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2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94"/>
  </p:notesMasterIdLst>
  <p:handoutMasterIdLst>
    <p:handoutMasterId r:id="rId95"/>
  </p:handoutMasterIdLst>
  <p:sldIdLst>
    <p:sldId id="477" r:id="rId2"/>
    <p:sldId id="555" r:id="rId3"/>
    <p:sldId id="556" r:id="rId4"/>
    <p:sldId id="569" r:id="rId5"/>
    <p:sldId id="557" r:id="rId6"/>
    <p:sldId id="498" r:id="rId7"/>
    <p:sldId id="459" r:id="rId8"/>
    <p:sldId id="458" r:id="rId9"/>
    <p:sldId id="577" r:id="rId10"/>
    <p:sldId id="466" r:id="rId11"/>
    <p:sldId id="381" r:id="rId12"/>
    <p:sldId id="561" r:id="rId13"/>
    <p:sldId id="383" r:id="rId14"/>
    <p:sldId id="483" r:id="rId15"/>
    <p:sldId id="563" r:id="rId16"/>
    <p:sldId id="570" r:id="rId17"/>
    <p:sldId id="548" r:id="rId18"/>
    <p:sldId id="388" r:id="rId19"/>
    <p:sldId id="454" r:id="rId20"/>
    <p:sldId id="464" r:id="rId21"/>
    <p:sldId id="560" r:id="rId22"/>
    <p:sldId id="456" r:id="rId23"/>
    <p:sldId id="539" r:id="rId24"/>
    <p:sldId id="392" r:id="rId25"/>
    <p:sldId id="540" r:id="rId26"/>
    <p:sldId id="389" r:id="rId27"/>
    <p:sldId id="391" r:id="rId28"/>
    <p:sldId id="571" r:id="rId29"/>
    <p:sldId id="549" r:id="rId30"/>
    <p:sldId id="394" r:id="rId31"/>
    <p:sldId id="474" r:id="rId32"/>
    <p:sldId id="375" r:id="rId33"/>
    <p:sldId id="377" r:id="rId34"/>
    <p:sldId id="541" r:id="rId35"/>
    <p:sldId id="460" r:id="rId36"/>
    <p:sldId id="398" r:id="rId37"/>
    <p:sldId id="399" r:id="rId38"/>
    <p:sldId id="501" r:id="rId39"/>
    <p:sldId id="545" r:id="rId40"/>
    <p:sldId id="546" r:id="rId41"/>
    <p:sldId id="572" r:id="rId42"/>
    <p:sldId id="550" r:id="rId43"/>
    <p:sldId id="453" r:id="rId44"/>
    <p:sldId id="396" r:id="rId45"/>
    <p:sldId id="414" r:id="rId46"/>
    <p:sldId id="400" r:id="rId47"/>
    <p:sldId id="397" r:id="rId48"/>
    <p:sldId id="445" r:id="rId49"/>
    <p:sldId id="446" r:id="rId50"/>
    <p:sldId id="447" r:id="rId51"/>
    <p:sldId id="425" r:id="rId52"/>
    <p:sldId id="423" r:id="rId53"/>
    <p:sldId id="480" r:id="rId54"/>
    <p:sldId id="481" r:id="rId55"/>
    <p:sldId id="532" r:id="rId56"/>
    <p:sldId id="573" r:id="rId57"/>
    <p:sldId id="551" r:id="rId58"/>
    <p:sldId id="528" r:id="rId59"/>
    <p:sldId id="529" r:id="rId60"/>
    <p:sldId id="527" r:id="rId61"/>
    <p:sldId id="525" r:id="rId62"/>
    <p:sldId id="574" r:id="rId63"/>
    <p:sldId id="554" r:id="rId64"/>
    <p:sldId id="568" r:id="rId65"/>
    <p:sldId id="566" r:id="rId66"/>
    <p:sldId id="507" r:id="rId67"/>
    <p:sldId id="523" r:id="rId68"/>
    <p:sldId id="504" r:id="rId69"/>
    <p:sldId id="562" r:id="rId70"/>
    <p:sldId id="505" r:id="rId71"/>
    <p:sldId id="295" r:id="rId72"/>
    <p:sldId id="575" r:id="rId73"/>
    <p:sldId id="552" r:id="rId74"/>
    <p:sldId id="484" r:id="rId75"/>
    <p:sldId id="485" r:id="rId76"/>
    <p:sldId id="486" r:id="rId77"/>
    <p:sldId id="487" r:id="rId78"/>
    <p:sldId id="576" r:id="rId79"/>
    <p:sldId id="553" r:id="rId80"/>
    <p:sldId id="567" r:id="rId81"/>
    <p:sldId id="257" r:id="rId82"/>
    <p:sldId id="428" r:id="rId83"/>
    <p:sldId id="497" r:id="rId84"/>
    <p:sldId id="488" r:id="rId85"/>
    <p:sldId id="491" r:id="rId86"/>
    <p:sldId id="490" r:id="rId87"/>
    <p:sldId id="499" r:id="rId88"/>
    <p:sldId id="493" r:id="rId89"/>
    <p:sldId id="558" r:id="rId90"/>
    <p:sldId id="271" r:id="rId91"/>
    <p:sldId id="1723" r:id="rId92"/>
    <p:sldId id="1728" r:id="rId93"/>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3" pos="7680" userDrawn="1">
          <p15:clr>
            <a:srgbClr val="A4A3A4"/>
          </p15:clr>
        </p15:guide>
        <p15:guide id="5" orient="horz" pos="4315" userDrawn="1">
          <p15:clr>
            <a:srgbClr val="A4A3A4"/>
          </p15:clr>
        </p15:guide>
        <p15:guide id="15" orient="horz" userDrawn="1">
          <p15:clr>
            <a:srgbClr val="A4A3A4"/>
          </p15:clr>
        </p15:guide>
        <p15:guide id="18" pos="302" userDrawn="1">
          <p15:clr>
            <a:srgbClr val="A4A3A4"/>
          </p15:clr>
        </p15:guide>
        <p15:guide id="19" pos="7378" userDrawn="1">
          <p15:clr>
            <a:srgbClr val="A4A3A4"/>
          </p15:clr>
        </p15:guide>
        <p15:guide id="25" pos="3840" userDrawn="1">
          <p15:clr>
            <a:srgbClr val="A4A3A4"/>
          </p15:clr>
        </p15:guide>
        <p15:guide id="27" orient="horz" pos="2137" userDrawn="1">
          <p15:clr>
            <a:srgbClr val="A4A3A4"/>
          </p15:clr>
        </p15:guide>
        <p15:guide id="28" orient="horz" pos="1797" userDrawn="1">
          <p15:clr>
            <a:srgbClr val="A4A3A4"/>
          </p15:clr>
        </p15:guide>
        <p15:guide id="29" orient="horz" pos="1026" userDrawn="1">
          <p15:clr>
            <a:srgbClr val="A4A3A4"/>
          </p15:clr>
        </p15:guide>
        <p15:guide id="30" orient="horz" pos="2523" userDrawn="1">
          <p15:clr>
            <a:srgbClr val="A4A3A4"/>
          </p15:clr>
        </p15:guide>
        <p15:guide id="31" orient="horz" pos="3569" userDrawn="1">
          <p15:clr>
            <a:srgbClr val="A4A3A4"/>
          </p15:clr>
        </p15:guide>
        <p15:guide id="32" pos="4815"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小囧 雨林" initials="小囧" lastIdx="2" clrIdx="0">
    <p:extLst>
      <p:ext uri="{19B8F6BF-5375-455C-9EA6-DF929625EA0E}">
        <p15:presenceInfo xmlns:p15="http://schemas.microsoft.com/office/powerpoint/2012/main" userId="1e707efc95b9f26d"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97FE"/>
    <a:srgbClr val="00EFB7"/>
    <a:srgbClr val="00CC99"/>
    <a:srgbClr val="00E79C"/>
    <a:srgbClr val="84D28D"/>
    <a:srgbClr val="85D28E"/>
    <a:srgbClr val="88E4BC"/>
    <a:srgbClr val="6BD8A8"/>
    <a:srgbClr val="9CFCD5"/>
    <a:srgbClr val="E0E0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385" autoAdjust="0"/>
    <p:restoredTop sz="93548" autoAdjust="0"/>
  </p:normalViewPr>
  <p:slideViewPr>
    <p:cSldViewPr snapToGrid="0" showGuides="1">
      <p:cViewPr>
        <p:scale>
          <a:sx n="66" d="100"/>
          <a:sy n="66" d="100"/>
        </p:scale>
        <p:origin x="1680" y="930"/>
      </p:cViewPr>
      <p:guideLst>
        <p:guide pos="7680"/>
        <p:guide orient="horz" pos="4315"/>
        <p:guide orient="horz"/>
        <p:guide pos="302"/>
        <p:guide pos="7378"/>
        <p:guide pos="3840"/>
        <p:guide orient="horz" pos="2137"/>
        <p:guide orient="horz" pos="1797"/>
        <p:guide orient="horz" pos="1026"/>
        <p:guide orient="horz" pos="2523"/>
        <p:guide orient="horz" pos="3569"/>
        <p:guide pos="4815"/>
      </p:guideLst>
    </p:cSldViewPr>
  </p:slideViewPr>
  <p:notesTextViewPr>
    <p:cViewPr>
      <p:scale>
        <a:sx n="1" d="1"/>
        <a:sy n="1" d="1"/>
      </p:scale>
      <p:origin x="0" y="0"/>
    </p:cViewPr>
  </p:notesTextViewPr>
  <p:notesViewPr>
    <p:cSldViewPr snapToGrid="0" showGuides="1">
      <p:cViewPr varScale="1">
        <p:scale>
          <a:sx n="46" d="100"/>
          <a:sy n="46" d="100"/>
        </p:scale>
        <p:origin x="2728" y="4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handoutMaster" Target="handoutMasters/handoutMaster1.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notesMaster" Target="notesMasters/notesMaster1.xml"/><Relationship Id="rId9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effectLst>
              <a:outerShdw blurRad="177800" algn="ctr" rotWithShape="0">
                <a:schemeClr val="tx1">
                  <a:lumMod val="75000"/>
                  <a:alpha val="15000"/>
                </a:schemeClr>
              </a:outerShdw>
            </a:effectLst>
          </c:spPr>
          <c:dPt>
            <c:idx val="0"/>
            <c:bubble3D val="0"/>
            <c:spPr>
              <a:solidFill>
                <a:schemeClr val="accent3"/>
              </a:solidFill>
              <a:ln w="19050">
                <a:solidFill>
                  <a:schemeClr val="lt1"/>
                </a:solidFill>
              </a:ln>
              <a:effectLst>
                <a:outerShdw blurRad="177800" algn="ctr" rotWithShape="0">
                  <a:schemeClr val="tx1">
                    <a:lumMod val="75000"/>
                    <a:alpha val="15000"/>
                  </a:schemeClr>
                </a:outerShdw>
              </a:effectLst>
            </c:spPr>
            <c:extLst>
              <c:ext xmlns:c16="http://schemas.microsoft.com/office/drawing/2014/chart" uri="{C3380CC4-5D6E-409C-BE32-E72D297353CC}">
                <c16:uniqueId val="{00000001-1BD0-447A-9C56-A35E2BFA5579}"/>
              </c:ext>
            </c:extLst>
          </c:dPt>
          <c:dPt>
            <c:idx val="1"/>
            <c:bubble3D val="0"/>
            <c:spPr>
              <a:solidFill>
                <a:schemeClr val="bg1">
                  <a:lumMod val="95000"/>
                </a:schemeClr>
              </a:solidFill>
              <a:ln w="19050">
                <a:solidFill>
                  <a:schemeClr val="lt1"/>
                </a:solidFill>
              </a:ln>
              <a:effectLst>
                <a:outerShdw blurRad="177800" algn="ctr" rotWithShape="0">
                  <a:schemeClr val="tx1">
                    <a:lumMod val="75000"/>
                    <a:alpha val="15000"/>
                  </a:schemeClr>
                </a:outerShdw>
              </a:effectLst>
            </c:spPr>
            <c:extLst>
              <c:ext xmlns:c16="http://schemas.microsoft.com/office/drawing/2014/chart" uri="{C3380CC4-5D6E-409C-BE32-E72D297353CC}">
                <c16:uniqueId val="{00000003-1BD0-447A-9C56-A35E2BFA5579}"/>
              </c:ext>
            </c:extLst>
          </c:dPt>
          <c:dPt>
            <c:idx val="2"/>
            <c:bubble3D val="0"/>
            <c:spPr>
              <a:solidFill>
                <a:schemeClr val="accent3"/>
              </a:solidFill>
              <a:ln w="19050">
                <a:solidFill>
                  <a:schemeClr val="lt1"/>
                </a:solidFill>
              </a:ln>
              <a:effectLst>
                <a:outerShdw blurRad="177800" algn="ctr" rotWithShape="0">
                  <a:schemeClr val="tx1">
                    <a:lumMod val="75000"/>
                    <a:alpha val="15000"/>
                  </a:schemeClr>
                </a:outerShdw>
              </a:effectLst>
            </c:spPr>
            <c:extLst>
              <c:ext xmlns:c16="http://schemas.microsoft.com/office/drawing/2014/chart" uri="{C3380CC4-5D6E-409C-BE32-E72D297353CC}">
                <c16:uniqueId val="{00000005-1BD0-447A-9C56-A35E2BFA5579}"/>
              </c:ext>
            </c:extLst>
          </c:dPt>
          <c:dPt>
            <c:idx val="3"/>
            <c:bubble3D val="0"/>
            <c:spPr>
              <a:solidFill>
                <a:schemeClr val="accent4"/>
              </a:solidFill>
              <a:ln w="19050">
                <a:solidFill>
                  <a:schemeClr val="lt1"/>
                </a:solidFill>
              </a:ln>
              <a:effectLst>
                <a:outerShdw blurRad="177800" algn="ctr" rotWithShape="0">
                  <a:schemeClr val="tx1">
                    <a:lumMod val="75000"/>
                    <a:alpha val="15000"/>
                  </a:schemeClr>
                </a:outerShdw>
              </a:effectLst>
            </c:spPr>
            <c:extLst>
              <c:ext xmlns:c16="http://schemas.microsoft.com/office/drawing/2014/chart" uri="{C3380CC4-5D6E-409C-BE32-E72D297353CC}">
                <c16:uniqueId val="{00000007-1BD0-447A-9C56-A35E2BFA5579}"/>
              </c:ext>
            </c:extLst>
          </c:dPt>
          <c:dLbls>
            <c:dLbl>
              <c:idx val="0"/>
              <c:layout>
                <c:manualLayout>
                  <c:x val="-0.12925272209914002"/>
                  <c:y val="-0.28184160375476441"/>
                </c:manualLayout>
              </c:layout>
              <c:tx>
                <c:rich>
                  <a:bodyPr/>
                  <a:lstStyle/>
                  <a:p>
                    <a:fld id="{AA077D20-F8CC-4CCF-A787-5398FC75F831}" type="PERCENTAGE">
                      <a:rPr lang="en-US" altLang="zh-CN" sz="4000"/>
                      <a:pPr/>
                      <a:t>[百分比]</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483795895797076"/>
                      <c:h val="0.29947891753259304"/>
                    </c:manualLayout>
                  </c15:layout>
                  <c15:dlblFieldTable/>
                  <c15:showDataLabelsRange val="0"/>
                </c:ext>
                <c:ext xmlns:c16="http://schemas.microsoft.com/office/drawing/2014/chart" uri="{C3380CC4-5D6E-409C-BE32-E72D297353CC}">
                  <c16:uniqueId val="{00000001-1BD0-447A-9C56-A35E2BFA5579}"/>
                </c:ext>
              </c:extLst>
            </c:dLbl>
            <c:dLbl>
              <c:idx val="1"/>
              <c:delete val="1"/>
              <c:extLst>
                <c:ext xmlns:c15="http://schemas.microsoft.com/office/drawing/2012/chart" uri="{CE6537A1-D6FC-4f65-9D91-7224C49458BB}"/>
                <c:ext xmlns:c16="http://schemas.microsoft.com/office/drawing/2014/chart" uri="{C3380CC4-5D6E-409C-BE32-E72D297353CC}">
                  <c16:uniqueId val="{00000003-1BD0-447A-9C56-A35E2BFA5579}"/>
                </c:ext>
              </c:extLst>
            </c:dLbl>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ea"/>
                    <a:sym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2"/>
                <c:pt idx="0">
                  <c:v>第一季度</c:v>
                </c:pt>
                <c:pt idx="1">
                  <c:v>第二季度</c:v>
                </c:pt>
              </c:strCache>
            </c:strRef>
          </c:cat>
          <c:val>
            <c:numRef>
              <c:f>Sheet1!$B$2:$B$5</c:f>
              <c:numCache>
                <c:formatCode>General</c:formatCode>
                <c:ptCount val="4"/>
                <c:pt idx="0">
                  <c:v>8</c:v>
                </c:pt>
                <c:pt idx="1">
                  <c:v>2</c:v>
                </c:pt>
              </c:numCache>
            </c:numRef>
          </c:val>
          <c:extLst>
            <c:ext xmlns:c16="http://schemas.microsoft.com/office/drawing/2014/chart" uri="{C3380CC4-5D6E-409C-BE32-E72D297353CC}">
              <c16:uniqueId val="{00000008-1BD0-447A-9C56-A35E2BFA5579}"/>
            </c:ext>
          </c:extLst>
        </c:ser>
        <c:dLbls>
          <c:showLegendKey val="0"/>
          <c:showVal val="0"/>
          <c:showCatName val="0"/>
          <c:showSerName val="0"/>
          <c:showPercent val="0"/>
          <c:showBubbleSize val="0"/>
          <c:showLeaderLines val="0"/>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mn-lt"/>
          <a:ea typeface="+mn-ea"/>
          <a:cs typeface="+mn-ea"/>
          <a:sym typeface="+mn-lt"/>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effectLst>
              <a:outerShdw blurRad="152400" algn="ctr" rotWithShape="0">
                <a:schemeClr val="tx1">
                  <a:lumMod val="75000"/>
                  <a:alpha val="28000"/>
                </a:schemeClr>
              </a:outerShdw>
            </a:effectLst>
          </c:spPr>
          <c:dPt>
            <c:idx val="0"/>
            <c:bubble3D val="0"/>
            <c:spPr>
              <a:solidFill>
                <a:schemeClr val="accent1"/>
              </a:solidFill>
              <a:ln w="19050">
                <a:solidFill>
                  <a:schemeClr val="lt1"/>
                </a:solidFill>
              </a:ln>
              <a:effectLst>
                <a:outerShdw blurRad="152400" algn="ctr" rotWithShape="0">
                  <a:schemeClr val="tx1">
                    <a:lumMod val="75000"/>
                    <a:alpha val="28000"/>
                  </a:schemeClr>
                </a:outerShdw>
              </a:effectLst>
            </c:spPr>
            <c:extLst>
              <c:ext xmlns:c16="http://schemas.microsoft.com/office/drawing/2014/chart" uri="{C3380CC4-5D6E-409C-BE32-E72D297353CC}">
                <c16:uniqueId val="{00000001-1BD0-447A-9C56-A35E2BFA5579}"/>
              </c:ext>
            </c:extLst>
          </c:dPt>
          <c:dPt>
            <c:idx val="1"/>
            <c:bubble3D val="0"/>
            <c:spPr>
              <a:solidFill>
                <a:schemeClr val="bg1">
                  <a:lumMod val="95000"/>
                </a:schemeClr>
              </a:solidFill>
              <a:ln w="19050">
                <a:solidFill>
                  <a:schemeClr val="lt1"/>
                </a:solidFill>
              </a:ln>
              <a:effectLst>
                <a:outerShdw blurRad="152400" algn="ctr" rotWithShape="0">
                  <a:schemeClr val="tx1">
                    <a:lumMod val="75000"/>
                    <a:alpha val="28000"/>
                  </a:schemeClr>
                </a:outerShdw>
              </a:effectLst>
            </c:spPr>
            <c:extLst>
              <c:ext xmlns:c16="http://schemas.microsoft.com/office/drawing/2014/chart" uri="{C3380CC4-5D6E-409C-BE32-E72D297353CC}">
                <c16:uniqueId val="{00000003-1BD0-447A-9C56-A35E2BFA5579}"/>
              </c:ext>
            </c:extLst>
          </c:dPt>
          <c:dPt>
            <c:idx val="2"/>
            <c:bubble3D val="0"/>
            <c:spPr>
              <a:solidFill>
                <a:schemeClr val="accent3"/>
              </a:solidFill>
              <a:ln w="19050">
                <a:solidFill>
                  <a:schemeClr val="lt1"/>
                </a:solidFill>
              </a:ln>
              <a:effectLst>
                <a:outerShdw blurRad="152400" algn="ctr" rotWithShape="0">
                  <a:schemeClr val="tx1">
                    <a:lumMod val="75000"/>
                    <a:alpha val="28000"/>
                  </a:schemeClr>
                </a:outerShdw>
              </a:effectLst>
            </c:spPr>
            <c:extLst>
              <c:ext xmlns:c16="http://schemas.microsoft.com/office/drawing/2014/chart" uri="{C3380CC4-5D6E-409C-BE32-E72D297353CC}">
                <c16:uniqueId val="{00000005-1BD0-447A-9C56-A35E2BFA5579}"/>
              </c:ext>
            </c:extLst>
          </c:dPt>
          <c:dPt>
            <c:idx val="3"/>
            <c:bubble3D val="0"/>
            <c:spPr>
              <a:solidFill>
                <a:schemeClr val="accent4"/>
              </a:solidFill>
              <a:ln w="19050">
                <a:solidFill>
                  <a:schemeClr val="lt1"/>
                </a:solidFill>
              </a:ln>
              <a:effectLst>
                <a:outerShdw blurRad="152400" algn="ctr" rotWithShape="0">
                  <a:schemeClr val="tx1">
                    <a:lumMod val="75000"/>
                    <a:alpha val="28000"/>
                  </a:schemeClr>
                </a:outerShdw>
              </a:effectLst>
            </c:spPr>
            <c:extLst>
              <c:ext xmlns:c16="http://schemas.microsoft.com/office/drawing/2014/chart" uri="{C3380CC4-5D6E-409C-BE32-E72D297353CC}">
                <c16:uniqueId val="{00000007-1BD0-447A-9C56-A35E2BFA5579}"/>
              </c:ext>
            </c:extLst>
          </c:dPt>
          <c:dLbls>
            <c:dLbl>
              <c:idx val="0"/>
              <c:layout>
                <c:manualLayout>
                  <c:x val="-0.12925284790133965"/>
                  <c:y val="-0.26358822326036868"/>
                </c:manualLayout>
              </c:layout>
              <c:tx>
                <c:rich>
                  <a:bodyPr/>
                  <a:lstStyle/>
                  <a:p>
                    <a:fld id="{AA077D20-F8CC-4CCF-A787-5398FC75F831}" type="PERCENTAGE">
                      <a:rPr lang="en-US" altLang="zh-CN" sz="2400"/>
                      <a:pPr/>
                      <a:t>[百分比]</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483795895797076"/>
                      <c:h val="0.29947891753259304"/>
                    </c:manualLayout>
                  </c15:layout>
                  <c15:dlblFieldTable/>
                  <c15:showDataLabelsRange val="0"/>
                </c:ext>
                <c:ext xmlns:c16="http://schemas.microsoft.com/office/drawing/2014/chart" uri="{C3380CC4-5D6E-409C-BE32-E72D297353CC}">
                  <c16:uniqueId val="{00000001-1BD0-447A-9C56-A35E2BFA5579}"/>
                </c:ext>
              </c:extLst>
            </c:dLbl>
            <c:dLbl>
              <c:idx val="1"/>
              <c:delete val="1"/>
              <c:extLst>
                <c:ext xmlns:c15="http://schemas.microsoft.com/office/drawing/2012/chart" uri="{CE6537A1-D6FC-4f65-9D91-7224C49458BB}"/>
                <c:ext xmlns:c16="http://schemas.microsoft.com/office/drawing/2014/chart" uri="{C3380CC4-5D6E-409C-BE32-E72D297353CC}">
                  <c16:uniqueId val="{00000003-1BD0-447A-9C56-A35E2BFA5579}"/>
                </c:ext>
              </c:extLst>
            </c:dLbl>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ea"/>
                    <a:sym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2"/>
                <c:pt idx="0">
                  <c:v>第一季度</c:v>
                </c:pt>
                <c:pt idx="1">
                  <c:v>第二季度</c:v>
                </c:pt>
              </c:strCache>
            </c:strRef>
          </c:cat>
          <c:val>
            <c:numRef>
              <c:f>Sheet1!$B$2:$B$5</c:f>
              <c:numCache>
                <c:formatCode>General</c:formatCode>
                <c:ptCount val="4"/>
                <c:pt idx="0">
                  <c:v>8</c:v>
                </c:pt>
                <c:pt idx="1">
                  <c:v>2</c:v>
                </c:pt>
              </c:numCache>
            </c:numRef>
          </c:val>
          <c:extLst>
            <c:ext xmlns:c16="http://schemas.microsoft.com/office/drawing/2014/chart" uri="{C3380CC4-5D6E-409C-BE32-E72D297353CC}">
              <c16:uniqueId val="{00000008-1BD0-447A-9C56-A35E2BFA5579}"/>
            </c:ext>
          </c:extLst>
        </c:ser>
        <c:dLbls>
          <c:showLegendKey val="0"/>
          <c:showVal val="0"/>
          <c:showCatName val="0"/>
          <c:showSerName val="0"/>
          <c:showPercent val="0"/>
          <c:showBubbleSize val="0"/>
          <c:showLeaderLines val="0"/>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mn-lt"/>
          <a:ea typeface="+mn-ea"/>
          <a:cs typeface="+mn-ea"/>
          <a:sym typeface="+mn-lt"/>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solidFill>
              <a:schemeClr val="accent4"/>
            </a:solidFill>
            <a:effectLst>
              <a:outerShdw blurRad="177800" algn="ctr" rotWithShape="0">
                <a:schemeClr val="tx1">
                  <a:lumMod val="75000"/>
                  <a:alpha val="15000"/>
                </a:schemeClr>
              </a:outerShdw>
            </a:effectLst>
          </c:spPr>
          <c:dPt>
            <c:idx val="0"/>
            <c:bubble3D val="0"/>
            <c:spPr>
              <a:solidFill>
                <a:schemeClr val="accent4"/>
              </a:solidFill>
              <a:ln w="19050">
                <a:solidFill>
                  <a:schemeClr val="lt1"/>
                </a:solidFill>
              </a:ln>
              <a:effectLst>
                <a:outerShdw blurRad="177800" algn="ctr" rotWithShape="0">
                  <a:schemeClr val="tx1">
                    <a:lumMod val="75000"/>
                    <a:alpha val="15000"/>
                  </a:schemeClr>
                </a:outerShdw>
              </a:effectLst>
            </c:spPr>
            <c:extLst>
              <c:ext xmlns:c16="http://schemas.microsoft.com/office/drawing/2014/chart" uri="{C3380CC4-5D6E-409C-BE32-E72D297353CC}">
                <c16:uniqueId val="{00000001-1BD0-447A-9C56-A35E2BFA5579}"/>
              </c:ext>
            </c:extLst>
          </c:dPt>
          <c:dPt>
            <c:idx val="1"/>
            <c:bubble3D val="0"/>
            <c:spPr>
              <a:solidFill>
                <a:schemeClr val="bg1">
                  <a:lumMod val="95000"/>
                </a:schemeClr>
              </a:solidFill>
              <a:ln w="19050">
                <a:solidFill>
                  <a:schemeClr val="lt1"/>
                </a:solidFill>
              </a:ln>
              <a:effectLst>
                <a:outerShdw blurRad="177800" algn="ctr" rotWithShape="0">
                  <a:schemeClr val="tx1">
                    <a:lumMod val="75000"/>
                    <a:alpha val="15000"/>
                  </a:schemeClr>
                </a:outerShdw>
              </a:effectLst>
            </c:spPr>
            <c:extLst>
              <c:ext xmlns:c16="http://schemas.microsoft.com/office/drawing/2014/chart" uri="{C3380CC4-5D6E-409C-BE32-E72D297353CC}">
                <c16:uniqueId val="{00000003-1BD0-447A-9C56-A35E2BFA5579}"/>
              </c:ext>
            </c:extLst>
          </c:dPt>
          <c:dPt>
            <c:idx val="2"/>
            <c:bubble3D val="0"/>
            <c:spPr>
              <a:solidFill>
                <a:schemeClr val="accent4"/>
              </a:solidFill>
              <a:ln w="19050">
                <a:solidFill>
                  <a:schemeClr val="lt1"/>
                </a:solidFill>
              </a:ln>
              <a:effectLst>
                <a:outerShdw blurRad="177800" algn="ctr" rotWithShape="0">
                  <a:schemeClr val="tx1">
                    <a:lumMod val="75000"/>
                    <a:alpha val="15000"/>
                  </a:schemeClr>
                </a:outerShdw>
              </a:effectLst>
            </c:spPr>
            <c:extLst>
              <c:ext xmlns:c16="http://schemas.microsoft.com/office/drawing/2014/chart" uri="{C3380CC4-5D6E-409C-BE32-E72D297353CC}">
                <c16:uniqueId val="{00000005-1BD0-447A-9C56-A35E2BFA5579}"/>
              </c:ext>
            </c:extLst>
          </c:dPt>
          <c:dPt>
            <c:idx val="3"/>
            <c:bubble3D val="0"/>
            <c:spPr>
              <a:solidFill>
                <a:schemeClr val="accent4"/>
              </a:solidFill>
              <a:ln w="19050">
                <a:solidFill>
                  <a:schemeClr val="lt1"/>
                </a:solidFill>
              </a:ln>
              <a:effectLst>
                <a:outerShdw blurRad="177800" algn="ctr" rotWithShape="0">
                  <a:schemeClr val="tx1">
                    <a:lumMod val="75000"/>
                    <a:alpha val="15000"/>
                  </a:schemeClr>
                </a:outerShdw>
              </a:effectLst>
            </c:spPr>
            <c:extLst>
              <c:ext xmlns:c16="http://schemas.microsoft.com/office/drawing/2014/chart" uri="{C3380CC4-5D6E-409C-BE32-E72D297353CC}">
                <c16:uniqueId val="{00000007-1BD0-447A-9C56-A35E2BFA5579}"/>
              </c:ext>
            </c:extLst>
          </c:dPt>
          <c:dLbls>
            <c:dLbl>
              <c:idx val="0"/>
              <c:layout>
                <c:manualLayout>
                  <c:x val="-0.12925284790133965"/>
                  <c:y val="-0.26358822326036868"/>
                </c:manualLayout>
              </c:layout>
              <c:tx>
                <c:rich>
                  <a:bodyPr/>
                  <a:lstStyle/>
                  <a:p>
                    <a:fld id="{AA077D20-F8CC-4CCF-A787-5398FC75F831}" type="PERCENTAGE">
                      <a:rPr lang="en-US" altLang="zh-CN" sz="2000"/>
                      <a:pPr/>
                      <a:t>[百分比]</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483795895797076"/>
                      <c:h val="0.29947891753259304"/>
                    </c:manualLayout>
                  </c15:layout>
                  <c15:dlblFieldTable/>
                  <c15:showDataLabelsRange val="0"/>
                </c:ext>
                <c:ext xmlns:c16="http://schemas.microsoft.com/office/drawing/2014/chart" uri="{C3380CC4-5D6E-409C-BE32-E72D297353CC}">
                  <c16:uniqueId val="{00000001-1BD0-447A-9C56-A35E2BFA5579}"/>
                </c:ext>
              </c:extLst>
            </c:dLbl>
            <c:dLbl>
              <c:idx val="1"/>
              <c:delete val="1"/>
              <c:extLst>
                <c:ext xmlns:c15="http://schemas.microsoft.com/office/drawing/2012/chart" uri="{CE6537A1-D6FC-4f65-9D91-7224C49458BB}"/>
                <c:ext xmlns:c16="http://schemas.microsoft.com/office/drawing/2014/chart" uri="{C3380CC4-5D6E-409C-BE32-E72D297353CC}">
                  <c16:uniqueId val="{00000003-1BD0-447A-9C56-A35E2BFA5579}"/>
                </c:ext>
              </c:extLst>
            </c:dLbl>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ea"/>
                    <a:sym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2"/>
                <c:pt idx="0">
                  <c:v>第一季度</c:v>
                </c:pt>
                <c:pt idx="1">
                  <c:v>第二季度</c:v>
                </c:pt>
              </c:strCache>
            </c:strRef>
          </c:cat>
          <c:val>
            <c:numRef>
              <c:f>Sheet1!$B$2:$B$5</c:f>
              <c:numCache>
                <c:formatCode>General</c:formatCode>
                <c:ptCount val="4"/>
                <c:pt idx="0">
                  <c:v>8</c:v>
                </c:pt>
                <c:pt idx="1">
                  <c:v>2</c:v>
                </c:pt>
              </c:numCache>
            </c:numRef>
          </c:val>
          <c:extLst>
            <c:ext xmlns:c16="http://schemas.microsoft.com/office/drawing/2014/chart" uri="{C3380CC4-5D6E-409C-BE32-E72D297353CC}">
              <c16:uniqueId val="{00000008-1BD0-447A-9C56-A35E2BFA5579}"/>
            </c:ext>
          </c:extLst>
        </c:ser>
        <c:dLbls>
          <c:showLegendKey val="0"/>
          <c:showVal val="0"/>
          <c:showCatName val="0"/>
          <c:showSerName val="0"/>
          <c:showPercent val="0"/>
          <c:showBubbleSize val="0"/>
          <c:showLeaderLines val="0"/>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mn-lt"/>
          <a:ea typeface="+mn-ea"/>
          <a:cs typeface="+mn-ea"/>
          <a:sym typeface="+mn-lt"/>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accent1"/>
            </a:solidFill>
            <a:ln>
              <a:noFill/>
            </a:ln>
            <a:effectLst/>
          </c:spPr>
          <c:invertIfNegative val="0"/>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0FB2-4518-9941-ACEACED6DED7}"/>
            </c:ext>
          </c:extLst>
        </c:ser>
        <c:ser>
          <c:idx val="1"/>
          <c:order val="1"/>
          <c:tx>
            <c:strRef>
              <c:f>Sheet1!$C$1</c:f>
              <c:strCache>
                <c:ptCount val="1"/>
                <c:pt idx="0">
                  <c:v>系列 2</c:v>
                </c:pt>
              </c:strCache>
            </c:strRef>
          </c:tx>
          <c:spPr>
            <a:solidFill>
              <a:schemeClr val="accent4"/>
            </a:solid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0FB2-4518-9941-ACEACED6DED7}"/>
            </c:ext>
          </c:extLst>
        </c:ser>
        <c:ser>
          <c:idx val="2"/>
          <c:order val="2"/>
          <c:tx>
            <c:strRef>
              <c:f>Sheet1!$D$1</c:f>
              <c:strCache>
                <c:ptCount val="1"/>
                <c:pt idx="0">
                  <c:v>系列 3</c:v>
                </c:pt>
              </c:strCache>
            </c:strRef>
          </c:tx>
          <c:spPr>
            <a:solidFill>
              <a:schemeClr val="accent3"/>
            </a:solid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0FB2-4518-9941-ACEACED6DED7}"/>
            </c:ext>
          </c:extLst>
        </c:ser>
        <c:dLbls>
          <c:showLegendKey val="0"/>
          <c:showVal val="0"/>
          <c:showCatName val="0"/>
          <c:showSerName val="0"/>
          <c:showPercent val="0"/>
          <c:showBubbleSize val="0"/>
        </c:dLbls>
        <c:gapWidth val="219"/>
        <c:overlap val="-27"/>
        <c:axId val="582059776"/>
        <c:axId val="582060760"/>
      </c:barChart>
      <c:catAx>
        <c:axId val="5820597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ea"/>
                <a:sym typeface="+mn-lt"/>
              </a:defRPr>
            </a:pPr>
            <a:endParaRPr lang="en-US"/>
          </a:p>
        </c:txPr>
        <c:crossAx val="582060760"/>
        <c:crosses val="autoZero"/>
        <c:auto val="1"/>
        <c:lblAlgn val="ctr"/>
        <c:lblOffset val="100"/>
        <c:noMultiLvlLbl val="0"/>
      </c:catAx>
      <c:valAx>
        <c:axId val="582060760"/>
        <c:scaling>
          <c:orientation val="minMax"/>
        </c:scaling>
        <c:delete val="0"/>
        <c:axPos val="l"/>
        <c:majorGridlines>
          <c:spPr>
            <a:ln w="9525" cap="flat" cmpd="sng" algn="ctr">
              <a:solidFill>
                <a:schemeClr val="bg1">
                  <a:lumMod val="9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ea"/>
                <a:sym typeface="+mn-lt"/>
              </a:defRPr>
            </a:pPr>
            <a:endParaRPr lang="en-US"/>
          </a:p>
        </c:txPr>
        <c:crossAx val="5820597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mn-lt"/>
          <a:ea typeface="+mn-ea"/>
          <a:cs typeface="+mn-ea"/>
          <a:sym typeface="+mn-lt"/>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系列 1</c:v>
                </c:pt>
              </c:strCache>
            </c:strRef>
          </c:tx>
          <c:spPr>
            <a:ln w="38100" cap="rnd">
              <a:solidFill>
                <a:schemeClr val="accent1"/>
              </a:solidFill>
              <a:round/>
            </a:ln>
            <a:effectLst/>
          </c:spPr>
          <c:marker>
            <c:symbol val="none"/>
          </c:marker>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mooth val="1"/>
          <c:extLst>
            <c:ext xmlns:c16="http://schemas.microsoft.com/office/drawing/2014/chart" uri="{C3380CC4-5D6E-409C-BE32-E72D297353CC}">
              <c16:uniqueId val="{00000000-9380-4914-B896-7A8E5EB9BAE8}"/>
            </c:ext>
          </c:extLst>
        </c:ser>
        <c:ser>
          <c:idx val="1"/>
          <c:order val="1"/>
          <c:tx>
            <c:strRef>
              <c:f>Sheet1!$C$1</c:f>
              <c:strCache>
                <c:ptCount val="1"/>
                <c:pt idx="0">
                  <c:v>系列 2</c:v>
                </c:pt>
              </c:strCache>
            </c:strRef>
          </c:tx>
          <c:spPr>
            <a:ln w="38100" cap="rnd">
              <a:solidFill>
                <a:schemeClr val="accent4"/>
              </a:solidFill>
              <a:round/>
            </a:ln>
            <a:effectLst/>
          </c:spPr>
          <c:marker>
            <c:symbol val="none"/>
          </c:marker>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mooth val="1"/>
          <c:extLst>
            <c:ext xmlns:c16="http://schemas.microsoft.com/office/drawing/2014/chart" uri="{C3380CC4-5D6E-409C-BE32-E72D297353CC}">
              <c16:uniqueId val="{00000001-9380-4914-B896-7A8E5EB9BAE8}"/>
            </c:ext>
          </c:extLst>
        </c:ser>
        <c:ser>
          <c:idx val="2"/>
          <c:order val="2"/>
          <c:tx>
            <c:strRef>
              <c:f>Sheet1!$D$1</c:f>
              <c:strCache>
                <c:ptCount val="1"/>
                <c:pt idx="0">
                  <c:v>系列 3</c:v>
                </c:pt>
              </c:strCache>
            </c:strRef>
          </c:tx>
          <c:spPr>
            <a:ln w="38100" cap="rnd">
              <a:solidFill>
                <a:schemeClr val="accent3"/>
              </a:solidFill>
              <a:round/>
            </a:ln>
            <a:effectLst/>
          </c:spPr>
          <c:marker>
            <c:symbol val="none"/>
          </c:marker>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mooth val="1"/>
          <c:extLst>
            <c:ext xmlns:c16="http://schemas.microsoft.com/office/drawing/2014/chart" uri="{C3380CC4-5D6E-409C-BE32-E72D297353CC}">
              <c16:uniqueId val="{00000002-9380-4914-B896-7A8E5EB9BAE8}"/>
            </c:ext>
          </c:extLst>
        </c:ser>
        <c:dLbls>
          <c:showLegendKey val="0"/>
          <c:showVal val="0"/>
          <c:showCatName val="0"/>
          <c:showSerName val="0"/>
          <c:showPercent val="0"/>
          <c:showBubbleSize val="0"/>
        </c:dLbls>
        <c:smooth val="0"/>
        <c:axId val="722531152"/>
        <c:axId val="722533120"/>
      </c:lineChart>
      <c:catAx>
        <c:axId val="7225311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ea"/>
                <a:sym typeface="+mn-lt"/>
              </a:defRPr>
            </a:pPr>
            <a:endParaRPr lang="en-US"/>
          </a:p>
        </c:txPr>
        <c:crossAx val="722533120"/>
        <c:crosses val="autoZero"/>
        <c:auto val="1"/>
        <c:lblAlgn val="ctr"/>
        <c:lblOffset val="100"/>
        <c:noMultiLvlLbl val="0"/>
      </c:catAx>
      <c:valAx>
        <c:axId val="722533120"/>
        <c:scaling>
          <c:orientation val="minMax"/>
        </c:scaling>
        <c:delete val="0"/>
        <c:axPos val="l"/>
        <c:majorGridlines>
          <c:spPr>
            <a:ln w="9525" cap="flat" cmpd="sng" algn="ctr">
              <a:solidFill>
                <a:schemeClr val="bg1">
                  <a:lumMod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ea"/>
                <a:sym typeface="+mn-lt"/>
              </a:defRPr>
            </a:pPr>
            <a:endParaRPr lang="en-US"/>
          </a:p>
        </c:txPr>
        <c:crossAx val="7225311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mn-lt"/>
          <a:ea typeface="+mn-ea"/>
          <a:cs typeface="+mn-ea"/>
          <a:sym typeface="+mn-lt"/>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effectLst>
              <a:outerShdw blurRad="177800" algn="ctr" rotWithShape="0">
                <a:prstClr val="black">
                  <a:alpha val="15000"/>
                </a:prstClr>
              </a:outerShdw>
            </a:effectLst>
          </c:spPr>
          <c:dPt>
            <c:idx val="0"/>
            <c:bubble3D val="0"/>
            <c:spPr>
              <a:solidFill>
                <a:schemeClr val="accent3"/>
              </a:solidFill>
              <a:ln w="19050">
                <a:solidFill>
                  <a:schemeClr val="lt1"/>
                </a:solidFill>
              </a:ln>
              <a:effectLst>
                <a:outerShdw blurRad="177800" algn="ctr" rotWithShape="0">
                  <a:prstClr val="black">
                    <a:alpha val="15000"/>
                  </a:prstClr>
                </a:outerShdw>
              </a:effectLst>
            </c:spPr>
            <c:extLst>
              <c:ext xmlns:c16="http://schemas.microsoft.com/office/drawing/2014/chart" uri="{C3380CC4-5D6E-409C-BE32-E72D297353CC}">
                <c16:uniqueId val="{00000001-D4D2-48D3-81B9-2D9638066898}"/>
              </c:ext>
            </c:extLst>
          </c:dPt>
          <c:dPt>
            <c:idx val="1"/>
            <c:bubble3D val="0"/>
            <c:spPr>
              <a:solidFill>
                <a:schemeClr val="accent2"/>
              </a:solidFill>
              <a:ln w="19050">
                <a:solidFill>
                  <a:schemeClr val="lt1"/>
                </a:solidFill>
              </a:ln>
              <a:effectLst>
                <a:outerShdw blurRad="177800" algn="ctr" rotWithShape="0">
                  <a:prstClr val="black">
                    <a:alpha val="15000"/>
                  </a:prstClr>
                </a:outerShdw>
              </a:effectLst>
            </c:spPr>
            <c:extLst>
              <c:ext xmlns:c16="http://schemas.microsoft.com/office/drawing/2014/chart" uri="{C3380CC4-5D6E-409C-BE32-E72D297353CC}">
                <c16:uniqueId val="{00000002-D4D2-48D3-81B9-2D9638066898}"/>
              </c:ext>
            </c:extLst>
          </c:dPt>
          <c:dPt>
            <c:idx val="2"/>
            <c:bubble3D val="0"/>
            <c:spPr>
              <a:solidFill>
                <a:schemeClr val="accent1"/>
              </a:solidFill>
              <a:ln w="19050">
                <a:solidFill>
                  <a:schemeClr val="lt1"/>
                </a:solidFill>
              </a:ln>
              <a:effectLst>
                <a:outerShdw blurRad="177800" algn="ctr" rotWithShape="0">
                  <a:prstClr val="black">
                    <a:alpha val="15000"/>
                  </a:prstClr>
                </a:outerShdw>
              </a:effectLst>
            </c:spPr>
            <c:extLst>
              <c:ext xmlns:c16="http://schemas.microsoft.com/office/drawing/2014/chart" uri="{C3380CC4-5D6E-409C-BE32-E72D297353CC}">
                <c16:uniqueId val="{00000003-D4D2-48D3-81B9-2D9638066898}"/>
              </c:ext>
            </c:extLst>
          </c:dPt>
          <c:dPt>
            <c:idx val="3"/>
            <c:bubble3D val="0"/>
            <c:spPr>
              <a:solidFill>
                <a:schemeClr val="accent4"/>
              </a:solidFill>
              <a:ln w="19050">
                <a:solidFill>
                  <a:schemeClr val="lt1"/>
                </a:solidFill>
              </a:ln>
              <a:effectLst>
                <a:outerShdw blurRad="177800" algn="ctr" rotWithShape="0">
                  <a:prstClr val="black">
                    <a:alpha val="15000"/>
                  </a:prstClr>
                </a:outerShdw>
              </a:effectLst>
            </c:spPr>
            <c:extLst>
              <c:ext xmlns:c16="http://schemas.microsoft.com/office/drawing/2014/chart" uri="{C3380CC4-5D6E-409C-BE32-E72D297353CC}">
                <c16:uniqueId val="{00000004-D4D2-48D3-81B9-2D9638066898}"/>
              </c:ext>
            </c:extLst>
          </c:dPt>
          <c:dLbls>
            <c:dLbl>
              <c:idx val="0"/>
              <c:tx>
                <c:rich>
                  <a:bodyPr/>
                  <a:lstStyle/>
                  <a:p>
                    <a:fld id="{733CA94E-4A8D-4846-8E1E-DA0629CFC3F9}" type="PERCENTAGE">
                      <a:rPr lang="en-US" altLang="zh-CN">
                        <a:solidFill>
                          <a:schemeClr val="accent3"/>
                        </a:solidFill>
                      </a:rPr>
                      <a:pPr/>
                      <a:t>[百分比]</a:t>
                    </a:fld>
                    <a:endParaRPr lang="en-US"/>
                  </a:p>
                </c:rich>
              </c:tx>
              <c:dLblPos val="outEnd"/>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4D2-48D3-81B9-2D9638066898}"/>
                </c:ext>
              </c:extLst>
            </c:dLbl>
            <c:spPr>
              <a:noFill/>
              <a:ln>
                <a:noFill/>
              </a:ln>
              <a:effectLst/>
            </c:spPr>
            <c:txPr>
              <a:bodyPr rot="0" spcFirstLastPara="1" vertOverflow="ellipsis" vert="horz" wrap="square" anchor="ctr" anchorCtr="1"/>
              <a:lstStyle/>
              <a:p>
                <a:pPr>
                  <a:defRPr sz="2400" b="0" i="0" u="none" strike="noStrike" kern="1200" baseline="0">
                    <a:solidFill>
                      <a:schemeClr val="tx1">
                        <a:lumMod val="75000"/>
                        <a:lumOff val="25000"/>
                      </a:schemeClr>
                    </a:solidFill>
                    <a:latin typeface="+mn-lt"/>
                    <a:ea typeface="+mn-ea"/>
                    <a:cs typeface="+mn-ea"/>
                    <a:sym typeface="+mn-lt"/>
                  </a:defRPr>
                </a:pPr>
                <a:endParaRPr lang="en-US"/>
              </a:p>
            </c:txPr>
            <c:dLblPos val="out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D4D2-48D3-81B9-2D963806689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mn-lt"/>
          <a:ea typeface="+mn-ea"/>
          <a:cs typeface="+mn-ea"/>
          <a:sym typeface="+mn-lt"/>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id="{C8695FA9-CFEC-46A9-A60B-60C1805F0F6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id="{E12B1126-26F4-412A-8BD9-F374F18796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5177072-0407-4F25-92E9-F0740F83EF32}" type="datetimeFigureOut">
              <a:rPr lang="zh-CN" altLang="en-US" smtClean="0"/>
              <a:t>2019/4/12</a:t>
            </a:fld>
            <a:endParaRPr lang="zh-CN" altLang="en-US"/>
          </a:p>
        </p:txBody>
      </p:sp>
      <p:sp>
        <p:nvSpPr>
          <p:cNvPr id="4" name="页脚占位符 3">
            <a:extLst>
              <a:ext uri="{FF2B5EF4-FFF2-40B4-BE49-F238E27FC236}">
                <a16:creationId xmlns:a16="http://schemas.microsoft.com/office/drawing/2014/main" id="{699710DB-5282-4858-B600-8576F5095F0F}"/>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6" name="灯片编号占位符 5">
            <a:extLst>
              <a:ext uri="{FF2B5EF4-FFF2-40B4-BE49-F238E27FC236}">
                <a16:creationId xmlns:a16="http://schemas.microsoft.com/office/drawing/2014/main" id="{85A3C5AD-98F5-42EE-BE68-B627ED49D5B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3035377-78BE-4261-9456-94135E5CA4F1}" type="slidenum">
              <a:rPr lang="zh-CN" altLang="en-US" smtClean="0"/>
              <a:t>‹#›</a:t>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4FAF94E-CFEB-463F-B5D4-EF84AF322B30}" type="datetimeFigureOut">
              <a:rPr lang="zh-CN" altLang="en-US" smtClean="0"/>
              <a:t>2019/4/12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FCB66E6-1579-46DA-A220-9F0D3CFD632C}" type="slidenum">
              <a:rPr lang="zh-CN" altLang="en-US" smtClean="0"/>
              <a:t>‹#›</a:t>
            </a:fld>
            <a:endParaRPr lang="zh-CN" altLang="en-US"/>
          </a:p>
        </p:txBody>
      </p:sp>
    </p:spTree>
    <p:extLst>
      <p:ext uri="{BB962C8B-B14F-4D97-AF65-F5344CB8AC3E}">
        <p14:creationId xmlns:p14="http://schemas.microsoft.com/office/powerpoint/2010/main" val="25023335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1</a:t>
            </a:fld>
            <a:endParaRPr lang="zh-CN" altLang="en-US"/>
          </a:p>
        </p:txBody>
      </p:sp>
    </p:spTree>
    <p:extLst>
      <p:ext uri="{BB962C8B-B14F-4D97-AF65-F5344CB8AC3E}">
        <p14:creationId xmlns:p14="http://schemas.microsoft.com/office/powerpoint/2010/main" val="23002986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22</a:t>
            </a:fld>
            <a:endParaRPr lang="zh-CN" altLang="en-US"/>
          </a:p>
        </p:txBody>
      </p:sp>
    </p:spTree>
    <p:extLst>
      <p:ext uri="{BB962C8B-B14F-4D97-AF65-F5344CB8AC3E}">
        <p14:creationId xmlns:p14="http://schemas.microsoft.com/office/powerpoint/2010/main" val="16279151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24</a:t>
            </a:fld>
            <a:endParaRPr lang="zh-CN" altLang="en-US"/>
          </a:p>
        </p:txBody>
      </p:sp>
    </p:spTree>
    <p:extLst>
      <p:ext uri="{BB962C8B-B14F-4D97-AF65-F5344CB8AC3E}">
        <p14:creationId xmlns:p14="http://schemas.microsoft.com/office/powerpoint/2010/main" val="20541468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26</a:t>
            </a:fld>
            <a:endParaRPr lang="zh-CN" altLang="en-US"/>
          </a:p>
        </p:txBody>
      </p:sp>
    </p:spTree>
    <p:extLst>
      <p:ext uri="{BB962C8B-B14F-4D97-AF65-F5344CB8AC3E}">
        <p14:creationId xmlns:p14="http://schemas.microsoft.com/office/powerpoint/2010/main" val="7546098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27</a:t>
            </a:fld>
            <a:endParaRPr lang="zh-CN" altLang="en-US"/>
          </a:p>
        </p:txBody>
      </p:sp>
    </p:spTree>
    <p:extLst>
      <p:ext uri="{BB962C8B-B14F-4D97-AF65-F5344CB8AC3E}">
        <p14:creationId xmlns:p14="http://schemas.microsoft.com/office/powerpoint/2010/main" val="19000517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30</a:t>
            </a:fld>
            <a:endParaRPr lang="zh-CN" altLang="en-US"/>
          </a:p>
        </p:txBody>
      </p:sp>
    </p:spTree>
    <p:extLst>
      <p:ext uri="{BB962C8B-B14F-4D97-AF65-F5344CB8AC3E}">
        <p14:creationId xmlns:p14="http://schemas.microsoft.com/office/powerpoint/2010/main" val="220119808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31</a:t>
            </a:fld>
            <a:endParaRPr lang="zh-CN" altLang="en-US"/>
          </a:p>
        </p:txBody>
      </p:sp>
    </p:spTree>
    <p:extLst>
      <p:ext uri="{BB962C8B-B14F-4D97-AF65-F5344CB8AC3E}">
        <p14:creationId xmlns:p14="http://schemas.microsoft.com/office/powerpoint/2010/main" val="9162490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32</a:t>
            </a:fld>
            <a:endParaRPr lang="zh-CN" altLang="en-US"/>
          </a:p>
        </p:txBody>
      </p:sp>
    </p:spTree>
    <p:extLst>
      <p:ext uri="{BB962C8B-B14F-4D97-AF65-F5344CB8AC3E}">
        <p14:creationId xmlns:p14="http://schemas.microsoft.com/office/powerpoint/2010/main" val="39819981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33</a:t>
            </a:fld>
            <a:endParaRPr lang="zh-CN" altLang="en-US"/>
          </a:p>
        </p:txBody>
      </p:sp>
    </p:spTree>
    <p:extLst>
      <p:ext uri="{BB962C8B-B14F-4D97-AF65-F5344CB8AC3E}">
        <p14:creationId xmlns:p14="http://schemas.microsoft.com/office/powerpoint/2010/main" val="34200763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35</a:t>
            </a:fld>
            <a:endParaRPr lang="zh-CN" altLang="en-US"/>
          </a:p>
        </p:txBody>
      </p:sp>
    </p:spTree>
    <p:extLst>
      <p:ext uri="{BB962C8B-B14F-4D97-AF65-F5344CB8AC3E}">
        <p14:creationId xmlns:p14="http://schemas.microsoft.com/office/powerpoint/2010/main" val="9297831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36</a:t>
            </a:fld>
            <a:endParaRPr lang="zh-CN" altLang="en-US"/>
          </a:p>
        </p:txBody>
      </p:sp>
    </p:spTree>
    <p:extLst>
      <p:ext uri="{BB962C8B-B14F-4D97-AF65-F5344CB8AC3E}">
        <p14:creationId xmlns:p14="http://schemas.microsoft.com/office/powerpoint/2010/main" val="17816526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7</a:t>
            </a:fld>
            <a:endParaRPr lang="zh-CN" altLang="en-US"/>
          </a:p>
        </p:txBody>
      </p:sp>
    </p:spTree>
    <p:extLst>
      <p:ext uri="{BB962C8B-B14F-4D97-AF65-F5344CB8AC3E}">
        <p14:creationId xmlns:p14="http://schemas.microsoft.com/office/powerpoint/2010/main" val="37507763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37</a:t>
            </a:fld>
            <a:endParaRPr lang="zh-CN" altLang="en-US"/>
          </a:p>
        </p:txBody>
      </p:sp>
    </p:spTree>
    <p:extLst>
      <p:ext uri="{BB962C8B-B14F-4D97-AF65-F5344CB8AC3E}">
        <p14:creationId xmlns:p14="http://schemas.microsoft.com/office/powerpoint/2010/main" val="11229768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43</a:t>
            </a:fld>
            <a:endParaRPr lang="zh-CN" altLang="en-US"/>
          </a:p>
        </p:txBody>
      </p:sp>
    </p:spTree>
    <p:extLst>
      <p:ext uri="{BB962C8B-B14F-4D97-AF65-F5344CB8AC3E}">
        <p14:creationId xmlns:p14="http://schemas.microsoft.com/office/powerpoint/2010/main" val="2495519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44</a:t>
            </a:fld>
            <a:endParaRPr lang="zh-CN" altLang="en-US"/>
          </a:p>
        </p:txBody>
      </p:sp>
    </p:spTree>
    <p:extLst>
      <p:ext uri="{BB962C8B-B14F-4D97-AF65-F5344CB8AC3E}">
        <p14:creationId xmlns:p14="http://schemas.microsoft.com/office/powerpoint/2010/main" val="328851703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45</a:t>
            </a:fld>
            <a:endParaRPr lang="zh-CN" altLang="en-US"/>
          </a:p>
        </p:txBody>
      </p:sp>
    </p:spTree>
    <p:extLst>
      <p:ext uri="{BB962C8B-B14F-4D97-AF65-F5344CB8AC3E}">
        <p14:creationId xmlns:p14="http://schemas.microsoft.com/office/powerpoint/2010/main" val="2452538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46</a:t>
            </a:fld>
            <a:endParaRPr lang="zh-CN" altLang="en-US"/>
          </a:p>
        </p:txBody>
      </p:sp>
    </p:spTree>
    <p:extLst>
      <p:ext uri="{BB962C8B-B14F-4D97-AF65-F5344CB8AC3E}">
        <p14:creationId xmlns:p14="http://schemas.microsoft.com/office/powerpoint/2010/main" val="341090473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47</a:t>
            </a:fld>
            <a:endParaRPr lang="zh-CN" altLang="en-US"/>
          </a:p>
        </p:txBody>
      </p:sp>
    </p:spTree>
    <p:extLst>
      <p:ext uri="{BB962C8B-B14F-4D97-AF65-F5344CB8AC3E}">
        <p14:creationId xmlns:p14="http://schemas.microsoft.com/office/powerpoint/2010/main" val="167153127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48</a:t>
            </a:fld>
            <a:endParaRPr lang="zh-CN" altLang="en-US"/>
          </a:p>
        </p:txBody>
      </p:sp>
    </p:spTree>
    <p:extLst>
      <p:ext uri="{BB962C8B-B14F-4D97-AF65-F5344CB8AC3E}">
        <p14:creationId xmlns:p14="http://schemas.microsoft.com/office/powerpoint/2010/main" val="28218193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49</a:t>
            </a:fld>
            <a:endParaRPr lang="zh-CN" altLang="en-US"/>
          </a:p>
        </p:txBody>
      </p:sp>
    </p:spTree>
    <p:extLst>
      <p:ext uri="{BB962C8B-B14F-4D97-AF65-F5344CB8AC3E}">
        <p14:creationId xmlns:p14="http://schemas.microsoft.com/office/powerpoint/2010/main" val="402842401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50</a:t>
            </a:fld>
            <a:endParaRPr lang="zh-CN" altLang="en-US"/>
          </a:p>
        </p:txBody>
      </p:sp>
    </p:spTree>
    <p:extLst>
      <p:ext uri="{BB962C8B-B14F-4D97-AF65-F5344CB8AC3E}">
        <p14:creationId xmlns:p14="http://schemas.microsoft.com/office/powerpoint/2010/main" val="423322437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51</a:t>
            </a:fld>
            <a:endParaRPr lang="zh-CN" altLang="en-US"/>
          </a:p>
        </p:txBody>
      </p:sp>
    </p:spTree>
    <p:extLst>
      <p:ext uri="{BB962C8B-B14F-4D97-AF65-F5344CB8AC3E}">
        <p14:creationId xmlns:p14="http://schemas.microsoft.com/office/powerpoint/2010/main" val="1397014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8</a:t>
            </a:fld>
            <a:endParaRPr lang="zh-CN" altLang="en-US"/>
          </a:p>
        </p:txBody>
      </p:sp>
    </p:spTree>
    <p:extLst>
      <p:ext uri="{BB962C8B-B14F-4D97-AF65-F5344CB8AC3E}">
        <p14:creationId xmlns:p14="http://schemas.microsoft.com/office/powerpoint/2010/main" val="208412347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52</a:t>
            </a:fld>
            <a:endParaRPr lang="zh-CN" altLang="en-US"/>
          </a:p>
        </p:txBody>
      </p:sp>
    </p:spTree>
    <p:extLst>
      <p:ext uri="{BB962C8B-B14F-4D97-AF65-F5344CB8AC3E}">
        <p14:creationId xmlns:p14="http://schemas.microsoft.com/office/powerpoint/2010/main" val="120530908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81</a:t>
            </a:fld>
            <a:endParaRPr lang="zh-CN" altLang="en-US"/>
          </a:p>
        </p:txBody>
      </p:sp>
    </p:spTree>
    <p:extLst>
      <p:ext uri="{BB962C8B-B14F-4D97-AF65-F5344CB8AC3E}">
        <p14:creationId xmlns:p14="http://schemas.microsoft.com/office/powerpoint/2010/main" val="164101730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82</a:t>
            </a:fld>
            <a:endParaRPr lang="zh-CN" altLang="en-US"/>
          </a:p>
        </p:txBody>
      </p:sp>
    </p:spTree>
    <p:extLst>
      <p:ext uri="{BB962C8B-B14F-4D97-AF65-F5344CB8AC3E}">
        <p14:creationId xmlns:p14="http://schemas.microsoft.com/office/powerpoint/2010/main" val="31039757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10</a:t>
            </a:fld>
            <a:endParaRPr lang="zh-CN" altLang="en-US"/>
          </a:p>
        </p:txBody>
      </p:sp>
    </p:spTree>
    <p:extLst>
      <p:ext uri="{BB962C8B-B14F-4D97-AF65-F5344CB8AC3E}">
        <p14:creationId xmlns:p14="http://schemas.microsoft.com/office/powerpoint/2010/main" val="15140632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11</a:t>
            </a:fld>
            <a:endParaRPr lang="zh-CN" altLang="en-US"/>
          </a:p>
        </p:txBody>
      </p:sp>
    </p:spTree>
    <p:extLst>
      <p:ext uri="{BB962C8B-B14F-4D97-AF65-F5344CB8AC3E}">
        <p14:creationId xmlns:p14="http://schemas.microsoft.com/office/powerpoint/2010/main" val="24245698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13</a:t>
            </a:fld>
            <a:endParaRPr lang="zh-CN" altLang="en-US"/>
          </a:p>
        </p:txBody>
      </p:sp>
    </p:spTree>
    <p:extLst>
      <p:ext uri="{BB962C8B-B14F-4D97-AF65-F5344CB8AC3E}">
        <p14:creationId xmlns:p14="http://schemas.microsoft.com/office/powerpoint/2010/main" val="38001238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18</a:t>
            </a:fld>
            <a:endParaRPr lang="zh-CN" altLang="en-US"/>
          </a:p>
        </p:txBody>
      </p:sp>
    </p:spTree>
    <p:extLst>
      <p:ext uri="{BB962C8B-B14F-4D97-AF65-F5344CB8AC3E}">
        <p14:creationId xmlns:p14="http://schemas.microsoft.com/office/powerpoint/2010/main" val="32218223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19</a:t>
            </a:fld>
            <a:endParaRPr lang="zh-CN" altLang="en-US"/>
          </a:p>
        </p:txBody>
      </p:sp>
    </p:spTree>
    <p:extLst>
      <p:ext uri="{BB962C8B-B14F-4D97-AF65-F5344CB8AC3E}">
        <p14:creationId xmlns:p14="http://schemas.microsoft.com/office/powerpoint/2010/main" val="7551285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20</a:t>
            </a:fld>
            <a:endParaRPr lang="zh-CN" altLang="en-US"/>
          </a:p>
        </p:txBody>
      </p:sp>
    </p:spTree>
    <p:extLst>
      <p:ext uri="{BB962C8B-B14F-4D97-AF65-F5344CB8AC3E}">
        <p14:creationId xmlns:p14="http://schemas.microsoft.com/office/powerpoint/2010/main" val="23899720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14.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8.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版式二">
    <p:spTree>
      <p:nvGrpSpPr>
        <p:cNvPr id="1" name=""/>
        <p:cNvGrpSpPr/>
        <p:nvPr/>
      </p:nvGrpSpPr>
      <p:grpSpPr>
        <a:xfrm>
          <a:off x="0" y="0"/>
          <a:ext cx="0" cy="0"/>
          <a:chOff x="0" y="0"/>
          <a:chExt cx="0" cy="0"/>
        </a:xfrm>
      </p:grpSpPr>
      <p:pic>
        <p:nvPicPr>
          <p:cNvPr id="6" name="图形 5">
            <a:extLst>
              <a:ext uri="{FF2B5EF4-FFF2-40B4-BE49-F238E27FC236}">
                <a16:creationId xmlns:a16="http://schemas.microsoft.com/office/drawing/2014/main" id="{303D1F63-A29C-43AD-AEA4-5AC93BE3ECCB}"/>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680467" y="-584965"/>
            <a:ext cx="8919920" cy="8027930"/>
          </a:xfrm>
          <a:prstGeom prst="rect">
            <a:avLst/>
          </a:prstGeom>
        </p:spPr>
      </p:pic>
      <p:sp>
        <p:nvSpPr>
          <p:cNvPr id="4" name="矩形 3">
            <a:extLst>
              <a:ext uri="{FF2B5EF4-FFF2-40B4-BE49-F238E27FC236}">
                <a16:creationId xmlns:a16="http://schemas.microsoft.com/office/drawing/2014/main" id="{8FD5CF97-CC3C-4716-B194-BED80468EAD5}"/>
              </a:ext>
            </a:extLst>
          </p:cNvPr>
          <p:cNvSpPr/>
          <p:nvPr userDrawn="1"/>
        </p:nvSpPr>
        <p:spPr>
          <a:xfrm>
            <a:off x="0" y="0"/>
            <a:ext cx="12192000" cy="6858000"/>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a:extLst>
              <a:ext uri="{FF2B5EF4-FFF2-40B4-BE49-F238E27FC236}">
                <a16:creationId xmlns:a16="http://schemas.microsoft.com/office/drawing/2014/main" id="{B9AF4E07-4148-4BFD-9C99-146B80396965}"/>
              </a:ext>
            </a:extLst>
          </p:cNvPr>
          <p:cNvGrpSpPr/>
          <p:nvPr userDrawn="1"/>
        </p:nvGrpSpPr>
        <p:grpSpPr>
          <a:xfrm>
            <a:off x="8421162" y="0"/>
            <a:ext cx="3160472" cy="6858000"/>
            <a:chOff x="8150224" y="0"/>
            <a:chExt cx="3160472" cy="6858000"/>
          </a:xfrm>
        </p:grpSpPr>
        <p:sp>
          <p:nvSpPr>
            <p:cNvPr id="8" name="矩形 7">
              <a:extLst>
                <a:ext uri="{FF2B5EF4-FFF2-40B4-BE49-F238E27FC236}">
                  <a16:creationId xmlns:a16="http://schemas.microsoft.com/office/drawing/2014/main" id="{F1804B58-98FE-4614-BE80-FB0B897C3E51}"/>
                </a:ext>
              </a:extLst>
            </p:cNvPr>
            <p:cNvSpPr/>
            <p:nvPr/>
          </p:nvSpPr>
          <p:spPr>
            <a:xfrm>
              <a:off x="8790660" y="0"/>
              <a:ext cx="18796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C894DDC4-6437-48BD-93B9-7D063C640D04}"/>
                </a:ext>
              </a:extLst>
            </p:cNvPr>
            <p:cNvSpPr/>
            <p:nvPr/>
          </p:nvSpPr>
          <p:spPr>
            <a:xfrm>
              <a:off x="8150224" y="1831176"/>
              <a:ext cx="3160472" cy="3160472"/>
            </a:xfrm>
            <a:prstGeom prst="ellipse">
              <a:avLst/>
            </a:prstGeom>
            <a:solidFill>
              <a:schemeClr val="bg1"/>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a:extLst>
                <a:ext uri="{FF2B5EF4-FFF2-40B4-BE49-F238E27FC236}">
                  <a16:creationId xmlns:a16="http://schemas.microsoft.com/office/drawing/2014/main" id="{C8C6A0E1-8B03-412F-9AB6-5CBEF28B9CA2}"/>
                </a:ext>
              </a:extLst>
            </p:cNvPr>
            <p:cNvGrpSpPr/>
            <p:nvPr userDrawn="1"/>
          </p:nvGrpSpPr>
          <p:grpSpPr>
            <a:xfrm>
              <a:off x="8264524" y="1966115"/>
              <a:ext cx="2931872" cy="2890594"/>
              <a:chOff x="8034578" y="1947333"/>
              <a:chExt cx="2969972" cy="2928158"/>
            </a:xfrm>
            <a:noFill/>
            <a:effectLst>
              <a:outerShdw blurRad="114300" sx="101000" sy="101000" algn="ctr" rotWithShape="0">
                <a:prstClr val="black">
                  <a:alpha val="23000"/>
                </a:prstClr>
              </a:outerShdw>
            </a:effectLst>
          </p:grpSpPr>
          <p:sp>
            <p:nvSpPr>
              <p:cNvPr id="11" name="椭圆 10">
                <a:extLst>
                  <a:ext uri="{FF2B5EF4-FFF2-40B4-BE49-F238E27FC236}">
                    <a16:creationId xmlns:a16="http://schemas.microsoft.com/office/drawing/2014/main" id="{F2584A7A-BFCF-4173-9FA7-CE15914ECF10}"/>
                  </a:ext>
                </a:extLst>
              </p:cNvPr>
              <p:cNvSpPr/>
              <p:nvPr/>
            </p:nvSpPr>
            <p:spPr>
              <a:xfrm>
                <a:off x="8055485" y="1947333"/>
                <a:ext cx="2928158" cy="292815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 name="图片 11">
                <a:extLst>
                  <a:ext uri="{FF2B5EF4-FFF2-40B4-BE49-F238E27FC236}">
                    <a16:creationId xmlns:a16="http://schemas.microsoft.com/office/drawing/2014/main" id="{6C4B3F69-34A3-4D5C-9CAA-A7D4E09FBCA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034578" y="1991536"/>
                <a:ext cx="2969972" cy="2839752"/>
              </a:xfrm>
              <a:prstGeom prst="rect">
                <a:avLst/>
              </a:prstGeom>
              <a:grpFill/>
              <a:effectLst>
                <a:outerShdw blurRad="177800" algn="ctr" rotWithShape="0">
                  <a:schemeClr val="tx1">
                    <a:lumMod val="50000"/>
                    <a:alpha val="15000"/>
                  </a:schemeClr>
                </a:outerShdw>
              </a:effectLst>
            </p:spPr>
          </p:pic>
        </p:grpSp>
      </p:grpSp>
      <p:sp>
        <p:nvSpPr>
          <p:cNvPr id="14" name="文本占位符 13">
            <a:extLst>
              <a:ext uri="{FF2B5EF4-FFF2-40B4-BE49-F238E27FC236}">
                <a16:creationId xmlns:a16="http://schemas.microsoft.com/office/drawing/2014/main" id="{FE7749A3-EC9D-473D-9CB4-072999BADE14}"/>
              </a:ext>
            </a:extLst>
          </p:cNvPr>
          <p:cNvSpPr>
            <a:spLocks noGrp="1"/>
          </p:cNvSpPr>
          <p:nvPr userDrawn="1">
            <p:ph type="body" sz="quarter" idx="10" hasCustomPrompt="1"/>
          </p:nvPr>
        </p:nvSpPr>
        <p:spPr>
          <a:xfrm>
            <a:off x="827426" y="2811689"/>
            <a:ext cx="6250994" cy="707886"/>
          </a:xfrm>
          <a:prstGeom prst="rect">
            <a:avLst/>
          </a:prstGeom>
        </p:spPr>
        <p:txBody>
          <a:bodyPr wrap="square" lIns="0">
            <a:spAutoFit/>
          </a:bodyPr>
          <a:lstStyle>
            <a:lvl1pPr marL="0" indent="0" algn="l">
              <a:lnSpc>
                <a:spcPct val="100000"/>
              </a:lnSpc>
              <a:buNone/>
              <a:defRPr lang="zh-CN" altLang="en-US" sz="4000" b="1" kern="1200" dirty="0" smtClean="0">
                <a:solidFill>
                  <a:schemeClr val="accent1"/>
                </a:solidFill>
                <a:latin typeface="+mj-ea"/>
                <a:ea typeface="+mj-ea"/>
                <a:cs typeface="+mn-cs"/>
              </a:defRPr>
            </a:lvl1pPr>
          </a:lstStyle>
          <a:p>
            <a:pPr lvl="0"/>
            <a:r>
              <a:rPr lang="zh-CN" altLang="en-US" dirty="0"/>
              <a:t>毕业论文答辩</a:t>
            </a:r>
            <a:r>
              <a:rPr lang="en-US" altLang="zh-CN" dirty="0"/>
              <a:t>PPT</a:t>
            </a:r>
            <a:r>
              <a:rPr lang="zh-CN" altLang="en-US" dirty="0"/>
              <a:t>模板</a:t>
            </a:r>
            <a:endParaRPr lang="en-US" altLang="zh-CN" dirty="0"/>
          </a:p>
        </p:txBody>
      </p:sp>
      <p:sp>
        <p:nvSpPr>
          <p:cNvPr id="21" name="文本占位符 13">
            <a:extLst>
              <a:ext uri="{FF2B5EF4-FFF2-40B4-BE49-F238E27FC236}">
                <a16:creationId xmlns:a16="http://schemas.microsoft.com/office/drawing/2014/main" id="{83393608-B820-4359-BF29-78EFC4B0F78F}"/>
              </a:ext>
            </a:extLst>
          </p:cNvPr>
          <p:cNvSpPr>
            <a:spLocks noGrp="1"/>
          </p:cNvSpPr>
          <p:nvPr userDrawn="1">
            <p:ph type="body" sz="quarter" idx="11" hasCustomPrompt="1"/>
          </p:nvPr>
        </p:nvSpPr>
        <p:spPr>
          <a:xfrm>
            <a:off x="827426" y="2130706"/>
            <a:ext cx="5332413" cy="707886"/>
          </a:xfrm>
          <a:prstGeom prst="rect">
            <a:avLst/>
          </a:prstGeom>
        </p:spPr>
        <p:txBody>
          <a:bodyPr lIns="0">
            <a:spAutoFit/>
          </a:bodyPr>
          <a:lstStyle>
            <a:lvl1pPr marL="0" indent="0" algn="l">
              <a:lnSpc>
                <a:spcPct val="100000"/>
              </a:lnSpc>
              <a:buNone/>
              <a:defRPr lang="zh-CN" altLang="en-US" sz="4000" b="0" kern="1200" dirty="0" smtClean="0">
                <a:solidFill>
                  <a:schemeClr val="tx1">
                    <a:lumMod val="75000"/>
                  </a:schemeClr>
                </a:solidFill>
                <a:latin typeface="+mj-ea"/>
                <a:ea typeface="+mj-ea"/>
                <a:cs typeface="+mn-cs"/>
              </a:defRPr>
            </a:lvl1pPr>
          </a:lstStyle>
          <a:p>
            <a:pPr lvl="0"/>
            <a:r>
              <a:rPr lang="zh-CN" altLang="en-US" dirty="0"/>
              <a:t>毕业课题</a:t>
            </a:r>
            <a:endParaRPr lang="en-US" altLang="zh-CN" dirty="0"/>
          </a:p>
        </p:txBody>
      </p:sp>
      <p:grpSp>
        <p:nvGrpSpPr>
          <p:cNvPr id="26" name="组合 25">
            <a:extLst>
              <a:ext uri="{FF2B5EF4-FFF2-40B4-BE49-F238E27FC236}">
                <a16:creationId xmlns:a16="http://schemas.microsoft.com/office/drawing/2014/main" id="{7D744E08-117E-48B4-B268-7BE566F2AE74}"/>
              </a:ext>
            </a:extLst>
          </p:cNvPr>
          <p:cNvGrpSpPr/>
          <p:nvPr userDrawn="1"/>
        </p:nvGrpSpPr>
        <p:grpSpPr>
          <a:xfrm>
            <a:off x="743344" y="6120494"/>
            <a:ext cx="3526971" cy="369332"/>
            <a:chOff x="1216046" y="5866494"/>
            <a:chExt cx="3526971" cy="369332"/>
          </a:xfrm>
        </p:grpSpPr>
        <p:sp>
          <p:nvSpPr>
            <p:cNvPr id="17" name="文本框 16">
              <a:extLst>
                <a:ext uri="{FF2B5EF4-FFF2-40B4-BE49-F238E27FC236}">
                  <a16:creationId xmlns:a16="http://schemas.microsoft.com/office/drawing/2014/main" id="{40F8400D-2433-4F33-8899-ECBF855E65C0}"/>
                </a:ext>
              </a:extLst>
            </p:cNvPr>
            <p:cNvSpPr txBox="1"/>
            <p:nvPr userDrawn="1"/>
          </p:nvSpPr>
          <p:spPr>
            <a:xfrm>
              <a:off x="1216046" y="5866494"/>
              <a:ext cx="3526971" cy="369332"/>
            </a:xfrm>
            <a:prstGeom prst="rect">
              <a:avLst/>
            </a:prstGeom>
            <a:noFill/>
          </p:spPr>
          <p:txBody>
            <a:bodyPr wrap="square" rtlCol="0">
              <a:spAutoFit/>
            </a:bodyPr>
            <a:lstStyle/>
            <a:p>
              <a:r>
                <a:rPr lang="zh-CN" altLang="en-US" dirty="0">
                  <a:solidFill>
                    <a:schemeClr val="tx1">
                      <a:lumMod val="60000"/>
                      <a:lumOff val="40000"/>
                    </a:schemeClr>
                  </a:solidFill>
                </a:rPr>
                <a:t>厚德    精业    创新    有为</a:t>
              </a:r>
            </a:p>
          </p:txBody>
        </p:sp>
        <p:sp>
          <p:nvSpPr>
            <p:cNvPr id="22" name="椭圆 21">
              <a:extLst>
                <a:ext uri="{FF2B5EF4-FFF2-40B4-BE49-F238E27FC236}">
                  <a16:creationId xmlns:a16="http://schemas.microsoft.com/office/drawing/2014/main" id="{A447D073-EF28-47E5-BA14-4C6472B02B0D}"/>
                </a:ext>
              </a:extLst>
            </p:cNvPr>
            <p:cNvSpPr/>
            <p:nvPr userDrawn="1"/>
          </p:nvSpPr>
          <p:spPr>
            <a:xfrm>
              <a:off x="3288783"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a:extLst>
                <a:ext uri="{FF2B5EF4-FFF2-40B4-BE49-F238E27FC236}">
                  <a16:creationId xmlns:a16="http://schemas.microsoft.com/office/drawing/2014/main" id="{7C6AD4A1-5207-4FFB-8CF8-229464CBE775}"/>
                </a:ext>
              </a:extLst>
            </p:cNvPr>
            <p:cNvSpPr/>
            <p:nvPr userDrawn="1"/>
          </p:nvSpPr>
          <p:spPr>
            <a:xfrm>
              <a:off x="2575995"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a:extLst>
                <a:ext uri="{FF2B5EF4-FFF2-40B4-BE49-F238E27FC236}">
                  <a16:creationId xmlns:a16="http://schemas.microsoft.com/office/drawing/2014/main" id="{0D1A443A-21F0-4539-9F75-139EB4C3727D}"/>
                </a:ext>
              </a:extLst>
            </p:cNvPr>
            <p:cNvSpPr/>
            <p:nvPr userDrawn="1"/>
          </p:nvSpPr>
          <p:spPr>
            <a:xfrm>
              <a:off x="1863207"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文本占位符 28">
            <a:extLst>
              <a:ext uri="{FF2B5EF4-FFF2-40B4-BE49-F238E27FC236}">
                <a16:creationId xmlns:a16="http://schemas.microsoft.com/office/drawing/2014/main" id="{4BB14B70-E0B6-4730-A3D8-63EA6FCB1E0F}"/>
              </a:ext>
            </a:extLst>
          </p:cNvPr>
          <p:cNvSpPr>
            <a:spLocks noGrp="1"/>
          </p:cNvSpPr>
          <p:nvPr userDrawn="1">
            <p:ph type="body" sz="quarter" idx="12"/>
          </p:nvPr>
        </p:nvSpPr>
        <p:spPr>
          <a:xfrm>
            <a:off x="825743" y="5069214"/>
            <a:ext cx="3724275" cy="393700"/>
          </a:xfrm>
          <a:prstGeom prst="rect">
            <a:avLst/>
          </a:prstGeom>
        </p:spPr>
        <p:txBody>
          <a:bodyPr lIns="0"/>
          <a:lstStyle>
            <a:lvl1pPr marL="0" indent="0" algn="l">
              <a:lnSpc>
                <a:spcPct val="100000"/>
              </a:lnSpc>
              <a:buNone/>
              <a:defRPr sz="1800"/>
            </a:lvl1pPr>
          </a:lstStyle>
          <a:p>
            <a:pPr lvl="0"/>
            <a:r>
              <a:rPr lang="zh-CN" altLang="en-US" dirty="0"/>
              <a:t>编辑母版文本样式</a:t>
            </a:r>
          </a:p>
        </p:txBody>
      </p:sp>
      <p:sp>
        <p:nvSpPr>
          <p:cNvPr id="27" name="文本占位符 28">
            <a:extLst>
              <a:ext uri="{FF2B5EF4-FFF2-40B4-BE49-F238E27FC236}">
                <a16:creationId xmlns:a16="http://schemas.microsoft.com/office/drawing/2014/main" id="{CC3A2932-E8D0-46B1-B8EE-A664CFF960C2}"/>
              </a:ext>
            </a:extLst>
          </p:cNvPr>
          <p:cNvSpPr>
            <a:spLocks noGrp="1"/>
          </p:cNvSpPr>
          <p:nvPr userDrawn="1">
            <p:ph type="body" sz="quarter" idx="13"/>
          </p:nvPr>
        </p:nvSpPr>
        <p:spPr>
          <a:xfrm>
            <a:off x="825743" y="4659859"/>
            <a:ext cx="3724275" cy="393700"/>
          </a:xfrm>
          <a:prstGeom prst="rect">
            <a:avLst/>
          </a:prstGeom>
        </p:spPr>
        <p:txBody>
          <a:bodyPr lIns="0"/>
          <a:lstStyle>
            <a:lvl1pPr marL="0" indent="0" algn="l">
              <a:lnSpc>
                <a:spcPct val="100000"/>
              </a:lnSpc>
              <a:buNone/>
              <a:defRPr sz="1800" b="0"/>
            </a:lvl1pPr>
          </a:lstStyle>
          <a:p>
            <a:pPr lvl="0"/>
            <a:r>
              <a:rPr lang="zh-CN" altLang="en-US" dirty="0"/>
              <a:t>编辑母版文本样式</a:t>
            </a:r>
          </a:p>
        </p:txBody>
      </p:sp>
      <p:grpSp>
        <p:nvGrpSpPr>
          <p:cNvPr id="13" name="组合 12">
            <a:extLst>
              <a:ext uri="{FF2B5EF4-FFF2-40B4-BE49-F238E27FC236}">
                <a16:creationId xmlns:a16="http://schemas.microsoft.com/office/drawing/2014/main" id="{6CD5B277-AD35-4137-955F-CAEBA038FCAE}"/>
              </a:ext>
            </a:extLst>
          </p:cNvPr>
          <p:cNvGrpSpPr/>
          <p:nvPr userDrawn="1"/>
        </p:nvGrpSpPr>
        <p:grpSpPr>
          <a:xfrm>
            <a:off x="815542" y="448065"/>
            <a:ext cx="3901187" cy="505213"/>
            <a:chOff x="1006042" y="448065"/>
            <a:chExt cx="3901187" cy="505213"/>
          </a:xfrm>
        </p:grpSpPr>
        <p:pic>
          <p:nvPicPr>
            <p:cNvPr id="34" name="图片 33">
              <a:extLst>
                <a:ext uri="{FF2B5EF4-FFF2-40B4-BE49-F238E27FC236}">
                  <a16:creationId xmlns:a16="http://schemas.microsoft.com/office/drawing/2014/main" id="{A69F1A36-63C1-4AB1-ADA5-655724C89FB2}"/>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1006042" y="448065"/>
              <a:ext cx="498702" cy="476836"/>
            </a:xfrm>
            <a:prstGeom prst="rect">
              <a:avLst/>
            </a:prstGeom>
            <a:effectLst>
              <a:outerShdw blurRad="139700" algn="ctr" rotWithShape="0">
                <a:prstClr val="black">
                  <a:alpha val="22000"/>
                </a:prstClr>
              </a:outerShdw>
            </a:effectLst>
          </p:spPr>
        </p:pic>
        <p:grpSp>
          <p:nvGrpSpPr>
            <p:cNvPr id="7" name="组合 6">
              <a:extLst>
                <a:ext uri="{FF2B5EF4-FFF2-40B4-BE49-F238E27FC236}">
                  <a16:creationId xmlns:a16="http://schemas.microsoft.com/office/drawing/2014/main" id="{CD5B99B3-5794-45FE-BD21-A29AA255F968}"/>
                </a:ext>
              </a:extLst>
            </p:cNvPr>
            <p:cNvGrpSpPr/>
            <p:nvPr userDrawn="1"/>
          </p:nvGrpSpPr>
          <p:grpSpPr>
            <a:xfrm>
              <a:off x="1504744" y="496003"/>
              <a:ext cx="3402485" cy="457275"/>
              <a:chOff x="1504744" y="496003"/>
              <a:chExt cx="3402485" cy="457275"/>
            </a:xfrm>
          </p:grpSpPr>
          <p:sp>
            <p:nvSpPr>
              <p:cNvPr id="28" name="文本框 27">
                <a:extLst>
                  <a:ext uri="{FF2B5EF4-FFF2-40B4-BE49-F238E27FC236}">
                    <a16:creationId xmlns:a16="http://schemas.microsoft.com/office/drawing/2014/main" id="{D2676793-01F4-4691-A2D8-2CB9ABF78531}"/>
                  </a:ext>
                </a:extLst>
              </p:cNvPr>
              <p:cNvSpPr txBox="1"/>
              <p:nvPr userDrawn="1"/>
            </p:nvSpPr>
            <p:spPr>
              <a:xfrm>
                <a:off x="1504744" y="737834"/>
                <a:ext cx="3402485" cy="215444"/>
              </a:xfrm>
              <a:prstGeom prst="rect">
                <a:avLst/>
              </a:prstGeom>
              <a:noFill/>
              <a:effectLst/>
            </p:spPr>
            <p:txBody>
              <a:bodyPr wrap="square" rtlCol="0">
                <a:spAutoFit/>
              </a:bodyPr>
              <a:lstStyle/>
              <a:p>
                <a:pPr algn="l"/>
                <a:r>
                  <a:rPr lang="en-US" altLang="zh-CN" sz="800" b="0" i="0" u="none" strike="noStrike" kern="1200" dirty="0">
                    <a:solidFill>
                      <a:schemeClr val="accent1"/>
                    </a:solidFill>
                    <a:effectLst/>
                    <a:latin typeface="+mn-lt"/>
                    <a:ea typeface="+mn-ea"/>
                    <a:cs typeface="+mn-cs"/>
                  </a:rPr>
                  <a:t>Guangdong Environmental Protection Engineering Vocational College</a:t>
                </a:r>
                <a:endParaRPr lang="zh-CN" altLang="en-US" sz="800" dirty="0">
                  <a:solidFill>
                    <a:schemeClr val="accent1"/>
                  </a:solidFill>
                  <a:latin typeface="李旭科毛笔行书" panose="02010600030101010101" pitchFamily="2" charset="-122"/>
                  <a:ea typeface="李旭科毛笔行书" panose="02010600030101010101" pitchFamily="2" charset="-122"/>
                </a:endParaRPr>
              </a:p>
            </p:txBody>
          </p:sp>
          <p:sp>
            <p:nvSpPr>
              <p:cNvPr id="29" name="任意多边形: 形状 28">
                <a:extLst>
                  <a:ext uri="{FF2B5EF4-FFF2-40B4-BE49-F238E27FC236}">
                    <a16:creationId xmlns:a16="http://schemas.microsoft.com/office/drawing/2014/main" id="{F444AC6B-9833-4732-8D4F-26A41B046C6B}"/>
                  </a:ext>
                </a:extLst>
              </p:cNvPr>
              <p:cNvSpPr/>
              <p:nvPr userDrawn="1"/>
            </p:nvSpPr>
            <p:spPr>
              <a:xfrm>
                <a:off x="1599893" y="496003"/>
                <a:ext cx="3159302" cy="255632"/>
              </a:xfrm>
              <a:custGeom>
                <a:avLst/>
                <a:gdLst/>
                <a:ahLst/>
                <a:cxnLst/>
                <a:rect l="l" t="t" r="r" b="b"/>
                <a:pathLst>
                  <a:path w="3159302" h="255632">
                    <a:moveTo>
                      <a:pt x="1381890" y="235315"/>
                    </a:moveTo>
                    <a:lnTo>
                      <a:pt x="1381890" y="235316"/>
                    </a:lnTo>
                    <a:lnTo>
                      <a:pt x="1381633" y="235573"/>
                    </a:lnTo>
                    <a:cubicBezTo>
                      <a:pt x="1381804" y="235230"/>
                      <a:pt x="1381890" y="235144"/>
                      <a:pt x="1381890" y="235315"/>
                    </a:cubicBezTo>
                    <a:close/>
                    <a:moveTo>
                      <a:pt x="2774292" y="199568"/>
                    </a:moveTo>
                    <a:cubicBezTo>
                      <a:pt x="2774121" y="199568"/>
                      <a:pt x="2773221" y="199654"/>
                      <a:pt x="2771592" y="199825"/>
                    </a:cubicBezTo>
                    <a:cubicBezTo>
                      <a:pt x="2769963" y="199997"/>
                      <a:pt x="2768249" y="200297"/>
                      <a:pt x="2766449" y="200725"/>
                    </a:cubicBezTo>
                    <a:cubicBezTo>
                      <a:pt x="2764648" y="201154"/>
                      <a:pt x="2762891" y="201583"/>
                      <a:pt x="2761176" y="202011"/>
                    </a:cubicBezTo>
                    <a:cubicBezTo>
                      <a:pt x="2759462" y="202440"/>
                      <a:pt x="2758519" y="202740"/>
                      <a:pt x="2758347" y="202911"/>
                    </a:cubicBezTo>
                    <a:cubicBezTo>
                      <a:pt x="2756290" y="204283"/>
                      <a:pt x="2754147" y="205226"/>
                      <a:pt x="2751918" y="205740"/>
                    </a:cubicBezTo>
                    <a:cubicBezTo>
                      <a:pt x="2750889" y="206083"/>
                      <a:pt x="2749818" y="206469"/>
                      <a:pt x="2748704" y="206898"/>
                    </a:cubicBezTo>
                    <a:cubicBezTo>
                      <a:pt x="2747589" y="207326"/>
                      <a:pt x="2746432" y="207712"/>
                      <a:pt x="2745232" y="208055"/>
                    </a:cubicBezTo>
                    <a:cubicBezTo>
                      <a:pt x="2744889" y="208569"/>
                      <a:pt x="2744374" y="209512"/>
                      <a:pt x="2743688" y="210884"/>
                    </a:cubicBezTo>
                    <a:cubicBezTo>
                      <a:pt x="2743003" y="212255"/>
                      <a:pt x="2743946" y="213798"/>
                      <a:pt x="2746517" y="215513"/>
                    </a:cubicBezTo>
                    <a:cubicBezTo>
                      <a:pt x="2747203" y="215856"/>
                      <a:pt x="2747760" y="216285"/>
                      <a:pt x="2748189" y="216799"/>
                    </a:cubicBezTo>
                    <a:cubicBezTo>
                      <a:pt x="2748618" y="217313"/>
                      <a:pt x="2749175" y="217828"/>
                      <a:pt x="2749861" y="218342"/>
                    </a:cubicBezTo>
                    <a:cubicBezTo>
                      <a:pt x="2750547" y="218685"/>
                      <a:pt x="2750846" y="218942"/>
                      <a:pt x="2750761" y="219113"/>
                    </a:cubicBezTo>
                    <a:cubicBezTo>
                      <a:pt x="2750675" y="219285"/>
                      <a:pt x="2750889" y="219456"/>
                      <a:pt x="2751404" y="219628"/>
                    </a:cubicBezTo>
                    <a:cubicBezTo>
                      <a:pt x="2752261" y="219971"/>
                      <a:pt x="2752561" y="220056"/>
                      <a:pt x="2752304" y="219885"/>
                    </a:cubicBezTo>
                    <a:cubicBezTo>
                      <a:pt x="2752047" y="219714"/>
                      <a:pt x="2752347" y="220056"/>
                      <a:pt x="2753204" y="220914"/>
                    </a:cubicBezTo>
                    <a:cubicBezTo>
                      <a:pt x="2753376" y="221085"/>
                      <a:pt x="2754533" y="221771"/>
                      <a:pt x="2756676" y="222971"/>
                    </a:cubicBezTo>
                    <a:cubicBezTo>
                      <a:pt x="2758819" y="224171"/>
                      <a:pt x="2760148" y="225028"/>
                      <a:pt x="2760662" y="225543"/>
                    </a:cubicBezTo>
                    <a:cubicBezTo>
                      <a:pt x="2761005" y="225714"/>
                      <a:pt x="2761391" y="226014"/>
                      <a:pt x="2761819" y="226443"/>
                    </a:cubicBezTo>
                    <a:cubicBezTo>
                      <a:pt x="2762248" y="226872"/>
                      <a:pt x="2762977" y="227343"/>
                      <a:pt x="2764005" y="227857"/>
                    </a:cubicBezTo>
                    <a:cubicBezTo>
                      <a:pt x="2764005" y="228029"/>
                      <a:pt x="2764348" y="228029"/>
                      <a:pt x="2765034" y="227857"/>
                    </a:cubicBezTo>
                    <a:cubicBezTo>
                      <a:pt x="2765206" y="227857"/>
                      <a:pt x="2765463" y="228029"/>
                      <a:pt x="2765806" y="228372"/>
                    </a:cubicBezTo>
                    <a:cubicBezTo>
                      <a:pt x="2766320" y="228715"/>
                      <a:pt x="2766491" y="228972"/>
                      <a:pt x="2766320" y="229143"/>
                    </a:cubicBezTo>
                    <a:cubicBezTo>
                      <a:pt x="2766148" y="229315"/>
                      <a:pt x="2766491" y="229572"/>
                      <a:pt x="2767349" y="229915"/>
                    </a:cubicBezTo>
                    <a:cubicBezTo>
                      <a:pt x="2767691" y="229915"/>
                      <a:pt x="2767949" y="229872"/>
                      <a:pt x="2768120" y="229786"/>
                    </a:cubicBezTo>
                    <a:cubicBezTo>
                      <a:pt x="2768292" y="229700"/>
                      <a:pt x="2768635" y="229658"/>
                      <a:pt x="2769149" y="229658"/>
                    </a:cubicBezTo>
                    <a:cubicBezTo>
                      <a:pt x="2769835" y="229658"/>
                      <a:pt x="2770520" y="229315"/>
                      <a:pt x="2771206" y="228629"/>
                    </a:cubicBezTo>
                    <a:cubicBezTo>
                      <a:pt x="2771721" y="228115"/>
                      <a:pt x="2772835" y="227429"/>
                      <a:pt x="2774550" y="226572"/>
                    </a:cubicBezTo>
                    <a:cubicBezTo>
                      <a:pt x="2775750" y="225543"/>
                      <a:pt x="2776478" y="224343"/>
                      <a:pt x="2776736" y="222971"/>
                    </a:cubicBezTo>
                    <a:cubicBezTo>
                      <a:pt x="2776993" y="221599"/>
                      <a:pt x="2777293" y="220656"/>
                      <a:pt x="2777636" y="220142"/>
                    </a:cubicBezTo>
                    <a:cubicBezTo>
                      <a:pt x="2777807" y="219799"/>
                      <a:pt x="2777978" y="219585"/>
                      <a:pt x="2778150" y="219499"/>
                    </a:cubicBezTo>
                    <a:cubicBezTo>
                      <a:pt x="2778321" y="219413"/>
                      <a:pt x="2778579" y="219028"/>
                      <a:pt x="2778921" y="218342"/>
                    </a:cubicBezTo>
                    <a:cubicBezTo>
                      <a:pt x="2779264" y="217485"/>
                      <a:pt x="2779607" y="215984"/>
                      <a:pt x="2779950" y="213841"/>
                    </a:cubicBezTo>
                    <a:cubicBezTo>
                      <a:pt x="2780293" y="211698"/>
                      <a:pt x="2780379" y="210198"/>
                      <a:pt x="2780207" y="209341"/>
                    </a:cubicBezTo>
                    <a:cubicBezTo>
                      <a:pt x="2780207" y="208655"/>
                      <a:pt x="2780079" y="208226"/>
                      <a:pt x="2779822" y="208055"/>
                    </a:cubicBezTo>
                    <a:cubicBezTo>
                      <a:pt x="2779564" y="207883"/>
                      <a:pt x="2779393" y="207669"/>
                      <a:pt x="2779307" y="207412"/>
                    </a:cubicBezTo>
                    <a:cubicBezTo>
                      <a:pt x="2779222" y="207155"/>
                      <a:pt x="2779222" y="206941"/>
                      <a:pt x="2779307" y="206769"/>
                    </a:cubicBezTo>
                    <a:cubicBezTo>
                      <a:pt x="2779393" y="206598"/>
                      <a:pt x="2779693" y="206255"/>
                      <a:pt x="2780207" y="205740"/>
                    </a:cubicBezTo>
                    <a:cubicBezTo>
                      <a:pt x="2780550" y="205397"/>
                      <a:pt x="2780636" y="204669"/>
                      <a:pt x="2780465" y="203554"/>
                    </a:cubicBezTo>
                    <a:cubicBezTo>
                      <a:pt x="2780293" y="202440"/>
                      <a:pt x="2780036" y="201711"/>
                      <a:pt x="2779693" y="201368"/>
                    </a:cubicBezTo>
                    <a:cubicBezTo>
                      <a:pt x="2778664" y="201711"/>
                      <a:pt x="2778236" y="201883"/>
                      <a:pt x="2778407" y="201883"/>
                    </a:cubicBezTo>
                    <a:cubicBezTo>
                      <a:pt x="2778579" y="202054"/>
                      <a:pt x="2778150" y="201797"/>
                      <a:pt x="2777121" y="201111"/>
                    </a:cubicBezTo>
                    <a:cubicBezTo>
                      <a:pt x="2775921" y="200768"/>
                      <a:pt x="2775321" y="200511"/>
                      <a:pt x="2775321" y="200340"/>
                    </a:cubicBezTo>
                    <a:cubicBezTo>
                      <a:pt x="2775321" y="200168"/>
                      <a:pt x="2774978" y="199911"/>
                      <a:pt x="2774292" y="199568"/>
                    </a:cubicBezTo>
                    <a:close/>
                    <a:moveTo>
                      <a:pt x="451126" y="174622"/>
                    </a:moveTo>
                    <a:cubicBezTo>
                      <a:pt x="451297" y="174451"/>
                      <a:pt x="451383" y="174536"/>
                      <a:pt x="451383" y="174879"/>
                    </a:cubicBezTo>
                    <a:cubicBezTo>
                      <a:pt x="451383" y="175222"/>
                      <a:pt x="451383" y="175308"/>
                      <a:pt x="451383" y="175137"/>
                    </a:cubicBezTo>
                    <a:cubicBezTo>
                      <a:pt x="451383" y="174965"/>
                      <a:pt x="451297" y="174879"/>
                      <a:pt x="451126" y="174879"/>
                    </a:cubicBezTo>
                    <a:cubicBezTo>
                      <a:pt x="450954" y="174879"/>
                      <a:pt x="450954" y="174794"/>
                      <a:pt x="451126" y="174622"/>
                    </a:cubicBezTo>
                    <a:close/>
                    <a:moveTo>
                      <a:pt x="909174" y="173851"/>
                    </a:moveTo>
                    <a:lnTo>
                      <a:pt x="909174" y="174879"/>
                    </a:lnTo>
                    <a:cubicBezTo>
                      <a:pt x="910374" y="175051"/>
                      <a:pt x="911145" y="175137"/>
                      <a:pt x="911488" y="175137"/>
                    </a:cubicBezTo>
                    <a:cubicBezTo>
                      <a:pt x="911831" y="175137"/>
                      <a:pt x="912431" y="175137"/>
                      <a:pt x="913288" y="175137"/>
                    </a:cubicBezTo>
                    <a:cubicBezTo>
                      <a:pt x="913288" y="174794"/>
                      <a:pt x="912774" y="174451"/>
                      <a:pt x="911745" y="174108"/>
                    </a:cubicBezTo>
                    <a:cubicBezTo>
                      <a:pt x="911059" y="173936"/>
                      <a:pt x="910717" y="173893"/>
                      <a:pt x="910717" y="173979"/>
                    </a:cubicBezTo>
                    <a:cubicBezTo>
                      <a:pt x="910717" y="174065"/>
                      <a:pt x="910202" y="174022"/>
                      <a:pt x="909174" y="173851"/>
                    </a:cubicBezTo>
                    <a:close/>
                    <a:moveTo>
                      <a:pt x="2000672" y="170250"/>
                    </a:moveTo>
                    <a:cubicBezTo>
                      <a:pt x="2000329" y="170079"/>
                      <a:pt x="2000072" y="170207"/>
                      <a:pt x="1999900" y="170636"/>
                    </a:cubicBezTo>
                    <a:cubicBezTo>
                      <a:pt x="1999729" y="171065"/>
                      <a:pt x="1998872" y="171622"/>
                      <a:pt x="1997329" y="172308"/>
                    </a:cubicBezTo>
                    <a:cubicBezTo>
                      <a:pt x="1997500" y="173165"/>
                      <a:pt x="1997457" y="173808"/>
                      <a:pt x="1997200" y="174236"/>
                    </a:cubicBezTo>
                    <a:cubicBezTo>
                      <a:pt x="1996943" y="174665"/>
                      <a:pt x="1996986" y="175137"/>
                      <a:pt x="1997329" y="175651"/>
                    </a:cubicBezTo>
                    <a:cubicBezTo>
                      <a:pt x="1997500" y="176680"/>
                      <a:pt x="1997543" y="177451"/>
                      <a:pt x="1997457" y="177965"/>
                    </a:cubicBezTo>
                    <a:cubicBezTo>
                      <a:pt x="1997371" y="178480"/>
                      <a:pt x="1997371" y="178866"/>
                      <a:pt x="1997457" y="179123"/>
                    </a:cubicBezTo>
                    <a:cubicBezTo>
                      <a:pt x="1997543" y="179380"/>
                      <a:pt x="1997800" y="179894"/>
                      <a:pt x="1998229" y="180666"/>
                    </a:cubicBezTo>
                    <a:cubicBezTo>
                      <a:pt x="1998657" y="181437"/>
                      <a:pt x="1999557" y="182766"/>
                      <a:pt x="2000929" y="184652"/>
                    </a:cubicBezTo>
                    <a:cubicBezTo>
                      <a:pt x="2001615" y="185509"/>
                      <a:pt x="2002043" y="186066"/>
                      <a:pt x="2002215" y="186324"/>
                    </a:cubicBezTo>
                    <a:cubicBezTo>
                      <a:pt x="2002386" y="186581"/>
                      <a:pt x="2002987" y="187224"/>
                      <a:pt x="2004015" y="188252"/>
                    </a:cubicBezTo>
                    <a:cubicBezTo>
                      <a:pt x="2004358" y="188424"/>
                      <a:pt x="2004958" y="188853"/>
                      <a:pt x="2005815" y="189538"/>
                    </a:cubicBezTo>
                    <a:cubicBezTo>
                      <a:pt x="2006844" y="190396"/>
                      <a:pt x="2007573" y="190996"/>
                      <a:pt x="2008001" y="191339"/>
                    </a:cubicBezTo>
                    <a:cubicBezTo>
                      <a:pt x="2008430" y="191681"/>
                      <a:pt x="2008773" y="191853"/>
                      <a:pt x="2009030" y="191853"/>
                    </a:cubicBezTo>
                    <a:cubicBezTo>
                      <a:pt x="2009287" y="191853"/>
                      <a:pt x="2009587" y="191767"/>
                      <a:pt x="2009930" y="191596"/>
                    </a:cubicBezTo>
                    <a:cubicBezTo>
                      <a:pt x="2010273" y="191424"/>
                      <a:pt x="2011045" y="191081"/>
                      <a:pt x="2012245" y="190567"/>
                    </a:cubicBezTo>
                    <a:cubicBezTo>
                      <a:pt x="2013445" y="190224"/>
                      <a:pt x="2014088" y="189838"/>
                      <a:pt x="2014174" y="189410"/>
                    </a:cubicBezTo>
                    <a:cubicBezTo>
                      <a:pt x="2014259" y="188981"/>
                      <a:pt x="2014645" y="188167"/>
                      <a:pt x="2015331" y="186967"/>
                    </a:cubicBezTo>
                    <a:lnTo>
                      <a:pt x="2016874" y="185424"/>
                    </a:lnTo>
                    <a:cubicBezTo>
                      <a:pt x="2017217" y="185081"/>
                      <a:pt x="2017345" y="184952"/>
                      <a:pt x="2017260" y="185038"/>
                    </a:cubicBezTo>
                    <a:cubicBezTo>
                      <a:pt x="2017174" y="185123"/>
                      <a:pt x="2017303" y="184995"/>
                      <a:pt x="2017646" y="184652"/>
                    </a:cubicBezTo>
                    <a:cubicBezTo>
                      <a:pt x="2017646" y="184481"/>
                      <a:pt x="2017688" y="184223"/>
                      <a:pt x="2017774" y="183880"/>
                    </a:cubicBezTo>
                    <a:cubicBezTo>
                      <a:pt x="2017860" y="183538"/>
                      <a:pt x="2017903" y="183280"/>
                      <a:pt x="2017903" y="183109"/>
                    </a:cubicBezTo>
                    <a:cubicBezTo>
                      <a:pt x="2018417" y="182423"/>
                      <a:pt x="2018717" y="182166"/>
                      <a:pt x="2018803" y="182337"/>
                    </a:cubicBezTo>
                    <a:cubicBezTo>
                      <a:pt x="2018888" y="182509"/>
                      <a:pt x="2019017" y="182166"/>
                      <a:pt x="2019188" y="181309"/>
                    </a:cubicBezTo>
                    <a:cubicBezTo>
                      <a:pt x="2019360" y="180966"/>
                      <a:pt x="2019403" y="180752"/>
                      <a:pt x="2019317" y="180666"/>
                    </a:cubicBezTo>
                    <a:cubicBezTo>
                      <a:pt x="2019231" y="180580"/>
                      <a:pt x="2019446" y="180366"/>
                      <a:pt x="2019960" y="180023"/>
                    </a:cubicBezTo>
                    <a:cubicBezTo>
                      <a:pt x="2020303" y="179337"/>
                      <a:pt x="2020646" y="178866"/>
                      <a:pt x="2020989" y="178608"/>
                    </a:cubicBezTo>
                    <a:cubicBezTo>
                      <a:pt x="2021331" y="178351"/>
                      <a:pt x="2021674" y="177965"/>
                      <a:pt x="2022017" y="177451"/>
                    </a:cubicBezTo>
                    <a:cubicBezTo>
                      <a:pt x="2021674" y="177108"/>
                      <a:pt x="2021589" y="176937"/>
                      <a:pt x="2021760" y="176937"/>
                    </a:cubicBezTo>
                    <a:cubicBezTo>
                      <a:pt x="2021932" y="176937"/>
                      <a:pt x="2021589" y="176851"/>
                      <a:pt x="2020732" y="176680"/>
                    </a:cubicBezTo>
                    <a:cubicBezTo>
                      <a:pt x="2020732" y="175651"/>
                      <a:pt x="2020860" y="175094"/>
                      <a:pt x="2021117" y="175008"/>
                    </a:cubicBezTo>
                    <a:cubicBezTo>
                      <a:pt x="2021375" y="174922"/>
                      <a:pt x="2021674" y="174536"/>
                      <a:pt x="2022017" y="173851"/>
                    </a:cubicBezTo>
                    <a:cubicBezTo>
                      <a:pt x="2021674" y="173679"/>
                      <a:pt x="2020860" y="173508"/>
                      <a:pt x="2019574" y="173336"/>
                    </a:cubicBezTo>
                    <a:cubicBezTo>
                      <a:pt x="2018288" y="173165"/>
                      <a:pt x="2017388" y="172908"/>
                      <a:pt x="2016874" y="172565"/>
                    </a:cubicBezTo>
                    <a:cubicBezTo>
                      <a:pt x="2016531" y="172565"/>
                      <a:pt x="2016360" y="172650"/>
                      <a:pt x="2016360" y="172822"/>
                    </a:cubicBezTo>
                    <a:cubicBezTo>
                      <a:pt x="2016360" y="172993"/>
                      <a:pt x="2016231" y="173122"/>
                      <a:pt x="2015974" y="173208"/>
                    </a:cubicBezTo>
                    <a:cubicBezTo>
                      <a:pt x="2015717" y="173293"/>
                      <a:pt x="2015202" y="173293"/>
                      <a:pt x="2014431" y="173208"/>
                    </a:cubicBezTo>
                    <a:cubicBezTo>
                      <a:pt x="2013659" y="173122"/>
                      <a:pt x="2012588" y="172822"/>
                      <a:pt x="2011216" y="172308"/>
                    </a:cubicBezTo>
                    <a:cubicBezTo>
                      <a:pt x="2010359" y="171965"/>
                      <a:pt x="2009973" y="171836"/>
                      <a:pt x="2010059" y="171922"/>
                    </a:cubicBezTo>
                    <a:cubicBezTo>
                      <a:pt x="2010144" y="172008"/>
                      <a:pt x="2009930" y="172136"/>
                      <a:pt x="2009416" y="172308"/>
                    </a:cubicBezTo>
                    <a:cubicBezTo>
                      <a:pt x="2008902" y="172479"/>
                      <a:pt x="2008301" y="172479"/>
                      <a:pt x="2007616" y="172308"/>
                    </a:cubicBezTo>
                    <a:cubicBezTo>
                      <a:pt x="2007444" y="171965"/>
                      <a:pt x="2007015" y="171536"/>
                      <a:pt x="2006330" y="171022"/>
                    </a:cubicBezTo>
                    <a:lnTo>
                      <a:pt x="2006073" y="171022"/>
                    </a:lnTo>
                    <a:lnTo>
                      <a:pt x="2003244" y="170250"/>
                    </a:lnTo>
                    <a:lnTo>
                      <a:pt x="2001701" y="170250"/>
                    </a:lnTo>
                    <a:close/>
                    <a:moveTo>
                      <a:pt x="440582" y="166393"/>
                    </a:moveTo>
                    <a:cubicBezTo>
                      <a:pt x="440410" y="166564"/>
                      <a:pt x="440410" y="166735"/>
                      <a:pt x="440582" y="166907"/>
                    </a:cubicBezTo>
                    <a:lnTo>
                      <a:pt x="440839" y="166907"/>
                    </a:lnTo>
                    <a:cubicBezTo>
                      <a:pt x="441182" y="167250"/>
                      <a:pt x="441310" y="167164"/>
                      <a:pt x="441225" y="166650"/>
                    </a:cubicBezTo>
                    <a:cubicBezTo>
                      <a:pt x="441139" y="166135"/>
                      <a:pt x="440924" y="166050"/>
                      <a:pt x="440582" y="166393"/>
                    </a:cubicBezTo>
                    <a:close/>
                    <a:moveTo>
                      <a:pt x="1232976" y="165878"/>
                    </a:moveTo>
                    <a:lnTo>
                      <a:pt x="1244292" y="165878"/>
                    </a:lnTo>
                    <a:cubicBezTo>
                      <a:pt x="1244806" y="166050"/>
                      <a:pt x="1245235" y="166135"/>
                      <a:pt x="1245578" y="166135"/>
                    </a:cubicBezTo>
                    <a:cubicBezTo>
                      <a:pt x="1245920" y="166135"/>
                      <a:pt x="1246349" y="166221"/>
                      <a:pt x="1246863" y="166393"/>
                    </a:cubicBezTo>
                    <a:cubicBezTo>
                      <a:pt x="1247721" y="166393"/>
                      <a:pt x="1248964" y="166950"/>
                      <a:pt x="1250592" y="168064"/>
                    </a:cubicBezTo>
                    <a:cubicBezTo>
                      <a:pt x="1252221" y="169179"/>
                      <a:pt x="1253636" y="169993"/>
                      <a:pt x="1254836" y="170507"/>
                    </a:cubicBezTo>
                    <a:cubicBezTo>
                      <a:pt x="1255179" y="170850"/>
                      <a:pt x="1255479" y="171150"/>
                      <a:pt x="1255736" y="171407"/>
                    </a:cubicBezTo>
                    <a:cubicBezTo>
                      <a:pt x="1255993" y="171665"/>
                      <a:pt x="1256293" y="171965"/>
                      <a:pt x="1256636" y="172308"/>
                    </a:cubicBezTo>
                    <a:cubicBezTo>
                      <a:pt x="1257493" y="172822"/>
                      <a:pt x="1258436" y="173208"/>
                      <a:pt x="1259465" y="173465"/>
                    </a:cubicBezTo>
                    <a:cubicBezTo>
                      <a:pt x="1260494" y="173722"/>
                      <a:pt x="1261265" y="174279"/>
                      <a:pt x="1261780" y="175137"/>
                    </a:cubicBezTo>
                    <a:cubicBezTo>
                      <a:pt x="1262123" y="175651"/>
                      <a:pt x="1262380" y="176122"/>
                      <a:pt x="1262551" y="176551"/>
                    </a:cubicBezTo>
                    <a:cubicBezTo>
                      <a:pt x="1262722" y="176980"/>
                      <a:pt x="1263065" y="177365"/>
                      <a:pt x="1263580" y="177708"/>
                    </a:cubicBezTo>
                    <a:cubicBezTo>
                      <a:pt x="1263923" y="178394"/>
                      <a:pt x="1264523" y="179166"/>
                      <a:pt x="1265380" y="180023"/>
                    </a:cubicBezTo>
                    <a:cubicBezTo>
                      <a:pt x="1265723" y="180366"/>
                      <a:pt x="1266151" y="180880"/>
                      <a:pt x="1266666" y="181566"/>
                    </a:cubicBezTo>
                    <a:cubicBezTo>
                      <a:pt x="1267180" y="182252"/>
                      <a:pt x="1267952" y="183366"/>
                      <a:pt x="1268981" y="184909"/>
                    </a:cubicBezTo>
                    <a:lnTo>
                      <a:pt x="1270523" y="187481"/>
                    </a:lnTo>
                    <a:cubicBezTo>
                      <a:pt x="1271038" y="188338"/>
                      <a:pt x="1271424" y="188895"/>
                      <a:pt x="1271681" y="189153"/>
                    </a:cubicBezTo>
                    <a:cubicBezTo>
                      <a:pt x="1271938" y="189410"/>
                      <a:pt x="1272152" y="189581"/>
                      <a:pt x="1272324" y="189667"/>
                    </a:cubicBezTo>
                    <a:cubicBezTo>
                      <a:pt x="1272495" y="189753"/>
                      <a:pt x="1272667" y="189924"/>
                      <a:pt x="1272838" y="190181"/>
                    </a:cubicBezTo>
                    <a:cubicBezTo>
                      <a:pt x="1273009" y="190438"/>
                      <a:pt x="1273438" y="191081"/>
                      <a:pt x="1274124" y="192110"/>
                    </a:cubicBezTo>
                    <a:cubicBezTo>
                      <a:pt x="1274467" y="192967"/>
                      <a:pt x="1274767" y="193525"/>
                      <a:pt x="1275024" y="193782"/>
                    </a:cubicBezTo>
                    <a:cubicBezTo>
                      <a:pt x="1275281" y="194039"/>
                      <a:pt x="1275453" y="194339"/>
                      <a:pt x="1275538" y="194682"/>
                    </a:cubicBezTo>
                    <a:cubicBezTo>
                      <a:pt x="1275624" y="195025"/>
                      <a:pt x="1275753" y="195453"/>
                      <a:pt x="1275924" y="195968"/>
                    </a:cubicBezTo>
                    <a:cubicBezTo>
                      <a:pt x="1276096" y="196482"/>
                      <a:pt x="1276267" y="197511"/>
                      <a:pt x="1276438" y="199054"/>
                    </a:cubicBezTo>
                    <a:cubicBezTo>
                      <a:pt x="1277467" y="202654"/>
                      <a:pt x="1277039" y="205912"/>
                      <a:pt x="1275153" y="208826"/>
                    </a:cubicBezTo>
                    <a:cubicBezTo>
                      <a:pt x="1274638" y="210027"/>
                      <a:pt x="1274167" y="210884"/>
                      <a:pt x="1273738" y="211398"/>
                    </a:cubicBezTo>
                    <a:cubicBezTo>
                      <a:pt x="1273310" y="211913"/>
                      <a:pt x="1272967" y="212384"/>
                      <a:pt x="1272710" y="212813"/>
                    </a:cubicBezTo>
                    <a:cubicBezTo>
                      <a:pt x="1272452" y="213241"/>
                      <a:pt x="1272152" y="213670"/>
                      <a:pt x="1271809" y="214099"/>
                    </a:cubicBezTo>
                    <a:cubicBezTo>
                      <a:pt x="1271466" y="214527"/>
                      <a:pt x="1270609" y="215170"/>
                      <a:pt x="1269238" y="216027"/>
                    </a:cubicBezTo>
                    <a:cubicBezTo>
                      <a:pt x="1268552" y="216370"/>
                      <a:pt x="1268166" y="216585"/>
                      <a:pt x="1268080" y="216670"/>
                    </a:cubicBezTo>
                    <a:cubicBezTo>
                      <a:pt x="1267995" y="216756"/>
                      <a:pt x="1267523" y="216970"/>
                      <a:pt x="1266666" y="217313"/>
                    </a:cubicBezTo>
                    <a:cubicBezTo>
                      <a:pt x="1265809" y="217485"/>
                      <a:pt x="1264909" y="217828"/>
                      <a:pt x="1263966" y="218342"/>
                    </a:cubicBezTo>
                    <a:cubicBezTo>
                      <a:pt x="1263023" y="218856"/>
                      <a:pt x="1262123" y="219028"/>
                      <a:pt x="1261265" y="218856"/>
                    </a:cubicBezTo>
                    <a:cubicBezTo>
                      <a:pt x="1260751" y="218685"/>
                      <a:pt x="1260408" y="218556"/>
                      <a:pt x="1260237" y="218471"/>
                    </a:cubicBezTo>
                    <a:cubicBezTo>
                      <a:pt x="1260065" y="218385"/>
                      <a:pt x="1259379" y="218342"/>
                      <a:pt x="1258179" y="218342"/>
                    </a:cubicBezTo>
                    <a:cubicBezTo>
                      <a:pt x="1257322" y="218513"/>
                      <a:pt x="1256293" y="218599"/>
                      <a:pt x="1255093" y="218599"/>
                    </a:cubicBezTo>
                    <a:cubicBezTo>
                      <a:pt x="1254579" y="218599"/>
                      <a:pt x="1254022" y="218256"/>
                      <a:pt x="1253421" y="217570"/>
                    </a:cubicBezTo>
                    <a:cubicBezTo>
                      <a:pt x="1252821" y="216885"/>
                      <a:pt x="1252264" y="216027"/>
                      <a:pt x="1251750" y="214999"/>
                    </a:cubicBezTo>
                    <a:cubicBezTo>
                      <a:pt x="1251235" y="213970"/>
                      <a:pt x="1250764" y="212984"/>
                      <a:pt x="1250335" y="212041"/>
                    </a:cubicBezTo>
                    <a:cubicBezTo>
                      <a:pt x="1249907" y="211098"/>
                      <a:pt x="1249607" y="210541"/>
                      <a:pt x="1249435" y="210369"/>
                    </a:cubicBezTo>
                    <a:lnTo>
                      <a:pt x="1246863" y="204712"/>
                    </a:lnTo>
                    <a:cubicBezTo>
                      <a:pt x="1246178" y="203340"/>
                      <a:pt x="1245749" y="202354"/>
                      <a:pt x="1245578" y="201754"/>
                    </a:cubicBezTo>
                    <a:cubicBezTo>
                      <a:pt x="1245406" y="201154"/>
                      <a:pt x="1245278" y="200725"/>
                      <a:pt x="1245192" y="200468"/>
                    </a:cubicBezTo>
                    <a:cubicBezTo>
                      <a:pt x="1245106" y="200211"/>
                      <a:pt x="1244935" y="199740"/>
                      <a:pt x="1244677" y="199054"/>
                    </a:cubicBezTo>
                    <a:cubicBezTo>
                      <a:pt x="1244420" y="198368"/>
                      <a:pt x="1243863" y="197168"/>
                      <a:pt x="1243006" y="195453"/>
                    </a:cubicBezTo>
                    <a:cubicBezTo>
                      <a:pt x="1242148" y="193739"/>
                      <a:pt x="1241548" y="193053"/>
                      <a:pt x="1241206" y="193396"/>
                    </a:cubicBezTo>
                    <a:cubicBezTo>
                      <a:pt x="1240863" y="193739"/>
                      <a:pt x="1240434" y="193139"/>
                      <a:pt x="1239920" y="191596"/>
                    </a:cubicBezTo>
                    <a:lnTo>
                      <a:pt x="1239148" y="188767"/>
                    </a:lnTo>
                    <a:cubicBezTo>
                      <a:pt x="1238805" y="187910"/>
                      <a:pt x="1238591" y="187524"/>
                      <a:pt x="1238505" y="187610"/>
                    </a:cubicBezTo>
                    <a:cubicBezTo>
                      <a:pt x="1238419" y="187695"/>
                      <a:pt x="1238205" y="187652"/>
                      <a:pt x="1237862" y="187481"/>
                    </a:cubicBezTo>
                    <a:cubicBezTo>
                      <a:pt x="1236834" y="186795"/>
                      <a:pt x="1236191" y="186195"/>
                      <a:pt x="1235933" y="185681"/>
                    </a:cubicBezTo>
                    <a:cubicBezTo>
                      <a:pt x="1235676" y="185166"/>
                      <a:pt x="1235033" y="183966"/>
                      <a:pt x="1234005" y="182080"/>
                    </a:cubicBezTo>
                    <a:cubicBezTo>
                      <a:pt x="1233662" y="181566"/>
                      <a:pt x="1233404" y="181352"/>
                      <a:pt x="1233233" y="181437"/>
                    </a:cubicBezTo>
                    <a:cubicBezTo>
                      <a:pt x="1233062" y="181523"/>
                      <a:pt x="1232719" y="181052"/>
                      <a:pt x="1232204" y="180023"/>
                    </a:cubicBezTo>
                    <a:cubicBezTo>
                      <a:pt x="1231861" y="179166"/>
                      <a:pt x="1231604" y="178694"/>
                      <a:pt x="1231433" y="178608"/>
                    </a:cubicBezTo>
                    <a:cubicBezTo>
                      <a:pt x="1231261" y="178523"/>
                      <a:pt x="1231090" y="177965"/>
                      <a:pt x="1230919" y="176937"/>
                    </a:cubicBezTo>
                    <a:cubicBezTo>
                      <a:pt x="1230747" y="175222"/>
                      <a:pt x="1230619" y="174494"/>
                      <a:pt x="1230533" y="174751"/>
                    </a:cubicBezTo>
                    <a:cubicBezTo>
                      <a:pt x="1230447" y="175008"/>
                      <a:pt x="1230404" y="174622"/>
                      <a:pt x="1230404" y="173593"/>
                    </a:cubicBezTo>
                    <a:lnTo>
                      <a:pt x="1230404" y="169479"/>
                    </a:lnTo>
                    <a:cubicBezTo>
                      <a:pt x="1230404" y="168964"/>
                      <a:pt x="1230447" y="168664"/>
                      <a:pt x="1230533" y="168579"/>
                    </a:cubicBezTo>
                    <a:cubicBezTo>
                      <a:pt x="1230619" y="168493"/>
                      <a:pt x="1230747" y="168193"/>
                      <a:pt x="1230919" y="167678"/>
                    </a:cubicBezTo>
                    <a:cubicBezTo>
                      <a:pt x="1231433" y="166478"/>
                      <a:pt x="1232119" y="165878"/>
                      <a:pt x="1232976" y="165878"/>
                    </a:cubicBezTo>
                    <a:close/>
                    <a:moveTo>
                      <a:pt x="2312130" y="165235"/>
                    </a:moveTo>
                    <a:cubicBezTo>
                      <a:pt x="2312816" y="164978"/>
                      <a:pt x="2314702" y="165021"/>
                      <a:pt x="2317788" y="165364"/>
                    </a:cubicBezTo>
                    <a:cubicBezTo>
                      <a:pt x="2319331" y="165707"/>
                      <a:pt x="2320316" y="165964"/>
                      <a:pt x="2320745" y="166135"/>
                    </a:cubicBezTo>
                    <a:cubicBezTo>
                      <a:pt x="2321174" y="166307"/>
                      <a:pt x="2321902" y="166735"/>
                      <a:pt x="2322931" y="167421"/>
                    </a:cubicBezTo>
                    <a:cubicBezTo>
                      <a:pt x="2324817" y="168450"/>
                      <a:pt x="2325889" y="168921"/>
                      <a:pt x="2326146" y="168836"/>
                    </a:cubicBezTo>
                    <a:cubicBezTo>
                      <a:pt x="2326403" y="168750"/>
                      <a:pt x="2327046" y="168707"/>
                      <a:pt x="2328075" y="168707"/>
                    </a:cubicBezTo>
                    <a:cubicBezTo>
                      <a:pt x="2329275" y="169221"/>
                      <a:pt x="2329789" y="169693"/>
                      <a:pt x="2329618" y="170122"/>
                    </a:cubicBezTo>
                    <a:cubicBezTo>
                      <a:pt x="2329446" y="170550"/>
                      <a:pt x="2330218" y="171193"/>
                      <a:pt x="2331932" y="172050"/>
                    </a:cubicBezTo>
                    <a:cubicBezTo>
                      <a:pt x="2332789" y="172393"/>
                      <a:pt x="2333947" y="173379"/>
                      <a:pt x="2335404" y="175008"/>
                    </a:cubicBezTo>
                    <a:cubicBezTo>
                      <a:pt x="2336861" y="176637"/>
                      <a:pt x="2338104" y="177965"/>
                      <a:pt x="2339133" y="178994"/>
                    </a:cubicBezTo>
                    <a:cubicBezTo>
                      <a:pt x="2340162" y="180023"/>
                      <a:pt x="2340805" y="180666"/>
                      <a:pt x="2341062" y="180923"/>
                    </a:cubicBezTo>
                    <a:cubicBezTo>
                      <a:pt x="2341319" y="181180"/>
                      <a:pt x="2341491" y="181309"/>
                      <a:pt x="2341576" y="181309"/>
                    </a:cubicBezTo>
                    <a:cubicBezTo>
                      <a:pt x="2341662" y="181309"/>
                      <a:pt x="2341962" y="181566"/>
                      <a:pt x="2342476" y="182080"/>
                    </a:cubicBezTo>
                    <a:lnTo>
                      <a:pt x="2342734" y="182337"/>
                    </a:lnTo>
                    <a:cubicBezTo>
                      <a:pt x="2344448" y="183709"/>
                      <a:pt x="2345562" y="184909"/>
                      <a:pt x="2346077" y="185938"/>
                    </a:cubicBezTo>
                    <a:cubicBezTo>
                      <a:pt x="2346420" y="186624"/>
                      <a:pt x="2346677" y="187481"/>
                      <a:pt x="2346848" y="188510"/>
                    </a:cubicBezTo>
                    <a:cubicBezTo>
                      <a:pt x="2347191" y="189538"/>
                      <a:pt x="2347620" y="190396"/>
                      <a:pt x="2348134" y="191081"/>
                    </a:cubicBezTo>
                    <a:cubicBezTo>
                      <a:pt x="2348649" y="191767"/>
                      <a:pt x="2349163" y="193310"/>
                      <a:pt x="2349677" y="195711"/>
                    </a:cubicBezTo>
                    <a:cubicBezTo>
                      <a:pt x="2350020" y="197768"/>
                      <a:pt x="2350235" y="199268"/>
                      <a:pt x="2350320" y="200211"/>
                    </a:cubicBezTo>
                    <a:cubicBezTo>
                      <a:pt x="2350406" y="201154"/>
                      <a:pt x="2350363" y="201883"/>
                      <a:pt x="2350191" y="202397"/>
                    </a:cubicBezTo>
                    <a:cubicBezTo>
                      <a:pt x="2350020" y="202911"/>
                      <a:pt x="2349763" y="203383"/>
                      <a:pt x="2349420" y="203812"/>
                    </a:cubicBezTo>
                    <a:cubicBezTo>
                      <a:pt x="2349077" y="204240"/>
                      <a:pt x="2348820" y="204712"/>
                      <a:pt x="2348649" y="205226"/>
                    </a:cubicBezTo>
                    <a:cubicBezTo>
                      <a:pt x="2348306" y="206769"/>
                      <a:pt x="2347791" y="207626"/>
                      <a:pt x="2347106" y="207798"/>
                    </a:cubicBezTo>
                    <a:cubicBezTo>
                      <a:pt x="2346420" y="207969"/>
                      <a:pt x="2345562" y="208741"/>
                      <a:pt x="2344534" y="210112"/>
                    </a:cubicBezTo>
                    <a:lnTo>
                      <a:pt x="2344019" y="210884"/>
                    </a:lnTo>
                    <a:cubicBezTo>
                      <a:pt x="2342991" y="211913"/>
                      <a:pt x="2342005" y="213198"/>
                      <a:pt x="2341062" y="214741"/>
                    </a:cubicBezTo>
                    <a:cubicBezTo>
                      <a:pt x="2340119" y="216285"/>
                      <a:pt x="2338962" y="217056"/>
                      <a:pt x="2337590" y="217056"/>
                    </a:cubicBezTo>
                    <a:lnTo>
                      <a:pt x="2334247" y="212684"/>
                    </a:lnTo>
                    <a:cubicBezTo>
                      <a:pt x="2333390" y="211655"/>
                      <a:pt x="2332747" y="211012"/>
                      <a:pt x="2332318" y="210755"/>
                    </a:cubicBezTo>
                    <a:cubicBezTo>
                      <a:pt x="2331889" y="210498"/>
                      <a:pt x="2331418" y="209855"/>
                      <a:pt x="2330903" y="208826"/>
                    </a:cubicBezTo>
                    <a:cubicBezTo>
                      <a:pt x="2330561" y="207798"/>
                      <a:pt x="2330175" y="206941"/>
                      <a:pt x="2329746" y="206255"/>
                    </a:cubicBezTo>
                    <a:cubicBezTo>
                      <a:pt x="2329317" y="205569"/>
                      <a:pt x="2328417" y="203597"/>
                      <a:pt x="2327046" y="200340"/>
                    </a:cubicBezTo>
                    <a:lnTo>
                      <a:pt x="2326532" y="199054"/>
                    </a:lnTo>
                    <a:cubicBezTo>
                      <a:pt x="2326360" y="198025"/>
                      <a:pt x="2325846" y="197082"/>
                      <a:pt x="2324988" y="196225"/>
                    </a:cubicBezTo>
                    <a:cubicBezTo>
                      <a:pt x="2324303" y="195539"/>
                      <a:pt x="2323874" y="195153"/>
                      <a:pt x="2323703" y="195068"/>
                    </a:cubicBezTo>
                    <a:cubicBezTo>
                      <a:pt x="2323531" y="194982"/>
                      <a:pt x="2323445" y="194896"/>
                      <a:pt x="2323445" y="194810"/>
                    </a:cubicBezTo>
                    <a:cubicBezTo>
                      <a:pt x="2323445" y="194725"/>
                      <a:pt x="2323402" y="194639"/>
                      <a:pt x="2323317" y="194553"/>
                    </a:cubicBezTo>
                    <a:cubicBezTo>
                      <a:pt x="2323231" y="194468"/>
                      <a:pt x="2323017" y="194167"/>
                      <a:pt x="2322674" y="193653"/>
                    </a:cubicBezTo>
                    <a:cubicBezTo>
                      <a:pt x="2322331" y="192967"/>
                      <a:pt x="2322031" y="192539"/>
                      <a:pt x="2321774" y="192367"/>
                    </a:cubicBezTo>
                    <a:cubicBezTo>
                      <a:pt x="2321517" y="192196"/>
                      <a:pt x="2321217" y="191681"/>
                      <a:pt x="2320874" y="190824"/>
                    </a:cubicBezTo>
                    <a:cubicBezTo>
                      <a:pt x="2320531" y="189967"/>
                      <a:pt x="2320188" y="189367"/>
                      <a:pt x="2319845" y="189024"/>
                    </a:cubicBezTo>
                    <a:cubicBezTo>
                      <a:pt x="2319502" y="188510"/>
                      <a:pt x="2319288" y="188295"/>
                      <a:pt x="2319202" y="188381"/>
                    </a:cubicBezTo>
                    <a:cubicBezTo>
                      <a:pt x="2319116" y="188467"/>
                      <a:pt x="2318902" y="188252"/>
                      <a:pt x="2318559" y="187738"/>
                    </a:cubicBezTo>
                    <a:cubicBezTo>
                      <a:pt x="2318216" y="187395"/>
                      <a:pt x="2317873" y="186967"/>
                      <a:pt x="2317530" y="186452"/>
                    </a:cubicBezTo>
                    <a:cubicBezTo>
                      <a:pt x="2317188" y="185938"/>
                      <a:pt x="2316844" y="185424"/>
                      <a:pt x="2316502" y="184909"/>
                    </a:cubicBezTo>
                    <a:cubicBezTo>
                      <a:pt x="2316159" y="184223"/>
                      <a:pt x="2315859" y="183795"/>
                      <a:pt x="2315601" y="183623"/>
                    </a:cubicBezTo>
                    <a:cubicBezTo>
                      <a:pt x="2315344" y="183452"/>
                      <a:pt x="2315130" y="182937"/>
                      <a:pt x="2314959" y="182080"/>
                    </a:cubicBezTo>
                    <a:cubicBezTo>
                      <a:pt x="2314787" y="181566"/>
                      <a:pt x="2314745" y="181394"/>
                      <a:pt x="2314830" y="181566"/>
                    </a:cubicBezTo>
                    <a:cubicBezTo>
                      <a:pt x="2314916" y="181737"/>
                      <a:pt x="2314787" y="181480"/>
                      <a:pt x="2314444" y="180794"/>
                    </a:cubicBezTo>
                    <a:cubicBezTo>
                      <a:pt x="2314273" y="180451"/>
                      <a:pt x="2314102" y="180194"/>
                      <a:pt x="2313930" y="180023"/>
                    </a:cubicBezTo>
                    <a:cubicBezTo>
                      <a:pt x="2313759" y="179851"/>
                      <a:pt x="2313587" y="179594"/>
                      <a:pt x="2313416" y="179251"/>
                    </a:cubicBezTo>
                    <a:cubicBezTo>
                      <a:pt x="2312558" y="177537"/>
                      <a:pt x="2312173" y="176851"/>
                      <a:pt x="2312258" y="177194"/>
                    </a:cubicBezTo>
                    <a:cubicBezTo>
                      <a:pt x="2312344" y="177537"/>
                      <a:pt x="2311958" y="177280"/>
                      <a:pt x="2311101" y="176422"/>
                    </a:cubicBezTo>
                    <a:cubicBezTo>
                      <a:pt x="2310587" y="175908"/>
                      <a:pt x="2310287" y="175351"/>
                      <a:pt x="2310201" y="174751"/>
                    </a:cubicBezTo>
                    <a:cubicBezTo>
                      <a:pt x="2310115" y="174151"/>
                      <a:pt x="2309987" y="173593"/>
                      <a:pt x="2309815" y="173079"/>
                    </a:cubicBezTo>
                    <a:cubicBezTo>
                      <a:pt x="2309472" y="172050"/>
                      <a:pt x="2309344" y="171708"/>
                      <a:pt x="2309429" y="172050"/>
                    </a:cubicBezTo>
                    <a:cubicBezTo>
                      <a:pt x="2309515" y="172393"/>
                      <a:pt x="2309558" y="171708"/>
                      <a:pt x="2309558" y="169993"/>
                    </a:cubicBezTo>
                    <a:cubicBezTo>
                      <a:pt x="2309558" y="169822"/>
                      <a:pt x="2309644" y="169436"/>
                      <a:pt x="2309815" y="168836"/>
                    </a:cubicBezTo>
                    <a:cubicBezTo>
                      <a:pt x="2309987" y="168236"/>
                      <a:pt x="2310158" y="167764"/>
                      <a:pt x="2310329" y="167421"/>
                    </a:cubicBezTo>
                    <a:cubicBezTo>
                      <a:pt x="2310844" y="166221"/>
                      <a:pt x="2311444" y="165492"/>
                      <a:pt x="2312130" y="165235"/>
                    </a:cubicBezTo>
                    <a:close/>
                    <a:moveTo>
                      <a:pt x="300164" y="165107"/>
                    </a:moveTo>
                    <a:cubicBezTo>
                      <a:pt x="300507" y="165450"/>
                      <a:pt x="300764" y="165878"/>
                      <a:pt x="300936" y="166393"/>
                    </a:cubicBezTo>
                    <a:cubicBezTo>
                      <a:pt x="301107" y="166907"/>
                      <a:pt x="301450" y="167250"/>
                      <a:pt x="301964" y="167421"/>
                    </a:cubicBezTo>
                    <a:cubicBezTo>
                      <a:pt x="302479" y="167593"/>
                      <a:pt x="302907" y="167678"/>
                      <a:pt x="303250" y="167678"/>
                    </a:cubicBezTo>
                    <a:cubicBezTo>
                      <a:pt x="304107" y="167850"/>
                      <a:pt x="304493" y="167978"/>
                      <a:pt x="304407" y="168064"/>
                    </a:cubicBezTo>
                    <a:cubicBezTo>
                      <a:pt x="304322" y="168150"/>
                      <a:pt x="304536" y="168364"/>
                      <a:pt x="305050" y="168707"/>
                    </a:cubicBezTo>
                    <a:cubicBezTo>
                      <a:pt x="305393" y="169050"/>
                      <a:pt x="305565" y="169264"/>
                      <a:pt x="305565" y="169350"/>
                    </a:cubicBezTo>
                    <a:cubicBezTo>
                      <a:pt x="305565" y="169436"/>
                      <a:pt x="305822" y="169650"/>
                      <a:pt x="306336" y="169993"/>
                    </a:cubicBezTo>
                    <a:cubicBezTo>
                      <a:pt x="305479" y="173593"/>
                      <a:pt x="304965" y="176380"/>
                      <a:pt x="304793" y="178351"/>
                    </a:cubicBezTo>
                    <a:cubicBezTo>
                      <a:pt x="304622" y="180323"/>
                      <a:pt x="305479" y="182766"/>
                      <a:pt x="307365" y="185681"/>
                    </a:cubicBezTo>
                    <a:cubicBezTo>
                      <a:pt x="307879" y="186709"/>
                      <a:pt x="308479" y="187524"/>
                      <a:pt x="309165" y="188124"/>
                    </a:cubicBezTo>
                    <a:cubicBezTo>
                      <a:pt x="309851" y="188724"/>
                      <a:pt x="311994" y="188167"/>
                      <a:pt x="315594" y="186452"/>
                    </a:cubicBezTo>
                    <a:cubicBezTo>
                      <a:pt x="316452" y="186109"/>
                      <a:pt x="317052" y="185852"/>
                      <a:pt x="317395" y="185681"/>
                    </a:cubicBezTo>
                    <a:cubicBezTo>
                      <a:pt x="317738" y="185509"/>
                      <a:pt x="318423" y="185295"/>
                      <a:pt x="319452" y="185038"/>
                    </a:cubicBezTo>
                    <a:cubicBezTo>
                      <a:pt x="320481" y="184781"/>
                      <a:pt x="321167" y="184395"/>
                      <a:pt x="321510" y="183880"/>
                    </a:cubicBezTo>
                    <a:lnTo>
                      <a:pt x="322281" y="183109"/>
                    </a:lnTo>
                    <a:cubicBezTo>
                      <a:pt x="322624" y="182766"/>
                      <a:pt x="323396" y="182380"/>
                      <a:pt x="324596" y="181952"/>
                    </a:cubicBezTo>
                    <a:cubicBezTo>
                      <a:pt x="325796" y="181523"/>
                      <a:pt x="326739" y="181137"/>
                      <a:pt x="327425" y="180794"/>
                    </a:cubicBezTo>
                    <a:cubicBezTo>
                      <a:pt x="327768" y="180623"/>
                      <a:pt x="327982" y="180580"/>
                      <a:pt x="328068" y="180666"/>
                    </a:cubicBezTo>
                    <a:cubicBezTo>
                      <a:pt x="328153" y="180752"/>
                      <a:pt x="328625" y="180623"/>
                      <a:pt x="329482" y="180280"/>
                    </a:cubicBezTo>
                    <a:cubicBezTo>
                      <a:pt x="331197" y="179937"/>
                      <a:pt x="331925" y="179723"/>
                      <a:pt x="331668" y="179637"/>
                    </a:cubicBezTo>
                    <a:cubicBezTo>
                      <a:pt x="331411" y="179551"/>
                      <a:pt x="332139" y="179766"/>
                      <a:pt x="333854" y="180280"/>
                    </a:cubicBezTo>
                    <a:cubicBezTo>
                      <a:pt x="334197" y="180280"/>
                      <a:pt x="334625" y="180237"/>
                      <a:pt x="335140" y="180151"/>
                    </a:cubicBezTo>
                    <a:cubicBezTo>
                      <a:pt x="335654" y="180066"/>
                      <a:pt x="336083" y="180023"/>
                      <a:pt x="336426" y="180023"/>
                    </a:cubicBezTo>
                    <a:cubicBezTo>
                      <a:pt x="336769" y="180023"/>
                      <a:pt x="337111" y="180109"/>
                      <a:pt x="337454" y="180280"/>
                    </a:cubicBezTo>
                    <a:cubicBezTo>
                      <a:pt x="337797" y="180451"/>
                      <a:pt x="338140" y="180537"/>
                      <a:pt x="338483" y="180537"/>
                    </a:cubicBezTo>
                    <a:cubicBezTo>
                      <a:pt x="339340" y="180366"/>
                      <a:pt x="340112" y="180151"/>
                      <a:pt x="340798" y="179894"/>
                    </a:cubicBezTo>
                    <a:cubicBezTo>
                      <a:pt x="341483" y="179637"/>
                      <a:pt x="342426" y="179508"/>
                      <a:pt x="343627" y="179508"/>
                    </a:cubicBezTo>
                    <a:cubicBezTo>
                      <a:pt x="343284" y="180537"/>
                      <a:pt x="343155" y="180923"/>
                      <a:pt x="343241" y="180666"/>
                    </a:cubicBezTo>
                    <a:cubicBezTo>
                      <a:pt x="343327" y="180409"/>
                      <a:pt x="342941" y="180451"/>
                      <a:pt x="342084" y="180794"/>
                    </a:cubicBezTo>
                    <a:cubicBezTo>
                      <a:pt x="341055" y="181652"/>
                      <a:pt x="340583" y="182380"/>
                      <a:pt x="340669" y="182980"/>
                    </a:cubicBezTo>
                    <a:cubicBezTo>
                      <a:pt x="340755" y="183580"/>
                      <a:pt x="340369" y="184309"/>
                      <a:pt x="339512" y="185166"/>
                    </a:cubicBezTo>
                    <a:cubicBezTo>
                      <a:pt x="339169" y="185338"/>
                      <a:pt x="338697" y="185638"/>
                      <a:pt x="338097" y="186066"/>
                    </a:cubicBezTo>
                    <a:cubicBezTo>
                      <a:pt x="337497" y="186495"/>
                      <a:pt x="337026" y="186709"/>
                      <a:pt x="336683" y="186709"/>
                    </a:cubicBezTo>
                    <a:cubicBezTo>
                      <a:pt x="335654" y="187052"/>
                      <a:pt x="335054" y="187267"/>
                      <a:pt x="334883" y="187352"/>
                    </a:cubicBezTo>
                    <a:cubicBezTo>
                      <a:pt x="334711" y="187438"/>
                      <a:pt x="334197" y="187652"/>
                      <a:pt x="333340" y="187995"/>
                    </a:cubicBezTo>
                    <a:lnTo>
                      <a:pt x="332311" y="189281"/>
                    </a:lnTo>
                    <a:cubicBezTo>
                      <a:pt x="331968" y="189453"/>
                      <a:pt x="331539" y="189795"/>
                      <a:pt x="331025" y="190310"/>
                    </a:cubicBezTo>
                    <a:cubicBezTo>
                      <a:pt x="330168" y="191167"/>
                      <a:pt x="329225" y="191767"/>
                      <a:pt x="328196" y="192110"/>
                    </a:cubicBezTo>
                    <a:cubicBezTo>
                      <a:pt x="326139" y="193139"/>
                      <a:pt x="324253" y="194510"/>
                      <a:pt x="322538" y="196225"/>
                    </a:cubicBezTo>
                    <a:cubicBezTo>
                      <a:pt x="322024" y="196568"/>
                      <a:pt x="321252" y="197125"/>
                      <a:pt x="320224" y="197897"/>
                    </a:cubicBezTo>
                    <a:cubicBezTo>
                      <a:pt x="319195" y="198668"/>
                      <a:pt x="318509" y="199225"/>
                      <a:pt x="318166" y="199568"/>
                    </a:cubicBezTo>
                    <a:cubicBezTo>
                      <a:pt x="317138" y="200254"/>
                      <a:pt x="316280" y="201025"/>
                      <a:pt x="315594" y="201883"/>
                    </a:cubicBezTo>
                    <a:cubicBezTo>
                      <a:pt x="314395" y="203083"/>
                      <a:pt x="313752" y="203597"/>
                      <a:pt x="313666" y="203426"/>
                    </a:cubicBezTo>
                    <a:cubicBezTo>
                      <a:pt x="313580" y="203254"/>
                      <a:pt x="313280" y="203511"/>
                      <a:pt x="312766" y="204197"/>
                    </a:cubicBezTo>
                    <a:cubicBezTo>
                      <a:pt x="312423" y="204540"/>
                      <a:pt x="312251" y="204969"/>
                      <a:pt x="312251" y="205483"/>
                    </a:cubicBezTo>
                    <a:cubicBezTo>
                      <a:pt x="312080" y="205998"/>
                      <a:pt x="311823" y="206598"/>
                      <a:pt x="311480" y="207283"/>
                    </a:cubicBezTo>
                    <a:cubicBezTo>
                      <a:pt x="309765" y="210027"/>
                      <a:pt x="309037" y="211484"/>
                      <a:pt x="309294" y="211655"/>
                    </a:cubicBezTo>
                    <a:cubicBezTo>
                      <a:pt x="309551" y="211827"/>
                      <a:pt x="309422" y="212427"/>
                      <a:pt x="308908" y="213456"/>
                    </a:cubicBezTo>
                    <a:cubicBezTo>
                      <a:pt x="308222" y="214313"/>
                      <a:pt x="307794" y="214570"/>
                      <a:pt x="307622" y="214227"/>
                    </a:cubicBezTo>
                    <a:cubicBezTo>
                      <a:pt x="307451" y="213884"/>
                      <a:pt x="307022" y="214141"/>
                      <a:pt x="306336" y="214999"/>
                    </a:cubicBezTo>
                    <a:lnTo>
                      <a:pt x="305050" y="216027"/>
                    </a:lnTo>
                    <a:cubicBezTo>
                      <a:pt x="304707" y="216370"/>
                      <a:pt x="304622" y="216542"/>
                      <a:pt x="304793" y="216542"/>
                    </a:cubicBezTo>
                    <a:cubicBezTo>
                      <a:pt x="304965" y="216542"/>
                      <a:pt x="304879" y="216885"/>
                      <a:pt x="304536" y="217570"/>
                    </a:cubicBezTo>
                    <a:cubicBezTo>
                      <a:pt x="304193" y="218599"/>
                      <a:pt x="303464" y="219499"/>
                      <a:pt x="302350" y="220271"/>
                    </a:cubicBezTo>
                    <a:cubicBezTo>
                      <a:pt x="301236" y="221042"/>
                      <a:pt x="300507" y="221514"/>
                      <a:pt x="300164" y="221685"/>
                    </a:cubicBezTo>
                    <a:cubicBezTo>
                      <a:pt x="298964" y="221857"/>
                      <a:pt x="298364" y="221728"/>
                      <a:pt x="298364" y="221299"/>
                    </a:cubicBezTo>
                    <a:cubicBezTo>
                      <a:pt x="298364" y="220871"/>
                      <a:pt x="297935" y="220571"/>
                      <a:pt x="297078" y="220399"/>
                    </a:cubicBezTo>
                    <a:cubicBezTo>
                      <a:pt x="296735" y="220056"/>
                      <a:pt x="296221" y="219885"/>
                      <a:pt x="295535" y="219885"/>
                    </a:cubicBezTo>
                    <a:cubicBezTo>
                      <a:pt x="295535" y="219714"/>
                      <a:pt x="295449" y="219628"/>
                      <a:pt x="295278" y="219628"/>
                    </a:cubicBezTo>
                    <a:cubicBezTo>
                      <a:pt x="294078" y="218771"/>
                      <a:pt x="293435" y="218599"/>
                      <a:pt x="293349" y="219113"/>
                    </a:cubicBezTo>
                    <a:cubicBezTo>
                      <a:pt x="293263" y="219628"/>
                      <a:pt x="292706" y="219113"/>
                      <a:pt x="291677" y="217570"/>
                    </a:cubicBezTo>
                    <a:cubicBezTo>
                      <a:pt x="291334" y="216885"/>
                      <a:pt x="291034" y="216627"/>
                      <a:pt x="290777" y="216799"/>
                    </a:cubicBezTo>
                    <a:cubicBezTo>
                      <a:pt x="290520" y="216970"/>
                      <a:pt x="290134" y="216713"/>
                      <a:pt x="289620" y="216027"/>
                    </a:cubicBezTo>
                    <a:cubicBezTo>
                      <a:pt x="288248" y="214999"/>
                      <a:pt x="287605" y="214484"/>
                      <a:pt x="287691" y="214484"/>
                    </a:cubicBezTo>
                    <a:cubicBezTo>
                      <a:pt x="287777" y="214484"/>
                      <a:pt x="287562" y="213884"/>
                      <a:pt x="287048" y="212684"/>
                    </a:cubicBezTo>
                    <a:cubicBezTo>
                      <a:pt x="286877" y="212513"/>
                      <a:pt x="286405" y="211741"/>
                      <a:pt x="285634" y="210369"/>
                    </a:cubicBezTo>
                    <a:cubicBezTo>
                      <a:pt x="284862" y="208998"/>
                      <a:pt x="284562" y="207626"/>
                      <a:pt x="284734" y="206255"/>
                    </a:cubicBezTo>
                    <a:cubicBezTo>
                      <a:pt x="284734" y="205397"/>
                      <a:pt x="284734" y="204840"/>
                      <a:pt x="284734" y="204583"/>
                    </a:cubicBezTo>
                    <a:cubicBezTo>
                      <a:pt x="284734" y="204326"/>
                      <a:pt x="284648" y="203597"/>
                      <a:pt x="284476" y="202397"/>
                    </a:cubicBezTo>
                    <a:cubicBezTo>
                      <a:pt x="284476" y="202054"/>
                      <a:pt x="284519" y="201711"/>
                      <a:pt x="284605" y="201368"/>
                    </a:cubicBezTo>
                    <a:cubicBezTo>
                      <a:pt x="284691" y="201025"/>
                      <a:pt x="284648" y="200683"/>
                      <a:pt x="284476" y="200340"/>
                    </a:cubicBezTo>
                    <a:cubicBezTo>
                      <a:pt x="284305" y="199997"/>
                      <a:pt x="284048" y="199482"/>
                      <a:pt x="283705" y="198797"/>
                    </a:cubicBezTo>
                    <a:cubicBezTo>
                      <a:pt x="284048" y="197939"/>
                      <a:pt x="284305" y="197554"/>
                      <a:pt x="284476" y="197639"/>
                    </a:cubicBezTo>
                    <a:cubicBezTo>
                      <a:pt x="284648" y="197725"/>
                      <a:pt x="284819" y="197168"/>
                      <a:pt x="284991" y="195968"/>
                    </a:cubicBezTo>
                    <a:cubicBezTo>
                      <a:pt x="285162" y="195453"/>
                      <a:pt x="284991" y="194553"/>
                      <a:pt x="284476" y="193267"/>
                    </a:cubicBezTo>
                    <a:cubicBezTo>
                      <a:pt x="283962" y="191981"/>
                      <a:pt x="283619" y="191081"/>
                      <a:pt x="283448" y="190567"/>
                    </a:cubicBezTo>
                    <a:cubicBezTo>
                      <a:pt x="283105" y="190053"/>
                      <a:pt x="282848" y="189881"/>
                      <a:pt x="282676" y="190053"/>
                    </a:cubicBezTo>
                    <a:cubicBezTo>
                      <a:pt x="282505" y="190224"/>
                      <a:pt x="282333" y="189795"/>
                      <a:pt x="282162" y="188767"/>
                    </a:cubicBezTo>
                    <a:cubicBezTo>
                      <a:pt x="281647" y="186366"/>
                      <a:pt x="281733" y="184138"/>
                      <a:pt x="282419" y="182080"/>
                    </a:cubicBezTo>
                    <a:cubicBezTo>
                      <a:pt x="282419" y="181737"/>
                      <a:pt x="282762" y="181094"/>
                      <a:pt x="283448" y="180151"/>
                    </a:cubicBezTo>
                    <a:cubicBezTo>
                      <a:pt x="284133" y="179208"/>
                      <a:pt x="284648" y="178566"/>
                      <a:pt x="284991" y="178223"/>
                    </a:cubicBezTo>
                    <a:cubicBezTo>
                      <a:pt x="285334" y="177880"/>
                      <a:pt x="285891" y="177280"/>
                      <a:pt x="286662" y="176422"/>
                    </a:cubicBezTo>
                    <a:cubicBezTo>
                      <a:pt x="287434" y="175565"/>
                      <a:pt x="287991" y="174879"/>
                      <a:pt x="288334" y="174365"/>
                    </a:cubicBezTo>
                    <a:cubicBezTo>
                      <a:pt x="290220" y="173336"/>
                      <a:pt x="290991" y="172650"/>
                      <a:pt x="290649" y="172308"/>
                    </a:cubicBezTo>
                    <a:cubicBezTo>
                      <a:pt x="290306" y="171965"/>
                      <a:pt x="290563" y="171193"/>
                      <a:pt x="291420" y="169993"/>
                    </a:cubicBezTo>
                    <a:cubicBezTo>
                      <a:pt x="291763" y="169650"/>
                      <a:pt x="292063" y="169393"/>
                      <a:pt x="292320" y="169221"/>
                    </a:cubicBezTo>
                    <a:cubicBezTo>
                      <a:pt x="292577" y="169050"/>
                      <a:pt x="292877" y="168793"/>
                      <a:pt x="293220" y="168450"/>
                    </a:cubicBezTo>
                    <a:cubicBezTo>
                      <a:pt x="294763" y="167421"/>
                      <a:pt x="295706" y="166735"/>
                      <a:pt x="296049" y="166393"/>
                    </a:cubicBezTo>
                    <a:cubicBezTo>
                      <a:pt x="296392" y="166050"/>
                      <a:pt x="297764" y="165621"/>
                      <a:pt x="300164" y="165107"/>
                    </a:cubicBezTo>
                    <a:close/>
                    <a:moveTo>
                      <a:pt x="418336" y="158549"/>
                    </a:moveTo>
                    <a:cubicBezTo>
                      <a:pt x="418765" y="158634"/>
                      <a:pt x="419493" y="158677"/>
                      <a:pt x="420522" y="158677"/>
                    </a:cubicBezTo>
                    <a:cubicBezTo>
                      <a:pt x="422579" y="158849"/>
                      <a:pt x="423351" y="158806"/>
                      <a:pt x="422837" y="158549"/>
                    </a:cubicBezTo>
                    <a:cubicBezTo>
                      <a:pt x="422322" y="158292"/>
                      <a:pt x="422751" y="158506"/>
                      <a:pt x="424122" y="159192"/>
                    </a:cubicBezTo>
                    <a:cubicBezTo>
                      <a:pt x="425151" y="159535"/>
                      <a:pt x="425665" y="159535"/>
                      <a:pt x="425665" y="159192"/>
                    </a:cubicBezTo>
                    <a:cubicBezTo>
                      <a:pt x="425665" y="158849"/>
                      <a:pt x="426094" y="158849"/>
                      <a:pt x="426951" y="159192"/>
                    </a:cubicBezTo>
                    <a:cubicBezTo>
                      <a:pt x="428666" y="159535"/>
                      <a:pt x="429523" y="159663"/>
                      <a:pt x="429523" y="159577"/>
                    </a:cubicBezTo>
                    <a:cubicBezTo>
                      <a:pt x="429523" y="159492"/>
                      <a:pt x="430123" y="159620"/>
                      <a:pt x="431323" y="159963"/>
                    </a:cubicBezTo>
                    <a:lnTo>
                      <a:pt x="431580" y="160478"/>
                    </a:lnTo>
                    <a:cubicBezTo>
                      <a:pt x="431923" y="160478"/>
                      <a:pt x="432181" y="160392"/>
                      <a:pt x="432352" y="160220"/>
                    </a:cubicBezTo>
                    <a:cubicBezTo>
                      <a:pt x="432523" y="160049"/>
                      <a:pt x="432781" y="160306"/>
                      <a:pt x="433123" y="160992"/>
                    </a:cubicBezTo>
                    <a:cubicBezTo>
                      <a:pt x="433466" y="161335"/>
                      <a:pt x="433595" y="161549"/>
                      <a:pt x="433509" y="161635"/>
                    </a:cubicBezTo>
                    <a:cubicBezTo>
                      <a:pt x="433424" y="161721"/>
                      <a:pt x="433638" y="161935"/>
                      <a:pt x="434152" y="162278"/>
                    </a:cubicBezTo>
                    <a:cubicBezTo>
                      <a:pt x="435009" y="163306"/>
                      <a:pt x="435610" y="163692"/>
                      <a:pt x="435952" y="163435"/>
                    </a:cubicBezTo>
                    <a:cubicBezTo>
                      <a:pt x="436295" y="163178"/>
                      <a:pt x="436895" y="163049"/>
                      <a:pt x="437753" y="163049"/>
                    </a:cubicBezTo>
                    <a:cubicBezTo>
                      <a:pt x="438610" y="163221"/>
                      <a:pt x="439124" y="163521"/>
                      <a:pt x="439296" y="163949"/>
                    </a:cubicBezTo>
                    <a:cubicBezTo>
                      <a:pt x="439467" y="164378"/>
                      <a:pt x="439724" y="164764"/>
                      <a:pt x="440067" y="165107"/>
                    </a:cubicBezTo>
                    <a:cubicBezTo>
                      <a:pt x="440924" y="165964"/>
                      <a:pt x="441439" y="166264"/>
                      <a:pt x="441610" y="166007"/>
                    </a:cubicBezTo>
                    <a:cubicBezTo>
                      <a:pt x="441782" y="165750"/>
                      <a:pt x="442210" y="166050"/>
                      <a:pt x="442896" y="166907"/>
                    </a:cubicBezTo>
                    <a:cubicBezTo>
                      <a:pt x="443925" y="167764"/>
                      <a:pt x="444868" y="168493"/>
                      <a:pt x="445725" y="169093"/>
                    </a:cubicBezTo>
                    <a:cubicBezTo>
                      <a:pt x="446582" y="169693"/>
                      <a:pt x="447525" y="170336"/>
                      <a:pt x="448554" y="171022"/>
                    </a:cubicBezTo>
                    <a:lnTo>
                      <a:pt x="449583" y="172050"/>
                    </a:lnTo>
                    <a:cubicBezTo>
                      <a:pt x="450269" y="172908"/>
                      <a:pt x="450611" y="173508"/>
                      <a:pt x="450611" y="173851"/>
                    </a:cubicBezTo>
                    <a:cubicBezTo>
                      <a:pt x="450611" y="174194"/>
                      <a:pt x="450783" y="174622"/>
                      <a:pt x="451126" y="175137"/>
                    </a:cubicBezTo>
                    <a:lnTo>
                      <a:pt x="451383" y="175137"/>
                    </a:lnTo>
                    <a:lnTo>
                      <a:pt x="451512" y="175137"/>
                    </a:lnTo>
                    <a:cubicBezTo>
                      <a:pt x="451426" y="174965"/>
                      <a:pt x="451812" y="175137"/>
                      <a:pt x="452669" y="175651"/>
                    </a:cubicBezTo>
                    <a:cubicBezTo>
                      <a:pt x="453012" y="175994"/>
                      <a:pt x="453183" y="176251"/>
                      <a:pt x="453183" y="176422"/>
                    </a:cubicBezTo>
                    <a:cubicBezTo>
                      <a:pt x="453183" y="176594"/>
                      <a:pt x="453355" y="177022"/>
                      <a:pt x="453698" y="177708"/>
                    </a:cubicBezTo>
                    <a:lnTo>
                      <a:pt x="453698" y="178223"/>
                    </a:lnTo>
                    <a:lnTo>
                      <a:pt x="453955" y="178480"/>
                    </a:lnTo>
                    <a:cubicBezTo>
                      <a:pt x="454126" y="178823"/>
                      <a:pt x="454169" y="178908"/>
                      <a:pt x="454083" y="178737"/>
                    </a:cubicBezTo>
                    <a:cubicBezTo>
                      <a:pt x="453998" y="178566"/>
                      <a:pt x="454126" y="178823"/>
                      <a:pt x="454469" y="179508"/>
                    </a:cubicBezTo>
                    <a:cubicBezTo>
                      <a:pt x="454640" y="179851"/>
                      <a:pt x="454640" y="180280"/>
                      <a:pt x="454469" y="180794"/>
                    </a:cubicBezTo>
                    <a:lnTo>
                      <a:pt x="453698" y="181823"/>
                    </a:lnTo>
                    <a:cubicBezTo>
                      <a:pt x="453526" y="182166"/>
                      <a:pt x="453440" y="182252"/>
                      <a:pt x="453440" y="182080"/>
                    </a:cubicBezTo>
                    <a:cubicBezTo>
                      <a:pt x="453440" y="181909"/>
                      <a:pt x="453440" y="182080"/>
                      <a:pt x="453440" y="182595"/>
                    </a:cubicBezTo>
                    <a:cubicBezTo>
                      <a:pt x="453440" y="183109"/>
                      <a:pt x="453397" y="183238"/>
                      <a:pt x="453312" y="182980"/>
                    </a:cubicBezTo>
                    <a:cubicBezTo>
                      <a:pt x="453226" y="182723"/>
                      <a:pt x="453355" y="182766"/>
                      <a:pt x="453698" y="183109"/>
                    </a:cubicBezTo>
                    <a:cubicBezTo>
                      <a:pt x="453355" y="183966"/>
                      <a:pt x="453312" y="184309"/>
                      <a:pt x="453569" y="184138"/>
                    </a:cubicBezTo>
                    <a:cubicBezTo>
                      <a:pt x="453826" y="183966"/>
                      <a:pt x="453869" y="184395"/>
                      <a:pt x="453698" y="185424"/>
                    </a:cubicBezTo>
                    <a:cubicBezTo>
                      <a:pt x="453869" y="185938"/>
                      <a:pt x="453912" y="186281"/>
                      <a:pt x="453826" y="186452"/>
                    </a:cubicBezTo>
                    <a:cubicBezTo>
                      <a:pt x="453740" y="186624"/>
                      <a:pt x="453783" y="186967"/>
                      <a:pt x="453955" y="187481"/>
                    </a:cubicBezTo>
                    <a:cubicBezTo>
                      <a:pt x="454126" y="188510"/>
                      <a:pt x="454298" y="189495"/>
                      <a:pt x="454469" y="190438"/>
                    </a:cubicBezTo>
                    <a:cubicBezTo>
                      <a:pt x="454640" y="191381"/>
                      <a:pt x="454469" y="192367"/>
                      <a:pt x="453955" y="193396"/>
                    </a:cubicBezTo>
                    <a:cubicBezTo>
                      <a:pt x="453955" y="193567"/>
                      <a:pt x="453869" y="193910"/>
                      <a:pt x="453698" y="194425"/>
                    </a:cubicBezTo>
                    <a:cubicBezTo>
                      <a:pt x="453698" y="194768"/>
                      <a:pt x="453698" y="195025"/>
                      <a:pt x="453698" y="195196"/>
                    </a:cubicBezTo>
                    <a:cubicBezTo>
                      <a:pt x="453698" y="195368"/>
                      <a:pt x="453526" y="195625"/>
                      <a:pt x="453183" y="195968"/>
                    </a:cubicBezTo>
                    <a:cubicBezTo>
                      <a:pt x="452326" y="197168"/>
                      <a:pt x="451983" y="197768"/>
                      <a:pt x="452154" y="197768"/>
                    </a:cubicBezTo>
                    <a:cubicBezTo>
                      <a:pt x="452326" y="197768"/>
                      <a:pt x="452240" y="198111"/>
                      <a:pt x="451897" y="198797"/>
                    </a:cubicBezTo>
                    <a:lnTo>
                      <a:pt x="450097" y="201111"/>
                    </a:lnTo>
                    <a:cubicBezTo>
                      <a:pt x="449583" y="201454"/>
                      <a:pt x="449068" y="201968"/>
                      <a:pt x="448554" y="202654"/>
                    </a:cubicBezTo>
                    <a:cubicBezTo>
                      <a:pt x="448383" y="202997"/>
                      <a:pt x="448211" y="203254"/>
                      <a:pt x="448040" y="203426"/>
                    </a:cubicBezTo>
                    <a:cubicBezTo>
                      <a:pt x="447868" y="203597"/>
                      <a:pt x="447697" y="203940"/>
                      <a:pt x="447525" y="204454"/>
                    </a:cubicBezTo>
                    <a:cubicBezTo>
                      <a:pt x="447182" y="204797"/>
                      <a:pt x="446925" y="205012"/>
                      <a:pt x="446754" y="205097"/>
                    </a:cubicBezTo>
                    <a:cubicBezTo>
                      <a:pt x="446582" y="205183"/>
                      <a:pt x="446325" y="205397"/>
                      <a:pt x="445982" y="205740"/>
                    </a:cubicBezTo>
                    <a:cubicBezTo>
                      <a:pt x="445811" y="205912"/>
                      <a:pt x="445682" y="206083"/>
                      <a:pt x="445597" y="206255"/>
                    </a:cubicBezTo>
                    <a:cubicBezTo>
                      <a:pt x="445511" y="206426"/>
                      <a:pt x="445211" y="206683"/>
                      <a:pt x="444696" y="207026"/>
                    </a:cubicBezTo>
                    <a:cubicBezTo>
                      <a:pt x="442982" y="208055"/>
                      <a:pt x="441653" y="208741"/>
                      <a:pt x="440710" y="209084"/>
                    </a:cubicBezTo>
                    <a:cubicBezTo>
                      <a:pt x="439767" y="209427"/>
                      <a:pt x="439081" y="209598"/>
                      <a:pt x="438653" y="209598"/>
                    </a:cubicBezTo>
                    <a:cubicBezTo>
                      <a:pt x="438224" y="209598"/>
                      <a:pt x="437924" y="209512"/>
                      <a:pt x="437753" y="209341"/>
                    </a:cubicBezTo>
                    <a:cubicBezTo>
                      <a:pt x="437581" y="209169"/>
                      <a:pt x="437238" y="209255"/>
                      <a:pt x="436724" y="209598"/>
                    </a:cubicBezTo>
                    <a:cubicBezTo>
                      <a:pt x="434838" y="209941"/>
                      <a:pt x="433466" y="210112"/>
                      <a:pt x="432609" y="210112"/>
                    </a:cubicBezTo>
                    <a:cubicBezTo>
                      <a:pt x="431752" y="210112"/>
                      <a:pt x="430723" y="209598"/>
                      <a:pt x="429523" y="208569"/>
                    </a:cubicBezTo>
                    <a:lnTo>
                      <a:pt x="427980" y="207026"/>
                    </a:lnTo>
                    <a:cubicBezTo>
                      <a:pt x="427637" y="206340"/>
                      <a:pt x="427380" y="205912"/>
                      <a:pt x="427209" y="205740"/>
                    </a:cubicBezTo>
                    <a:cubicBezTo>
                      <a:pt x="427037" y="205569"/>
                      <a:pt x="426780" y="205226"/>
                      <a:pt x="426437" y="204712"/>
                    </a:cubicBezTo>
                    <a:lnTo>
                      <a:pt x="425665" y="203683"/>
                    </a:lnTo>
                    <a:cubicBezTo>
                      <a:pt x="425323" y="203340"/>
                      <a:pt x="425237" y="203169"/>
                      <a:pt x="425408" y="203169"/>
                    </a:cubicBezTo>
                    <a:cubicBezTo>
                      <a:pt x="425580" y="203169"/>
                      <a:pt x="425494" y="202911"/>
                      <a:pt x="425151" y="202397"/>
                    </a:cubicBezTo>
                    <a:cubicBezTo>
                      <a:pt x="424808" y="202054"/>
                      <a:pt x="424508" y="201883"/>
                      <a:pt x="424251" y="201883"/>
                    </a:cubicBezTo>
                    <a:cubicBezTo>
                      <a:pt x="423994" y="201883"/>
                      <a:pt x="423694" y="201626"/>
                      <a:pt x="423351" y="201111"/>
                    </a:cubicBezTo>
                    <a:cubicBezTo>
                      <a:pt x="422494" y="200425"/>
                      <a:pt x="422065" y="199911"/>
                      <a:pt x="422065" y="199568"/>
                    </a:cubicBezTo>
                    <a:cubicBezTo>
                      <a:pt x="422065" y="199225"/>
                      <a:pt x="421894" y="198625"/>
                      <a:pt x="421551" y="197768"/>
                    </a:cubicBezTo>
                    <a:lnTo>
                      <a:pt x="419493" y="194167"/>
                    </a:lnTo>
                    <a:cubicBezTo>
                      <a:pt x="419493" y="193653"/>
                      <a:pt x="419236" y="192967"/>
                      <a:pt x="418722" y="192110"/>
                    </a:cubicBezTo>
                    <a:cubicBezTo>
                      <a:pt x="418379" y="191767"/>
                      <a:pt x="418122" y="191639"/>
                      <a:pt x="417950" y="191724"/>
                    </a:cubicBezTo>
                    <a:cubicBezTo>
                      <a:pt x="417779" y="191810"/>
                      <a:pt x="417522" y="191681"/>
                      <a:pt x="417179" y="191339"/>
                    </a:cubicBezTo>
                    <a:lnTo>
                      <a:pt x="417436" y="189281"/>
                    </a:lnTo>
                    <a:cubicBezTo>
                      <a:pt x="417093" y="189110"/>
                      <a:pt x="416836" y="188981"/>
                      <a:pt x="416664" y="188895"/>
                    </a:cubicBezTo>
                    <a:cubicBezTo>
                      <a:pt x="416493" y="188810"/>
                      <a:pt x="416150" y="188510"/>
                      <a:pt x="415636" y="187995"/>
                    </a:cubicBezTo>
                    <a:cubicBezTo>
                      <a:pt x="415121" y="187309"/>
                      <a:pt x="414864" y="186881"/>
                      <a:pt x="414864" y="186709"/>
                    </a:cubicBezTo>
                    <a:cubicBezTo>
                      <a:pt x="414864" y="186538"/>
                      <a:pt x="414521" y="186366"/>
                      <a:pt x="413835" y="186195"/>
                    </a:cubicBezTo>
                    <a:cubicBezTo>
                      <a:pt x="413835" y="184995"/>
                      <a:pt x="413878" y="183580"/>
                      <a:pt x="413964" y="181952"/>
                    </a:cubicBezTo>
                    <a:cubicBezTo>
                      <a:pt x="414050" y="180323"/>
                      <a:pt x="413578" y="179251"/>
                      <a:pt x="412549" y="178737"/>
                    </a:cubicBezTo>
                    <a:cubicBezTo>
                      <a:pt x="412549" y="177365"/>
                      <a:pt x="412635" y="176465"/>
                      <a:pt x="412807" y="176037"/>
                    </a:cubicBezTo>
                    <a:cubicBezTo>
                      <a:pt x="412978" y="175608"/>
                      <a:pt x="413064" y="175351"/>
                      <a:pt x="413064" y="175265"/>
                    </a:cubicBezTo>
                    <a:cubicBezTo>
                      <a:pt x="413064" y="175179"/>
                      <a:pt x="412978" y="175008"/>
                      <a:pt x="412807" y="174751"/>
                    </a:cubicBezTo>
                    <a:cubicBezTo>
                      <a:pt x="412635" y="174494"/>
                      <a:pt x="412378" y="173936"/>
                      <a:pt x="412035" y="173079"/>
                    </a:cubicBezTo>
                    <a:cubicBezTo>
                      <a:pt x="411692" y="172736"/>
                      <a:pt x="411564" y="172308"/>
                      <a:pt x="411649" y="171793"/>
                    </a:cubicBezTo>
                    <a:cubicBezTo>
                      <a:pt x="411735" y="171279"/>
                      <a:pt x="411606" y="170679"/>
                      <a:pt x="411264" y="169993"/>
                    </a:cubicBezTo>
                    <a:cubicBezTo>
                      <a:pt x="410921" y="169307"/>
                      <a:pt x="410449" y="168879"/>
                      <a:pt x="409849" y="168707"/>
                    </a:cubicBezTo>
                    <a:cubicBezTo>
                      <a:pt x="409249" y="168536"/>
                      <a:pt x="409463" y="167678"/>
                      <a:pt x="410492" y="166135"/>
                    </a:cubicBezTo>
                    <a:cubicBezTo>
                      <a:pt x="410835" y="164935"/>
                      <a:pt x="411221" y="164207"/>
                      <a:pt x="411649" y="163949"/>
                    </a:cubicBezTo>
                    <a:cubicBezTo>
                      <a:pt x="412078" y="163692"/>
                      <a:pt x="412807" y="163392"/>
                      <a:pt x="413835" y="163049"/>
                    </a:cubicBezTo>
                    <a:lnTo>
                      <a:pt x="414093" y="163049"/>
                    </a:lnTo>
                    <a:lnTo>
                      <a:pt x="414093" y="162535"/>
                    </a:lnTo>
                    <a:lnTo>
                      <a:pt x="414350" y="162535"/>
                    </a:lnTo>
                    <a:cubicBezTo>
                      <a:pt x="414693" y="162363"/>
                      <a:pt x="414993" y="162106"/>
                      <a:pt x="415250" y="161763"/>
                    </a:cubicBezTo>
                    <a:cubicBezTo>
                      <a:pt x="415507" y="161421"/>
                      <a:pt x="415807" y="161163"/>
                      <a:pt x="416150" y="160992"/>
                    </a:cubicBezTo>
                    <a:lnTo>
                      <a:pt x="417179" y="159706"/>
                    </a:lnTo>
                    <a:cubicBezTo>
                      <a:pt x="417522" y="158849"/>
                      <a:pt x="417907" y="158463"/>
                      <a:pt x="418336" y="158549"/>
                    </a:cubicBezTo>
                    <a:close/>
                    <a:moveTo>
                      <a:pt x="931548" y="152119"/>
                    </a:moveTo>
                    <a:cubicBezTo>
                      <a:pt x="930519" y="152548"/>
                      <a:pt x="928805" y="152934"/>
                      <a:pt x="926404" y="153277"/>
                    </a:cubicBezTo>
                    <a:cubicBezTo>
                      <a:pt x="925033" y="153620"/>
                      <a:pt x="924261" y="153791"/>
                      <a:pt x="924090" y="153791"/>
                    </a:cubicBezTo>
                    <a:cubicBezTo>
                      <a:pt x="923918" y="153791"/>
                      <a:pt x="922975" y="154391"/>
                      <a:pt x="921261" y="155591"/>
                    </a:cubicBezTo>
                    <a:lnTo>
                      <a:pt x="915603" y="159449"/>
                    </a:lnTo>
                    <a:cubicBezTo>
                      <a:pt x="914403" y="160649"/>
                      <a:pt x="913460" y="161378"/>
                      <a:pt x="912774" y="161635"/>
                    </a:cubicBezTo>
                    <a:cubicBezTo>
                      <a:pt x="912088" y="161892"/>
                      <a:pt x="911488" y="162535"/>
                      <a:pt x="910974" y="163564"/>
                    </a:cubicBezTo>
                    <a:cubicBezTo>
                      <a:pt x="910802" y="164078"/>
                      <a:pt x="910759" y="164335"/>
                      <a:pt x="910845" y="164335"/>
                    </a:cubicBezTo>
                    <a:cubicBezTo>
                      <a:pt x="910931" y="164335"/>
                      <a:pt x="910802" y="164507"/>
                      <a:pt x="910459" y="164850"/>
                    </a:cubicBezTo>
                    <a:cubicBezTo>
                      <a:pt x="909259" y="165878"/>
                      <a:pt x="908873" y="166393"/>
                      <a:pt x="909302" y="166393"/>
                    </a:cubicBezTo>
                    <a:cubicBezTo>
                      <a:pt x="909731" y="166393"/>
                      <a:pt x="909945" y="167164"/>
                      <a:pt x="909945" y="168707"/>
                    </a:cubicBezTo>
                    <a:cubicBezTo>
                      <a:pt x="911660" y="168707"/>
                      <a:pt x="913631" y="169007"/>
                      <a:pt x="915860" y="169607"/>
                    </a:cubicBezTo>
                    <a:cubicBezTo>
                      <a:pt x="918089" y="170207"/>
                      <a:pt x="919975" y="170164"/>
                      <a:pt x="921518" y="169479"/>
                    </a:cubicBezTo>
                    <a:cubicBezTo>
                      <a:pt x="922890" y="168964"/>
                      <a:pt x="924004" y="168493"/>
                      <a:pt x="924861" y="168064"/>
                    </a:cubicBezTo>
                    <a:cubicBezTo>
                      <a:pt x="925718" y="167636"/>
                      <a:pt x="926662" y="167078"/>
                      <a:pt x="927690" y="166393"/>
                    </a:cubicBezTo>
                    <a:cubicBezTo>
                      <a:pt x="928376" y="166221"/>
                      <a:pt x="928719" y="165707"/>
                      <a:pt x="928719" y="164850"/>
                    </a:cubicBezTo>
                    <a:cubicBezTo>
                      <a:pt x="927862" y="164678"/>
                      <a:pt x="927090" y="164764"/>
                      <a:pt x="926404" y="165107"/>
                    </a:cubicBezTo>
                    <a:cubicBezTo>
                      <a:pt x="925890" y="165450"/>
                      <a:pt x="925761" y="165664"/>
                      <a:pt x="926019" y="165750"/>
                    </a:cubicBezTo>
                    <a:cubicBezTo>
                      <a:pt x="926276" y="165835"/>
                      <a:pt x="925890" y="165878"/>
                      <a:pt x="924861" y="165878"/>
                    </a:cubicBezTo>
                    <a:cubicBezTo>
                      <a:pt x="925204" y="164850"/>
                      <a:pt x="926019" y="164035"/>
                      <a:pt x="927304" y="163435"/>
                    </a:cubicBezTo>
                    <a:cubicBezTo>
                      <a:pt x="928590" y="162835"/>
                      <a:pt x="929490" y="161592"/>
                      <a:pt x="930005" y="159706"/>
                    </a:cubicBezTo>
                    <a:cubicBezTo>
                      <a:pt x="930176" y="158849"/>
                      <a:pt x="930348" y="158377"/>
                      <a:pt x="930519" y="158292"/>
                    </a:cubicBezTo>
                    <a:cubicBezTo>
                      <a:pt x="930691" y="158206"/>
                      <a:pt x="930948" y="157992"/>
                      <a:pt x="931291" y="157649"/>
                    </a:cubicBezTo>
                    <a:lnTo>
                      <a:pt x="932319" y="154563"/>
                    </a:lnTo>
                    <a:cubicBezTo>
                      <a:pt x="932834" y="152505"/>
                      <a:pt x="932576" y="151691"/>
                      <a:pt x="931548" y="152119"/>
                    </a:cubicBezTo>
                    <a:close/>
                    <a:moveTo>
                      <a:pt x="2188171" y="145047"/>
                    </a:moveTo>
                    <a:lnTo>
                      <a:pt x="2188429" y="145047"/>
                    </a:lnTo>
                    <a:cubicBezTo>
                      <a:pt x="2188772" y="144876"/>
                      <a:pt x="2188857" y="144961"/>
                      <a:pt x="2188686" y="145304"/>
                    </a:cubicBezTo>
                    <a:cubicBezTo>
                      <a:pt x="2188514" y="145647"/>
                      <a:pt x="2188343" y="145733"/>
                      <a:pt x="2188171" y="145561"/>
                    </a:cubicBezTo>
                    <a:cubicBezTo>
                      <a:pt x="2188000" y="145390"/>
                      <a:pt x="2188000" y="145218"/>
                      <a:pt x="2188171" y="145047"/>
                    </a:cubicBezTo>
                    <a:close/>
                    <a:moveTo>
                      <a:pt x="2187271" y="144147"/>
                    </a:moveTo>
                    <a:cubicBezTo>
                      <a:pt x="2187014" y="143890"/>
                      <a:pt x="2186800" y="144190"/>
                      <a:pt x="2186628" y="145047"/>
                    </a:cubicBezTo>
                    <a:cubicBezTo>
                      <a:pt x="2185600" y="145047"/>
                      <a:pt x="2185043" y="144961"/>
                      <a:pt x="2184957" y="144790"/>
                    </a:cubicBezTo>
                    <a:cubicBezTo>
                      <a:pt x="2184871" y="144618"/>
                      <a:pt x="2184485" y="144533"/>
                      <a:pt x="2183799" y="144533"/>
                    </a:cubicBezTo>
                    <a:cubicBezTo>
                      <a:pt x="2180542" y="144190"/>
                      <a:pt x="2178870" y="144361"/>
                      <a:pt x="2178785" y="145047"/>
                    </a:cubicBezTo>
                    <a:cubicBezTo>
                      <a:pt x="2178699" y="145733"/>
                      <a:pt x="2178570" y="146504"/>
                      <a:pt x="2178399" y="147362"/>
                    </a:cubicBezTo>
                    <a:cubicBezTo>
                      <a:pt x="2178228" y="147876"/>
                      <a:pt x="2177799" y="148948"/>
                      <a:pt x="2177113" y="150576"/>
                    </a:cubicBezTo>
                    <a:cubicBezTo>
                      <a:pt x="2176427" y="152205"/>
                      <a:pt x="2176256" y="153277"/>
                      <a:pt x="2176599" y="153791"/>
                    </a:cubicBezTo>
                    <a:cubicBezTo>
                      <a:pt x="2176770" y="153962"/>
                      <a:pt x="2176770" y="154048"/>
                      <a:pt x="2176599" y="154048"/>
                    </a:cubicBezTo>
                    <a:cubicBezTo>
                      <a:pt x="2176427" y="154048"/>
                      <a:pt x="2176684" y="153962"/>
                      <a:pt x="2177370" y="153791"/>
                    </a:cubicBezTo>
                    <a:cubicBezTo>
                      <a:pt x="2178399" y="153448"/>
                      <a:pt x="2179771" y="152677"/>
                      <a:pt x="2181485" y="151476"/>
                    </a:cubicBezTo>
                    <a:cubicBezTo>
                      <a:pt x="2183200" y="150276"/>
                      <a:pt x="2184485" y="149333"/>
                      <a:pt x="2185343" y="148647"/>
                    </a:cubicBezTo>
                    <a:lnTo>
                      <a:pt x="2186114" y="148133"/>
                    </a:lnTo>
                    <a:lnTo>
                      <a:pt x="2186371" y="147876"/>
                    </a:lnTo>
                    <a:lnTo>
                      <a:pt x="2186628" y="147619"/>
                    </a:lnTo>
                    <a:cubicBezTo>
                      <a:pt x="2186972" y="146762"/>
                      <a:pt x="2187014" y="146504"/>
                      <a:pt x="2186757" y="146847"/>
                    </a:cubicBezTo>
                    <a:cubicBezTo>
                      <a:pt x="2186500" y="147190"/>
                      <a:pt x="2186543" y="147019"/>
                      <a:pt x="2186886" y="146333"/>
                    </a:cubicBezTo>
                    <a:cubicBezTo>
                      <a:pt x="2187400" y="145990"/>
                      <a:pt x="2187872" y="145904"/>
                      <a:pt x="2188300" y="146076"/>
                    </a:cubicBezTo>
                    <a:cubicBezTo>
                      <a:pt x="2188729" y="146247"/>
                      <a:pt x="2189029" y="145819"/>
                      <a:pt x="2189200" y="144790"/>
                    </a:cubicBezTo>
                    <a:cubicBezTo>
                      <a:pt x="2188171" y="144618"/>
                      <a:pt x="2187528" y="144404"/>
                      <a:pt x="2187271" y="144147"/>
                    </a:cubicBezTo>
                    <a:close/>
                    <a:moveTo>
                      <a:pt x="1209830" y="141189"/>
                    </a:moveTo>
                    <a:cubicBezTo>
                      <a:pt x="1208459" y="141189"/>
                      <a:pt x="1206958" y="141447"/>
                      <a:pt x="1205330" y="141961"/>
                    </a:cubicBezTo>
                    <a:cubicBezTo>
                      <a:pt x="1203701" y="142475"/>
                      <a:pt x="1202458" y="143161"/>
                      <a:pt x="1201601" y="144018"/>
                    </a:cubicBezTo>
                    <a:cubicBezTo>
                      <a:pt x="1200572" y="144533"/>
                      <a:pt x="1199886" y="144704"/>
                      <a:pt x="1199543" y="144533"/>
                    </a:cubicBezTo>
                    <a:cubicBezTo>
                      <a:pt x="1199200" y="144361"/>
                      <a:pt x="1198172" y="144876"/>
                      <a:pt x="1196457" y="146076"/>
                    </a:cubicBezTo>
                    <a:cubicBezTo>
                      <a:pt x="1195600" y="146419"/>
                      <a:pt x="1194828" y="146719"/>
                      <a:pt x="1194143" y="146976"/>
                    </a:cubicBezTo>
                    <a:cubicBezTo>
                      <a:pt x="1193457" y="147233"/>
                      <a:pt x="1192599" y="147619"/>
                      <a:pt x="1191571" y="148133"/>
                    </a:cubicBezTo>
                    <a:cubicBezTo>
                      <a:pt x="1191228" y="148647"/>
                      <a:pt x="1191014" y="148948"/>
                      <a:pt x="1190928" y="149033"/>
                    </a:cubicBezTo>
                    <a:cubicBezTo>
                      <a:pt x="1190842" y="149119"/>
                      <a:pt x="1190456" y="149419"/>
                      <a:pt x="1189771" y="149933"/>
                    </a:cubicBezTo>
                    <a:cubicBezTo>
                      <a:pt x="1187885" y="150962"/>
                      <a:pt x="1186770" y="151476"/>
                      <a:pt x="1186427" y="151476"/>
                    </a:cubicBezTo>
                    <a:cubicBezTo>
                      <a:pt x="1186084" y="151476"/>
                      <a:pt x="1184884" y="152162"/>
                      <a:pt x="1182827" y="153534"/>
                    </a:cubicBezTo>
                    <a:cubicBezTo>
                      <a:pt x="1182484" y="153877"/>
                      <a:pt x="1182184" y="154134"/>
                      <a:pt x="1181927" y="154305"/>
                    </a:cubicBezTo>
                    <a:cubicBezTo>
                      <a:pt x="1181670" y="154477"/>
                      <a:pt x="1181284" y="154734"/>
                      <a:pt x="1180769" y="155077"/>
                    </a:cubicBezTo>
                    <a:cubicBezTo>
                      <a:pt x="1179569" y="155763"/>
                      <a:pt x="1178755" y="156363"/>
                      <a:pt x="1178326" y="156877"/>
                    </a:cubicBezTo>
                    <a:cubicBezTo>
                      <a:pt x="1177898" y="157391"/>
                      <a:pt x="1177512" y="157734"/>
                      <a:pt x="1177169" y="157906"/>
                    </a:cubicBezTo>
                    <a:cubicBezTo>
                      <a:pt x="1176826" y="158077"/>
                      <a:pt x="1176483" y="158249"/>
                      <a:pt x="1176140" y="158420"/>
                    </a:cubicBezTo>
                    <a:cubicBezTo>
                      <a:pt x="1175797" y="158592"/>
                      <a:pt x="1175369" y="158934"/>
                      <a:pt x="1174854" y="159449"/>
                    </a:cubicBezTo>
                    <a:cubicBezTo>
                      <a:pt x="1174340" y="159792"/>
                      <a:pt x="1173654" y="160306"/>
                      <a:pt x="1172797" y="160992"/>
                    </a:cubicBezTo>
                    <a:cubicBezTo>
                      <a:pt x="1173311" y="161849"/>
                      <a:pt x="1173740" y="162449"/>
                      <a:pt x="1174083" y="162792"/>
                    </a:cubicBezTo>
                    <a:cubicBezTo>
                      <a:pt x="1174426" y="163135"/>
                      <a:pt x="1174769" y="163649"/>
                      <a:pt x="1175112" y="164335"/>
                    </a:cubicBezTo>
                    <a:cubicBezTo>
                      <a:pt x="1176312" y="165535"/>
                      <a:pt x="1176826" y="165964"/>
                      <a:pt x="1176655" y="165621"/>
                    </a:cubicBezTo>
                    <a:cubicBezTo>
                      <a:pt x="1176483" y="165278"/>
                      <a:pt x="1176826" y="165964"/>
                      <a:pt x="1177683" y="167678"/>
                    </a:cubicBezTo>
                    <a:lnTo>
                      <a:pt x="1177683" y="168193"/>
                    </a:lnTo>
                    <a:lnTo>
                      <a:pt x="1178455" y="169479"/>
                    </a:lnTo>
                    <a:cubicBezTo>
                      <a:pt x="1178455" y="169822"/>
                      <a:pt x="1178541" y="170079"/>
                      <a:pt x="1178712" y="170250"/>
                    </a:cubicBezTo>
                    <a:cubicBezTo>
                      <a:pt x="1178883" y="170422"/>
                      <a:pt x="1178969" y="170679"/>
                      <a:pt x="1178969" y="171022"/>
                    </a:cubicBezTo>
                    <a:cubicBezTo>
                      <a:pt x="1179312" y="172736"/>
                      <a:pt x="1179569" y="173636"/>
                      <a:pt x="1179741" y="173722"/>
                    </a:cubicBezTo>
                    <a:cubicBezTo>
                      <a:pt x="1179912" y="173808"/>
                      <a:pt x="1180255" y="174279"/>
                      <a:pt x="1180769" y="175137"/>
                    </a:cubicBezTo>
                    <a:cubicBezTo>
                      <a:pt x="1181112" y="175822"/>
                      <a:pt x="1181584" y="176894"/>
                      <a:pt x="1182184" y="178351"/>
                    </a:cubicBezTo>
                    <a:cubicBezTo>
                      <a:pt x="1182784" y="179809"/>
                      <a:pt x="1183598" y="180794"/>
                      <a:pt x="1184627" y="181309"/>
                    </a:cubicBezTo>
                    <a:cubicBezTo>
                      <a:pt x="1184627" y="182509"/>
                      <a:pt x="1184584" y="183152"/>
                      <a:pt x="1184498" y="183238"/>
                    </a:cubicBezTo>
                    <a:cubicBezTo>
                      <a:pt x="1184413" y="183323"/>
                      <a:pt x="1184370" y="183880"/>
                      <a:pt x="1184370" y="184909"/>
                    </a:cubicBezTo>
                    <a:cubicBezTo>
                      <a:pt x="1184370" y="185938"/>
                      <a:pt x="1184541" y="186495"/>
                      <a:pt x="1184884" y="186581"/>
                    </a:cubicBezTo>
                    <a:cubicBezTo>
                      <a:pt x="1185227" y="186667"/>
                      <a:pt x="1185399" y="187052"/>
                      <a:pt x="1185399" y="187738"/>
                    </a:cubicBezTo>
                    <a:cubicBezTo>
                      <a:pt x="1185227" y="188595"/>
                      <a:pt x="1185013" y="189110"/>
                      <a:pt x="1184756" y="189281"/>
                    </a:cubicBezTo>
                    <a:cubicBezTo>
                      <a:pt x="1184498" y="189453"/>
                      <a:pt x="1184370" y="189967"/>
                      <a:pt x="1184370" y="190824"/>
                    </a:cubicBezTo>
                    <a:cubicBezTo>
                      <a:pt x="1184370" y="191681"/>
                      <a:pt x="1184498" y="191981"/>
                      <a:pt x="1184756" y="191724"/>
                    </a:cubicBezTo>
                    <a:cubicBezTo>
                      <a:pt x="1185013" y="191467"/>
                      <a:pt x="1184798" y="191853"/>
                      <a:pt x="1184113" y="192882"/>
                    </a:cubicBezTo>
                    <a:cubicBezTo>
                      <a:pt x="1183598" y="194082"/>
                      <a:pt x="1183598" y="195796"/>
                      <a:pt x="1184113" y="198025"/>
                    </a:cubicBezTo>
                    <a:cubicBezTo>
                      <a:pt x="1184284" y="198368"/>
                      <a:pt x="1184541" y="199225"/>
                      <a:pt x="1184884" y="200597"/>
                    </a:cubicBezTo>
                    <a:cubicBezTo>
                      <a:pt x="1185227" y="201968"/>
                      <a:pt x="1185613" y="203254"/>
                      <a:pt x="1186042" y="204454"/>
                    </a:cubicBezTo>
                    <a:cubicBezTo>
                      <a:pt x="1186470" y="205655"/>
                      <a:pt x="1186856" y="206898"/>
                      <a:pt x="1187199" y="208184"/>
                    </a:cubicBezTo>
                    <a:cubicBezTo>
                      <a:pt x="1187542" y="209469"/>
                      <a:pt x="1187799" y="210198"/>
                      <a:pt x="1187970" y="210369"/>
                    </a:cubicBezTo>
                    <a:cubicBezTo>
                      <a:pt x="1188313" y="211398"/>
                      <a:pt x="1189471" y="212727"/>
                      <a:pt x="1191442" y="214356"/>
                    </a:cubicBezTo>
                    <a:cubicBezTo>
                      <a:pt x="1193414" y="215984"/>
                      <a:pt x="1194914" y="217142"/>
                      <a:pt x="1195943" y="217828"/>
                    </a:cubicBezTo>
                    <a:lnTo>
                      <a:pt x="1195943" y="218342"/>
                    </a:lnTo>
                    <a:cubicBezTo>
                      <a:pt x="1198000" y="219542"/>
                      <a:pt x="1198943" y="220142"/>
                      <a:pt x="1198772" y="220142"/>
                    </a:cubicBezTo>
                    <a:cubicBezTo>
                      <a:pt x="1198600" y="220142"/>
                      <a:pt x="1198943" y="220485"/>
                      <a:pt x="1199800" y="221171"/>
                    </a:cubicBezTo>
                    <a:cubicBezTo>
                      <a:pt x="1201515" y="222371"/>
                      <a:pt x="1203229" y="223228"/>
                      <a:pt x="1204944" y="223743"/>
                    </a:cubicBezTo>
                    <a:cubicBezTo>
                      <a:pt x="1205630" y="224085"/>
                      <a:pt x="1205758" y="224214"/>
                      <a:pt x="1205330" y="224128"/>
                    </a:cubicBezTo>
                    <a:cubicBezTo>
                      <a:pt x="1204901" y="224043"/>
                      <a:pt x="1205201" y="224171"/>
                      <a:pt x="1206230" y="224514"/>
                    </a:cubicBezTo>
                    <a:cubicBezTo>
                      <a:pt x="1206916" y="224514"/>
                      <a:pt x="1207430" y="224128"/>
                      <a:pt x="1207773" y="223357"/>
                    </a:cubicBezTo>
                    <a:cubicBezTo>
                      <a:pt x="1208116" y="222585"/>
                      <a:pt x="1208373" y="221642"/>
                      <a:pt x="1208544" y="220528"/>
                    </a:cubicBezTo>
                    <a:cubicBezTo>
                      <a:pt x="1208716" y="219413"/>
                      <a:pt x="1208801" y="218342"/>
                      <a:pt x="1208801" y="217313"/>
                    </a:cubicBezTo>
                    <a:cubicBezTo>
                      <a:pt x="1208801" y="216285"/>
                      <a:pt x="1208801" y="215427"/>
                      <a:pt x="1208801" y="214741"/>
                    </a:cubicBezTo>
                    <a:lnTo>
                      <a:pt x="1209059" y="209598"/>
                    </a:lnTo>
                    <a:lnTo>
                      <a:pt x="1209059" y="208569"/>
                    </a:lnTo>
                    <a:lnTo>
                      <a:pt x="1208801" y="207798"/>
                    </a:lnTo>
                    <a:cubicBezTo>
                      <a:pt x="1208459" y="206769"/>
                      <a:pt x="1208330" y="204669"/>
                      <a:pt x="1208416" y="201497"/>
                    </a:cubicBezTo>
                    <a:cubicBezTo>
                      <a:pt x="1208502" y="198325"/>
                      <a:pt x="1208287" y="195796"/>
                      <a:pt x="1207773" y="193910"/>
                    </a:cubicBezTo>
                    <a:cubicBezTo>
                      <a:pt x="1207773" y="192882"/>
                      <a:pt x="1207859" y="191124"/>
                      <a:pt x="1208030" y="188638"/>
                    </a:cubicBezTo>
                    <a:cubicBezTo>
                      <a:pt x="1208201" y="186152"/>
                      <a:pt x="1208287" y="184138"/>
                      <a:pt x="1208287" y="182595"/>
                    </a:cubicBezTo>
                    <a:lnTo>
                      <a:pt x="1208287" y="180023"/>
                    </a:lnTo>
                    <a:lnTo>
                      <a:pt x="1207773" y="174108"/>
                    </a:lnTo>
                    <a:cubicBezTo>
                      <a:pt x="1207430" y="171708"/>
                      <a:pt x="1207430" y="170593"/>
                      <a:pt x="1207773" y="170765"/>
                    </a:cubicBezTo>
                    <a:cubicBezTo>
                      <a:pt x="1208116" y="170936"/>
                      <a:pt x="1208116" y="170507"/>
                      <a:pt x="1207773" y="169479"/>
                    </a:cubicBezTo>
                    <a:cubicBezTo>
                      <a:pt x="1207601" y="168964"/>
                      <a:pt x="1207473" y="168536"/>
                      <a:pt x="1207387" y="168193"/>
                    </a:cubicBezTo>
                    <a:cubicBezTo>
                      <a:pt x="1207301" y="167850"/>
                      <a:pt x="1207258" y="167421"/>
                      <a:pt x="1207258" y="166907"/>
                    </a:cubicBezTo>
                    <a:cubicBezTo>
                      <a:pt x="1207258" y="166221"/>
                      <a:pt x="1207301" y="165964"/>
                      <a:pt x="1207387" y="166135"/>
                    </a:cubicBezTo>
                    <a:cubicBezTo>
                      <a:pt x="1207473" y="166307"/>
                      <a:pt x="1207516" y="165707"/>
                      <a:pt x="1207516" y="164335"/>
                    </a:cubicBezTo>
                    <a:cubicBezTo>
                      <a:pt x="1207516" y="163992"/>
                      <a:pt x="1207516" y="163521"/>
                      <a:pt x="1207516" y="162921"/>
                    </a:cubicBezTo>
                    <a:cubicBezTo>
                      <a:pt x="1207516" y="162321"/>
                      <a:pt x="1207601" y="161763"/>
                      <a:pt x="1207773" y="161249"/>
                    </a:cubicBezTo>
                    <a:cubicBezTo>
                      <a:pt x="1208116" y="158506"/>
                      <a:pt x="1208330" y="156277"/>
                      <a:pt x="1208416" y="154563"/>
                    </a:cubicBezTo>
                    <a:cubicBezTo>
                      <a:pt x="1208502" y="152848"/>
                      <a:pt x="1208973" y="150619"/>
                      <a:pt x="1209830" y="147876"/>
                    </a:cubicBezTo>
                    <a:cubicBezTo>
                      <a:pt x="1210173" y="146847"/>
                      <a:pt x="1210259" y="146462"/>
                      <a:pt x="1210087" y="146719"/>
                    </a:cubicBezTo>
                    <a:cubicBezTo>
                      <a:pt x="1209916" y="146976"/>
                      <a:pt x="1209830" y="146590"/>
                      <a:pt x="1209830" y="145561"/>
                    </a:cubicBezTo>
                    <a:cubicBezTo>
                      <a:pt x="1209830" y="145047"/>
                      <a:pt x="1209830" y="144704"/>
                      <a:pt x="1209830" y="144533"/>
                    </a:cubicBezTo>
                    <a:cubicBezTo>
                      <a:pt x="1209830" y="144361"/>
                      <a:pt x="1209830" y="144233"/>
                      <a:pt x="1209830" y="144147"/>
                    </a:cubicBezTo>
                    <a:cubicBezTo>
                      <a:pt x="1209830" y="144061"/>
                      <a:pt x="1209830" y="143847"/>
                      <a:pt x="1209830" y="143504"/>
                    </a:cubicBezTo>
                    <a:cubicBezTo>
                      <a:pt x="1209830" y="143161"/>
                      <a:pt x="1209830" y="142390"/>
                      <a:pt x="1209830" y="141189"/>
                    </a:cubicBezTo>
                    <a:close/>
                    <a:moveTo>
                      <a:pt x="2990596" y="135532"/>
                    </a:moveTo>
                    <a:cubicBezTo>
                      <a:pt x="2990081" y="136732"/>
                      <a:pt x="2989953" y="137675"/>
                      <a:pt x="2990210" y="138360"/>
                    </a:cubicBezTo>
                    <a:cubicBezTo>
                      <a:pt x="2990467" y="139046"/>
                      <a:pt x="2990510" y="139904"/>
                      <a:pt x="2990338" y="140932"/>
                    </a:cubicBezTo>
                    <a:cubicBezTo>
                      <a:pt x="2990338" y="141447"/>
                      <a:pt x="2990253" y="141747"/>
                      <a:pt x="2990081" y="141832"/>
                    </a:cubicBezTo>
                    <a:cubicBezTo>
                      <a:pt x="2989910" y="141918"/>
                      <a:pt x="2989996" y="142390"/>
                      <a:pt x="2990338" y="143247"/>
                    </a:cubicBezTo>
                    <a:lnTo>
                      <a:pt x="2990338" y="146076"/>
                    </a:lnTo>
                    <a:cubicBezTo>
                      <a:pt x="2990338" y="146247"/>
                      <a:pt x="2990338" y="146847"/>
                      <a:pt x="2990338" y="147876"/>
                    </a:cubicBezTo>
                    <a:cubicBezTo>
                      <a:pt x="2990338" y="148905"/>
                      <a:pt x="2990424" y="149976"/>
                      <a:pt x="2990596" y="151091"/>
                    </a:cubicBezTo>
                    <a:cubicBezTo>
                      <a:pt x="2990767" y="152205"/>
                      <a:pt x="2990896" y="153234"/>
                      <a:pt x="2990981" y="154177"/>
                    </a:cubicBezTo>
                    <a:cubicBezTo>
                      <a:pt x="2991067" y="155120"/>
                      <a:pt x="2991196" y="155848"/>
                      <a:pt x="2991367" y="156363"/>
                    </a:cubicBezTo>
                    <a:cubicBezTo>
                      <a:pt x="2991539" y="157049"/>
                      <a:pt x="2991624" y="158763"/>
                      <a:pt x="2991624" y="161506"/>
                    </a:cubicBezTo>
                    <a:cubicBezTo>
                      <a:pt x="2991624" y="164249"/>
                      <a:pt x="2991796" y="166307"/>
                      <a:pt x="2992139" y="167678"/>
                    </a:cubicBezTo>
                    <a:cubicBezTo>
                      <a:pt x="2992310" y="169221"/>
                      <a:pt x="2992481" y="170850"/>
                      <a:pt x="2992653" y="172565"/>
                    </a:cubicBezTo>
                    <a:cubicBezTo>
                      <a:pt x="2992825" y="174279"/>
                      <a:pt x="2993082" y="176165"/>
                      <a:pt x="2993425" y="178223"/>
                    </a:cubicBezTo>
                    <a:cubicBezTo>
                      <a:pt x="2994453" y="177022"/>
                      <a:pt x="2995011" y="175908"/>
                      <a:pt x="2995096" y="174879"/>
                    </a:cubicBezTo>
                    <a:cubicBezTo>
                      <a:pt x="2995182" y="173851"/>
                      <a:pt x="2995482" y="172479"/>
                      <a:pt x="2995996" y="170765"/>
                    </a:cubicBezTo>
                    <a:cubicBezTo>
                      <a:pt x="2996168" y="170250"/>
                      <a:pt x="2996639" y="168879"/>
                      <a:pt x="2997411" y="166650"/>
                    </a:cubicBezTo>
                    <a:cubicBezTo>
                      <a:pt x="2998182" y="164421"/>
                      <a:pt x="2998997" y="161978"/>
                      <a:pt x="2999854" y="159320"/>
                    </a:cubicBezTo>
                    <a:cubicBezTo>
                      <a:pt x="3000711" y="156663"/>
                      <a:pt x="3001440" y="154134"/>
                      <a:pt x="3002040" y="151734"/>
                    </a:cubicBezTo>
                    <a:cubicBezTo>
                      <a:pt x="3002640" y="149333"/>
                      <a:pt x="3002769" y="147876"/>
                      <a:pt x="3002426" y="147362"/>
                    </a:cubicBezTo>
                    <a:cubicBezTo>
                      <a:pt x="3001911" y="146504"/>
                      <a:pt x="3000926" y="145604"/>
                      <a:pt x="2999468" y="144661"/>
                    </a:cubicBezTo>
                    <a:cubicBezTo>
                      <a:pt x="2998011" y="143718"/>
                      <a:pt x="2997025" y="142818"/>
                      <a:pt x="2996511" y="141961"/>
                    </a:cubicBezTo>
                    <a:cubicBezTo>
                      <a:pt x="2995482" y="140761"/>
                      <a:pt x="2994539" y="139561"/>
                      <a:pt x="2993682" y="138360"/>
                    </a:cubicBezTo>
                    <a:cubicBezTo>
                      <a:pt x="2992825" y="137160"/>
                      <a:pt x="2991796" y="136217"/>
                      <a:pt x="2990596" y="135532"/>
                    </a:cubicBezTo>
                    <a:close/>
                    <a:moveTo>
                      <a:pt x="2496020" y="129102"/>
                    </a:moveTo>
                    <a:cubicBezTo>
                      <a:pt x="2495334" y="129445"/>
                      <a:pt x="2494734" y="129659"/>
                      <a:pt x="2494219" y="129745"/>
                    </a:cubicBezTo>
                    <a:cubicBezTo>
                      <a:pt x="2493705" y="129831"/>
                      <a:pt x="2493191" y="130217"/>
                      <a:pt x="2492676" y="130902"/>
                    </a:cubicBezTo>
                    <a:cubicBezTo>
                      <a:pt x="2491819" y="131931"/>
                      <a:pt x="2491562" y="132445"/>
                      <a:pt x="2491905" y="132445"/>
                    </a:cubicBezTo>
                    <a:cubicBezTo>
                      <a:pt x="2492247" y="132445"/>
                      <a:pt x="2491733" y="132788"/>
                      <a:pt x="2490362" y="133474"/>
                    </a:cubicBezTo>
                    <a:cubicBezTo>
                      <a:pt x="2488476" y="134331"/>
                      <a:pt x="2487190" y="135103"/>
                      <a:pt x="2486504" y="135789"/>
                    </a:cubicBezTo>
                    <a:cubicBezTo>
                      <a:pt x="2485818" y="136475"/>
                      <a:pt x="2485347" y="136989"/>
                      <a:pt x="2485090" y="137332"/>
                    </a:cubicBezTo>
                    <a:cubicBezTo>
                      <a:pt x="2484832" y="137675"/>
                      <a:pt x="2484747" y="138103"/>
                      <a:pt x="2484832" y="138618"/>
                    </a:cubicBezTo>
                    <a:cubicBezTo>
                      <a:pt x="2484918" y="139132"/>
                      <a:pt x="2484875" y="139561"/>
                      <a:pt x="2484704" y="139904"/>
                    </a:cubicBezTo>
                    <a:cubicBezTo>
                      <a:pt x="2484361" y="140932"/>
                      <a:pt x="2484104" y="141404"/>
                      <a:pt x="2483932" y="141318"/>
                    </a:cubicBezTo>
                    <a:cubicBezTo>
                      <a:pt x="2483761" y="141232"/>
                      <a:pt x="2483675" y="142047"/>
                      <a:pt x="2483675" y="143761"/>
                    </a:cubicBezTo>
                    <a:cubicBezTo>
                      <a:pt x="2483675" y="144447"/>
                      <a:pt x="2483847" y="145133"/>
                      <a:pt x="2484189" y="145819"/>
                    </a:cubicBezTo>
                    <a:cubicBezTo>
                      <a:pt x="2484361" y="146847"/>
                      <a:pt x="2484447" y="147447"/>
                      <a:pt x="2484447" y="147619"/>
                    </a:cubicBezTo>
                    <a:cubicBezTo>
                      <a:pt x="2484447" y="147790"/>
                      <a:pt x="2484404" y="147876"/>
                      <a:pt x="2484318" y="147876"/>
                    </a:cubicBezTo>
                    <a:cubicBezTo>
                      <a:pt x="2484232" y="147876"/>
                      <a:pt x="2484104" y="147919"/>
                      <a:pt x="2483932" y="148005"/>
                    </a:cubicBezTo>
                    <a:cubicBezTo>
                      <a:pt x="2483761" y="148090"/>
                      <a:pt x="2483847" y="148562"/>
                      <a:pt x="2484189" y="149419"/>
                    </a:cubicBezTo>
                    <a:cubicBezTo>
                      <a:pt x="2484361" y="149762"/>
                      <a:pt x="2484532" y="150276"/>
                      <a:pt x="2484704" y="150962"/>
                    </a:cubicBezTo>
                    <a:cubicBezTo>
                      <a:pt x="2484875" y="151648"/>
                      <a:pt x="2485218" y="152248"/>
                      <a:pt x="2485732" y="152762"/>
                    </a:cubicBezTo>
                    <a:lnTo>
                      <a:pt x="2487790" y="146333"/>
                    </a:lnTo>
                    <a:cubicBezTo>
                      <a:pt x="2488133" y="145304"/>
                      <a:pt x="2488561" y="144490"/>
                      <a:pt x="2489076" y="143890"/>
                    </a:cubicBezTo>
                    <a:cubicBezTo>
                      <a:pt x="2489590" y="143290"/>
                      <a:pt x="2490104" y="142647"/>
                      <a:pt x="2490619" y="141961"/>
                    </a:cubicBezTo>
                    <a:cubicBezTo>
                      <a:pt x="2491133" y="141275"/>
                      <a:pt x="2491776" y="140246"/>
                      <a:pt x="2492548" y="138875"/>
                    </a:cubicBezTo>
                    <a:cubicBezTo>
                      <a:pt x="2493319" y="137503"/>
                      <a:pt x="2494134" y="135103"/>
                      <a:pt x="2494991" y="131674"/>
                    </a:cubicBezTo>
                    <a:cubicBezTo>
                      <a:pt x="2495505" y="129959"/>
                      <a:pt x="2495805" y="129359"/>
                      <a:pt x="2495891" y="129874"/>
                    </a:cubicBezTo>
                    <a:cubicBezTo>
                      <a:pt x="2495976" y="130388"/>
                      <a:pt x="2496020" y="130131"/>
                      <a:pt x="2496020" y="129102"/>
                    </a:cubicBezTo>
                    <a:close/>
                    <a:moveTo>
                      <a:pt x="857996" y="126788"/>
                    </a:moveTo>
                    <a:cubicBezTo>
                      <a:pt x="857653" y="126959"/>
                      <a:pt x="856795" y="127131"/>
                      <a:pt x="855424" y="127302"/>
                    </a:cubicBezTo>
                    <a:cubicBezTo>
                      <a:pt x="855081" y="128502"/>
                      <a:pt x="854781" y="128888"/>
                      <a:pt x="854524" y="128459"/>
                    </a:cubicBezTo>
                    <a:cubicBezTo>
                      <a:pt x="854267" y="128031"/>
                      <a:pt x="853624" y="128073"/>
                      <a:pt x="852595" y="128588"/>
                    </a:cubicBezTo>
                    <a:cubicBezTo>
                      <a:pt x="851738" y="128931"/>
                      <a:pt x="851138" y="129316"/>
                      <a:pt x="850795" y="129745"/>
                    </a:cubicBezTo>
                    <a:cubicBezTo>
                      <a:pt x="850452" y="130174"/>
                      <a:pt x="850023" y="130474"/>
                      <a:pt x="849509" y="130645"/>
                    </a:cubicBezTo>
                    <a:cubicBezTo>
                      <a:pt x="848823" y="130988"/>
                      <a:pt x="848180" y="131160"/>
                      <a:pt x="847580" y="131160"/>
                    </a:cubicBezTo>
                    <a:cubicBezTo>
                      <a:pt x="846980" y="131160"/>
                      <a:pt x="846423" y="131674"/>
                      <a:pt x="845908" y="132703"/>
                    </a:cubicBezTo>
                    <a:cubicBezTo>
                      <a:pt x="845566" y="133731"/>
                      <a:pt x="845394" y="134417"/>
                      <a:pt x="845394" y="134760"/>
                    </a:cubicBezTo>
                    <a:cubicBezTo>
                      <a:pt x="845394" y="135103"/>
                      <a:pt x="844880" y="135532"/>
                      <a:pt x="843851" y="136046"/>
                    </a:cubicBezTo>
                    <a:cubicBezTo>
                      <a:pt x="843851" y="138961"/>
                      <a:pt x="843680" y="140847"/>
                      <a:pt x="843337" y="141704"/>
                    </a:cubicBezTo>
                    <a:cubicBezTo>
                      <a:pt x="842994" y="142561"/>
                      <a:pt x="842737" y="143675"/>
                      <a:pt x="842565" y="145047"/>
                    </a:cubicBezTo>
                    <a:cubicBezTo>
                      <a:pt x="842222" y="148133"/>
                      <a:pt x="842180" y="151091"/>
                      <a:pt x="842437" y="153920"/>
                    </a:cubicBezTo>
                    <a:cubicBezTo>
                      <a:pt x="842694" y="156749"/>
                      <a:pt x="842822" y="159792"/>
                      <a:pt x="842822" y="163049"/>
                    </a:cubicBezTo>
                    <a:cubicBezTo>
                      <a:pt x="842822" y="165621"/>
                      <a:pt x="842694" y="167550"/>
                      <a:pt x="842437" y="168836"/>
                    </a:cubicBezTo>
                    <a:cubicBezTo>
                      <a:pt x="842180" y="170122"/>
                      <a:pt x="841965" y="171708"/>
                      <a:pt x="841794" y="173593"/>
                    </a:cubicBezTo>
                    <a:cubicBezTo>
                      <a:pt x="841794" y="174451"/>
                      <a:pt x="841837" y="174879"/>
                      <a:pt x="841922" y="174879"/>
                    </a:cubicBezTo>
                    <a:cubicBezTo>
                      <a:pt x="842008" y="174879"/>
                      <a:pt x="842051" y="175394"/>
                      <a:pt x="842051" y="176422"/>
                    </a:cubicBezTo>
                    <a:cubicBezTo>
                      <a:pt x="842051" y="177451"/>
                      <a:pt x="842008" y="177794"/>
                      <a:pt x="841922" y="177451"/>
                    </a:cubicBezTo>
                    <a:cubicBezTo>
                      <a:pt x="841837" y="177108"/>
                      <a:pt x="841879" y="177451"/>
                      <a:pt x="842051" y="178480"/>
                    </a:cubicBezTo>
                    <a:cubicBezTo>
                      <a:pt x="842051" y="178823"/>
                      <a:pt x="842137" y="178994"/>
                      <a:pt x="842308" y="178994"/>
                    </a:cubicBezTo>
                    <a:cubicBezTo>
                      <a:pt x="842479" y="178994"/>
                      <a:pt x="842565" y="179337"/>
                      <a:pt x="842565" y="180023"/>
                    </a:cubicBezTo>
                    <a:lnTo>
                      <a:pt x="842565" y="183880"/>
                    </a:lnTo>
                    <a:cubicBezTo>
                      <a:pt x="843765" y="184223"/>
                      <a:pt x="844494" y="184266"/>
                      <a:pt x="844751" y="184009"/>
                    </a:cubicBezTo>
                    <a:cubicBezTo>
                      <a:pt x="845008" y="183752"/>
                      <a:pt x="845737" y="183452"/>
                      <a:pt x="846937" y="183109"/>
                    </a:cubicBezTo>
                    <a:cubicBezTo>
                      <a:pt x="847794" y="182595"/>
                      <a:pt x="849166" y="181780"/>
                      <a:pt x="851052" y="180666"/>
                    </a:cubicBezTo>
                    <a:cubicBezTo>
                      <a:pt x="852938" y="179551"/>
                      <a:pt x="854052" y="178480"/>
                      <a:pt x="854395" y="177451"/>
                    </a:cubicBezTo>
                    <a:cubicBezTo>
                      <a:pt x="854567" y="176765"/>
                      <a:pt x="855081" y="174965"/>
                      <a:pt x="855938" y="172050"/>
                    </a:cubicBezTo>
                    <a:cubicBezTo>
                      <a:pt x="856795" y="169136"/>
                      <a:pt x="857781" y="165835"/>
                      <a:pt x="858896" y="162149"/>
                    </a:cubicBezTo>
                    <a:cubicBezTo>
                      <a:pt x="860010" y="158463"/>
                      <a:pt x="861168" y="154734"/>
                      <a:pt x="862368" y="150962"/>
                    </a:cubicBezTo>
                    <a:cubicBezTo>
                      <a:pt x="863568" y="147190"/>
                      <a:pt x="864511" y="144018"/>
                      <a:pt x="865197" y="141447"/>
                    </a:cubicBezTo>
                    <a:cubicBezTo>
                      <a:pt x="865197" y="140932"/>
                      <a:pt x="865282" y="140504"/>
                      <a:pt x="865454" y="140161"/>
                    </a:cubicBezTo>
                    <a:cubicBezTo>
                      <a:pt x="865625" y="139818"/>
                      <a:pt x="865711" y="139389"/>
                      <a:pt x="865711" y="138875"/>
                    </a:cubicBezTo>
                    <a:cubicBezTo>
                      <a:pt x="865882" y="138360"/>
                      <a:pt x="865925" y="138275"/>
                      <a:pt x="865840" y="138618"/>
                    </a:cubicBezTo>
                    <a:cubicBezTo>
                      <a:pt x="865754" y="138961"/>
                      <a:pt x="865797" y="138703"/>
                      <a:pt x="865968" y="137846"/>
                    </a:cubicBezTo>
                    <a:lnTo>
                      <a:pt x="867511" y="131674"/>
                    </a:lnTo>
                    <a:cubicBezTo>
                      <a:pt x="867511" y="131502"/>
                      <a:pt x="867554" y="131374"/>
                      <a:pt x="867640" y="131288"/>
                    </a:cubicBezTo>
                    <a:cubicBezTo>
                      <a:pt x="867726" y="131202"/>
                      <a:pt x="867768" y="131074"/>
                      <a:pt x="867768" y="130902"/>
                    </a:cubicBezTo>
                    <a:cubicBezTo>
                      <a:pt x="866054" y="131760"/>
                      <a:pt x="864768" y="132017"/>
                      <a:pt x="863911" y="131674"/>
                    </a:cubicBezTo>
                    <a:cubicBezTo>
                      <a:pt x="863739" y="132531"/>
                      <a:pt x="863439" y="133046"/>
                      <a:pt x="863011" y="133217"/>
                    </a:cubicBezTo>
                    <a:cubicBezTo>
                      <a:pt x="862582" y="133388"/>
                      <a:pt x="862111" y="133646"/>
                      <a:pt x="861596" y="133989"/>
                    </a:cubicBezTo>
                    <a:cubicBezTo>
                      <a:pt x="860396" y="134503"/>
                      <a:pt x="859667" y="134974"/>
                      <a:pt x="859410" y="135403"/>
                    </a:cubicBezTo>
                    <a:cubicBezTo>
                      <a:pt x="859153" y="135832"/>
                      <a:pt x="858939" y="136175"/>
                      <a:pt x="858767" y="136432"/>
                    </a:cubicBezTo>
                    <a:cubicBezTo>
                      <a:pt x="858596" y="136689"/>
                      <a:pt x="858467" y="136903"/>
                      <a:pt x="858381" y="137075"/>
                    </a:cubicBezTo>
                    <a:cubicBezTo>
                      <a:pt x="858296" y="137246"/>
                      <a:pt x="857910" y="137418"/>
                      <a:pt x="857224" y="137589"/>
                    </a:cubicBezTo>
                    <a:cubicBezTo>
                      <a:pt x="856881" y="137760"/>
                      <a:pt x="856453" y="137846"/>
                      <a:pt x="855938" y="137846"/>
                    </a:cubicBezTo>
                    <a:cubicBezTo>
                      <a:pt x="855424" y="137846"/>
                      <a:pt x="854910" y="137932"/>
                      <a:pt x="854395" y="138103"/>
                    </a:cubicBezTo>
                    <a:cubicBezTo>
                      <a:pt x="854567" y="136903"/>
                      <a:pt x="854995" y="135317"/>
                      <a:pt x="855681" y="133346"/>
                    </a:cubicBezTo>
                    <a:cubicBezTo>
                      <a:pt x="856367" y="131374"/>
                      <a:pt x="857138" y="129188"/>
                      <a:pt x="857996" y="126788"/>
                    </a:cubicBezTo>
                    <a:close/>
                    <a:moveTo>
                      <a:pt x="937206" y="124344"/>
                    </a:moveTo>
                    <a:cubicBezTo>
                      <a:pt x="936863" y="124259"/>
                      <a:pt x="936177" y="124302"/>
                      <a:pt x="935148" y="124473"/>
                    </a:cubicBezTo>
                    <a:lnTo>
                      <a:pt x="931548" y="124473"/>
                    </a:lnTo>
                    <a:cubicBezTo>
                      <a:pt x="930691" y="124473"/>
                      <a:pt x="929362" y="124644"/>
                      <a:pt x="927562" y="124987"/>
                    </a:cubicBezTo>
                    <a:cubicBezTo>
                      <a:pt x="925761" y="125330"/>
                      <a:pt x="923918" y="125802"/>
                      <a:pt x="922032" y="126402"/>
                    </a:cubicBezTo>
                    <a:cubicBezTo>
                      <a:pt x="920146" y="127002"/>
                      <a:pt x="918303" y="127688"/>
                      <a:pt x="916503" y="128459"/>
                    </a:cubicBezTo>
                    <a:cubicBezTo>
                      <a:pt x="914703" y="129231"/>
                      <a:pt x="913546" y="129874"/>
                      <a:pt x="913031" y="130388"/>
                    </a:cubicBezTo>
                    <a:lnTo>
                      <a:pt x="903001" y="134760"/>
                    </a:lnTo>
                    <a:cubicBezTo>
                      <a:pt x="901287" y="135103"/>
                      <a:pt x="900130" y="135703"/>
                      <a:pt x="899529" y="136560"/>
                    </a:cubicBezTo>
                    <a:cubicBezTo>
                      <a:pt x="898929" y="137418"/>
                      <a:pt x="897686" y="138189"/>
                      <a:pt x="895801" y="138875"/>
                    </a:cubicBezTo>
                    <a:cubicBezTo>
                      <a:pt x="896315" y="139732"/>
                      <a:pt x="896615" y="140632"/>
                      <a:pt x="896701" y="141575"/>
                    </a:cubicBezTo>
                    <a:cubicBezTo>
                      <a:pt x="896786" y="142518"/>
                      <a:pt x="896829" y="143590"/>
                      <a:pt x="896829" y="144790"/>
                    </a:cubicBezTo>
                    <a:cubicBezTo>
                      <a:pt x="897172" y="145990"/>
                      <a:pt x="897429" y="146847"/>
                      <a:pt x="897601" y="147362"/>
                    </a:cubicBezTo>
                    <a:cubicBezTo>
                      <a:pt x="897601" y="147705"/>
                      <a:pt x="897558" y="148090"/>
                      <a:pt x="897472" y="148519"/>
                    </a:cubicBezTo>
                    <a:cubicBezTo>
                      <a:pt x="897386" y="148948"/>
                      <a:pt x="897344" y="149505"/>
                      <a:pt x="897344" y="150191"/>
                    </a:cubicBezTo>
                    <a:cubicBezTo>
                      <a:pt x="897686" y="150191"/>
                      <a:pt x="898244" y="150148"/>
                      <a:pt x="899015" y="150062"/>
                    </a:cubicBezTo>
                    <a:cubicBezTo>
                      <a:pt x="899787" y="149976"/>
                      <a:pt x="900344" y="150019"/>
                      <a:pt x="900687" y="150191"/>
                    </a:cubicBezTo>
                    <a:cubicBezTo>
                      <a:pt x="900858" y="149162"/>
                      <a:pt x="900944" y="148733"/>
                      <a:pt x="900944" y="148905"/>
                    </a:cubicBezTo>
                    <a:cubicBezTo>
                      <a:pt x="900944" y="149076"/>
                      <a:pt x="901373" y="148819"/>
                      <a:pt x="902230" y="148133"/>
                    </a:cubicBezTo>
                    <a:cubicBezTo>
                      <a:pt x="903601" y="147276"/>
                      <a:pt x="904502" y="146804"/>
                      <a:pt x="904930" y="146719"/>
                    </a:cubicBezTo>
                    <a:cubicBezTo>
                      <a:pt x="905359" y="146633"/>
                      <a:pt x="905616" y="146633"/>
                      <a:pt x="905702" y="146719"/>
                    </a:cubicBezTo>
                    <a:cubicBezTo>
                      <a:pt x="905787" y="146804"/>
                      <a:pt x="906002" y="146847"/>
                      <a:pt x="906345" y="146847"/>
                    </a:cubicBezTo>
                    <a:cubicBezTo>
                      <a:pt x="906687" y="146847"/>
                      <a:pt x="907459" y="146419"/>
                      <a:pt x="908659" y="145561"/>
                    </a:cubicBezTo>
                    <a:cubicBezTo>
                      <a:pt x="909002" y="145390"/>
                      <a:pt x="909859" y="145133"/>
                      <a:pt x="911231" y="144790"/>
                    </a:cubicBezTo>
                    <a:cubicBezTo>
                      <a:pt x="912602" y="144447"/>
                      <a:pt x="913803" y="144104"/>
                      <a:pt x="914831" y="143761"/>
                    </a:cubicBezTo>
                    <a:lnTo>
                      <a:pt x="920232" y="141447"/>
                    </a:lnTo>
                    <a:cubicBezTo>
                      <a:pt x="921261" y="141104"/>
                      <a:pt x="922247" y="140975"/>
                      <a:pt x="923190" y="141061"/>
                    </a:cubicBezTo>
                    <a:cubicBezTo>
                      <a:pt x="924133" y="141147"/>
                      <a:pt x="925118" y="140761"/>
                      <a:pt x="926147" y="139904"/>
                    </a:cubicBezTo>
                    <a:cubicBezTo>
                      <a:pt x="926490" y="139732"/>
                      <a:pt x="927347" y="139389"/>
                      <a:pt x="928719" y="138875"/>
                    </a:cubicBezTo>
                    <a:cubicBezTo>
                      <a:pt x="930091" y="138360"/>
                      <a:pt x="930948" y="138103"/>
                      <a:pt x="931291" y="138103"/>
                    </a:cubicBezTo>
                    <a:cubicBezTo>
                      <a:pt x="932148" y="138103"/>
                      <a:pt x="933391" y="138103"/>
                      <a:pt x="935020" y="138103"/>
                    </a:cubicBezTo>
                    <a:cubicBezTo>
                      <a:pt x="936648" y="138103"/>
                      <a:pt x="937634" y="137160"/>
                      <a:pt x="937977" y="135274"/>
                    </a:cubicBezTo>
                    <a:cubicBezTo>
                      <a:pt x="938149" y="134589"/>
                      <a:pt x="938320" y="134031"/>
                      <a:pt x="938491" y="133603"/>
                    </a:cubicBezTo>
                    <a:cubicBezTo>
                      <a:pt x="938663" y="133174"/>
                      <a:pt x="938834" y="132788"/>
                      <a:pt x="939006" y="132445"/>
                    </a:cubicBezTo>
                    <a:cubicBezTo>
                      <a:pt x="939349" y="131588"/>
                      <a:pt x="939606" y="130388"/>
                      <a:pt x="939777" y="128845"/>
                    </a:cubicBezTo>
                    <a:cubicBezTo>
                      <a:pt x="939949" y="127302"/>
                      <a:pt x="940035" y="126016"/>
                      <a:pt x="940035" y="124987"/>
                    </a:cubicBezTo>
                    <a:cubicBezTo>
                      <a:pt x="938491" y="124644"/>
                      <a:pt x="937549" y="124430"/>
                      <a:pt x="937206" y="124344"/>
                    </a:cubicBezTo>
                    <a:close/>
                    <a:moveTo>
                      <a:pt x="2185343" y="121387"/>
                    </a:moveTo>
                    <a:cubicBezTo>
                      <a:pt x="2185171" y="121215"/>
                      <a:pt x="2185085" y="121301"/>
                      <a:pt x="2185085" y="121644"/>
                    </a:cubicBezTo>
                    <a:cubicBezTo>
                      <a:pt x="2185085" y="121987"/>
                      <a:pt x="2185085" y="122116"/>
                      <a:pt x="2185085" y="122030"/>
                    </a:cubicBezTo>
                    <a:cubicBezTo>
                      <a:pt x="2185085" y="121944"/>
                      <a:pt x="2185171" y="121901"/>
                      <a:pt x="2185343" y="121901"/>
                    </a:cubicBezTo>
                    <a:lnTo>
                      <a:pt x="2185343" y="121644"/>
                    </a:lnTo>
                    <a:cubicBezTo>
                      <a:pt x="2185514" y="121644"/>
                      <a:pt x="2185514" y="121558"/>
                      <a:pt x="2185343" y="121387"/>
                    </a:cubicBezTo>
                    <a:close/>
                    <a:moveTo>
                      <a:pt x="1206230" y="119458"/>
                    </a:moveTo>
                    <a:cubicBezTo>
                      <a:pt x="1205544" y="119544"/>
                      <a:pt x="1204987" y="119887"/>
                      <a:pt x="1204558" y="120487"/>
                    </a:cubicBezTo>
                    <a:cubicBezTo>
                      <a:pt x="1204130" y="121087"/>
                      <a:pt x="1203744" y="121816"/>
                      <a:pt x="1203401" y="122673"/>
                    </a:cubicBezTo>
                    <a:cubicBezTo>
                      <a:pt x="1203058" y="123530"/>
                      <a:pt x="1202886" y="124044"/>
                      <a:pt x="1202886" y="124216"/>
                    </a:cubicBezTo>
                    <a:cubicBezTo>
                      <a:pt x="1202886" y="124730"/>
                      <a:pt x="1203015" y="125073"/>
                      <a:pt x="1203272" y="125245"/>
                    </a:cubicBezTo>
                    <a:cubicBezTo>
                      <a:pt x="1203529" y="125416"/>
                      <a:pt x="1203401" y="125845"/>
                      <a:pt x="1202886" y="126530"/>
                    </a:cubicBezTo>
                    <a:cubicBezTo>
                      <a:pt x="1202715" y="126873"/>
                      <a:pt x="1202158" y="127388"/>
                      <a:pt x="1201215" y="128073"/>
                    </a:cubicBezTo>
                    <a:cubicBezTo>
                      <a:pt x="1200272" y="128759"/>
                      <a:pt x="1199243" y="129359"/>
                      <a:pt x="1198129" y="129874"/>
                    </a:cubicBezTo>
                    <a:cubicBezTo>
                      <a:pt x="1197014" y="130388"/>
                      <a:pt x="1195943" y="130817"/>
                      <a:pt x="1194914" y="131160"/>
                    </a:cubicBezTo>
                    <a:cubicBezTo>
                      <a:pt x="1193885" y="131502"/>
                      <a:pt x="1193285" y="131674"/>
                      <a:pt x="1193114" y="131674"/>
                    </a:cubicBezTo>
                    <a:cubicBezTo>
                      <a:pt x="1191914" y="131845"/>
                      <a:pt x="1191014" y="131888"/>
                      <a:pt x="1190414" y="131803"/>
                    </a:cubicBezTo>
                    <a:cubicBezTo>
                      <a:pt x="1189813" y="131717"/>
                      <a:pt x="1189256" y="131631"/>
                      <a:pt x="1188742" y="131545"/>
                    </a:cubicBezTo>
                    <a:cubicBezTo>
                      <a:pt x="1188227" y="131460"/>
                      <a:pt x="1187670" y="131460"/>
                      <a:pt x="1187070" y="131545"/>
                    </a:cubicBezTo>
                    <a:cubicBezTo>
                      <a:pt x="1186470" y="131631"/>
                      <a:pt x="1185827" y="132103"/>
                      <a:pt x="1185141" y="132960"/>
                    </a:cubicBezTo>
                    <a:cubicBezTo>
                      <a:pt x="1184798" y="133303"/>
                      <a:pt x="1184370" y="133560"/>
                      <a:pt x="1183855" y="133731"/>
                    </a:cubicBezTo>
                    <a:cubicBezTo>
                      <a:pt x="1183341" y="133903"/>
                      <a:pt x="1182913" y="134246"/>
                      <a:pt x="1182570" y="134760"/>
                    </a:cubicBezTo>
                    <a:cubicBezTo>
                      <a:pt x="1180855" y="135789"/>
                      <a:pt x="1179484" y="136389"/>
                      <a:pt x="1178455" y="136560"/>
                    </a:cubicBezTo>
                    <a:cubicBezTo>
                      <a:pt x="1177426" y="136732"/>
                      <a:pt x="1175969" y="137589"/>
                      <a:pt x="1174083" y="139132"/>
                    </a:cubicBezTo>
                    <a:cubicBezTo>
                      <a:pt x="1173911" y="139303"/>
                      <a:pt x="1173311" y="139689"/>
                      <a:pt x="1172283" y="140289"/>
                    </a:cubicBezTo>
                    <a:cubicBezTo>
                      <a:pt x="1171254" y="140889"/>
                      <a:pt x="1170139" y="141489"/>
                      <a:pt x="1168939" y="142090"/>
                    </a:cubicBezTo>
                    <a:cubicBezTo>
                      <a:pt x="1167739" y="142690"/>
                      <a:pt x="1166582" y="143290"/>
                      <a:pt x="1165468" y="143890"/>
                    </a:cubicBezTo>
                    <a:cubicBezTo>
                      <a:pt x="1164353" y="144490"/>
                      <a:pt x="1163710" y="144790"/>
                      <a:pt x="1163539" y="144790"/>
                    </a:cubicBezTo>
                    <a:cubicBezTo>
                      <a:pt x="1162681" y="144961"/>
                      <a:pt x="1161910" y="145218"/>
                      <a:pt x="1161224" y="145561"/>
                    </a:cubicBezTo>
                    <a:lnTo>
                      <a:pt x="1152223" y="151476"/>
                    </a:lnTo>
                    <a:lnTo>
                      <a:pt x="1150937" y="152762"/>
                    </a:lnTo>
                    <a:lnTo>
                      <a:pt x="1149651" y="153277"/>
                    </a:lnTo>
                    <a:cubicBezTo>
                      <a:pt x="1149137" y="153620"/>
                      <a:pt x="1148494" y="154305"/>
                      <a:pt x="1147722" y="155334"/>
                    </a:cubicBezTo>
                    <a:cubicBezTo>
                      <a:pt x="1146951" y="156363"/>
                      <a:pt x="1146565" y="157391"/>
                      <a:pt x="1146565" y="158420"/>
                    </a:cubicBezTo>
                    <a:cubicBezTo>
                      <a:pt x="1148108" y="158420"/>
                      <a:pt x="1149180" y="158377"/>
                      <a:pt x="1149780" y="158292"/>
                    </a:cubicBezTo>
                    <a:cubicBezTo>
                      <a:pt x="1150380" y="158206"/>
                      <a:pt x="1150809" y="158120"/>
                      <a:pt x="1151066" y="158034"/>
                    </a:cubicBezTo>
                    <a:cubicBezTo>
                      <a:pt x="1151323" y="157949"/>
                      <a:pt x="1151709" y="157820"/>
                      <a:pt x="1152223" y="157649"/>
                    </a:cubicBezTo>
                    <a:cubicBezTo>
                      <a:pt x="1152737" y="157477"/>
                      <a:pt x="1153509" y="157391"/>
                      <a:pt x="1154538" y="157391"/>
                    </a:cubicBezTo>
                    <a:cubicBezTo>
                      <a:pt x="1156081" y="157220"/>
                      <a:pt x="1157067" y="157049"/>
                      <a:pt x="1157495" y="156877"/>
                    </a:cubicBezTo>
                    <a:cubicBezTo>
                      <a:pt x="1157924" y="156706"/>
                      <a:pt x="1158224" y="156534"/>
                      <a:pt x="1158395" y="156363"/>
                    </a:cubicBezTo>
                    <a:cubicBezTo>
                      <a:pt x="1158567" y="156191"/>
                      <a:pt x="1158824" y="156020"/>
                      <a:pt x="1159167" y="155848"/>
                    </a:cubicBezTo>
                    <a:cubicBezTo>
                      <a:pt x="1159510" y="155677"/>
                      <a:pt x="1160281" y="155334"/>
                      <a:pt x="1161481" y="154820"/>
                    </a:cubicBezTo>
                    <a:cubicBezTo>
                      <a:pt x="1163196" y="154477"/>
                      <a:pt x="1165939" y="153319"/>
                      <a:pt x="1169711" y="151348"/>
                    </a:cubicBezTo>
                    <a:cubicBezTo>
                      <a:pt x="1173483" y="149376"/>
                      <a:pt x="1176140" y="147876"/>
                      <a:pt x="1177683" y="146847"/>
                    </a:cubicBezTo>
                    <a:cubicBezTo>
                      <a:pt x="1178026" y="146504"/>
                      <a:pt x="1178369" y="146333"/>
                      <a:pt x="1178712" y="146333"/>
                    </a:cubicBezTo>
                    <a:cubicBezTo>
                      <a:pt x="1179055" y="146333"/>
                      <a:pt x="1179484" y="146247"/>
                      <a:pt x="1179998" y="146076"/>
                    </a:cubicBezTo>
                    <a:lnTo>
                      <a:pt x="1201086" y="133474"/>
                    </a:lnTo>
                    <a:cubicBezTo>
                      <a:pt x="1204515" y="131931"/>
                      <a:pt x="1207130" y="130345"/>
                      <a:pt x="1208930" y="128716"/>
                    </a:cubicBezTo>
                    <a:cubicBezTo>
                      <a:pt x="1210730" y="127088"/>
                      <a:pt x="1210516" y="124473"/>
                      <a:pt x="1208287" y="120873"/>
                    </a:cubicBezTo>
                    <a:cubicBezTo>
                      <a:pt x="1207601" y="119844"/>
                      <a:pt x="1206916" y="119372"/>
                      <a:pt x="1206230" y="119458"/>
                    </a:cubicBezTo>
                    <a:close/>
                    <a:moveTo>
                      <a:pt x="568664" y="118301"/>
                    </a:moveTo>
                    <a:lnTo>
                      <a:pt x="555548" y="124473"/>
                    </a:lnTo>
                    <a:cubicBezTo>
                      <a:pt x="555206" y="124644"/>
                      <a:pt x="554948" y="124730"/>
                      <a:pt x="554777" y="124730"/>
                    </a:cubicBezTo>
                    <a:cubicBezTo>
                      <a:pt x="554605" y="124730"/>
                      <a:pt x="554348" y="124816"/>
                      <a:pt x="554005" y="124987"/>
                    </a:cubicBezTo>
                    <a:cubicBezTo>
                      <a:pt x="553320" y="125330"/>
                      <a:pt x="552848" y="125759"/>
                      <a:pt x="552591" y="126273"/>
                    </a:cubicBezTo>
                    <a:cubicBezTo>
                      <a:pt x="552334" y="126788"/>
                      <a:pt x="551777" y="127388"/>
                      <a:pt x="550919" y="128073"/>
                    </a:cubicBezTo>
                    <a:cubicBezTo>
                      <a:pt x="550576" y="128245"/>
                      <a:pt x="550062" y="128674"/>
                      <a:pt x="549376" y="129359"/>
                    </a:cubicBezTo>
                    <a:cubicBezTo>
                      <a:pt x="547490" y="132274"/>
                      <a:pt x="545604" y="133860"/>
                      <a:pt x="543718" y="134117"/>
                    </a:cubicBezTo>
                    <a:cubicBezTo>
                      <a:pt x="541832" y="134374"/>
                      <a:pt x="539775" y="135446"/>
                      <a:pt x="537546" y="137332"/>
                    </a:cubicBezTo>
                    <a:cubicBezTo>
                      <a:pt x="538060" y="138360"/>
                      <a:pt x="538189" y="138703"/>
                      <a:pt x="537932" y="138360"/>
                    </a:cubicBezTo>
                    <a:cubicBezTo>
                      <a:pt x="537675" y="138018"/>
                      <a:pt x="538060" y="138360"/>
                      <a:pt x="539089" y="139389"/>
                    </a:cubicBezTo>
                    <a:cubicBezTo>
                      <a:pt x="539089" y="139732"/>
                      <a:pt x="539261" y="140075"/>
                      <a:pt x="539604" y="140418"/>
                    </a:cubicBezTo>
                    <a:lnTo>
                      <a:pt x="543204" y="146076"/>
                    </a:lnTo>
                    <a:cubicBezTo>
                      <a:pt x="544404" y="148647"/>
                      <a:pt x="545219" y="150276"/>
                      <a:pt x="545647" y="150962"/>
                    </a:cubicBezTo>
                    <a:cubicBezTo>
                      <a:pt x="546076" y="151648"/>
                      <a:pt x="547662" y="152334"/>
                      <a:pt x="550405" y="153019"/>
                    </a:cubicBezTo>
                    <a:cubicBezTo>
                      <a:pt x="552634" y="153705"/>
                      <a:pt x="554220" y="154177"/>
                      <a:pt x="555163" y="154434"/>
                    </a:cubicBezTo>
                    <a:cubicBezTo>
                      <a:pt x="556106" y="154691"/>
                      <a:pt x="556877" y="154820"/>
                      <a:pt x="557477" y="154820"/>
                    </a:cubicBezTo>
                    <a:cubicBezTo>
                      <a:pt x="558077" y="154820"/>
                      <a:pt x="558763" y="154734"/>
                      <a:pt x="559535" y="154563"/>
                    </a:cubicBezTo>
                    <a:cubicBezTo>
                      <a:pt x="560306" y="154391"/>
                      <a:pt x="561549" y="154305"/>
                      <a:pt x="563264" y="154305"/>
                    </a:cubicBezTo>
                    <a:lnTo>
                      <a:pt x="564807" y="147876"/>
                    </a:lnTo>
                    <a:cubicBezTo>
                      <a:pt x="565150" y="147019"/>
                      <a:pt x="565407" y="146504"/>
                      <a:pt x="565578" y="146333"/>
                    </a:cubicBezTo>
                    <a:cubicBezTo>
                      <a:pt x="566607" y="143761"/>
                      <a:pt x="567121" y="141447"/>
                      <a:pt x="567121" y="139389"/>
                    </a:cubicBezTo>
                    <a:cubicBezTo>
                      <a:pt x="567121" y="137332"/>
                      <a:pt x="567293" y="135017"/>
                      <a:pt x="567636" y="132445"/>
                    </a:cubicBezTo>
                    <a:close/>
                    <a:moveTo>
                      <a:pt x="581780" y="115215"/>
                    </a:moveTo>
                    <a:cubicBezTo>
                      <a:pt x="580923" y="115215"/>
                      <a:pt x="580237" y="115729"/>
                      <a:pt x="579723" y="116758"/>
                    </a:cubicBezTo>
                    <a:cubicBezTo>
                      <a:pt x="579380" y="117444"/>
                      <a:pt x="579123" y="117872"/>
                      <a:pt x="578951" y="118044"/>
                    </a:cubicBezTo>
                    <a:cubicBezTo>
                      <a:pt x="578780" y="118215"/>
                      <a:pt x="578694" y="118901"/>
                      <a:pt x="578694" y="120101"/>
                    </a:cubicBezTo>
                    <a:cubicBezTo>
                      <a:pt x="578523" y="120787"/>
                      <a:pt x="578437" y="121430"/>
                      <a:pt x="578437" y="122030"/>
                    </a:cubicBezTo>
                    <a:cubicBezTo>
                      <a:pt x="578437" y="122630"/>
                      <a:pt x="578351" y="123187"/>
                      <a:pt x="578180" y="123702"/>
                    </a:cubicBezTo>
                    <a:cubicBezTo>
                      <a:pt x="578008" y="126445"/>
                      <a:pt x="578051" y="127731"/>
                      <a:pt x="578308" y="127559"/>
                    </a:cubicBezTo>
                    <a:cubicBezTo>
                      <a:pt x="578566" y="127388"/>
                      <a:pt x="578994" y="126659"/>
                      <a:pt x="579594" y="125373"/>
                    </a:cubicBezTo>
                    <a:cubicBezTo>
                      <a:pt x="580194" y="124087"/>
                      <a:pt x="580794" y="122544"/>
                      <a:pt x="581394" y="120744"/>
                    </a:cubicBezTo>
                    <a:cubicBezTo>
                      <a:pt x="581995" y="118944"/>
                      <a:pt x="582295" y="117615"/>
                      <a:pt x="582295" y="116758"/>
                    </a:cubicBezTo>
                    <a:cubicBezTo>
                      <a:pt x="582123" y="116243"/>
                      <a:pt x="581952" y="115729"/>
                      <a:pt x="581780" y="115215"/>
                    </a:cubicBezTo>
                    <a:close/>
                    <a:moveTo>
                      <a:pt x="1200701" y="111486"/>
                    </a:moveTo>
                    <a:cubicBezTo>
                      <a:pt x="1200443" y="111914"/>
                      <a:pt x="1199629" y="112129"/>
                      <a:pt x="1198257" y="112129"/>
                    </a:cubicBezTo>
                    <a:cubicBezTo>
                      <a:pt x="1198429" y="112986"/>
                      <a:pt x="1198472" y="113457"/>
                      <a:pt x="1198386" y="113543"/>
                    </a:cubicBezTo>
                    <a:cubicBezTo>
                      <a:pt x="1198300" y="113629"/>
                      <a:pt x="1198429" y="113929"/>
                      <a:pt x="1198772" y="114443"/>
                    </a:cubicBezTo>
                    <a:cubicBezTo>
                      <a:pt x="1200143" y="114100"/>
                      <a:pt x="1200829" y="113329"/>
                      <a:pt x="1200829" y="112129"/>
                    </a:cubicBezTo>
                    <a:cubicBezTo>
                      <a:pt x="1201001" y="111271"/>
                      <a:pt x="1200958" y="111057"/>
                      <a:pt x="1200701" y="111486"/>
                    </a:cubicBezTo>
                    <a:close/>
                    <a:moveTo>
                      <a:pt x="899401" y="102356"/>
                    </a:moveTo>
                    <a:cubicBezTo>
                      <a:pt x="899229" y="103213"/>
                      <a:pt x="899058" y="103642"/>
                      <a:pt x="898887" y="103642"/>
                    </a:cubicBezTo>
                    <a:cubicBezTo>
                      <a:pt x="898715" y="103642"/>
                      <a:pt x="898629" y="104156"/>
                      <a:pt x="898629" y="105185"/>
                    </a:cubicBezTo>
                    <a:cubicBezTo>
                      <a:pt x="899315" y="105185"/>
                      <a:pt x="899701" y="105099"/>
                      <a:pt x="899787" y="104928"/>
                    </a:cubicBezTo>
                    <a:cubicBezTo>
                      <a:pt x="899872" y="104756"/>
                      <a:pt x="900258" y="104671"/>
                      <a:pt x="900944" y="104671"/>
                    </a:cubicBezTo>
                    <a:lnTo>
                      <a:pt x="901715" y="104413"/>
                    </a:lnTo>
                    <a:cubicBezTo>
                      <a:pt x="902058" y="104413"/>
                      <a:pt x="902316" y="104328"/>
                      <a:pt x="902487" y="104156"/>
                    </a:cubicBezTo>
                    <a:cubicBezTo>
                      <a:pt x="902144" y="103813"/>
                      <a:pt x="901973" y="103728"/>
                      <a:pt x="901973" y="103899"/>
                    </a:cubicBezTo>
                    <a:cubicBezTo>
                      <a:pt x="901973" y="104070"/>
                      <a:pt x="901973" y="103642"/>
                      <a:pt x="901973" y="102613"/>
                    </a:cubicBezTo>
                    <a:close/>
                    <a:moveTo>
                      <a:pt x="2037191" y="102099"/>
                    </a:moveTo>
                    <a:lnTo>
                      <a:pt x="2042077" y="102099"/>
                    </a:lnTo>
                    <a:cubicBezTo>
                      <a:pt x="2043277" y="102270"/>
                      <a:pt x="2044134" y="103042"/>
                      <a:pt x="2044649" y="104413"/>
                    </a:cubicBezTo>
                    <a:cubicBezTo>
                      <a:pt x="2045335" y="105271"/>
                      <a:pt x="2045892" y="105742"/>
                      <a:pt x="2046321" y="105828"/>
                    </a:cubicBezTo>
                    <a:cubicBezTo>
                      <a:pt x="2046749" y="105914"/>
                      <a:pt x="2047092" y="106042"/>
                      <a:pt x="2047349" y="106214"/>
                    </a:cubicBezTo>
                    <a:cubicBezTo>
                      <a:pt x="2047606" y="106385"/>
                      <a:pt x="2047821" y="106728"/>
                      <a:pt x="2047992" y="107242"/>
                    </a:cubicBezTo>
                    <a:cubicBezTo>
                      <a:pt x="2048164" y="107757"/>
                      <a:pt x="2048249" y="108700"/>
                      <a:pt x="2048249" y="110071"/>
                    </a:cubicBezTo>
                    <a:cubicBezTo>
                      <a:pt x="2048249" y="110928"/>
                      <a:pt x="2048121" y="111614"/>
                      <a:pt x="2047864" y="112129"/>
                    </a:cubicBezTo>
                    <a:cubicBezTo>
                      <a:pt x="2047606" y="112643"/>
                      <a:pt x="2047392" y="113329"/>
                      <a:pt x="2047221" y="114186"/>
                    </a:cubicBezTo>
                    <a:cubicBezTo>
                      <a:pt x="2047221" y="114357"/>
                      <a:pt x="2047006" y="114915"/>
                      <a:pt x="2046578" y="115858"/>
                    </a:cubicBezTo>
                    <a:cubicBezTo>
                      <a:pt x="2046149" y="116801"/>
                      <a:pt x="2045635" y="117786"/>
                      <a:pt x="2045035" y="118815"/>
                    </a:cubicBezTo>
                    <a:cubicBezTo>
                      <a:pt x="2044434" y="119844"/>
                      <a:pt x="2043920" y="120744"/>
                      <a:pt x="2043491" y="121516"/>
                    </a:cubicBezTo>
                    <a:cubicBezTo>
                      <a:pt x="2043063" y="122287"/>
                      <a:pt x="2042763" y="122759"/>
                      <a:pt x="2042591" y="122930"/>
                    </a:cubicBezTo>
                    <a:cubicBezTo>
                      <a:pt x="2042249" y="123616"/>
                      <a:pt x="2042077" y="124216"/>
                      <a:pt x="2042077" y="124730"/>
                    </a:cubicBezTo>
                    <a:lnTo>
                      <a:pt x="2040791" y="129874"/>
                    </a:lnTo>
                    <a:cubicBezTo>
                      <a:pt x="2040620" y="131074"/>
                      <a:pt x="2040448" y="132445"/>
                      <a:pt x="2040277" y="133989"/>
                    </a:cubicBezTo>
                    <a:cubicBezTo>
                      <a:pt x="2040105" y="135017"/>
                      <a:pt x="2039934" y="135660"/>
                      <a:pt x="2039762" y="135917"/>
                    </a:cubicBezTo>
                    <a:cubicBezTo>
                      <a:pt x="2039591" y="136175"/>
                      <a:pt x="2039505" y="136732"/>
                      <a:pt x="2039505" y="137589"/>
                    </a:cubicBezTo>
                    <a:lnTo>
                      <a:pt x="2039505" y="139389"/>
                    </a:lnTo>
                    <a:cubicBezTo>
                      <a:pt x="2039334" y="140246"/>
                      <a:pt x="2039291" y="140932"/>
                      <a:pt x="2039377" y="141447"/>
                    </a:cubicBezTo>
                    <a:cubicBezTo>
                      <a:pt x="2039462" y="141961"/>
                      <a:pt x="2039505" y="142561"/>
                      <a:pt x="2039505" y="143247"/>
                    </a:cubicBezTo>
                    <a:lnTo>
                      <a:pt x="2039505" y="145561"/>
                    </a:lnTo>
                    <a:cubicBezTo>
                      <a:pt x="2041220" y="146762"/>
                      <a:pt x="2042334" y="147362"/>
                      <a:pt x="2042849" y="147362"/>
                    </a:cubicBezTo>
                    <a:cubicBezTo>
                      <a:pt x="2043363" y="147362"/>
                      <a:pt x="2043963" y="147533"/>
                      <a:pt x="2044649" y="147876"/>
                    </a:cubicBezTo>
                    <a:lnTo>
                      <a:pt x="2045678" y="148390"/>
                    </a:lnTo>
                    <a:cubicBezTo>
                      <a:pt x="2046535" y="148733"/>
                      <a:pt x="2046878" y="148990"/>
                      <a:pt x="2046706" y="149162"/>
                    </a:cubicBezTo>
                    <a:cubicBezTo>
                      <a:pt x="2046535" y="149333"/>
                      <a:pt x="2046792" y="149762"/>
                      <a:pt x="2047478" y="150448"/>
                    </a:cubicBezTo>
                    <a:cubicBezTo>
                      <a:pt x="2050049" y="152162"/>
                      <a:pt x="2052064" y="153662"/>
                      <a:pt x="2053521" y="154948"/>
                    </a:cubicBezTo>
                    <a:cubicBezTo>
                      <a:pt x="2054979" y="156234"/>
                      <a:pt x="2055193" y="158249"/>
                      <a:pt x="2054164" y="160992"/>
                    </a:cubicBezTo>
                    <a:cubicBezTo>
                      <a:pt x="2053821" y="162363"/>
                      <a:pt x="2053521" y="163349"/>
                      <a:pt x="2053264" y="163949"/>
                    </a:cubicBezTo>
                    <a:cubicBezTo>
                      <a:pt x="2053007" y="164549"/>
                      <a:pt x="2052793" y="165064"/>
                      <a:pt x="2052621" y="165492"/>
                    </a:cubicBezTo>
                    <a:cubicBezTo>
                      <a:pt x="2052450" y="165921"/>
                      <a:pt x="2052236" y="166478"/>
                      <a:pt x="2051978" y="167164"/>
                    </a:cubicBezTo>
                    <a:cubicBezTo>
                      <a:pt x="2051721" y="167850"/>
                      <a:pt x="2051250" y="168793"/>
                      <a:pt x="2050564" y="169993"/>
                    </a:cubicBezTo>
                    <a:lnTo>
                      <a:pt x="2048506" y="174365"/>
                    </a:lnTo>
                    <a:cubicBezTo>
                      <a:pt x="2048164" y="175222"/>
                      <a:pt x="2047821" y="175651"/>
                      <a:pt x="2047478" y="175651"/>
                    </a:cubicBezTo>
                    <a:cubicBezTo>
                      <a:pt x="2047135" y="175651"/>
                      <a:pt x="2046706" y="176079"/>
                      <a:pt x="2046192" y="176937"/>
                    </a:cubicBezTo>
                    <a:cubicBezTo>
                      <a:pt x="2045849" y="178651"/>
                      <a:pt x="2045292" y="180023"/>
                      <a:pt x="2044520" y="181052"/>
                    </a:cubicBezTo>
                    <a:cubicBezTo>
                      <a:pt x="2043749" y="182080"/>
                      <a:pt x="2043191" y="182852"/>
                      <a:pt x="2042849" y="183366"/>
                    </a:cubicBezTo>
                    <a:cubicBezTo>
                      <a:pt x="2042506" y="183880"/>
                      <a:pt x="2042420" y="184009"/>
                      <a:pt x="2042591" y="183752"/>
                    </a:cubicBezTo>
                    <a:cubicBezTo>
                      <a:pt x="2042763" y="183495"/>
                      <a:pt x="2042763" y="183709"/>
                      <a:pt x="2042591" y="184395"/>
                    </a:cubicBezTo>
                    <a:cubicBezTo>
                      <a:pt x="2042420" y="185595"/>
                      <a:pt x="2042120" y="186709"/>
                      <a:pt x="2041691" y="187738"/>
                    </a:cubicBezTo>
                    <a:cubicBezTo>
                      <a:pt x="2041263" y="188767"/>
                      <a:pt x="2041048" y="189710"/>
                      <a:pt x="2041048" y="190567"/>
                    </a:cubicBezTo>
                    <a:cubicBezTo>
                      <a:pt x="2041048" y="191939"/>
                      <a:pt x="2041134" y="192882"/>
                      <a:pt x="2041306" y="193396"/>
                    </a:cubicBezTo>
                    <a:cubicBezTo>
                      <a:pt x="2041477" y="193739"/>
                      <a:pt x="2041563" y="194082"/>
                      <a:pt x="2041563" y="194425"/>
                    </a:cubicBezTo>
                    <a:cubicBezTo>
                      <a:pt x="2041906" y="195625"/>
                      <a:pt x="2042120" y="196353"/>
                      <a:pt x="2042206" y="196611"/>
                    </a:cubicBezTo>
                    <a:cubicBezTo>
                      <a:pt x="2042291" y="196868"/>
                      <a:pt x="2042249" y="197682"/>
                      <a:pt x="2042077" y="199054"/>
                    </a:cubicBezTo>
                    <a:cubicBezTo>
                      <a:pt x="2043277" y="198711"/>
                      <a:pt x="2043792" y="198582"/>
                      <a:pt x="2043620" y="198668"/>
                    </a:cubicBezTo>
                    <a:cubicBezTo>
                      <a:pt x="2043449" y="198754"/>
                      <a:pt x="2043792" y="198968"/>
                      <a:pt x="2044649" y="199311"/>
                    </a:cubicBezTo>
                    <a:cubicBezTo>
                      <a:pt x="2045506" y="199654"/>
                      <a:pt x="2046663" y="199740"/>
                      <a:pt x="2048121" y="199568"/>
                    </a:cubicBezTo>
                    <a:cubicBezTo>
                      <a:pt x="2049578" y="199397"/>
                      <a:pt x="2050907" y="199225"/>
                      <a:pt x="2052107" y="199054"/>
                    </a:cubicBezTo>
                    <a:cubicBezTo>
                      <a:pt x="2052450" y="198882"/>
                      <a:pt x="2053307" y="198968"/>
                      <a:pt x="2054679" y="199311"/>
                    </a:cubicBezTo>
                    <a:cubicBezTo>
                      <a:pt x="2055707" y="199311"/>
                      <a:pt x="2056393" y="199225"/>
                      <a:pt x="2056736" y="199054"/>
                    </a:cubicBezTo>
                    <a:cubicBezTo>
                      <a:pt x="2057079" y="198882"/>
                      <a:pt x="2057850" y="198797"/>
                      <a:pt x="2059051" y="198797"/>
                    </a:cubicBezTo>
                    <a:cubicBezTo>
                      <a:pt x="2060079" y="198797"/>
                      <a:pt x="2060851" y="198882"/>
                      <a:pt x="2061365" y="199054"/>
                    </a:cubicBezTo>
                    <a:cubicBezTo>
                      <a:pt x="2061879" y="199225"/>
                      <a:pt x="2062737" y="199654"/>
                      <a:pt x="2063937" y="200340"/>
                    </a:cubicBezTo>
                    <a:cubicBezTo>
                      <a:pt x="2064108" y="200511"/>
                      <a:pt x="2064151" y="200597"/>
                      <a:pt x="2064065" y="200597"/>
                    </a:cubicBezTo>
                    <a:cubicBezTo>
                      <a:pt x="2063980" y="200597"/>
                      <a:pt x="2064108" y="200683"/>
                      <a:pt x="2064451" y="200854"/>
                    </a:cubicBezTo>
                    <a:cubicBezTo>
                      <a:pt x="2064794" y="201025"/>
                      <a:pt x="2065351" y="201283"/>
                      <a:pt x="2066123" y="201626"/>
                    </a:cubicBezTo>
                    <a:cubicBezTo>
                      <a:pt x="2066894" y="201968"/>
                      <a:pt x="2067623" y="202226"/>
                      <a:pt x="2068309" y="202397"/>
                    </a:cubicBezTo>
                    <a:cubicBezTo>
                      <a:pt x="2069338" y="202740"/>
                      <a:pt x="2069852" y="203040"/>
                      <a:pt x="2069852" y="203297"/>
                    </a:cubicBezTo>
                    <a:cubicBezTo>
                      <a:pt x="2069852" y="203554"/>
                      <a:pt x="2070109" y="204454"/>
                      <a:pt x="2070623" y="205998"/>
                    </a:cubicBezTo>
                    <a:cubicBezTo>
                      <a:pt x="2070966" y="206855"/>
                      <a:pt x="2071438" y="207283"/>
                      <a:pt x="2072038" y="207283"/>
                    </a:cubicBezTo>
                    <a:cubicBezTo>
                      <a:pt x="2072638" y="207283"/>
                      <a:pt x="2073109" y="207626"/>
                      <a:pt x="2073452" y="208312"/>
                    </a:cubicBezTo>
                    <a:lnTo>
                      <a:pt x="2073452" y="208569"/>
                    </a:lnTo>
                    <a:lnTo>
                      <a:pt x="2074481" y="209598"/>
                    </a:lnTo>
                    <a:cubicBezTo>
                      <a:pt x="2076367" y="211141"/>
                      <a:pt x="2077096" y="212213"/>
                      <a:pt x="2076667" y="212813"/>
                    </a:cubicBezTo>
                    <a:cubicBezTo>
                      <a:pt x="2076239" y="213413"/>
                      <a:pt x="2075938" y="215256"/>
                      <a:pt x="2075767" y="218342"/>
                    </a:cubicBezTo>
                    <a:cubicBezTo>
                      <a:pt x="2076624" y="220399"/>
                      <a:pt x="2076624" y="221428"/>
                      <a:pt x="2075767" y="221428"/>
                    </a:cubicBezTo>
                    <a:cubicBezTo>
                      <a:pt x="2074910" y="221428"/>
                      <a:pt x="2074053" y="222114"/>
                      <a:pt x="2073195" y="223485"/>
                    </a:cubicBezTo>
                    <a:cubicBezTo>
                      <a:pt x="2072852" y="224686"/>
                      <a:pt x="2072595" y="225457"/>
                      <a:pt x="2072424" y="225800"/>
                    </a:cubicBezTo>
                    <a:cubicBezTo>
                      <a:pt x="2072252" y="226143"/>
                      <a:pt x="2071395" y="226572"/>
                      <a:pt x="2069852" y="227086"/>
                    </a:cubicBezTo>
                    <a:lnTo>
                      <a:pt x="2068309" y="227600"/>
                    </a:lnTo>
                    <a:lnTo>
                      <a:pt x="2068052" y="227600"/>
                    </a:lnTo>
                    <a:cubicBezTo>
                      <a:pt x="2067195" y="227943"/>
                      <a:pt x="2066552" y="228029"/>
                      <a:pt x="2066123" y="227857"/>
                    </a:cubicBezTo>
                    <a:cubicBezTo>
                      <a:pt x="2065694" y="227686"/>
                      <a:pt x="2065137" y="227686"/>
                      <a:pt x="2064451" y="227857"/>
                    </a:cubicBezTo>
                    <a:cubicBezTo>
                      <a:pt x="2063423" y="228029"/>
                      <a:pt x="2062951" y="228157"/>
                      <a:pt x="2063037" y="228243"/>
                    </a:cubicBezTo>
                    <a:cubicBezTo>
                      <a:pt x="2063123" y="228329"/>
                      <a:pt x="2062137" y="228029"/>
                      <a:pt x="2060079" y="227343"/>
                    </a:cubicBezTo>
                    <a:cubicBezTo>
                      <a:pt x="2058708" y="227000"/>
                      <a:pt x="2057765" y="226872"/>
                      <a:pt x="2057250" y="226957"/>
                    </a:cubicBezTo>
                    <a:cubicBezTo>
                      <a:pt x="2056736" y="227043"/>
                      <a:pt x="2056307" y="227214"/>
                      <a:pt x="2055965" y="227472"/>
                    </a:cubicBezTo>
                    <a:cubicBezTo>
                      <a:pt x="2055622" y="227729"/>
                      <a:pt x="2055236" y="227943"/>
                      <a:pt x="2054807" y="228115"/>
                    </a:cubicBezTo>
                    <a:cubicBezTo>
                      <a:pt x="2054379" y="228286"/>
                      <a:pt x="2053736" y="228115"/>
                      <a:pt x="2052878" y="227600"/>
                    </a:cubicBezTo>
                    <a:cubicBezTo>
                      <a:pt x="2052364" y="227257"/>
                      <a:pt x="2052107" y="227129"/>
                      <a:pt x="2052107" y="227214"/>
                    </a:cubicBezTo>
                    <a:cubicBezTo>
                      <a:pt x="2052107" y="227300"/>
                      <a:pt x="2051678" y="227343"/>
                      <a:pt x="2050821" y="227343"/>
                    </a:cubicBezTo>
                    <a:cubicBezTo>
                      <a:pt x="2049792" y="227343"/>
                      <a:pt x="2049149" y="227343"/>
                      <a:pt x="2048892" y="227343"/>
                    </a:cubicBezTo>
                    <a:cubicBezTo>
                      <a:pt x="2048635" y="227343"/>
                      <a:pt x="2048292" y="227386"/>
                      <a:pt x="2047864" y="227472"/>
                    </a:cubicBezTo>
                    <a:cubicBezTo>
                      <a:pt x="2047435" y="227557"/>
                      <a:pt x="2046792" y="227600"/>
                      <a:pt x="2045935" y="227600"/>
                    </a:cubicBezTo>
                    <a:cubicBezTo>
                      <a:pt x="2045077" y="227600"/>
                      <a:pt x="2043963" y="227515"/>
                      <a:pt x="2042591" y="227343"/>
                    </a:cubicBezTo>
                    <a:lnTo>
                      <a:pt x="2037705" y="227343"/>
                    </a:lnTo>
                    <a:cubicBezTo>
                      <a:pt x="2037362" y="227515"/>
                      <a:pt x="2037191" y="227643"/>
                      <a:pt x="2037191" y="227729"/>
                    </a:cubicBezTo>
                    <a:cubicBezTo>
                      <a:pt x="2037191" y="227815"/>
                      <a:pt x="2036934" y="228029"/>
                      <a:pt x="2036419" y="228372"/>
                    </a:cubicBezTo>
                    <a:cubicBezTo>
                      <a:pt x="2036076" y="228543"/>
                      <a:pt x="2035776" y="228586"/>
                      <a:pt x="2035519" y="228500"/>
                    </a:cubicBezTo>
                    <a:cubicBezTo>
                      <a:pt x="2035262" y="228415"/>
                      <a:pt x="2035048" y="228372"/>
                      <a:pt x="2034876" y="228372"/>
                    </a:cubicBezTo>
                    <a:cubicBezTo>
                      <a:pt x="2034190" y="228372"/>
                      <a:pt x="2033676" y="228543"/>
                      <a:pt x="2033333" y="228886"/>
                    </a:cubicBezTo>
                    <a:cubicBezTo>
                      <a:pt x="2032819" y="229229"/>
                      <a:pt x="2032647" y="229400"/>
                      <a:pt x="2032819" y="229400"/>
                    </a:cubicBezTo>
                    <a:cubicBezTo>
                      <a:pt x="2032990" y="229400"/>
                      <a:pt x="2032476" y="229486"/>
                      <a:pt x="2031276" y="229658"/>
                    </a:cubicBezTo>
                    <a:cubicBezTo>
                      <a:pt x="2030075" y="229829"/>
                      <a:pt x="2028833" y="230172"/>
                      <a:pt x="2027547" y="230686"/>
                    </a:cubicBezTo>
                    <a:cubicBezTo>
                      <a:pt x="2026261" y="231201"/>
                      <a:pt x="2024932" y="231544"/>
                      <a:pt x="2023560" y="231715"/>
                    </a:cubicBezTo>
                    <a:cubicBezTo>
                      <a:pt x="2022017" y="232058"/>
                      <a:pt x="2021246" y="232101"/>
                      <a:pt x="2021246" y="231844"/>
                    </a:cubicBezTo>
                    <a:cubicBezTo>
                      <a:pt x="2021246" y="231586"/>
                      <a:pt x="2020646" y="231458"/>
                      <a:pt x="2019446" y="231458"/>
                    </a:cubicBezTo>
                    <a:cubicBezTo>
                      <a:pt x="2019103" y="231629"/>
                      <a:pt x="2018546" y="231844"/>
                      <a:pt x="2017774" y="232101"/>
                    </a:cubicBezTo>
                    <a:cubicBezTo>
                      <a:pt x="2017003" y="232358"/>
                      <a:pt x="2016531" y="232658"/>
                      <a:pt x="2016360" y="233001"/>
                    </a:cubicBezTo>
                    <a:cubicBezTo>
                      <a:pt x="2013102" y="232829"/>
                      <a:pt x="2009673" y="232744"/>
                      <a:pt x="2006073" y="232744"/>
                    </a:cubicBezTo>
                    <a:cubicBezTo>
                      <a:pt x="2002472" y="232744"/>
                      <a:pt x="1999386" y="232658"/>
                      <a:pt x="1996814" y="232487"/>
                    </a:cubicBezTo>
                    <a:cubicBezTo>
                      <a:pt x="1994243" y="232487"/>
                      <a:pt x="1992485" y="232358"/>
                      <a:pt x="1991542" y="232101"/>
                    </a:cubicBezTo>
                    <a:cubicBezTo>
                      <a:pt x="1990599" y="231844"/>
                      <a:pt x="1989013" y="230858"/>
                      <a:pt x="1986784" y="229143"/>
                    </a:cubicBezTo>
                    <a:cubicBezTo>
                      <a:pt x="1986784" y="227429"/>
                      <a:pt x="1986656" y="226143"/>
                      <a:pt x="1986399" y="225286"/>
                    </a:cubicBezTo>
                    <a:cubicBezTo>
                      <a:pt x="1986141" y="224428"/>
                      <a:pt x="1986099" y="223228"/>
                      <a:pt x="1986270" y="221685"/>
                    </a:cubicBezTo>
                    <a:lnTo>
                      <a:pt x="1986270" y="219113"/>
                    </a:lnTo>
                    <a:cubicBezTo>
                      <a:pt x="1986270" y="218599"/>
                      <a:pt x="1986484" y="218042"/>
                      <a:pt x="1986913" y="217442"/>
                    </a:cubicBezTo>
                    <a:cubicBezTo>
                      <a:pt x="1987342" y="216842"/>
                      <a:pt x="1987727" y="216285"/>
                      <a:pt x="1988070" y="215770"/>
                    </a:cubicBezTo>
                    <a:cubicBezTo>
                      <a:pt x="1988585" y="214056"/>
                      <a:pt x="1989528" y="212684"/>
                      <a:pt x="1990899" y="211655"/>
                    </a:cubicBezTo>
                    <a:cubicBezTo>
                      <a:pt x="1991585" y="211141"/>
                      <a:pt x="1991971" y="210712"/>
                      <a:pt x="1992057" y="210369"/>
                    </a:cubicBezTo>
                    <a:cubicBezTo>
                      <a:pt x="1992142" y="210027"/>
                      <a:pt x="1992442" y="209598"/>
                      <a:pt x="1992957" y="209084"/>
                    </a:cubicBezTo>
                    <a:cubicBezTo>
                      <a:pt x="1993299" y="208741"/>
                      <a:pt x="1993514" y="208355"/>
                      <a:pt x="1993600" y="207926"/>
                    </a:cubicBezTo>
                    <a:cubicBezTo>
                      <a:pt x="1993685" y="207498"/>
                      <a:pt x="1993985" y="206941"/>
                      <a:pt x="1994500" y="206255"/>
                    </a:cubicBezTo>
                    <a:lnTo>
                      <a:pt x="1996557" y="203426"/>
                    </a:lnTo>
                    <a:cubicBezTo>
                      <a:pt x="1996900" y="203083"/>
                      <a:pt x="1996986" y="202997"/>
                      <a:pt x="1996814" y="203169"/>
                    </a:cubicBezTo>
                    <a:cubicBezTo>
                      <a:pt x="1996643" y="203340"/>
                      <a:pt x="1996814" y="203169"/>
                      <a:pt x="1997329" y="202654"/>
                    </a:cubicBezTo>
                    <a:cubicBezTo>
                      <a:pt x="1997671" y="202311"/>
                      <a:pt x="1997800" y="202140"/>
                      <a:pt x="1997714" y="202140"/>
                    </a:cubicBezTo>
                    <a:cubicBezTo>
                      <a:pt x="1997629" y="202140"/>
                      <a:pt x="1997843" y="201883"/>
                      <a:pt x="1998357" y="201368"/>
                    </a:cubicBezTo>
                    <a:lnTo>
                      <a:pt x="1998872" y="200854"/>
                    </a:lnTo>
                    <a:lnTo>
                      <a:pt x="1999643" y="200340"/>
                    </a:lnTo>
                    <a:cubicBezTo>
                      <a:pt x="1999643" y="199997"/>
                      <a:pt x="1999600" y="199697"/>
                      <a:pt x="1999515" y="199440"/>
                    </a:cubicBezTo>
                    <a:cubicBezTo>
                      <a:pt x="1999429" y="199182"/>
                      <a:pt x="1999215" y="198797"/>
                      <a:pt x="1998872" y="198282"/>
                    </a:cubicBezTo>
                    <a:cubicBezTo>
                      <a:pt x="1998529" y="198282"/>
                      <a:pt x="1998400" y="198197"/>
                      <a:pt x="1998486" y="198025"/>
                    </a:cubicBezTo>
                    <a:cubicBezTo>
                      <a:pt x="1998572" y="197854"/>
                      <a:pt x="1998357" y="197511"/>
                      <a:pt x="1997843" y="196996"/>
                    </a:cubicBezTo>
                    <a:cubicBezTo>
                      <a:pt x="1997500" y="196654"/>
                      <a:pt x="1997157" y="196311"/>
                      <a:pt x="1996814" y="195968"/>
                    </a:cubicBezTo>
                    <a:cubicBezTo>
                      <a:pt x="1996471" y="195625"/>
                      <a:pt x="1996043" y="194939"/>
                      <a:pt x="1995528" y="193910"/>
                    </a:cubicBezTo>
                    <a:lnTo>
                      <a:pt x="1990899" y="187995"/>
                    </a:lnTo>
                    <a:cubicBezTo>
                      <a:pt x="1989871" y="186795"/>
                      <a:pt x="1989142" y="185681"/>
                      <a:pt x="1988713" y="184652"/>
                    </a:cubicBezTo>
                    <a:cubicBezTo>
                      <a:pt x="1988285" y="183623"/>
                      <a:pt x="1987727" y="182252"/>
                      <a:pt x="1987042" y="180537"/>
                    </a:cubicBezTo>
                    <a:cubicBezTo>
                      <a:pt x="1986699" y="179680"/>
                      <a:pt x="1986313" y="178866"/>
                      <a:pt x="1985884" y="178094"/>
                    </a:cubicBezTo>
                    <a:cubicBezTo>
                      <a:pt x="1985456" y="177323"/>
                      <a:pt x="1984984" y="176422"/>
                      <a:pt x="1984470" y="175394"/>
                    </a:cubicBezTo>
                    <a:lnTo>
                      <a:pt x="1983698" y="174365"/>
                    </a:lnTo>
                    <a:cubicBezTo>
                      <a:pt x="1983355" y="174022"/>
                      <a:pt x="1983141" y="173765"/>
                      <a:pt x="1983055" y="173593"/>
                    </a:cubicBezTo>
                    <a:cubicBezTo>
                      <a:pt x="1982970" y="173422"/>
                      <a:pt x="1983012" y="172993"/>
                      <a:pt x="1983184" y="172308"/>
                    </a:cubicBezTo>
                    <a:cubicBezTo>
                      <a:pt x="1983184" y="171107"/>
                      <a:pt x="1983270" y="170250"/>
                      <a:pt x="1983441" y="169736"/>
                    </a:cubicBezTo>
                    <a:cubicBezTo>
                      <a:pt x="1983613" y="169221"/>
                      <a:pt x="1983870" y="168536"/>
                      <a:pt x="1984213" y="167678"/>
                    </a:cubicBezTo>
                    <a:cubicBezTo>
                      <a:pt x="1984213" y="166821"/>
                      <a:pt x="1984384" y="166135"/>
                      <a:pt x="1984727" y="165621"/>
                    </a:cubicBezTo>
                    <a:cubicBezTo>
                      <a:pt x="1985241" y="164935"/>
                      <a:pt x="1985584" y="164249"/>
                      <a:pt x="1985756" y="163564"/>
                    </a:cubicBezTo>
                    <a:cubicBezTo>
                      <a:pt x="1985927" y="162878"/>
                      <a:pt x="1986270" y="162278"/>
                      <a:pt x="1986784" y="161763"/>
                    </a:cubicBezTo>
                    <a:lnTo>
                      <a:pt x="1987556" y="160478"/>
                    </a:lnTo>
                    <a:lnTo>
                      <a:pt x="1990128" y="159192"/>
                    </a:lnTo>
                    <a:cubicBezTo>
                      <a:pt x="1990813" y="158849"/>
                      <a:pt x="1991542" y="158634"/>
                      <a:pt x="1992314" y="158549"/>
                    </a:cubicBezTo>
                    <a:cubicBezTo>
                      <a:pt x="1993085" y="158463"/>
                      <a:pt x="1993814" y="158249"/>
                      <a:pt x="1994500" y="157906"/>
                    </a:cubicBezTo>
                    <a:cubicBezTo>
                      <a:pt x="1994843" y="157391"/>
                      <a:pt x="1994971" y="157134"/>
                      <a:pt x="1994885" y="157134"/>
                    </a:cubicBezTo>
                    <a:cubicBezTo>
                      <a:pt x="1994800" y="157134"/>
                      <a:pt x="1995185" y="157049"/>
                      <a:pt x="1996043" y="156877"/>
                    </a:cubicBezTo>
                    <a:cubicBezTo>
                      <a:pt x="1997071" y="156877"/>
                      <a:pt x="1998100" y="156577"/>
                      <a:pt x="1999129" y="155977"/>
                    </a:cubicBezTo>
                    <a:cubicBezTo>
                      <a:pt x="2000157" y="155377"/>
                      <a:pt x="2001015" y="154905"/>
                      <a:pt x="2001701" y="154563"/>
                    </a:cubicBezTo>
                    <a:lnTo>
                      <a:pt x="2003758" y="153534"/>
                    </a:lnTo>
                    <a:cubicBezTo>
                      <a:pt x="2004101" y="153362"/>
                      <a:pt x="2004229" y="153319"/>
                      <a:pt x="2004144" y="153405"/>
                    </a:cubicBezTo>
                    <a:cubicBezTo>
                      <a:pt x="2004058" y="153491"/>
                      <a:pt x="2004187" y="153448"/>
                      <a:pt x="2004529" y="153277"/>
                    </a:cubicBezTo>
                    <a:cubicBezTo>
                      <a:pt x="2004872" y="153105"/>
                      <a:pt x="2005301" y="153019"/>
                      <a:pt x="2005815" y="153019"/>
                    </a:cubicBezTo>
                    <a:cubicBezTo>
                      <a:pt x="2006501" y="152677"/>
                      <a:pt x="2006930" y="152548"/>
                      <a:pt x="2007101" y="152634"/>
                    </a:cubicBezTo>
                    <a:cubicBezTo>
                      <a:pt x="2007273" y="152719"/>
                      <a:pt x="2007616" y="152677"/>
                      <a:pt x="2008130" y="152505"/>
                    </a:cubicBezTo>
                    <a:cubicBezTo>
                      <a:pt x="2008301" y="152505"/>
                      <a:pt x="2008987" y="152419"/>
                      <a:pt x="2010187" y="152248"/>
                    </a:cubicBezTo>
                    <a:cubicBezTo>
                      <a:pt x="2011387" y="152076"/>
                      <a:pt x="2012416" y="151819"/>
                      <a:pt x="2013274" y="151476"/>
                    </a:cubicBezTo>
                    <a:lnTo>
                      <a:pt x="2017903" y="149933"/>
                    </a:lnTo>
                    <a:lnTo>
                      <a:pt x="2018160" y="149933"/>
                    </a:lnTo>
                    <a:lnTo>
                      <a:pt x="2019188" y="149676"/>
                    </a:lnTo>
                    <a:cubicBezTo>
                      <a:pt x="2020217" y="149676"/>
                      <a:pt x="2020903" y="149590"/>
                      <a:pt x="2021246" y="149419"/>
                    </a:cubicBezTo>
                    <a:cubicBezTo>
                      <a:pt x="2021589" y="149248"/>
                      <a:pt x="2021717" y="149162"/>
                      <a:pt x="2021632" y="149162"/>
                    </a:cubicBezTo>
                    <a:cubicBezTo>
                      <a:pt x="2021546" y="149162"/>
                      <a:pt x="2021589" y="148990"/>
                      <a:pt x="2021760" y="148647"/>
                    </a:cubicBezTo>
                    <a:cubicBezTo>
                      <a:pt x="2022103" y="148305"/>
                      <a:pt x="2022189" y="148176"/>
                      <a:pt x="2022017" y="148262"/>
                    </a:cubicBezTo>
                    <a:cubicBezTo>
                      <a:pt x="2021846" y="148347"/>
                      <a:pt x="2022103" y="148305"/>
                      <a:pt x="2022789" y="148133"/>
                    </a:cubicBezTo>
                    <a:cubicBezTo>
                      <a:pt x="2022960" y="148305"/>
                      <a:pt x="2023046" y="148305"/>
                      <a:pt x="2023046" y="148133"/>
                    </a:cubicBezTo>
                    <a:cubicBezTo>
                      <a:pt x="2022703" y="147619"/>
                      <a:pt x="2022575" y="147362"/>
                      <a:pt x="2022660" y="147362"/>
                    </a:cubicBezTo>
                    <a:cubicBezTo>
                      <a:pt x="2022746" y="147362"/>
                      <a:pt x="2022703" y="147190"/>
                      <a:pt x="2022532" y="146847"/>
                    </a:cubicBezTo>
                    <a:lnTo>
                      <a:pt x="2023560" y="144018"/>
                    </a:lnTo>
                    <a:cubicBezTo>
                      <a:pt x="2023389" y="143333"/>
                      <a:pt x="2023389" y="142818"/>
                      <a:pt x="2023560" y="142475"/>
                    </a:cubicBezTo>
                    <a:cubicBezTo>
                      <a:pt x="2023732" y="142132"/>
                      <a:pt x="2023989" y="141789"/>
                      <a:pt x="2024332" y="141447"/>
                    </a:cubicBezTo>
                    <a:cubicBezTo>
                      <a:pt x="2024332" y="140075"/>
                      <a:pt x="2024418" y="138961"/>
                      <a:pt x="2024589" y="138103"/>
                    </a:cubicBezTo>
                    <a:cubicBezTo>
                      <a:pt x="2024761" y="137760"/>
                      <a:pt x="2024889" y="137332"/>
                      <a:pt x="2024975" y="136817"/>
                    </a:cubicBezTo>
                    <a:cubicBezTo>
                      <a:pt x="2025061" y="136303"/>
                      <a:pt x="2025189" y="135789"/>
                      <a:pt x="2025361" y="135274"/>
                    </a:cubicBezTo>
                    <a:cubicBezTo>
                      <a:pt x="2025703" y="134589"/>
                      <a:pt x="2025703" y="134374"/>
                      <a:pt x="2025361" y="134631"/>
                    </a:cubicBezTo>
                    <a:cubicBezTo>
                      <a:pt x="2025018" y="134889"/>
                      <a:pt x="2025018" y="134589"/>
                      <a:pt x="2025361" y="133731"/>
                    </a:cubicBezTo>
                    <a:cubicBezTo>
                      <a:pt x="2025703" y="132874"/>
                      <a:pt x="2025875" y="132360"/>
                      <a:pt x="2025875" y="132188"/>
                    </a:cubicBezTo>
                    <a:cubicBezTo>
                      <a:pt x="2025875" y="131502"/>
                      <a:pt x="2025832" y="131160"/>
                      <a:pt x="2025746" y="131160"/>
                    </a:cubicBezTo>
                    <a:cubicBezTo>
                      <a:pt x="2025661" y="131160"/>
                      <a:pt x="2025618" y="130817"/>
                      <a:pt x="2025618" y="130131"/>
                    </a:cubicBezTo>
                    <a:cubicBezTo>
                      <a:pt x="2025618" y="129788"/>
                      <a:pt x="2025832" y="128974"/>
                      <a:pt x="2026261" y="127688"/>
                    </a:cubicBezTo>
                    <a:cubicBezTo>
                      <a:pt x="2026689" y="126402"/>
                      <a:pt x="2027032" y="125073"/>
                      <a:pt x="2027290" y="123702"/>
                    </a:cubicBezTo>
                    <a:cubicBezTo>
                      <a:pt x="2027547" y="122330"/>
                      <a:pt x="2027547" y="121430"/>
                      <a:pt x="2027290" y="121001"/>
                    </a:cubicBezTo>
                    <a:cubicBezTo>
                      <a:pt x="2027032" y="120573"/>
                      <a:pt x="2026389" y="120787"/>
                      <a:pt x="2025361" y="121644"/>
                    </a:cubicBezTo>
                    <a:cubicBezTo>
                      <a:pt x="2025189" y="121987"/>
                      <a:pt x="2025018" y="122201"/>
                      <a:pt x="2024846" y="122287"/>
                    </a:cubicBezTo>
                    <a:cubicBezTo>
                      <a:pt x="2024675" y="122373"/>
                      <a:pt x="2024503" y="122587"/>
                      <a:pt x="2024332" y="122930"/>
                    </a:cubicBezTo>
                    <a:cubicBezTo>
                      <a:pt x="2023989" y="123273"/>
                      <a:pt x="2023603" y="123659"/>
                      <a:pt x="2023175" y="124087"/>
                    </a:cubicBezTo>
                    <a:cubicBezTo>
                      <a:pt x="2022746" y="124516"/>
                      <a:pt x="2022275" y="124987"/>
                      <a:pt x="2021760" y="125502"/>
                    </a:cubicBezTo>
                    <a:cubicBezTo>
                      <a:pt x="2021074" y="126016"/>
                      <a:pt x="2020646" y="126530"/>
                      <a:pt x="2020474" y="127045"/>
                    </a:cubicBezTo>
                    <a:cubicBezTo>
                      <a:pt x="2020303" y="127559"/>
                      <a:pt x="2019703" y="127731"/>
                      <a:pt x="2018674" y="127559"/>
                    </a:cubicBezTo>
                    <a:cubicBezTo>
                      <a:pt x="2018674" y="127731"/>
                      <a:pt x="2018760" y="127816"/>
                      <a:pt x="2018931" y="127816"/>
                    </a:cubicBezTo>
                    <a:lnTo>
                      <a:pt x="2019446" y="128073"/>
                    </a:lnTo>
                    <a:lnTo>
                      <a:pt x="2019960" y="128073"/>
                    </a:lnTo>
                    <a:cubicBezTo>
                      <a:pt x="2019103" y="128073"/>
                      <a:pt x="2018331" y="128416"/>
                      <a:pt x="2017646" y="129102"/>
                    </a:cubicBezTo>
                    <a:cubicBezTo>
                      <a:pt x="2017303" y="129274"/>
                      <a:pt x="2017003" y="129359"/>
                      <a:pt x="2016745" y="129359"/>
                    </a:cubicBezTo>
                    <a:cubicBezTo>
                      <a:pt x="2016488" y="129359"/>
                      <a:pt x="2016102" y="129531"/>
                      <a:pt x="2015588" y="129874"/>
                    </a:cubicBezTo>
                    <a:lnTo>
                      <a:pt x="2015074" y="129874"/>
                    </a:lnTo>
                    <a:cubicBezTo>
                      <a:pt x="2014388" y="129874"/>
                      <a:pt x="2013788" y="130045"/>
                      <a:pt x="2013274" y="130388"/>
                    </a:cubicBezTo>
                    <a:cubicBezTo>
                      <a:pt x="2012931" y="130731"/>
                      <a:pt x="2012759" y="130817"/>
                      <a:pt x="2012759" y="130645"/>
                    </a:cubicBezTo>
                    <a:cubicBezTo>
                      <a:pt x="2012759" y="130474"/>
                      <a:pt x="2012588" y="130560"/>
                      <a:pt x="2012245" y="130902"/>
                    </a:cubicBezTo>
                    <a:cubicBezTo>
                      <a:pt x="2012073" y="131074"/>
                      <a:pt x="2011902" y="131160"/>
                      <a:pt x="2011730" y="131160"/>
                    </a:cubicBezTo>
                    <a:cubicBezTo>
                      <a:pt x="2011559" y="131160"/>
                      <a:pt x="2011387" y="131245"/>
                      <a:pt x="2011216" y="131417"/>
                    </a:cubicBezTo>
                    <a:cubicBezTo>
                      <a:pt x="2010530" y="131760"/>
                      <a:pt x="2009802" y="132017"/>
                      <a:pt x="2009030" y="132188"/>
                    </a:cubicBezTo>
                    <a:cubicBezTo>
                      <a:pt x="2008259" y="132360"/>
                      <a:pt x="2007616" y="132617"/>
                      <a:pt x="2007101" y="132960"/>
                    </a:cubicBezTo>
                    <a:lnTo>
                      <a:pt x="2004529" y="133989"/>
                    </a:lnTo>
                    <a:cubicBezTo>
                      <a:pt x="2004187" y="134160"/>
                      <a:pt x="2003972" y="134331"/>
                      <a:pt x="2003887" y="134503"/>
                    </a:cubicBezTo>
                    <a:cubicBezTo>
                      <a:pt x="2003801" y="134674"/>
                      <a:pt x="2003501" y="134846"/>
                      <a:pt x="2002987" y="135017"/>
                    </a:cubicBezTo>
                    <a:cubicBezTo>
                      <a:pt x="2001272" y="135703"/>
                      <a:pt x="2000243" y="136175"/>
                      <a:pt x="1999900" y="136432"/>
                    </a:cubicBezTo>
                    <a:cubicBezTo>
                      <a:pt x="1999557" y="136689"/>
                      <a:pt x="1998786" y="137418"/>
                      <a:pt x="1997586" y="138618"/>
                    </a:cubicBezTo>
                    <a:cubicBezTo>
                      <a:pt x="1997243" y="138961"/>
                      <a:pt x="1996943" y="139089"/>
                      <a:pt x="1996686" y="139003"/>
                    </a:cubicBezTo>
                    <a:cubicBezTo>
                      <a:pt x="1996428" y="138918"/>
                      <a:pt x="1996128" y="139046"/>
                      <a:pt x="1995786" y="139389"/>
                    </a:cubicBezTo>
                    <a:lnTo>
                      <a:pt x="1993471" y="140418"/>
                    </a:lnTo>
                    <a:cubicBezTo>
                      <a:pt x="1992099" y="140761"/>
                      <a:pt x="1991414" y="141104"/>
                      <a:pt x="1991414" y="141447"/>
                    </a:cubicBezTo>
                    <a:cubicBezTo>
                      <a:pt x="1991414" y="141789"/>
                      <a:pt x="1990728" y="141961"/>
                      <a:pt x="1989356" y="141961"/>
                    </a:cubicBezTo>
                    <a:cubicBezTo>
                      <a:pt x="1988499" y="141961"/>
                      <a:pt x="1987985" y="142004"/>
                      <a:pt x="1987813" y="142090"/>
                    </a:cubicBezTo>
                    <a:cubicBezTo>
                      <a:pt x="1987642" y="142175"/>
                      <a:pt x="1987384" y="142218"/>
                      <a:pt x="1987042" y="142218"/>
                    </a:cubicBezTo>
                    <a:cubicBezTo>
                      <a:pt x="1986527" y="141875"/>
                      <a:pt x="1986013" y="141704"/>
                      <a:pt x="1985499" y="141704"/>
                    </a:cubicBezTo>
                    <a:cubicBezTo>
                      <a:pt x="1984641" y="141532"/>
                      <a:pt x="1984384" y="141532"/>
                      <a:pt x="1984727" y="141704"/>
                    </a:cubicBezTo>
                    <a:cubicBezTo>
                      <a:pt x="1985070" y="141875"/>
                      <a:pt x="1984727" y="141789"/>
                      <a:pt x="1983698" y="141447"/>
                    </a:cubicBezTo>
                    <a:cubicBezTo>
                      <a:pt x="1983355" y="141447"/>
                      <a:pt x="1982970" y="141232"/>
                      <a:pt x="1982541" y="140804"/>
                    </a:cubicBezTo>
                    <a:cubicBezTo>
                      <a:pt x="1982112" y="140375"/>
                      <a:pt x="1981641" y="139904"/>
                      <a:pt x="1981127" y="139389"/>
                    </a:cubicBezTo>
                    <a:cubicBezTo>
                      <a:pt x="1981469" y="138360"/>
                      <a:pt x="1981727" y="137675"/>
                      <a:pt x="1981898" y="137332"/>
                    </a:cubicBezTo>
                    <a:cubicBezTo>
                      <a:pt x="1982069" y="136989"/>
                      <a:pt x="1981984" y="136303"/>
                      <a:pt x="1981641" y="135274"/>
                    </a:cubicBezTo>
                    <a:cubicBezTo>
                      <a:pt x="1981469" y="134931"/>
                      <a:pt x="1981255" y="134203"/>
                      <a:pt x="1980998" y="133088"/>
                    </a:cubicBezTo>
                    <a:cubicBezTo>
                      <a:pt x="1980741" y="131974"/>
                      <a:pt x="1980784" y="131074"/>
                      <a:pt x="1981127" y="130388"/>
                    </a:cubicBezTo>
                    <a:cubicBezTo>
                      <a:pt x="1981298" y="130045"/>
                      <a:pt x="1981641" y="129745"/>
                      <a:pt x="1982155" y="129488"/>
                    </a:cubicBezTo>
                    <a:cubicBezTo>
                      <a:pt x="1982670" y="129231"/>
                      <a:pt x="1983098" y="128674"/>
                      <a:pt x="1983441" y="127816"/>
                    </a:cubicBezTo>
                    <a:cubicBezTo>
                      <a:pt x="1983784" y="126273"/>
                      <a:pt x="1983913" y="125587"/>
                      <a:pt x="1983827" y="125759"/>
                    </a:cubicBezTo>
                    <a:cubicBezTo>
                      <a:pt x="1983741" y="125930"/>
                      <a:pt x="1984298" y="125673"/>
                      <a:pt x="1985499" y="124987"/>
                    </a:cubicBezTo>
                    <a:cubicBezTo>
                      <a:pt x="1986527" y="124130"/>
                      <a:pt x="1987213" y="123144"/>
                      <a:pt x="1987556" y="122030"/>
                    </a:cubicBezTo>
                    <a:cubicBezTo>
                      <a:pt x="1987899" y="120915"/>
                      <a:pt x="1988670" y="120101"/>
                      <a:pt x="1989871" y="119587"/>
                    </a:cubicBezTo>
                    <a:cubicBezTo>
                      <a:pt x="1992271" y="118729"/>
                      <a:pt x="1993600" y="118472"/>
                      <a:pt x="1993857" y="118815"/>
                    </a:cubicBezTo>
                    <a:cubicBezTo>
                      <a:pt x="1994114" y="119158"/>
                      <a:pt x="1994757" y="119244"/>
                      <a:pt x="1995786" y="119072"/>
                    </a:cubicBezTo>
                    <a:cubicBezTo>
                      <a:pt x="1996471" y="118901"/>
                      <a:pt x="1996686" y="118729"/>
                      <a:pt x="1996428" y="118558"/>
                    </a:cubicBezTo>
                    <a:cubicBezTo>
                      <a:pt x="1996171" y="118387"/>
                      <a:pt x="1996471" y="118301"/>
                      <a:pt x="1997329" y="118301"/>
                    </a:cubicBezTo>
                    <a:lnTo>
                      <a:pt x="1997329" y="119072"/>
                    </a:lnTo>
                    <a:cubicBezTo>
                      <a:pt x="1998014" y="119072"/>
                      <a:pt x="1998872" y="118901"/>
                      <a:pt x="1999900" y="118558"/>
                    </a:cubicBezTo>
                    <a:cubicBezTo>
                      <a:pt x="2000929" y="118215"/>
                      <a:pt x="2001615" y="117958"/>
                      <a:pt x="2001958" y="117786"/>
                    </a:cubicBezTo>
                    <a:cubicBezTo>
                      <a:pt x="2003158" y="117272"/>
                      <a:pt x="2005258" y="116372"/>
                      <a:pt x="2008259" y="115086"/>
                    </a:cubicBezTo>
                    <a:cubicBezTo>
                      <a:pt x="2011259" y="113800"/>
                      <a:pt x="2013359" y="113157"/>
                      <a:pt x="2014559" y="113157"/>
                    </a:cubicBezTo>
                    <a:lnTo>
                      <a:pt x="2015588" y="113157"/>
                    </a:lnTo>
                    <a:cubicBezTo>
                      <a:pt x="2015417" y="112643"/>
                      <a:pt x="2015331" y="112472"/>
                      <a:pt x="2015331" y="112643"/>
                    </a:cubicBezTo>
                    <a:cubicBezTo>
                      <a:pt x="2015331" y="112814"/>
                      <a:pt x="2015417" y="112643"/>
                      <a:pt x="2015588" y="112129"/>
                    </a:cubicBezTo>
                    <a:cubicBezTo>
                      <a:pt x="2015931" y="112472"/>
                      <a:pt x="2016274" y="112557"/>
                      <a:pt x="2016617" y="112386"/>
                    </a:cubicBezTo>
                    <a:cubicBezTo>
                      <a:pt x="2017131" y="112214"/>
                      <a:pt x="2017560" y="112043"/>
                      <a:pt x="2017903" y="111871"/>
                    </a:cubicBezTo>
                    <a:cubicBezTo>
                      <a:pt x="2018417" y="111529"/>
                      <a:pt x="2018974" y="111400"/>
                      <a:pt x="2019574" y="111486"/>
                    </a:cubicBezTo>
                    <a:cubicBezTo>
                      <a:pt x="2020174" y="111571"/>
                      <a:pt x="2020732" y="111357"/>
                      <a:pt x="2021246" y="110843"/>
                    </a:cubicBezTo>
                    <a:cubicBezTo>
                      <a:pt x="2021760" y="110671"/>
                      <a:pt x="2022232" y="110586"/>
                      <a:pt x="2022660" y="110586"/>
                    </a:cubicBezTo>
                    <a:cubicBezTo>
                      <a:pt x="2023089" y="110586"/>
                      <a:pt x="2023646" y="110328"/>
                      <a:pt x="2024332" y="109814"/>
                    </a:cubicBezTo>
                    <a:cubicBezTo>
                      <a:pt x="2025189" y="109471"/>
                      <a:pt x="2025875" y="109043"/>
                      <a:pt x="2026389" y="108528"/>
                    </a:cubicBezTo>
                    <a:cubicBezTo>
                      <a:pt x="2026732" y="108185"/>
                      <a:pt x="2026904" y="107885"/>
                      <a:pt x="2026904" y="107628"/>
                    </a:cubicBezTo>
                    <a:cubicBezTo>
                      <a:pt x="2026904" y="107371"/>
                      <a:pt x="2027161" y="107157"/>
                      <a:pt x="2027675" y="106985"/>
                    </a:cubicBezTo>
                    <a:cubicBezTo>
                      <a:pt x="2028704" y="106642"/>
                      <a:pt x="2029347" y="106128"/>
                      <a:pt x="2029604" y="105442"/>
                    </a:cubicBezTo>
                    <a:cubicBezTo>
                      <a:pt x="2029861" y="104756"/>
                      <a:pt x="2030418" y="104671"/>
                      <a:pt x="2031276" y="105185"/>
                    </a:cubicBezTo>
                    <a:cubicBezTo>
                      <a:pt x="2031276" y="103813"/>
                      <a:pt x="2031576" y="103170"/>
                      <a:pt x="2032176" y="103256"/>
                    </a:cubicBezTo>
                    <a:cubicBezTo>
                      <a:pt x="2032776" y="103342"/>
                      <a:pt x="2033333" y="103213"/>
                      <a:pt x="2033847" y="102870"/>
                    </a:cubicBezTo>
                    <a:cubicBezTo>
                      <a:pt x="2034876" y="102527"/>
                      <a:pt x="2035262" y="102313"/>
                      <a:pt x="2035005" y="102227"/>
                    </a:cubicBezTo>
                    <a:cubicBezTo>
                      <a:pt x="2034748" y="102142"/>
                      <a:pt x="2035476" y="102099"/>
                      <a:pt x="2037191" y="102099"/>
                    </a:cubicBezTo>
                    <a:close/>
                    <a:moveTo>
                      <a:pt x="2192286" y="96441"/>
                    </a:moveTo>
                    <a:cubicBezTo>
                      <a:pt x="2192286" y="96955"/>
                      <a:pt x="2192244" y="97384"/>
                      <a:pt x="2192158" y="97727"/>
                    </a:cubicBezTo>
                    <a:cubicBezTo>
                      <a:pt x="2192072" y="98070"/>
                      <a:pt x="2191858" y="98498"/>
                      <a:pt x="2191515" y="99013"/>
                    </a:cubicBezTo>
                    <a:lnTo>
                      <a:pt x="2189715" y="105442"/>
                    </a:lnTo>
                    <a:cubicBezTo>
                      <a:pt x="2190743" y="104928"/>
                      <a:pt x="2191858" y="103813"/>
                      <a:pt x="2193058" y="102099"/>
                    </a:cubicBezTo>
                    <a:cubicBezTo>
                      <a:pt x="2195287" y="99184"/>
                      <a:pt x="2196101" y="97555"/>
                      <a:pt x="2195501" y="97212"/>
                    </a:cubicBezTo>
                    <a:cubicBezTo>
                      <a:pt x="2194901" y="96870"/>
                      <a:pt x="2193829" y="96612"/>
                      <a:pt x="2192286" y="96441"/>
                    </a:cubicBezTo>
                    <a:close/>
                    <a:moveTo>
                      <a:pt x="933091" y="95155"/>
                    </a:moveTo>
                    <a:cubicBezTo>
                      <a:pt x="932919" y="95327"/>
                      <a:pt x="932919" y="95412"/>
                      <a:pt x="933091" y="95412"/>
                    </a:cubicBezTo>
                    <a:lnTo>
                      <a:pt x="933519" y="95412"/>
                    </a:lnTo>
                    <a:close/>
                    <a:moveTo>
                      <a:pt x="2185085" y="92841"/>
                    </a:moveTo>
                    <a:cubicBezTo>
                      <a:pt x="2184743" y="92841"/>
                      <a:pt x="2184142" y="93012"/>
                      <a:pt x="2183285" y="93355"/>
                    </a:cubicBezTo>
                    <a:cubicBezTo>
                      <a:pt x="2182428" y="93698"/>
                      <a:pt x="2181828" y="93955"/>
                      <a:pt x="2181485" y="94126"/>
                    </a:cubicBezTo>
                    <a:cubicBezTo>
                      <a:pt x="2180456" y="94469"/>
                      <a:pt x="2179771" y="94555"/>
                      <a:pt x="2179428" y="94384"/>
                    </a:cubicBezTo>
                    <a:cubicBezTo>
                      <a:pt x="2179085" y="94212"/>
                      <a:pt x="2178485" y="94469"/>
                      <a:pt x="2177627" y="95155"/>
                    </a:cubicBezTo>
                    <a:cubicBezTo>
                      <a:pt x="2176427" y="96012"/>
                      <a:pt x="2175656" y="96998"/>
                      <a:pt x="2175313" y="98113"/>
                    </a:cubicBezTo>
                    <a:cubicBezTo>
                      <a:pt x="2174970" y="99227"/>
                      <a:pt x="2174756" y="100341"/>
                      <a:pt x="2174670" y="101456"/>
                    </a:cubicBezTo>
                    <a:cubicBezTo>
                      <a:pt x="2174584" y="102570"/>
                      <a:pt x="2174584" y="103513"/>
                      <a:pt x="2174670" y="104285"/>
                    </a:cubicBezTo>
                    <a:cubicBezTo>
                      <a:pt x="2174756" y="105056"/>
                      <a:pt x="2174798" y="105528"/>
                      <a:pt x="2174798" y="105699"/>
                    </a:cubicBezTo>
                    <a:cubicBezTo>
                      <a:pt x="2174798" y="105871"/>
                      <a:pt x="2174756" y="106385"/>
                      <a:pt x="2174670" y="107242"/>
                    </a:cubicBezTo>
                    <a:cubicBezTo>
                      <a:pt x="2174584" y="108100"/>
                      <a:pt x="2174541" y="109000"/>
                      <a:pt x="2174541" y="109943"/>
                    </a:cubicBezTo>
                    <a:cubicBezTo>
                      <a:pt x="2174541" y="110886"/>
                      <a:pt x="2174456" y="111786"/>
                      <a:pt x="2174284" y="112643"/>
                    </a:cubicBezTo>
                    <a:cubicBezTo>
                      <a:pt x="2174113" y="113500"/>
                      <a:pt x="2174027" y="114015"/>
                      <a:pt x="2174027" y="114186"/>
                    </a:cubicBezTo>
                    <a:cubicBezTo>
                      <a:pt x="2174370" y="115558"/>
                      <a:pt x="2174627" y="116972"/>
                      <a:pt x="2174798" y="118429"/>
                    </a:cubicBezTo>
                    <a:cubicBezTo>
                      <a:pt x="2174970" y="119887"/>
                      <a:pt x="2175913" y="120015"/>
                      <a:pt x="2177627" y="118815"/>
                    </a:cubicBezTo>
                    <a:cubicBezTo>
                      <a:pt x="2178656" y="117786"/>
                      <a:pt x="2179470" y="116844"/>
                      <a:pt x="2180070" y="115986"/>
                    </a:cubicBezTo>
                    <a:cubicBezTo>
                      <a:pt x="2180671" y="115129"/>
                      <a:pt x="2181142" y="114100"/>
                      <a:pt x="2181485" y="112900"/>
                    </a:cubicBezTo>
                    <a:lnTo>
                      <a:pt x="2185343" y="102099"/>
                    </a:lnTo>
                    <a:cubicBezTo>
                      <a:pt x="2185514" y="100899"/>
                      <a:pt x="2185943" y="99699"/>
                      <a:pt x="2186628" y="98498"/>
                    </a:cubicBezTo>
                    <a:cubicBezTo>
                      <a:pt x="2186800" y="97984"/>
                      <a:pt x="2187014" y="97513"/>
                      <a:pt x="2187271" y="97084"/>
                    </a:cubicBezTo>
                    <a:cubicBezTo>
                      <a:pt x="2187528" y="96655"/>
                      <a:pt x="2187657" y="95841"/>
                      <a:pt x="2187657" y="94641"/>
                    </a:cubicBezTo>
                    <a:cubicBezTo>
                      <a:pt x="2187657" y="94298"/>
                      <a:pt x="2187314" y="93912"/>
                      <a:pt x="2186628" y="93483"/>
                    </a:cubicBezTo>
                    <a:cubicBezTo>
                      <a:pt x="2185943" y="93055"/>
                      <a:pt x="2185428" y="92841"/>
                      <a:pt x="2185085" y="92841"/>
                    </a:cubicBezTo>
                    <a:close/>
                    <a:moveTo>
                      <a:pt x="348256" y="90783"/>
                    </a:moveTo>
                    <a:cubicBezTo>
                      <a:pt x="347399" y="91297"/>
                      <a:pt x="347098" y="91555"/>
                      <a:pt x="347356" y="91555"/>
                    </a:cubicBezTo>
                    <a:cubicBezTo>
                      <a:pt x="347613" y="91555"/>
                      <a:pt x="347570" y="91898"/>
                      <a:pt x="347227" y="92583"/>
                    </a:cubicBezTo>
                    <a:lnTo>
                      <a:pt x="344398" y="99527"/>
                    </a:lnTo>
                    <a:cubicBezTo>
                      <a:pt x="344055" y="100384"/>
                      <a:pt x="343798" y="101242"/>
                      <a:pt x="343627" y="102099"/>
                    </a:cubicBezTo>
                    <a:cubicBezTo>
                      <a:pt x="343455" y="102442"/>
                      <a:pt x="343284" y="102785"/>
                      <a:pt x="343112" y="103128"/>
                    </a:cubicBezTo>
                    <a:cubicBezTo>
                      <a:pt x="342941" y="103299"/>
                      <a:pt x="342769" y="103728"/>
                      <a:pt x="342598" y="104413"/>
                    </a:cubicBezTo>
                    <a:cubicBezTo>
                      <a:pt x="342255" y="104756"/>
                      <a:pt x="342084" y="105185"/>
                      <a:pt x="342084" y="105699"/>
                    </a:cubicBezTo>
                    <a:cubicBezTo>
                      <a:pt x="342084" y="106214"/>
                      <a:pt x="341998" y="106728"/>
                      <a:pt x="341826" y="107242"/>
                    </a:cubicBezTo>
                    <a:cubicBezTo>
                      <a:pt x="341655" y="107928"/>
                      <a:pt x="341441" y="108314"/>
                      <a:pt x="341183" y="108400"/>
                    </a:cubicBezTo>
                    <a:cubicBezTo>
                      <a:pt x="340926" y="108485"/>
                      <a:pt x="340798" y="108785"/>
                      <a:pt x="340798" y="109300"/>
                    </a:cubicBezTo>
                    <a:cubicBezTo>
                      <a:pt x="340798" y="111700"/>
                      <a:pt x="340798" y="112729"/>
                      <a:pt x="340798" y="112386"/>
                    </a:cubicBezTo>
                    <a:cubicBezTo>
                      <a:pt x="340798" y="112043"/>
                      <a:pt x="341055" y="112300"/>
                      <a:pt x="341569" y="113157"/>
                    </a:cubicBezTo>
                    <a:cubicBezTo>
                      <a:pt x="341569" y="113329"/>
                      <a:pt x="341655" y="113415"/>
                      <a:pt x="341826" y="113415"/>
                    </a:cubicBezTo>
                    <a:cubicBezTo>
                      <a:pt x="342855" y="115129"/>
                      <a:pt x="343584" y="115986"/>
                      <a:pt x="344012" y="115986"/>
                    </a:cubicBezTo>
                    <a:cubicBezTo>
                      <a:pt x="344441" y="115986"/>
                      <a:pt x="344912" y="116586"/>
                      <a:pt x="345427" y="117786"/>
                    </a:cubicBezTo>
                    <a:cubicBezTo>
                      <a:pt x="347141" y="117444"/>
                      <a:pt x="347999" y="117486"/>
                      <a:pt x="347999" y="117915"/>
                    </a:cubicBezTo>
                    <a:cubicBezTo>
                      <a:pt x="347999" y="118344"/>
                      <a:pt x="348513" y="118387"/>
                      <a:pt x="349542" y="118044"/>
                    </a:cubicBezTo>
                    <a:cubicBezTo>
                      <a:pt x="349885" y="117872"/>
                      <a:pt x="350142" y="117701"/>
                      <a:pt x="350313" y="117529"/>
                    </a:cubicBezTo>
                    <a:cubicBezTo>
                      <a:pt x="350485" y="117358"/>
                      <a:pt x="350742" y="117272"/>
                      <a:pt x="351085" y="117272"/>
                    </a:cubicBezTo>
                    <a:lnTo>
                      <a:pt x="353142" y="117272"/>
                    </a:lnTo>
                    <a:cubicBezTo>
                      <a:pt x="353485" y="117272"/>
                      <a:pt x="353914" y="117015"/>
                      <a:pt x="354428" y="116501"/>
                    </a:cubicBezTo>
                    <a:cubicBezTo>
                      <a:pt x="354771" y="116158"/>
                      <a:pt x="354899" y="116072"/>
                      <a:pt x="354814" y="116243"/>
                    </a:cubicBezTo>
                    <a:cubicBezTo>
                      <a:pt x="354728" y="116415"/>
                      <a:pt x="354771" y="116158"/>
                      <a:pt x="354942" y="115472"/>
                    </a:cubicBezTo>
                    <a:cubicBezTo>
                      <a:pt x="354942" y="115129"/>
                      <a:pt x="354985" y="114958"/>
                      <a:pt x="355071" y="114958"/>
                    </a:cubicBezTo>
                    <a:cubicBezTo>
                      <a:pt x="355157" y="114958"/>
                      <a:pt x="355199" y="114786"/>
                      <a:pt x="355199" y="114443"/>
                    </a:cubicBezTo>
                    <a:cubicBezTo>
                      <a:pt x="355028" y="113586"/>
                      <a:pt x="354985" y="113500"/>
                      <a:pt x="355071" y="114186"/>
                    </a:cubicBezTo>
                    <a:cubicBezTo>
                      <a:pt x="355157" y="114872"/>
                      <a:pt x="355028" y="114700"/>
                      <a:pt x="354685" y="113672"/>
                    </a:cubicBezTo>
                    <a:cubicBezTo>
                      <a:pt x="354685" y="112643"/>
                      <a:pt x="354771" y="112086"/>
                      <a:pt x="354942" y="112000"/>
                    </a:cubicBezTo>
                    <a:cubicBezTo>
                      <a:pt x="355114" y="111914"/>
                      <a:pt x="355371" y="111443"/>
                      <a:pt x="355714" y="110586"/>
                    </a:cubicBezTo>
                    <a:cubicBezTo>
                      <a:pt x="355885" y="109900"/>
                      <a:pt x="355842" y="109685"/>
                      <a:pt x="355585" y="109943"/>
                    </a:cubicBezTo>
                    <a:cubicBezTo>
                      <a:pt x="355328" y="110200"/>
                      <a:pt x="355457" y="109900"/>
                      <a:pt x="355971" y="109043"/>
                    </a:cubicBezTo>
                    <a:cubicBezTo>
                      <a:pt x="356657" y="107328"/>
                      <a:pt x="356828" y="106557"/>
                      <a:pt x="356485" y="106728"/>
                    </a:cubicBezTo>
                    <a:cubicBezTo>
                      <a:pt x="356142" y="106899"/>
                      <a:pt x="355628" y="106814"/>
                      <a:pt x="354942" y="106471"/>
                    </a:cubicBezTo>
                    <a:cubicBezTo>
                      <a:pt x="354085" y="106128"/>
                      <a:pt x="353656" y="105442"/>
                      <a:pt x="353656" y="104413"/>
                    </a:cubicBezTo>
                    <a:cubicBezTo>
                      <a:pt x="353313" y="102527"/>
                      <a:pt x="352499" y="101070"/>
                      <a:pt x="351213" y="100041"/>
                    </a:cubicBezTo>
                    <a:cubicBezTo>
                      <a:pt x="349927" y="99013"/>
                      <a:pt x="349199" y="97555"/>
                      <a:pt x="349027" y="95669"/>
                    </a:cubicBezTo>
                    <a:cubicBezTo>
                      <a:pt x="348684" y="94641"/>
                      <a:pt x="348470" y="94041"/>
                      <a:pt x="348384" y="93869"/>
                    </a:cubicBezTo>
                    <a:cubicBezTo>
                      <a:pt x="348299" y="93698"/>
                      <a:pt x="348256" y="93269"/>
                      <a:pt x="348256" y="92583"/>
                    </a:cubicBezTo>
                    <a:close/>
                    <a:moveTo>
                      <a:pt x="1970840" y="89754"/>
                    </a:moveTo>
                    <a:cubicBezTo>
                      <a:pt x="1969982" y="90269"/>
                      <a:pt x="1969511" y="90569"/>
                      <a:pt x="1969425" y="90655"/>
                    </a:cubicBezTo>
                    <a:cubicBezTo>
                      <a:pt x="1969339" y="90740"/>
                      <a:pt x="1969125" y="90955"/>
                      <a:pt x="1968782" y="91297"/>
                    </a:cubicBezTo>
                    <a:cubicBezTo>
                      <a:pt x="1968611" y="91469"/>
                      <a:pt x="1968353" y="91555"/>
                      <a:pt x="1968011" y="91555"/>
                    </a:cubicBezTo>
                    <a:cubicBezTo>
                      <a:pt x="1967153" y="92412"/>
                      <a:pt x="1966296" y="93012"/>
                      <a:pt x="1965439" y="93355"/>
                    </a:cubicBezTo>
                    <a:cubicBezTo>
                      <a:pt x="1963039" y="93869"/>
                      <a:pt x="1961110" y="94212"/>
                      <a:pt x="1959653" y="94384"/>
                    </a:cubicBezTo>
                    <a:cubicBezTo>
                      <a:pt x="1958195" y="94555"/>
                      <a:pt x="1956609" y="95241"/>
                      <a:pt x="1954895" y="96441"/>
                    </a:cubicBezTo>
                    <a:cubicBezTo>
                      <a:pt x="1954895" y="97813"/>
                      <a:pt x="1954938" y="98670"/>
                      <a:pt x="1955023" y="99013"/>
                    </a:cubicBezTo>
                    <a:cubicBezTo>
                      <a:pt x="1955109" y="99356"/>
                      <a:pt x="1955109" y="99656"/>
                      <a:pt x="1955023" y="99913"/>
                    </a:cubicBezTo>
                    <a:cubicBezTo>
                      <a:pt x="1954938" y="100170"/>
                      <a:pt x="1954809" y="100813"/>
                      <a:pt x="1954638" y="101842"/>
                    </a:cubicBezTo>
                    <a:cubicBezTo>
                      <a:pt x="1954295" y="103385"/>
                      <a:pt x="1954123" y="104671"/>
                      <a:pt x="1954123" y="105699"/>
                    </a:cubicBezTo>
                    <a:cubicBezTo>
                      <a:pt x="1954295" y="106042"/>
                      <a:pt x="1954466" y="106171"/>
                      <a:pt x="1954638" y="106085"/>
                    </a:cubicBezTo>
                    <a:cubicBezTo>
                      <a:pt x="1954809" y="105999"/>
                      <a:pt x="1954638" y="106385"/>
                      <a:pt x="1954123" y="107242"/>
                    </a:cubicBezTo>
                    <a:cubicBezTo>
                      <a:pt x="1954123" y="107414"/>
                      <a:pt x="1953952" y="108014"/>
                      <a:pt x="1953609" y="109043"/>
                    </a:cubicBezTo>
                    <a:cubicBezTo>
                      <a:pt x="1953266" y="109385"/>
                      <a:pt x="1953137" y="109514"/>
                      <a:pt x="1953223" y="109428"/>
                    </a:cubicBezTo>
                    <a:cubicBezTo>
                      <a:pt x="1953309" y="109343"/>
                      <a:pt x="1953266" y="109557"/>
                      <a:pt x="1953095" y="110071"/>
                    </a:cubicBezTo>
                    <a:cubicBezTo>
                      <a:pt x="1952752" y="111443"/>
                      <a:pt x="1952323" y="112643"/>
                      <a:pt x="1951809" y="113672"/>
                    </a:cubicBezTo>
                    <a:cubicBezTo>
                      <a:pt x="1951294" y="114529"/>
                      <a:pt x="1950909" y="114915"/>
                      <a:pt x="1950651" y="114829"/>
                    </a:cubicBezTo>
                    <a:cubicBezTo>
                      <a:pt x="1950394" y="114743"/>
                      <a:pt x="1949837" y="114872"/>
                      <a:pt x="1948980" y="115215"/>
                    </a:cubicBezTo>
                    <a:cubicBezTo>
                      <a:pt x="1948122" y="115558"/>
                      <a:pt x="1947823" y="115815"/>
                      <a:pt x="1948080" y="115986"/>
                    </a:cubicBezTo>
                    <a:cubicBezTo>
                      <a:pt x="1948337" y="116158"/>
                      <a:pt x="1947951" y="116844"/>
                      <a:pt x="1946922" y="118044"/>
                    </a:cubicBezTo>
                    <a:cubicBezTo>
                      <a:pt x="1946751" y="118215"/>
                      <a:pt x="1946494" y="118729"/>
                      <a:pt x="1946151" y="119587"/>
                    </a:cubicBezTo>
                    <a:cubicBezTo>
                      <a:pt x="1945808" y="120615"/>
                      <a:pt x="1945679" y="121215"/>
                      <a:pt x="1945765" y="121387"/>
                    </a:cubicBezTo>
                    <a:cubicBezTo>
                      <a:pt x="1945851" y="121558"/>
                      <a:pt x="1945979" y="121987"/>
                      <a:pt x="1946151" y="122673"/>
                    </a:cubicBezTo>
                    <a:cubicBezTo>
                      <a:pt x="1948208" y="123016"/>
                      <a:pt x="1949108" y="123359"/>
                      <a:pt x="1948851" y="123702"/>
                    </a:cubicBezTo>
                    <a:cubicBezTo>
                      <a:pt x="1948594" y="124044"/>
                      <a:pt x="1948723" y="124387"/>
                      <a:pt x="1949237" y="124730"/>
                    </a:cubicBezTo>
                    <a:cubicBezTo>
                      <a:pt x="1951294" y="124730"/>
                      <a:pt x="1952237" y="124816"/>
                      <a:pt x="1952066" y="124987"/>
                    </a:cubicBezTo>
                    <a:cubicBezTo>
                      <a:pt x="1951894" y="125159"/>
                      <a:pt x="1952323" y="125416"/>
                      <a:pt x="1953352" y="125759"/>
                    </a:cubicBezTo>
                    <a:cubicBezTo>
                      <a:pt x="1953695" y="124902"/>
                      <a:pt x="1954209" y="124516"/>
                      <a:pt x="1954895" y="124602"/>
                    </a:cubicBezTo>
                    <a:cubicBezTo>
                      <a:pt x="1955581" y="124687"/>
                      <a:pt x="1956438" y="124130"/>
                      <a:pt x="1957467" y="122930"/>
                    </a:cubicBezTo>
                    <a:cubicBezTo>
                      <a:pt x="1958152" y="122416"/>
                      <a:pt x="1958452" y="122073"/>
                      <a:pt x="1958367" y="121901"/>
                    </a:cubicBezTo>
                    <a:cubicBezTo>
                      <a:pt x="1958281" y="121730"/>
                      <a:pt x="1958410" y="121387"/>
                      <a:pt x="1958752" y="120873"/>
                    </a:cubicBezTo>
                    <a:cubicBezTo>
                      <a:pt x="1958924" y="120530"/>
                      <a:pt x="1959138" y="120230"/>
                      <a:pt x="1959395" y="119972"/>
                    </a:cubicBezTo>
                    <a:cubicBezTo>
                      <a:pt x="1959653" y="119715"/>
                      <a:pt x="1959867" y="119415"/>
                      <a:pt x="1960038" y="119072"/>
                    </a:cubicBezTo>
                    <a:cubicBezTo>
                      <a:pt x="1961067" y="117701"/>
                      <a:pt x="1962010" y="115686"/>
                      <a:pt x="1962867" y="113029"/>
                    </a:cubicBezTo>
                    <a:cubicBezTo>
                      <a:pt x="1963724" y="110371"/>
                      <a:pt x="1964496" y="108185"/>
                      <a:pt x="1965182" y="106471"/>
                    </a:cubicBezTo>
                    <a:lnTo>
                      <a:pt x="1966210" y="103385"/>
                    </a:lnTo>
                    <a:cubicBezTo>
                      <a:pt x="1966896" y="102185"/>
                      <a:pt x="1967368" y="101242"/>
                      <a:pt x="1967625" y="100556"/>
                    </a:cubicBezTo>
                    <a:cubicBezTo>
                      <a:pt x="1967882" y="99870"/>
                      <a:pt x="1968096" y="99398"/>
                      <a:pt x="1968268" y="99141"/>
                    </a:cubicBezTo>
                    <a:cubicBezTo>
                      <a:pt x="1968439" y="98884"/>
                      <a:pt x="1968568" y="98455"/>
                      <a:pt x="1968654" y="97855"/>
                    </a:cubicBezTo>
                    <a:cubicBezTo>
                      <a:pt x="1968739" y="97255"/>
                      <a:pt x="1968954" y="96355"/>
                      <a:pt x="1969297" y="95155"/>
                    </a:cubicBezTo>
                    <a:cubicBezTo>
                      <a:pt x="1969639" y="94298"/>
                      <a:pt x="1969982" y="93441"/>
                      <a:pt x="1970325" y="92583"/>
                    </a:cubicBezTo>
                    <a:cubicBezTo>
                      <a:pt x="1970668" y="91726"/>
                      <a:pt x="1970840" y="90783"/>
                      <a:pt x="1970840" y="89754"/>
                    </a:cubicBezTo>
                    <a:close/>
                    <a:moveTo>
                      <a:pt x="2759376" y="87697"/>
                    </a:moveTo>
                    <a:cubicBezTo>
                      <a:pt x="2757662" y="87697"/>
                      <a:pt x="2755733" y="87911"/>
                      <a:pt x="2753590" y="88340"/>
                    </a:cubicBezTo>
                    <a:cubicBezTo>
                      <a:pt x="2751447" y="88769"/>
                      <a:pt x="2749689" y="89412"/>
                      <a:pt x="2748318" y="90269"/>
                    </a:cubicBezTo>
                    <a:cubicBezTo>
                      <a:pt x="2747632" y="90612"/>
                      <a:pt x="2747289" y="90869"/>
                      <a:pt x="2747289" y="91040"/>
                    </a:cubicBezTo>
                    <a:cubicBezTo>
                      <a:pt x="2749175" y="91040"/>
                      <a:pt x="2750375" y="90997"/>
                      <a:pt x="2750889" y="90912"/>
                    </a:cubicBezTo>
                    <a:cubicBezTo>
                      <a:pt x="2751404" y="90826"/>
                      <a:pt x="2752432" y="90526"/>
                      <a:pt x="2753976" y="90012"/>
                    </a:cubicBezTo>
                    <a:cubicBezTo>
                      <a:pt x="2755004" y="89669"/>
                      <a:pt x="2756033" y="89497"/>
                      <a:pt x="2757062" y="89497"/>
                    </a:cubicBezTo>
                    <a:cubicBezTo>
                      <a:pt x="2758090" y="89497"/>
                      <a:pt x="2758862" y="88897"/>
                      <a:pt x="2759376" y="87697"/>
                    </a:cubicBezTo>
                    <a:close/>
                    <a:moveTo>
                      <a:pt x="1924291" y="87183"/>
                    </a:moveTo>
                    <a:lnTo>
                      <a:pt x="1919662" y="90269"/>
                    </a:lnTo>
                    <a:cubicBezTo>
                      <a:pt x="1918119" y="91469"/>
                      <a:pt x="1917090" y="92198"/>
                      <a:pt x="1916576" y="92455"/>
                    </a:cubicBezTo>
                    <a:cubicBezTo>
                      <a:pt x="1916061" y="92712"/>
                      <a:pt x="1915676" y="92969"/>
                      <a:pt x="1915418" y="93226"/>
                    </a:cubicBezTo>
                    <a:cubicBezTo>
                      <a:pt x="1915161" y="93483"/>
                      <a:pt x="1914818" y="93741"/>
                      <a:pt x="1914390" y="93998"/>
                    </a:cubicBezTo>
                    <a:cubicBezTo>
                      <a:pt x="1913961" y="94255"/>
                      <a:pt x="1913147" y="94812"/>
                      <a:pt x="1911947" y="95669"/>
                    </a:cubicBezTo>
                    <a:cubicBezTo>
                      <a:pt x="1911261" y="96012"/>
                      <a:pt x="1910789" y="96141"/>
                      <a:pt x="1910532" y="96055"/>
                    </a:cubicBezTo>
                    <a:cubicBezTo>
                      <a:pt x="1910275" y="95969"/>
                      <a:pt x="1909975" y="96270"/>
                      <a:pt x="1909632" y="96955"/>
                    </a:cubicBezTo>
                    <a:cubicBezTo>
                      <a:pt x="1908089" y="97984"/>
                      <a:pt x="1907360" y="98541"/>
                      <a:pt x="1907446" y="98627"/>
                    </a:cubicBezTo>
                    <a:cubicBezTo>
                      <a:pt x="1907532" y="98713"/>
                      <a:pt x="1906803" y="99098"/>
                      <a:pt x="1905260" y="99784"/>
                    </a:cubicBezTo>
                    <a:lnTo>
                      <a:pt x="1903460" y="100556"/>
                    </a:lnTo>
                    <a:cubicBezTo>
                      <a:pt x="1903117" y="100727"/>
                      <a:pt x="1902774" y="100899"/>
                      <a:pt x="1902431" y="101070"/>
                    </a:cubicBezTo>
                    <a:lnTo>
                      <a:pt x="1899602" y="103899"/>
                    </a:lnTo>
                    <a:cubicBezTo>
                      <a:pt x="1899259" y="104242"/>
                      <a:pt x="1898916" y="104456"/>
                      <a:pt x="1898573" y="104542"/>
                    </a:cubicBezTo>
                    <a:cubicBezTo>
                      <a:pt x="1898230" y="104628"/>
                      <a:pt x="1897802" y="104928"/>
                      <a:pt x="1897288" y="105442"/>
                    </a:cubicBezTo>
                    <a:lnTo>
                      <a:pt x="1895230" y="107242"/>
                    </a:lnTo>
                    <a:cubicBezTo>
                      <a:pt x="1894716" y="108100"/>
                      <a:pt x="1893859" y="109257"/>
                      <a:pt x="1892658" y="110714"/>
                    </a:cubicBezTo>
                    <a:cubicBezTo>
                      <a:pt x="1891458" y="112171"/>
                      <a:pt x="1890773" y="113157"/>
                      <a:pt x="1890601" y="113672"/>
                    </a:cubicBezTo>
                    <a:cubicBezTo>
                      <a:pt x="1891287" y="113500"/>
                      <a:pt x="1891801" y="113329"/>
                      <a:pt x="1892144" y="113157"/>
                    </a:cubicBezTo>
                    <a:cubicBezTo>
                      <a:pt x="1893173" y="112814"/>
                      <a:pt x="1893773" y="112514"/>
                      <a:pt x="1893944" y="112257"/>
                    </a:cubicBezTo>
                    <a:cubicBezTo>
                      <a:pt x="1894116" y="112000"/>
                      <a:pt x="1894716" y="111614"/>
                      <a:pt x="1895745" y="111100"/>
                    </a:cubicBezTo>
                    <a:cubicBezTo>
                      <a:pt x="1896087" y="110757"/>
                      <a:pt x="1896473" y="110500"/>
                      <a:pt x="1896902" y="110328"/>
                    </a:cubicBezTo>
                    <a:cubicBezTo>
                      <a:pt x="1897330" y="110157"/>
                      <a:pt x="1897802" y="109900"/>
                      <a:pt x="1898316" y="109557"/>
                    </a:cubicBezTo>
                    <a:cubicBezTo>
                      <a:pt x="1898488" y="109385"/>
                      <a:pt x="1898831" y="109085"/>
                      <a:pt x="1899345" y="108657"/>
                    </a:cubicBezTo>
                    <a:cubicBezTo>
                      <a:pt x="1899859" y="108228"/>
                      <a:pt x="1899988" y="108057"/>
                      <a:pt x="1899731" y="108142"/>
                    </a:cubicBezTo>
                    <a:cubicBezTo>
                      <a:pt x="1899474" y="108228"/>
                      <a:pt x="1900031" y="107928"/>
                      <a:pt x="1901402" y="107242"/>
                    </a:cubicBezTo>
                    <a:cubicBezTo>
                      <a:pt x="1903288" y="106214"/>
                      <a:pt x="1904574" y="105485"/>
                      <a:pt x="1905260" y="105056"/>
                    </a:cubicBezTo>
                    <a:cubicBezTo>
                      <a:pt x="1905946" y="104628"/>
                      <a:pt x="1906717" y="104242"/>
                      <a:pt x="1907575" y="103899"/>
                    </a:cubicBezTo>
                    <a:cubicBezTo>
                      <a:pt x="1908432" y="103385"/>
                      <a:pt x="1909375" y="102956"/>
                      <a:pt x="1910404" y="102613"/>
                    </a:cubicBezTo>
                    <a:cubicBezTo>
                      <a:pt x="1911432" y="102270"/>
                      <a:pt x="1912632" y="101584"/>
                      <a:pt x="1914004" y="100556"/>
                    </a:cubicBezTo>
                    <a:cubicBezTo>
                      <a:pt x="1915033" y="99699"/>
                      <a:pt x="1915633" y="99356"/>
                      <a:pt x="1915804" y="99527"/>
                    </a:cubicBezTo>
                    <a:cubicBezTo>
                      <a:pt x="1915976" y="99699"/>
                      <a:pt x="1916576" y="99184"/>
                      <a:pt x="1917604" y="97984"/>
                    </a:cubicBezTo>
                    <a:lnTo>
                      <a:pt x="1920948" y="94641"/>
                    </a:lnTo>
                    <a:cubicBezTo>
                      <a:pt x="1921976" y="93612"/>
                      <a:pt x="1922534" y="93226"/>
                      <a:pt x="1922619" y="93483"/>
                    </a:cubicBezTo>
                    <a:cubicBezTo>
                      <a:pt x="1922705" y="93741"/>
                      <a:pt x="1922919" y="93526"/>
                      <a:pt x="1923262" y="92841"/>
                    </a:cubicBezTo>
                    <a:cubicBezTo>
                      <a:pt x="1923777" y="91983"/>
                      <a:pt x="1923948" y="91426"/>
                      <a:pt x="1923777" y="91169"/>
                    </a:cubicBezTo>
                    <a:cubicBezTo>
                      <a:pt x="1923605" y="90912"/>
                      <a:pt x="1923519" y="90440"/>
                      <a:pt x="1923519" y="89754"/>
                    </a:cubicBezTo>
                    <a:cubicBezTo>
                      <a:pt x="1923519" y="89240"/>
                      <a:pt x="1923648" y="89026"/>
                      <a:pt x="1923905" y="89111"/>
                    </a:cubicBezTo>
                    <a:cubicBezTo>
                      <a:pt x="1924162" y="89197"/>
                      <a:pt x="1924291" y="88554"/>
                      <a:pt x="1924291" y="87183"/>
                    </a:cubicBezTo>
                    <a:close/>
                    <a:moveTo>
                      <a:pt x="1942293" y="81268"/>
                    </a:moveTo>
                    <a:cubicBezTo>
                      <a:pt x="1941436" y="82468"/>
                      <a:pt x="1941093" y="83025"/>
                      <a:pt x="1941264" y="82939"/>
                    </a:cubicBezTo>
                    <a:cubicBezTo>
                      <a:pt x="1941436" y="82854"/>
                      <a:pt x="1941264" y="83411"/>
                      <a:pt x="1940750" y="84611"/>
                    </a:cubicBezTo>
                    <a:lnTo>
                      <a:pt x="1942293" y="84868"/>
                    </a:lnTo>
                    <a:cubicBezTo>
                      <a:pt x="1942979" y="85211"/>
                      <a:pt x="1943322" y="85340"/>
                      <a:pt x="1943322" y="85254"/>
                    </a:cubicBezTo>
                    <a:cubicBezTo>
                      <a:pt x="1943322" y="85168"/>
                      <a:pt x="1943493" y="85040"/>
                      <a:pt x="1943836" y="84868"/>
                    </a:cubicBezTo>
                    <a:lnTo>
                      <a:pt x="1944094" y="84868"/>
                    </a:lnTo>
                    <a:cubicBezTo>
                      <a:pt x="1945294" y="84697"/>
                      <a:pt x="1946065" y="84525"/>
                      <a:pt x="1946408" y="84354"/>
                    </a:cubicBezTo>
                    <a:cubicBezTo>
                      <a:pt x="1946751" y="84182"/>
                      <a:pt x="1946965" y="84054"/>
                      <a:pt x="1947051" y="83968"/>
                    </a:cubicBezTo>
                    <a:cubicBezTo>
                      <a:pt x="1947137" y="83882"/>
                      <a:pt x="1947351" y="83754"/>
                      <a:pt x="1947694" y="83582"/>
                    </a:cubicBezTo>
                    <a:cubicBezTo>
                      <a:pt x="1948037" y="83411"/>
                      <a:pt x="1948723" y="83325"/>
                      <a:pt x="1949751" y="83325"/>
                    </a:cubicBezTo>
                    <a:lnTo>
                      <a:pt x="1949751" y="82554"/>
                    </a:lnTo>
                    <a:cubicBezTo>
                      <a:pt x="1948208" y="82554"/>
                      <a:pt x="1947608" y="82468"/>
                      <a:pt x="1947951" y="82296"/>
                    </a:cubicBezTo>
                    <a:cubicBezTo>
                      <a:pt x="1948294" y="82125"/>
                      <a:pt x="1947865" y="81868"/>
                      <a:pt x="1946665" y="81525"/>
                    </a:cubicBezTo>
                    <a:close/>
                    <a:moveTo>
                      <a:pt x="2305700" y="70723"/>
                    </a:moveTo>
                    <a:cubicBezTo>
                      <a:pt x="2303986" y="70723"/>
                      <a:pt x="2302529" y="70981"/>
                      <a:pt x="2301328" y="71495"/>
                    </a:cubicBezTo>
                    <a:cubicBezTo>
                      <a:pt x="2300300" y="72181"/>
                      <a:pt x="2299700" y="72481"/>
                      <a:pt x="2299528" y="72395"/>
                    </a:cubicBezTo>
                    <a:cubicBezTo>
                      <a:pt x="2299357" y="72309"/>
                      <a:pt x="2298928" y="72781"/>
                      <a:pt x="2298242" y="73810"/>
                    </a:cubicBezTo>
                    <a:cubicBezTo>
                      <a:pt x="2297042" y="75524"/>
                      <a:pt x="2296399" y="76296"/>
                      <a:pt x="2296314" y="76124"/>
                    </a:cubicBezTo>
                    <a:cubicBezTo>
                      <a:pt x="2296228" y="75953"/>
                      <a:pt x="2295585" y="76467"/>
                      <a:pt x="2294385" y="77667"/>
                    </a:cubicBezTo>
                    <a:lnTo>
                      <a:pt x="2293870" y="78182"/>
                    </a:lnTo>
                    <a:cubicBezTo>
                      <a:pt x="2293013" y="78696"/>
                      <a:pt x="2292456" y="79082"/>
                      <a:pt x="2292199" y="79339"/>
                    </a:cubicBezTo>
                    <a:cubicBezTo>
                      <a:pt x="2291942" y="79596"/>
                      <a:pt x="2291770" y="79810"/>
                      <a:pt x="2291684" y="79982"/>
                    </a:cubicBezTo>
                    <a:cubicBezTo>
                      <a:pt x="2291599" y="80153"/>
                      <a:pt x="2291513" y="80239"/>
                      <a:pt x="2291427" y="80239"/>
                    </a:cubicBezTo>
                    <a:cubicBezTo>
                      <a:pt x="2291342" y="80239"/>
                      <a:pt x="2291041" y="80410"/>
                      <a:pt x="2290527" y="80753"/>
                    </a:cubicBezTo>
                    <a:cubicBezTo>
                      <a:pt x="2290184" y="81096"/>
                      <a:pt x="2289884" y="81396"/>
                      <a:pt x="2289627" y="81653"/>
                    </a:cubicBezTo>
                    <a:cubicBezTo>
                      <a:pt x="2289370" y="81911"/>
                      <a:pt x="2289070" y="82296"/>
                      <a:pt x="2288727" y="82811"/>
                    </a:cubicBezTo>
                    <a:cubicBezTo>
                      <a:pt x="2287012" y="84354"/>
                      <a:pt x="2286198" y="85211"/>
                      <a:pt x="2286284" y="85382"/>
                    </a:cubicBezTo>
                    <a:cubicBezTo>
                      <a:pt x="2286369" y="85554"/>
                      <a:pt x="2285898" y="85897"/>
                      <a:pt x="2284869" y="86411"/>
                    </a:cubicBezTo>
                    <a:cubicBezTo>
                      <a:pt x="2282983" y="86925"/>
                      <a:pt x="2281783" y="87097"/>
                      <a:pt x="2281269" y="86925"/>
                    </a:cubicBezTo>
                    <a:cubicBezTo>
                      <a:pt x="2280754" y="86754"/>
                      <a:pt x="2280326" y="86411"/>
                      <a:pt x="2279983" y="85897"/>
                    </a:cubicBezTo>
                    <a:cubicBezTo>
                      <a:pt x="2278783" y="85040"/>
                      <a:pt x="2277711" y="84697"/>
                      <a:pt x="2276768" y="84868"/>
                    </a:cubicBezTo>
                    <a:cubicBezTo>
                      <a:pt x="2275825" y="85040"/>
                      <a:pt x="2274925" y="85125"/>
                      <a:pt x="2274068" y="85125"/>
                    </a:cubicBezTo>
                    <a:lnTo>
                      <a:pt x="2273039" y="87954"/>
                    </a:lnTo>
                    <a:cubicBezTo>
                      <a:pt x="2272525" y="90012"/>
                      <a:pt x="2272353" y="91169"/>
                      <a:pt x="2272525" y="91426"/>
                    </a:cubicBezTo>
                    <a:cubicBezTo>
                      <a:pt x="2272696" y="91683"/>
                      <a:pt x="2272610" y="92412"/>
                      <a:pt x="2272268" y="93612"/>
                    </a:cubicBezTo>
                    <a:cubicBezTo>
                      <a:pt x="2272096" y="94469"/>
                      <a:pt x="2271967" y="94941"/>
                      <a:pt x="2271882" y="95027"/>
                    </a:cubicBezTo>
                    <a:cubicBezTo>
                      <a:pt x="2271796" y="95112"/>
                      <a:pt x="2271839" y="95584"/>
                      <a:pt x="2272011" y="96441"/>
                    </a:cubicBezTo>
                    <a:lnTo>
                      <a:pt x="2270982" y="116758"/>
                    </a:lnTo>
                    <a:cubicBezTo>
                      <a:pt x="2270639" y="120187"/>
                      <a:pt x="2270467" y="122716"/>
                      <a:pt x="2270467" y="124344"/>
                    </a:cubicBezTo>
                    <a:cubicBezTo>
                      <a:pt x="2270467" y="125973"/>
                      <a:pt x="2270982" y="128502"/>
                      <a:pt x="2272011" y="131931"/>
                    </a:cubicBezTo>
                    <a:cubicBezTo>
                      <a:pt x="2272353" y="132960"/>
                      <a:pt x="2272439" y="133388"/>
                      <a:pt x="2272268" y="133217"/>
                    </a:cubicBezTo>
                    <a:cubicBezTo>
                      <a:pt x="2272096" y="133046"/>
                      <a:pt x="2272011" y="133474"/>
                      <a:pt x="2272011" y="134503"/>
                    </a:cubicBezTo>
                    <a:cubicBezTo>
                      <a:pt x="2272011" y="134846"/>
                      <a:pt x="2272139" y="135017"/>
                      <a:pt x="2272396" y="135017"/>
                    </a:cubicBezTo>
                    <a:cubicBezTo>
                      <a:pt x="2272653" y="135017"/>
                      <a:pt x="2272782" y="135446"/>
                      <a:pt x="2272782" y="136303"/>
                    </a:cubicBezTo>
                    <a:cubicBezTo>
                      <a:pt x="2272953" y="136646"/>
                      <a:pt x="2273039" y="137246"/>
                      <a:pt x="2273039" y="138103"/>
                    </a:cubicBezTo>
                    <a:cubicBezTo>
                      <a:pt x="2273382" y="138446"/>
                      <a:pt x="2273896" y="138832"/>
                      <a:pt x="2274582" y="139261"/>
                    </a:cubicBezTo>
                    <a:cubicBezTo>
                      <a:pt x="2275268" y="139689"/>
                      <a:pt x="2276040" y="139904"/>
                      <a:pt x="2276897" y="139904"/>
                    </a:cubicBezTo>
                    <a:cubicBezTo>
                      <a:pt x="2277411" y="139904"/>
                      <a:pt x="2277497" y="139904"/>
                      <a:pt x="2277154" y="139904"/>
                    </a:cubicBezTo>
                    <a:cubicBezTo>
                      <a:pt x="2276811" y="139904"/>
                      <a:pt x="2276982" y="139818"/>
                      <a:pt x="2277668" y="139646"/>
                    </a:cubicBezTo>
                    <a:cubicBezTo>
                      <a:pt x="2278354" y="139303"/>
                      <a:pt x="2279040" y="139046"/>
                      <a:pt x="2279726" y="138875"/>
                    </a:cubicBezTo>
                    <a:cubicBezTo>
                      <a:pt x="2280412" y="138703"/>
                      <a:pt x="2281183" y="138446"/>
                      <a:pt x="2282040" y="138103"/>
                    </a:cubicBezTo>
                    <a:cubicBezTo>
                      <a:pt x="2282212" y="138103"/>
                      <a:pt x="2282726" y="137889"/>
                      <a:pt x="2283583" y="137460"/>
                    </a:cubicBezTo>
                    <a:cubicBezTo>
                      <a:pt x="2284441" y="137032"/>
                      <a:pt x="2285298" y="136475"/>
                      <a:pt x="2286155" y="135789"/>
                    </a:cubicBezTo>
                    <a:cubicBezTo>
                      <a:pt x="2287012" y="135103"/>
                      <a:pt x="2287827" y="134503"/>
                      <a:pt x="2288598" y="133989"/>
                    </a:cubicBezTo>
                    <a:cubicBezTo>
                      <a:pt x="2289370" y="133474"/>
                      <a:pt x="2289841" y="132960"/>
                      <a:pt x="2290013" y="132445"/>
                    </a:cubicBezTo>
                    <a:lnTo>
                      <a:pt x="2292842" y="128588"/>
                    </a:lnTo>
                    <a:cubicBezTo>
                      <a:pt x="2293185" y="128245"/>
                      <a:pt x="2293485" y="128116"/>
                      <a:pt x="2293742" y="128202"/>
                    </a:cubicBezTo>
                    <a:cubicBezTo>
                      <a:pt x="2293999" y="128288"/>
                      <a:pt x="2294299" y="127902"/>
                      <a:pt x="2294642" y="127045"/>
                    </a:cubicBezTo>
                    <a:cubicBezTo>
                      <a:pt x="2294813" y="126016"/>
                      <a:pt x="2294813" y="125502"/>
                      <a:pt x="2294642" y="125502"/>
                    </a:cubicBezTo>
                    <a:cubicBezTo>
                      <a:pt x="2294470" y="125502"/>
                      <a:pt x="2294813" y="125245"/>
                      <a:pt x="2295671" y="124730"/>
                    </a:cubicBezTo>
                    <a:cubicBezTo>
                      <a:pt x="2296871" y="123873"/>
                      <a:pt x="2297385" y="123359"/>
                      <a:pt x="2297214" y="123187"/>
                    </a:cubicBezTo>
                    <a:cubicBezTo>
                      <a:pt x="2297042" y="123016"/>
                      <a:pt x="2297128" y="122330"/>
                      <a:pt x="2297471" y="121130"/>
                    </a:cubicBezTo>
                    <a:cubicBezTo>
                      <a:pt x="2297985" y="120615"/>
                      <a:pt x="2298328" y="120401"/>
                      <a:pt x="2298499" y="120487"/>
                    </a:cubicBezTo>
                    <a:cubicBezTo>
                      <a:pt x="2298671" y="120573"/>
                      <a:pt x="2298842" y="120187"/>
                      <a:pt x="2299014" y="119330"/>
                    </a:cubicBezTo>
                    <a:lnTo>
                      <a:pt x="2299528" y="118044"/>
                    </a:lnTo>
                    <a:lnTo>
                      <a:pt x="2299528" y="117786"/>
                    </a:lnTo>
                    <a:lnTo>
                      <a:pt x="2299785" y="117786"/>
                    </a:lnTo>
                    <a:cubicBezTo>
                      <a:pt x="2300642" y="116758"/>
                      <a:pt x="2300900" y="116415"/>
                      <a:pt x="2300557" y="116758"/>
                    </a:cubicBezTo>
                    <a:cubicBezTo>
                      <a:pt x="2300214" y="117101"/>
                      <a:pt x="2300214" y="116929"/>
                      <a:pt x="2300557" y="116243"/>
                    </a:cubicBezTo>
                    <a:lnTo>
                      <a:pt x="2300814" y="115472"/>
                    </a:lnTo>
                    <a:cubicBezTo>
                      <a:pt x="2301157" y="115129"/>
                      <a:pt x="2301971" y="114315"/>
                      <a:pt x="2303257" y="113029"/>
                    </a:cubicBezTo>
                    <a:cubicBezTo>
                      <a:pt x="2304543" y="111743"/>
                      <a:pt x="2305529" y="110243"/>
                      <a:pt x="2306215" y="108528"/>
                    </a:cubicBezTo>
                    <a:cubicBezTo>
                      <a:pt x="2306558" y="107671"/>
                      <a:pt x="2306901" y="106899"/>
                      <a:pt x="2307243" y="106214"/>
                    </a:cubicBezTo>
                    <a:cubicBezTo>
                      <a:pt x="2308272" y="104842"/>
                      <a:pt x="2308958" y="103728"/>
                      <a:pt x="2309301" y="102870"/>
                    </a:cubicBezTo>
                    <a:cubicBezTo>
                      <a:pt x="2309644" y="102013"/>
                      <a:pt x="2310072" y="100899"/>
                      <a:pt x="2310587" y="99527"/>
                    </a:cubicBezTo>
                    <a:cubicBezTo>
                      <a:pt x="2311101" y="98498"/>
                      <a:pt x="2311530" y="97727"/>
                      <a:pt x="2311873" y="97212"/>
                    </a:cubicBezTo>
                    <a:cubicBezTo>
                      <a:pt x="2312215" y="96698"/>
                      <a:pt x="2312558" y="96141"/>
                      <a:pt x="2312901" y="95541"/>
                    </a:cubicBezTo>
                    <a:cubicBezTo>
                      <a:pt x="2313244" y="94941"/>
                      <a:pt x="2313587" y="94255"/>
                      <a:pt x="2313930" y="93483"/>
                    </a:cubicBezTo>
                    <a:cubicBezTo>
                      <a:pt x="2314273" y="92712"/>
                      <a:pt x="2314616" y="91469"/>
                      <a:pt x="2314959" y="89754"/>
                    </a:cubicBezTo>
                    <a:lnTo>
                      <a:pt x="2317788" y="82811"/>
                    </a:lnTo>
                    <a:cubicBezTo>
                      <a:pt x="2318130" y="82296"/>
                      <a:pt x="2318345" y="81825"/>
                      <a:pt x="2318431" y="81396"/>
                    </a:cubicBezTo>
                    <a:cubicBezTo>
                      <a:pt x="2318516" y="80968"/>
                      <a:pt x="2318645" y="80582"/>
                      <a:pt x="2318816" y="80239"/>
                    </a:cubicBezTo>
                    <a:cubicBezTo>
                      <a:pt x="2319159" y="79553"/>
                      <a:pt x="2319374" y="79167"/>
                      <a:pt x="2319459" y="79082"/>
                    </a:cubicBezTo>
                    <a:cubicBezTo>
                      <a:pt x="2319545" y="78996"/>
                      <a:pt x="2319673" y="78524"/>
                      <a:pt x="2319845" y="77667"/>
                    </a:cubicBezTo>
                    <a:cubicBezTo>
                      <a:pt x="2320017" y="77324"/>
                      <a:pt x="2320145" y="76939"/>
                      <a:pt x="2320231" y="76510"/>
                    </a:cubicBezTo>
                    <a:cubicBezTo>
                      <a:pt x="2320316" y="76081"/>
                      <a:pt x="2320531" y="75610"/>
                      <a:pt x="2320874" y="75095"/>
                    </a:cubicBezTo>
                    <a:lnTo>
                      <a:pt x="2320102" y="75095"/>
                    </a:lnTo>
                    <a:cubicBezTo>
                      <a:pt x="2319931" y="75095"/>
                      <a:pt x="2319845" y="74924"/>
                      <a:pt x="2319845" y="74581"/>
                    </a:cubicBezTo>
                    <a:lnTo>
                      <a:pt x="2318302" y="73810"/>
                    </a:lnTo>
                    <a:cubicBezTo>
                      <a:pt x="2317788" y="73638"/>
                      <a:pt x="2317402" y="73510"/>
                      <a:pt x="2317145" y="73424"/>
                    </a:cubicBezTo>
                    <a:cubicBezTo>
                      <a:pt x="2316887" y="73338"/>
                      <a:pt x="2316673" y="73210"/>
                      <a:pt x="2316502" y="73038"/>
                    </a:cubicBezTo>
                    <a:cubicBezTo>
                      <a:pt x="2314787" y="72695"/>
                      <a:pt x="2313801" y="72352"/>
                      <a:pt x="2313544" y="72009"/>
                    </a:cubicBezTo>
                    <a:cubicBezTo>
                      <a:pt x="2313287" y="71666"/>
                      <a:pt x="2311958" y="71324"/>
                      <a:pt x="2309558" y="70981"/>
                    </a:cubicBezTo>
                    <a:cubicBezTo>
                      <a:pt x="2308701" y="70809"/>
                      <a:pt x="2307415" y="70723"/>
                      <a:pt x="2305700" y="70723"/>
                    </a:cubicBezTo>
                    <a:close/>
                    <a:moveTo>
                      <a:pt x="930776" y="61980"/>
                    </a:moveTo>
                    <a:cubicBezTo>
                      <a:pt x="929919" y="61980"/>
                      <a:pt x="929405" y="62065"/>
                      <a:pt x="929233" y="62237"/>
                    </a:cubicBezTo>
                    <a:cubicBezTo>
                      <a:pt x="929062" y="62408"/>
                      <a:pt x="928719" y="62665"/>
                      <a:pt x="928205" y="63008"/>
                    </a:cubicBezTo>
                    <a:lnTo>
                      <a:pt x="918175" y="73295"/>
                    </a:lnTo>
                    <a:cubicBezTo>
                      <a:pt x="917660" y="73638"/>
                      <a:pt x="916717" y="74410"/>
                      <a:pt x="915346" y="75610"/>
                    </a:cubicBezTo>
                    <a:cubicBezTo>
                      <a:pt x="914317" y="76981"/>
                      <a:pt x="913803" y="77581"/>
                      <a:pt x="913803" y="77410"/>
                    </a:cubicBezTo>
                    <a:cubicBezTo>
                      <a:pt x="913803" y="77239"/>
                      <a:pt x="913374" y="77496"/>
                      <a:pt x="912517" y="78182"/>
                    </a:cubicBezTo>
                    <a:cubicBezTo>
                      <a:pt x="911660" y="79039"/>
                      <a:pt x="910802" y="80067"/>
                      <a:pt x="909945" y="81268"/>
                    </a:cubicBezTo>
                    <a:cubicBezTo>
                      <a:pt x="908230" y="83496"/>
                      <a:pt x="907588" y="84825"/>
                      <a:pt x="908016" y="85254"/>
                    </a:cubicBezTo>
                    <a:cubicBezTo>
                      <a:pt x="908445" y="85682"/>
                      <a:pt x="908659" y="86754"/>
                      <a:pt x="908659" y="88469"/>
                    </a:cubicBezTo>
                    <a:cubicBezTo>
                      <a:pt x="908659" y="89326"/>
                      <a:pt x="908616" y="89626"/>
                      <a:pt x="908531" y="89369"/>
                    </a:cubicBezTo>
                    <a:cubicBezTo>
                      <a:pt x="908445" y="89111"/>
                      <a:pt x="908402" y="89412"/>
                      <a:pt x="908402" y="90269"/>
                    </a:cubicBezTo>
                    <a:cubicBezTo>
                      <a:pt x="908573" y="91983"/>
                      <a:pt x="908659" y="93655"/>
                      <a:pt x="908659" y="95284"/>
                    </a:cubicBezTo>
                    <a:cubicBezTo>
                      <a:pt x="908659" y="96912"/>
                      <a:pt x="908145" y="98413"/>
                      <a:pt x="907116" y="99784"/>
                    </a:cubicBezTo>
                    <a:cubicBezTo>
                      <a:pt x="906773" y="100127"/>
                      <a:pt x="906687" y="100341"/>
                      <a:pt x="906859" y="100427"/>
                    </a:cubicBezTo>
                    <a:cubicBezTo>
                      <a:pt x="907030" y="100513"/>
                      <a:pt x="906687" y="100556"/>
                      <a:pt x="905830" y="100556"/>
                    </a:cubicBezTo>
                    <a:cubicBezTo>
                      <a:pt x="905144" y="100556"/>
                      <a:pt x="904544" y="100470"/>
                      <a:pt x="904030" y="100299"/>
                    </a:cubicBezTo>
                    <a:cubicBezTo>
                      <a:pt x="903687" y="101670"/>
                      <a:pt x="903559" y="102142"/>
                      <a:pt x="903644" y="101713"/>
                    </a:cubicBezTo>
                    <a:cubicBezTo>
                      <a:pt x="903730" y="101284"/>
                      <a:pt x="903773" y="101842"/>
                      <a:pt x="903773" y="103385"/>
                    </a:cubicBezTo>
                    <a:cubicBezTo>
                      <a:pt x="904802" y="103556"/>
                      <a:pt x="905359" y="103513"/>
                      <a:pt x="905444" y="103256"/>
                    </a:cubicBezTo>
                    <a:cubicBezTo>
                      <a:pt x="905530" y="102999"/>
                      <a:pt x="905916" y="102699"/>
                      <a:pt x="906602" y="102356"/>
                    </a:cubicBezTo>
                    <a:cubicBezTo>
                      <a:pt x="907116" y="102013"/>
                      <a:pt x="907459" y="101799"/>
                      <a:pt x="907630" y="101713"/>
                    </a:cubicBezTo>
                    <a:cubicBezTo>
                      <a:pt x="907802" y="101627"/>
                      <a:pt x="907973" y="101456"/>
                      <a:pt x="908145" y="101199"/>
                    </a:cubicBezTo>
                    <a:cubicBezTo>
                      <a:pt x="908316" y="100942"/>
                      <a:pt x="908916" y="100641"/>
                      <a:pt x="909945" y="100299"/>
                    </a:cubicBezTo>
                    <a:cubicBezTo>
                      <a:pt x="910288" y="99956"/>
                      <a:pt x="910631" y="99699"/>
                      <a:pt x="910974" y="99527"/>
                    </a:cubicBezTo>
                    <a:lnTo>
                      <a:pt x="914317" y="97470"/>
                    </a:lnTo>
                    <a:cubicBezTo>
                      <a:pt x="915346" y="96612"/>
                      <a:pt x="915817" y="96055"/>
                      <a:pt x="915732" y="95798"/>
                    </a:cubicBezTo>
                    <a:cubicBezTo>
                      <a:pt x="915646" y="95541"/>
                      <a:pt x="916032" y="94984"/>
                      <a:pt x="916889" y="94126"/>
                    </a:cubicBezTo>
                    <a:lnTo>
                      <a:pt x="917403" y="93869"/>
                    </a:lnTo>
                    <a:lnTo>
                      <a:pt x="918432" y="92326"/>
                    </a:lnTo>
                    <a:lnTo>
                      <a:pt x="920232" y="90269"/>
                    </a:lnTo>
                    <a:cubicBezTo>
                      <a:pt x="920575" y="89754"/>
                      <a:pt x="920789" y="89326"/>
                      <a:pt x="920875" y="88983"/>
                    </a:cubicBezTo>
                    <a:cubicBezTo>
                      <a:pt x="920961" y="88640"/>
                      <a:pt x="921089" y="88126"/>
                      <a:pt x="921261" y="87440"/>
                    </a:cubicBezTo>
                    <a:cubicBezTo>
                      <a:pt x="921432" y="87097"/>
                      <a:pt x="921561" y="86883"/>
                      <a:pt x="921647" y="86797"/>
                    </a:cubicBezTo>
                    <a:cubicBezTo>
                      <a:pt x="921732" y="86711"/>
                      <a:pt x="921947" y="86497"/>
                      <a:pt x="922290" y="86154"/>
                    </a:cubicBezTo>
                    <a:cubicBezTo>
                      <a:pt x="922461" y="85983"/>
                      <a:pt x="922547" y="85554"/>
                      <a:pt x="922547" y="84868"/>
                    </a:cubicBezTo>
                    <a:lnTo>
                      <a:pt x="924604" y="82039"/>
                    </a:lnTo>
                    <a:cubicBezTo>
                      <a:pt x="924947" y="81182"/>
                      <a:pt x="925418" y="80110"/>
                      <a:pt x="926019" y="78824"/>
                    </a:cubicBezTo>
                    <a:cubicBezTo>
                      <a:pt x="926619" y="77539"/>
                      <a:pt x="927176" y="76467"/>
                      <a:pt x="927690" y="75610"/>
                    </a:cubicBezTo>
                    <a:cubicBezTo>
                      <a:pt x="928033" y="75095"/>
                      <a:pt x="928505" y="74152"/>
                      <a:pt x="929105" y="72781"/>
                    </a:cubicBezTo>
                    <a:cubicBezTo>
                      <a:pt x="929705" y="71409"/>
                      <a:pt x="930005" y="70552"/>
                      <a:pt x="930005" y="70209"/>
                    </a:cubicBezTo>
                    <a:cubicBezTo>
                      <a:pt x="930005" y="69523"/>
                      <a:pt x="929876" y="69180"/>
                      <a:pt x="929619" y="69180"/>
                    </a:cubicBezTo>
                    <a:cubicBezTo>
                      <a:pt x="929362" y="69180"/>
                      <a:pt x="929490" y="68495"/>
                      <a:pt x="930005" y="67123"/>
                    </a:cubicBezTo>
                    <a:cubicBezTo>
                      <a:pt x="930176" y="65923"/>
                      <a:pt x="930391" y="65194"/>
                      <a:pt x="930648" y="64937"/>
                    </a:cubicBezTo>
                    <a:cubicBezTo>
                      <a:pt x="930905" y="64680"/>
                      <a:pt x="931033" y="64508"/>
                      <a:pt x="931033" y="64423"/>
                    </a:cubicBezTo>
                    <a:cubicBezTo>
                      <a:pt x="931033" y="64337"/>
                      <a:pt x="930991" y="64208"/>
                      <a:pt x="930905" y="64037"/>
                    </a:cubicBezTo>
                    <a:cubicBezTo>
                      <a:pt x="930819" y="63865"/>
                      <a:pt x="930776" y="63180"/>
                      <a:pt x="930776" y="61980"/>
                    </a:cubicBezTo>
                    <a:close/>
                    <a:moveTo>
                      <a:pt x="922547" y="61722"/>
                    </a:moveTo>
                    <a:cubicBezTo>
                      <a:pt x="921518" y="61551"/>
                      <a:pt x="920746" y="61637"/>
                      <a:pt x="920232" y="61980"/>
                    </a:cubicBezTo>
                    <a:cubicBezTo>
                      <a:pt x="919203" y="62665"/>
                      <a:pt x="918646" y="62965"/>
                      <a:pt x="918560" y="62880"/>
                    </a:cubicBezTo>
                    <a:cubicBezTo>
                      <a:pt x="918475" y="62794"/>
                      <a:pt x="918089" y="62922"/>
                      <a:pt x="917403" y="63265"/>
                    </a:cubicBezTo>
                    <a:cubicBezTo>
                      <a:pt x="917060" y="63608"/>
                      <a:pt x="916932" y="63823"/>
                      <a:pt x="917017" y="63908"/>
                    </a:cubicBezTo>
                    <a:cubicBezTo>
                      <a:pt x="917103" y="63994"/>
                      <a:pt x="917060" y="64208"/>
                      <a:pt x="916889" y="64551"/>
                    </a:cubicBezTo>
                    <a:cubicBezTo>
                      <a:pt x="916374" y="64894"/>
                      <a:pt x="915946" y="65151"/>
                      <a:pt x="915603" y="65323"/>
                    </a:cubicBezTo>
                    <a:cubicBezTo>
                      <a:pt x="915260" y="65494"/>
                      <a:pt x="914831" y="66009"/>
                      <a:pt x="914317" y="66866"/>
                    </a:cubicBezTo>
                    <a:lnTo>
                      <a:pt x="910717" y="70209"/>
                    </a:lnTo>
                    <a:cubicBezTo>
                      <a:pt x="910202" y="71066"/>
                      <a:pt x="909645" y="71324"/>
                      <a:pt x="909045" y="70981"/>
                    </a:cubicBezTo>
                    <a:cubicBezTo>
                      <a:pt x="908445" y="70638"/>
                      <a:pt x="908230" y="70209"/>
                      <a:pt x="908402" y="69695"/>
                    </a:cubicBezTo>
                    <a:cubicBezTo>
                      <a:pt x="908745" y="69352"/>
                      <a:pt x="908831" y="69266"/>
                      <a:pt x="908659" y="69438"/>
                    </a:cubicBezTo>
                    <a:cubicBezTo>
                      <a:pt x="908488" y="69609"/>
                      <a:pt x="908659" y="69523"/>
                      <a:pt x="909174" y="69180"/>
                    </a:cubicBezTo>
                    <a:cubicBezTo>
                      <a:pt x="909859" y="68838"/>
                      <a:pt x="910117" y="68623"/>
                      <a:pt x="909945" y="68537"/>
                    </a:cubicBezTo>
                    <a:cubicBezTo>
                      <a:pt x="909774" y="68452"/>
                      <a:pt x="909945" y="68152"/>
                      <a:pt x="910459" y="67637"/>
                    </a:cubicBezTo>
                    <a:cubicBezTo>
                      <a:pt x="910802" y="67294"/>
                      <a:pt x="910974" y="67166"/>
                      <a:pt x="910974" y="67252"/>
                    </a:cubicBezTo>
                    <a:cubicBezTo>
                      <a:pt x="910974" y="67337"/>
                      <a:pt x="911231" y="67209"/>
                      <a:pt x="911745" y="66866"/>
                    </a:cubicBezTo>
                    <a:cubicBezTo>
                      <a:pt x="911745" y="66694"/>
                      <a:pt x="911831" y="66480"/>
                      <a:pt x="912002" y="66223"/>
                    </a:cubicBezTo>
                    <a:cubicBezTo>
                      <a:pt x="912174" y="65966"/>
                      <a:pt x="912260" y="65751"/>
                      <a:pt x="912260" y="65580"/>
                    </a:cubicBezTo>
                    <a:lnTo>
                      <a:pt x="913031" y="64037"/>
                    </a:lnTo>
                    <a:cubicBezTo>
                      <a:pt x="912002" y="63865"/>
                      <a:pt x="911445" y="63865"/>
                      <a:pt x="911360" y="64037"/>
                    </a:cubicBezTo>
                    <a:cubicBezTo>
                      <a:pt x="911274" y="64208"/>
                      <a:pt x="910974" y="64551"/>
                      <a:pt x="910459" y="65066"/>
                    </a:cubicBezTo>
                    <a:cubicBezTo>
                      <a:pt x="910117" y="65237"/>
                      <a:pt x="909902" y="65280"/>
                      <a:pt x="909816" y="65194"/>
                    </a:cubicBezTo>
                    <a:cubicBezTo>
                      <a:pt x="909731" y="65108"/>
                      <a:pt x="909516" y="65151"/>
                      <a:pt x="909174" y="65323"/>
                    </a:cubicBezTo>
                    <a:cubicBezTo>
                      <a:pt x="908831" y="65666"/>
                      <a:pt x="908745" y="65794"/>
                      <a:pt x="908916" y="65709"/>
                    </a:cubicBezTo>
                    <a:cubicBezTo>
                      <a:pt x="909088" y="65623"/>
                      <a:pt x="908916" y="65666"/>
                      <a:pt x="908402" y="65837"/>
                    </a:cubicBezTo>
                    <a:cubicBezTo>
                      <a:pt x="908230" y="66180"/>
                      <a:pt x="907888" y="66523"/>
                      <a:pt x="907373" y="66866"/>
                    </a:cubicBezTo>
                    <a:cubicBezTo>
                      <a:pt x="906345" y="67209"/>
                      <a:pt x="905873" y="67252"/>
                      <a:pt x="905959" y="66994"/>
                    </a:cubicBezTo>
                    <a:cubicBezTo>
                      <a:pt x="906045" y="66737"/>
                      <a:pt x="905916" y="66866"/>
                      <a:pt x="905573" y="67380"/>
                    </a:cubicBezTo>
                    <a:lnTo>
                      <a:pt x="905316" y="67637"/>
                    </a:lnTo>
                    <a:lnTo>
                      <a:pt x="903773" y="70209"/>
                    </a:lnTo>
                    <a:cubicBezTo>
                      <a:pt x="903430" y="71066"/>
                      <a:pt x="903344" y="71838"/>
                      <a:pt x="903516" y="72524"/>
                    </a:cubicBezTo>
                    <a:cubicBezTo>
                      <a:pt x="903687" y="72695"/>
                      <a:pt x="903816" y="72781"/>
                      <a:pt x="903901" y="72781"/>
                    </a:cubicBezTo>
                    <a:cubicBezTo>
                      <a:pt x="903987" y="72781"/>
                      <a:pt x="904116" y="73038"/>
                      <a:pt x="904287" y="73552"/>
                    </a:cubicBezTo>
                    <a:lnTo>
                      <a:pt x="905830" y="77667"/>
                    </a:lnTo>
                    <a:lnTo>
                      <a:pt x="907373" y="77667"/>
                    </a:lnTo>
                    <a:cubicBezTo>
                      <a:pt x="907545" y="77324"/>
                      <a:pt x="907888" y="76767"/>
                      <a:pt x="908402" y="75996"/>
                    </a:cubicBezTo>
                    <a:cubicBezTo>
                      <a:pt x="908916" y="75224"/>
                      <a:pt x="909345" y="74581"/>
                      <a:pt x="909688" y="74067"/>
                    </a:cubicBezTo>
                    <a:lnTo>
                      <a:pt x="910459" y="74067"/>
                    </a:lnTo>
                    <a:cubicBezTo>
                      <a:pt x="911660" y="73552"/>
                      <a:pt x="912260" y="73167"/>
                      <a:pt x="912260" y="72909"/>
                    </a:cubicBezTo>
                    <a:cubicBezTo>
                      <a:pt x="912260" y="72652"/>
                      <a:pt x="912174" y="72524"/>
                      <a:pt x="912002" y="72524"/>
                    </a:cubicBezTo>
                    <a:cubicBezTo>
                      <a:pt x="911831" y="72524"/>
                      <a:pt x="911745" y="72481"/>
                      <a:pt x="911745" y="72395"/>
                    </a:cubicBezTo>
                    <a:cubicBezTo>
                      <a:pt x="911745" y="72309"/>
                      <a:pt x="912260" y="72095"/>
                      <a:pt x="913288" y="71752"/>
                    </a:cubicBezTo>
                    <a:cubicBezTo>
                      <a:pt x="913631" y="71581"/>
                      <a:pt x="913803" y="71538"/>
                      <a:pt x="913803" y="71624"/>
                    </a:cubicBezTo>
                    <a:cubicBezTo>
                      <a:pt x="913803" y="71709"/>
                      <a:pt x="914060" y="71495"/>
                      <a:pt x="914574" y="70981"/>
                    </a:cubicBezTo>
                    <a:lnTo>
                      <a:pt x="915346" y="69695"/>
                    </a:lnTo>
                    <a:cubicBezTo>
                      <a:pt x="916546" y="68666"/>
                      <a:pt x="917275" y="67980"/>
                      <a:pt x="917532" y="67637"/>
                    </a:cubicBezTo>
                    <a:cubicBezTo>
                      <a:pt x="917789" y="67294"/>
                      <a:pt x="918175" y="66866"/>
                      <a:pt x="918689" y="66351"/>
                    </a:cubicBezTo>
                    <a:cubicBezTo>
                      <a:pt x="919032" y="65666"/>
                      <a:pt x="919632" y="64980"/>
                      <a:pt x="920489" y="64294"/>
                    </a:cubicBezTo>
                    <a:cubicBezTo>
                      <a:pt x="921346" y="63608"/>
                      <a:pt x="922032" y="62751"/>
                      <a:pt x="922547" y="61722"/>
                    </a:cubicBezTo>
                    <a:close/>
                    <a:moveTo>
                      <a:pt x="2984938" y="58379"/>
                    </a:moveTo>
                    <a:cubicBezTo>
                      <a:pt x="2984423" y="58551"/>
                      <a:pt x="2983395" y="59836"/>
                      <a:pt x="2981852" y="62237"/>
                    </a:cubicBezTo>
                    <a:cubicBezTo>
                      <a:pt x="2980309" y="64637"/>
                      <a:pt x="2979366" y="66266"/>
                      <a:pt x="2979023" y="67123"/>
                    </a:cubicBezTo>
                    <a:cubicBezTo>
                      <a:pt x="2977822" y="69866"/>
                      <a:pt x="2977008" y="72009"/>
                      <a:pt x="2976580" y="73552"/>
                    </a:cubicBezTo>
                    <a:cubicBezTo>
                      <a:pt x="2976151" y="75095"/>
                      <a:pt x="2975937" y="76424"/>
                      <a:pt x="2975937" y="77539"/>
                    </a:cubicBezTo>
                    <a:cubicBezTo>
                      <a:pt x="2975937" y="78653"/>
                      <a:pt x="2976108" y="79810"/>
                      <a:pt x="2976451" y="81010"/>
                    </a:cubicBezTo>
                    <a:cubicBezTo>
                      <a:pt x="2976794" y="82211"/>
                      <a:pt x="2976965" y="83668"/>
                      <a:pt x="2976965" y="85382"/>
                    </a:cubicBezTo>
                    <a:cubicBezTo>
                      <a:pt x="2977137" y="87783"/>
                      <a:pt x="2977523" y="90012"/>
                      <a:pt x="2978123" y="92069"/>
                    </a:cubicBezTo>
                    <a:cubicBezTo>
                      <a:pt x="2978723" y="94126"/>
                      <a:pt x="2979194" y="96270"/>
                      <a:pt x="2979537" y="98498"/>
                    </a:cubicBezTo>
                    <a:cubicBezTo>
                      <a:pt x="2979709" y="99356"/>
                      <a:pt x="2979923" y="100470"/>
                      <a:pt x="2980180" y="101842"/>
                    </a:cubicBezTo>
                    <a:cubicBezTo>
                      <a:pt x="2980437" y="103213"/>
                      <a:pt x="2981080" y="103985"/>
                      <a:pt x="2982109" y="104156"/>
                    </a:cubicBezTo>
                    <a:cubicBezTo>
                      <a:pt x="2981937" y="103128"/>
                      <a:pt x="2981766" y="102442"/>
                      <a:pt x="2981595" y="102099"/>
                    </a:cubicBezTo>
                    <a:cubicBezTo>
                      <a:pt x="2981423" y="101756"/>
                      <a:pt x="2981423" y="101327"/>
                      <a:pt x="2981595" y="100813"/>
                    </a:cubicBezTo>
                    <a:cubicBezTo>
                      <a:pt x="2981766" y="100127"/>
                      <a:pt x="2981937" y="99184"/>
                      <a:pt x="2982109" y="97984"/>
                    </a:cubicBezTo>
                    <a:cubicBezTo>
                      <a:pt x="2982280" y="97641"/>
                      <a:pt x="2982366" y="97170"/>
                      <a:pt x="2982366" y="96570"/>
                    </a:cubicBezTo>
                    <a:cubicBezTo>
                      <a:pt x="2982366" y="95969"/>
                      <a:pt x="2982452" y="95412"/>
                      <a:pt x="2982623" y="94898"/>
                    </a:cubicBezTo>
                    <a:cubicBezTo>
                      <a:pt x="2982795" y="93869"/>
                      <a:pt x="2982880" y="93441"/>
                      <a:pt x="2982880" y="93612"/>
                    </a:cubicBezTo>
                    <a:cubicBezTo>
                      <a:pt x="2982880" y="93783"/>
                      <a:pt x="2982709" y="93526"/>
                      <a:pt x="2982366" y="92841"/>
                    </a:cubicBezTo>
                    <a:cubicBezTo>
                      <a:pt x="2982194" y="91983"/>
                      <a:pt x="2982238" y="91083"/>
                      <a:pt x="2982494" y="90140"/>
                    </a:cubicBezTo>
                    <a:cubicBezTo>
                      <a:pt x="2982752" y="89197"/>
                      <a:pt x="2982795" y="88040"/>
                      <a:pt x="2982623" y="86668"/>
                    </a:cubicBezTo>
                    <a:cubicBezTo>
                      <a:pt x="2982452" y="85811"/>
                      <a:pt x="2982537" y="85040"/>
                      <a:pt x="2982880" y="84354"/>
                    </a:cubicBezTo>
                    <a:cubicBezTo>
                      <a:pt x="2983223" y="83668"/>
                      <a:pt x="2983395" y="82811"/>
                      <a:pt x="2983395" y="81782"/>
                    </a:cubicBezTo>
                    <a:cubicBezTo>
                      <a:pt x="2983395" y="80067"/>
                      <a:pt x="2983652" y="78310"/>
                      <a:pt x="2984166" y="76510"/>
                    </a:cubicBezTo>
                    <a:cubicBezTo>
                      <a:pt x="2984681" y="74710"/>
                      <a:pt x="2984938" y="72781"/>
                      <a:pt x="2984938" y="70723"/>
                    </a:cubicBezTo>
                    <a:cubicBezTo>
                      <a:pt x="2984766" y="69180"/>
                      <a:pt x="2984852" y="66952"/>
                      <a:pt x="2985195" y="64037"/>
                    </a:cubicBezTo>
                    <a:cubicBezTo>
                      <a:pt x="2985538" y="61122"/>
                      <a:pt x="2985452" y="59236"/>
                      <a:pt x="2984938" y="58379"/>
                    </a:cubicBezTo>
                    <a:close/>
                    <a:moveTo>
                      <a:pt x="2200259" y="57608"/>
                    </a:moveTo>
                    <a:cubicBezTo>
                      <a:pt x="2199059" y="57779"/>
                      <a:pt x="2198116" y="58636"/>
                      <a:pt x="2197430" y="60179"/>
                    </a:cubicBezTo>
                    <a:cubicBezTo>
                      <a:pt x="2196915" y="60865"/>
                      <a:pt x="2196658" y="61251"/>
                      <a:pt x="2196658" y="61337"/>
                    </a:cubicBezTo>
                    <a:cubicBezTo>
                      <a:pt x="2196658" y="61422"/>
                      <a:pt x="2196315" y="61808"/>
                      <a:pt x="2195630" y="62494"/>
                    </a:cubicBezTo>
                    <a:lnTo>
                      <a:pt x="2193315" y="68409"/>
                    </a:lnTo>
                    <a:cubicBezTo>
                      <a:pt x="2192972" y="68923"/>
                      <a:pt x="2192886" y="69695"/>
                      <a:pt x="2193058" y="70723"/>
                    </a:cubicBezTo>
                    <a:cubicBezTo>
                      <a:pt x="2193229" y="71752"/>
                      <a:pt x="2193487" y="72438"/>
                      <a:pt x="2193829" y="72781"/>
                    </a:cubicBezTo>
                    <a:lnTo>
                      <a:pt x="2195115" y="72781"/>
                    </a:lnTo>
                    <a:cubicBezTo>
                      <a:pt x="2195115" y="71066"/>
                      <a:pt x="2195372" y="69780"/>
                      <a:pt x="2195887" y="68923"/>
                    </a:cubicBezTo>
                    <a:cubicBezTo>
                      <a:pt x="2196230" y="68237"/>
                      <a:pt x="2196401" y="67980"/>
                      <a:pt x="2196401" y="68152"/>
                    </a:cubicBezTo>
                    <a:cubicBezTo>
                      <a:pt x="2196401" y="68323"/>
                      <a:pt x="2196487" y="67980"/>
                      <a:pt x="2196658" y="67123"/>
                    </a:cubicBezTo>
                    <a:cubicBezTo>
                      <a:pt x="2196830" y="66094"/>
                      <a:pt x="2196873" y="65751"/>
                      <a:pt x="2196787" y="66094"/>
                    </a:cubicBezTo>
                    <a:cubicBezTo>
                      <a:pt x="2196701" y="66437"/>
                      <a:pt x="2196915" y="66094"/>
                      <a:pt x="2197430" y="65066"/>
                    </a:cubicBezTo>
                    <a:cubicBezTo>
                      <a:pt x="2197773" y="64380"/>
                      <a:pt x="2198330" y="63094"/>
                      <a:pt x="2199101" y="61208"/>
                    </a:cubicBezTo>
                    <a:cubicBezTo>
                      <a:pt x="2199873" y="59322"/>
                      <a:pt x="2200259" y="58122"/>
                      <a:pt x="2200259" y="57608"/>
                    </a:cubicBezTo>
                    <a:close/>
                    <a:moveTo>
                      <a:pt x="1713655" y="52464"/>
                    </a:moveTo>
                    <a:cubicBezTo>
                      <a:pt x="1715370" y="51778"/>
                      <a:pt x="1717041" y="51864"/>
                      <a:pt x="1718670" y="52721"/>
                    </a:cubicBezTo>
                    <a:cubicBezTo>
                      <a:pt x="1720299" y="53578"/>
                      <a:pt x="1721885" y="54350"/>
                      <a:pt x="1723428" y="55036"/>
                    </a:cubicBezTo>
                    <a:cubicBezTo>
                      <a:pt x="1724628" y="55550"/>
                      <a:pt x="1725485" y="55850"/>
                      <a:pt x="1726000" y="55936"/>
                    </a:cubicBezTo>
                    <a:cubicBezTo>
                      <a:pt x="1726514" y="56022"/>
                      <a:pt x="1727200" y="56579"/>
                      <a:pt x="1728057" y="57608"/>
                    </a:cubicBezTo>
                    <a:cubicBezTo>
                      <a:pt x="1728743" y="58808"/>
                      <a:pt x="1729514" y="59536"/>
                      <a:pt x="1730372" y="59794"/>
                    </a:cubicBezTo>
                    <a:cubicBezTo>
                      <a:pt x="1731229" y="60051"/>
                      <a:pt x="1732172" y="60522"/>
                      <a:pt x="1733200" y="61208"/>
                    </a:cubicBezTo>
                    <a:lnTo>
                      <a:pt x="1734486" y="62494"/>
                    </a:lnTo>
                    <a:cubicBezTo>
                      <a:pt x="1734658" y="62837"/>
                      <a:pt x="1734872" y="63051"/>
                      <a:pt x="1735129" y="63137"/>
                    </a:cubicBezTo>
                    <a:cubicBezTo>
                      <a:pt x="1735386" y="63223"/>
                      <a:pt x="1735772" y="63523"/>
                      <a:pt x="1736287" y="64037"/>
                    </a:cubicBezTo>
                    <a:cubicBezTo>
                      <a:pt x="1736629" y="64894"/>
                      <a:pt x="1737315" y="66051"/>
                      <a:pt x="1738344" y="67509"/>
                    </a:cubicBezTo>
                    <a:cubicBezTo>
                      <a:pt x="1739373" y="68966"/>
                      <a:pt x="1739887" y="70123"/>
                      <a:pt x="1739887" y="70981"/>
                    </a:cubicBezTo>
                    <a:lnTo>
                      <a:pt x="1739887" y="77153"/>
                    </a:lnTo>
                    <a:cubicBezTo>
                      <a:pt x="1739887" y="77839"/>
                      <a:pt x="1739887" y="78010"/>
                      <a:pt x="1739887" y="77667"/>
                    </a:cubicBezTo>
                    <a:cubicBezTo>
                      <a:pt x="1739887" y="77324"/>
                      <a:pt x="1739801" y="77324"/>
                      <a:pt x="1739630" y="77667"/>
                    </a:cubicBezTo>
                    <a:lnTo>
                      <a:pt x="1739630" y="78439"/>
                    </a:lnTo>
                    <a:cubicBezTo>
                      <a:pt x="1739115" y="79296"/>
                      <a:pt x="1738172" y="80153"/>
                      <a:pt x="1736801" y="81010"/>
                    </a:cubicBezTo>
                    <a:cubicBezTo>
                      <a:pt x="1736629" y="81182"/>
                      <a:pt x="1736158" y="81525"/>
                      <a:pt x="1735386" y="82039"/>
                    </a:cubicBezTo>
                    <a:cubicBezTo>
                      <a:pt x="1734615" y="82554"/>
                      <a:pt x="1733672" y="82982"/>
                      <a:pt x="1732557" y="83325"/>
                    </a:cubicBezTo>
                    <a:cubicBezTo>
                      <a:pt x="1731443" y="83668"/>
                      <a:pt x="1730457" y="84011"/>
                      <a:pt x="1729600" y="84354"/>
                    </a:cubicBezTo>
                    <a:cubicBezTo>
                      <a:pt x="1728743" y="84697"/>
                      <a:pt x="1728228" y="84868"/>
                      <a:pt x="1728057" y="84868"/>
                    </a:cubicBezTo>
                    <a:cubicBezTo>
                      <a:pt x="1726514" y="85554"/>
                      <a:pt x="1725614" y="85811"/>
                      <a:pt x="1725357" y="85640"/>
                    </a:cubicBezTo>
                    <a:cubicBezTo>
                      <a:pt x="1725099" y="85468"/>
                      <a:pt x="1724113" y="85554"/>
                      <a:pt x="1722399" y="85897"/>
                    </a:cubicBezTo>
                    <a:cubicBezTo>
                      <a:pt x="1722056" y="85897"/>
                      <a:pt x="1721456" y="86240"/>
                      <a:pt x="1720599" y="86925"/>
                    </a:cubicBezTo>
                    <a:cubicBezTo>
                      <a:pt x="1719742" y="87611"/>
                      <a:pt x="1719056" y="88126"/>
                      <a:pt x="1718541" y="88469"/>
                    </a:cubicBezTo>
                    <a:cubicBezTo>
                      <a:pt x="1717341" y="89497"/>
                      <a:pt x="1716355" y="90054"/>
                      <a:pt x="1715584" y="90140"/>
                    </a:cubicBezTo>
                    <a:cubicBezTo>
                      <a:pt x="1714812" y="90226"/>
                      <a:pt x="1713484" y="90612"/>
                      <a:pt x="1711598" y="91297"/>
                    </a:cubicBezTo>
                    <a:cubicBezTo>
                      <a:pt x="1710397" y="91640"/>
                      <a:pt x="1709540" y="91855"/>
                      <a:pt x="1709026" y="91940"/>
                    </a:cubicBezTo>
                    <a:cubicBezTo>
                      <a:pt x="1708512" y="92026"/>
                      <a:pt x="1707740" y="92155"/>
                      <a:pt x="1706711" y="92326"/>
                    </a:cubicBezTo>
                    <a:cubicBezTo>
                      <a:pt x="1705854" y="92669"/>
                      <a:pt x="1705383" y="93183"/>
                      <a:pt x="1705297" y="93869"/>
                    </a:cubicBezTo>
                    <a:cubicBezTo>
                      <a:pt x="1705211" y="94555"/>
                      <a:pt x="1705297" y="95369"/>
                      <a:pt x="1705554" y="96312"/>
                    </a:cubicBezTo>
                    <a:cubicBezTo>
                      <a:pt x="1705811" y="97255"/>
                      <a:pt x="1706069" y="98241"/>
                      <a:pt x="1706326" y="99270"/>
                    </a:cubicBezTo>
                    <a:cubicBezTo>
                      <a:pt x="1706583" y="100299"/>
                      <a:pt x="1706711" y="100899"/>
                      <a:pt x="1706711" y="101070"/>
                    </a:cubicBezTo>
                    <a:cubicBezTo>
                      <a:pt x="1706540" y="101413"/>
                      <a:pt x="1706454" y="101542"/>
                      <a:pt x="1706454" y="101456"/>
                    </a:cubicBezTo>
                    <a:cubicBezTo>
                      <a:pt x="1706454" y="101370"/>
                      <a:pt x="1706369" y="101413"/>
                      <a:pt x="1706197" y="101584"/>
                    </a:cubicBezTo>
                    <a:cubicBezTo>
                      <a:pt x="1705683" y="101927"/>
                      <a:pt x="1705383" y="102399"/>
                      <a:pt x="1705297" y="102999"/>
                    </a:cubicBezTo>
                    <a:cubicBezTo>
                      <a:pt x="1705211" y="103599"/>
                      <a:pt x="1704911" y="104070"/>
                      <a:pt x="1704397" y="104413"/>
                    </a:cubicBezTo>
                    <a:cubicBezTo>
                      <a:pt x="1704225" y="104756"/>
                      <a:pt x="1703797" y="105356"/>
                      <a:pt x="1703111" y="106214"/>
                    </a:cubicBezTo>
                    <a:cubicBezTo>
                      <a:pt x="1702939" y="106557"/>
                      <a:pt x="1702939" y="106642"/>
                      <a:pt x="1703111" y="106471"/>
                    </a:cubicBezTo>
                    <a:cubicBezTo>
                      <a:pt x="1703282" y="106299"/>
                      <a:pt x="1703197" y="106385"/>
                      <a:pt x="1702854" y="106728"/>
                    </a:cubicBezTo>
                    <a:cubicBezTo>
                      <a:pt x="1701997" y="107928"/>
                      <a:pt x="1701568" y="108828"/>
                      <a:pt x="1701568" y="109428"/>
                    </a:cubicBezTo>
                    <a:cubicBezTo>
                      <a:pt x="1701568" y="110028"/>
                      <a:pt x="1701568" y="111100"/>
                      <a:pt x="1701568" y="112643"/>
                    </a:cubicBezTo>
                    <a:cubicBezTo>
                      <a:pt x="1701568" y="113672"/>
                      <a:pt x="1701525" y="114486"/>
                      <a:pt x="1701439" y="115086"/>
                    </a:cubicBezTo>
                    <a:cubicBezTo>
                      <a:pt x="1701354" y="115686"/>
                      <a:pt x="1701311" y="116586"/>
                      <a:pt x="1701311" y="117786"/>
                    </a:cubicBezTo>
                    <a:cubicBezTo>
                      <a:pt x="1701311" y="120358"/>
                      <a:pt x="1701354" y="122759"/>
                      <a:pt x="1701439" y="124987"/>
                    </a:cubicBezTo>
                    <a:cubicBezTo>
                      <a:pt x="1701525" y="127216"/>
                      <a:pt x="1701568" y="129445"/>
                      <a:pt x="1701568" y="131674"/>
                    </a:cubicBezTo>
                    <a:cubicBezTo>
                      <a:pt x="1701396" y="132874"/>
                      <a:pt x="1701268" y="133903"/>
                      <a:pt x="1701182" y="134760"/>
                    </a:cubicBezTo>
                    <a:cubicBezTo>
                      <a:pt x="1701096" y="135617"/>
                      <a:pt x="1701054" y="136646"/>
                      <a:pt x="1701054" y="137846"/>
                    </a:cubicBezTo>
                    <a:cubicBezTo>
                      <a:pt x="1701054" y="140075"/>
                      <a:pt x="1701268" y="141918"/>
                      <a:pt x="1701697" y="143375"/>
                    </a:cubicBezTo>
                    <a:cubicBezTo>
                      <a:pt x="1702125" y="144833"/>
                      <a:pt x="1702339" y="146762"/>
                      <a:pt x="1702339" y="149162"/>
                    </a:cubicBezTo>
                    <a:cubicBezTo>
                      <a:pt x="1702339" y="150191"/>
                      <a:pt x="1702425" y="150919"/>
                      <a:pt x="1702597" y="151348"/>
                    </a:cubicBezTo>
                    <a:cubicBezTo>
                      <a:pt x="1702768" y="151776"/>
                      <a:pt x="1702939" y="152591"/>
                      <a:pt x="1703111" y="153791"/>
                    </a:cubicBezTo>
                    <a:cubicBezTo>
                      <a:pt x="1704825" y="153791"/>
                      <a:pt x="1706711" y="153662"/>
                      <a:pt x="1708769" y="153405"/>
                    </a:cubicBezTo>
                    <a:cubicBezTo>
                      <a:pt x="1710826" y="153148"/>
                      <a:pt x="1712798" y="153019"/>
                      <a:pt x="1714684" y="153019"/>
                    </a:cubicBezTo>
                    <a:cubicBezTo>
                      <a:pt x="1715713" y="153019"/>
                      <a:pt x="1716827" y="152934"/>
                      <a:pt x="1718027" y="152762"/>
                    </a:cubicBezTo>
                    <a:cubicBezTo>
                      <a:pt x="1719227" y="152591"/>
                      <a:pt x="1720427" y="152505"/>
                      <a:pt x="1721628" y="152505"/>
                    </a:cubicBezTo>
                    <a:cubicBezTo>
                      <a:pt x="1722142" y="152334"/>
                      <a:pt x="1722828" y="152291"/>
                      <a:pt x="1723685" y="152377"/>
                    </a:cubicBezTo>
                    <a:cubicBezTo>
                      <a:pt x="1724542" y="152462"/>
                      <a:pt x="1725485" y="152505"/>
                      <a:pt x="1726514" y="152505"/>
                    </a:cubicBezTo>
                    <a:cubicBezTo>
                      <a:pt x="1727371" y="152505"/>
                      <a:pt x="1728057" y="152419"/>
                      <a:pt x="1728571" y="152248"/>
                    </a:cubicBezTo>
                    <a:cubicBezTo>
                      <a:pt x="1729086" y="152076"/>
                      <a:pt x="1729857" y="151991"/>
                      <a:pt x="1730886" y="151991"/>
                    </a:cubicBezTo>
                    <a:lnTo>
                      <a:pt x="1737572" y="152762"/>
                    </a:lnTo>
                    <a:cubicBezTo>
                      <a:pt x="1738601" y="152934"/>
                      <a:pt x="1739715" y="152934"/>
                      <a:pt x="1740916" y="152762"/>
                    </a:cubicBezTo>
                    <a:cubicBezTo>
                      <a:pt x="1742116" y="152591"/>
                      <a:pt x="1743230" y="152591"/>
                      <a:pt x="1744259" y="152762"/>
                    </a:cubicBezTo>
                    <a:cubicBezTo>
                      <a:pt x="1745459" y="152934"/>
                      <a:pt x="1746316" y="152977"/>
                      <a:pt x="1746831" y="152891"/>
                    </a:cubicBezTo>
                    <a:cubicBezTo>
                      <a:pt x="1747345" y="152805"/>
                      <a:pt x="1748117" y="152762"/>
                      <a:pt x="1749145" y="152762"/>
                    </a:cubicBezTo>
                    <a:lnTo>
                      <a:pt x="1756603" y="152762"/>
                    </a:lnTo>
                    <a:cubicBezTo>
                      <a:pt x="1757460" y="152419"/>
                      <a:pt x="1758232" y="152377"/>
                      <a:pt x="1758918" y="152634"/>
                    </a:cubicBezTo>
                    <a:cubicBezTo>
                      <a:pt x="1759604" y="152891"/>
                      <a:pt x="1760461" y="153019"/>
                      <a:pt x="1761490" y="153019"/>
                    </a:cubicBezTo>
                    <a:cubicBezTo>
                      <a:pt x="1761490" y="152334"/>
                      <a:pt x="1761661" y="151991"/>
                      <a:pt x="1762004" y="151991"/>
                    </a:cubicBezTo>
                    <a:cubicBezTo>
                      <a:pt x="1762347" y="151134"/>
                      <a:pt x="1762947" y="150405"/>
                      <a:pt x="1763804" y="149805"/>
                    </a:cubicBezTo>
                    <a:cubicBezTo>
                      <a:pt x="1764661" y="149205"/>
                      <a:pt x="1765519" y="148647"/>
                      <a:pt x="1766376" y="148133"/>
                    </a:cubicBezTo>
                    <a:cubicBezTo>
                      <a:pt x="1767919" y="146762"/>
                      <a:pt x="1768776" y="145990"/>
                      <a:pt x="1768948" y="145819"/>
                    </a:cubicBezTo>
                    <a:cubicBezTo>
                      <a:pt x="1769119" y="145647"/>
                      <a:pt x="1770319" y="145390"/>
                      <a:pt x="1772548" y="145047"/>
                    </a:cubicBezTo>
                    <a:cubicBezTo>
                      <a:pt x="1773405" y="145047"/>
                      <a:pt x="1774691" y="145261"/>
                      <a:pt x="1776406" y="145690"/>
                    </a:cubicBezTo>
                    <a:cubicBezTo>
                      <a:pt x="1778120" y="146119"/>
                      <a:pt x="1779320" y="146590"/>
                      <a:pt x="1780006" y="147104"/>
                    </a:cubicBezTo>
                    <a:cubicBezTo>
                      <a:pt x="1780349" y="147276"/>
                      <a:pt x="1780778" y="147576"/>
                      <a:pt x="1781292" y="148005"/>
                    </a:cubicBezTo>
                    <a:cubicBezTo>
                      <a:pt x="1781806" y="148433"/>
                      <a:pt x="1782235" y="148819"/>
                      <a:pt x="1782578" y="149162"/>
                    </a:cubicBezTo>
                    <a:cubicBezTo>
                      <a:pt x="1783264" y="149505"/>
                      <a:pt x="1784164" y="150576"/>
                      <a:pt x="1785278" y="152377"/>
                    </a:cubicBezTo>
                    <a:cubicBezTo>
                      <a:pt x="1786393" y="154177"/>
                      <a:pt x="1787507" y="156148"/>
                      <a:pt x="1788622" y="158292"/>
                    </a:cubicBezTo>
                    <a:cubicBezTo>
                      <a:pt x="1789736" y="160435"/>
                      <a:pt x="1790850" y="162578"/>
                      <a:pt x="1791965" y="164721"/>
                    </a:cubicBezTo>
                    <a:cubicBezTo>
                      <a:pt x="1793079" y="166864"/>
                      <a:pt x="1793808" y="168621"/>
                      <a:pt x="1794151" y="169993"/>
                    </a:cubicBezTo>
                    <a:cubicBezTo>
                      <a:pt x="1794322" y="170336"/>
                      <a:pt x="1794322" y="171150"/>
                      <a:pt x="1794151" y="172436"/>
                    </a:cubicBezTo>
                    <a:cubicBezTo>
                      <a:pt x="1793979" y="173722"/>
                      <a:pt x="1794065" y="174536"/>
                      <a:pt x="1794408" y="174879"/>
                    </a:cubicBezTo>
                    <a:cubicBezTo>
                      <a:pt x="1795437" y="176594"/>
                      <a:pt x="1795865" y="178780"/>
                      <a:pt x="1795694" y="181437"/>
                    </a:cubicBezTo>
                    <a:cubicBezTo>
                      <a:pt x="1795522" y="184095"/>
                      <a:pt x="1795094" y="186366"/>
                      <a:pt x="1794408" y="188252"/>
                    </a:cubicBezTo>
                    <a:cubicBezTo>
                      <a:pt x="1794237" y="188767"/>
                      <a:pt x="1794022" y="189238"/>
                      <a:pt x="1793765" y="189667"/>
                    </a:cubicBezTo>
                    <a:cubicBezTo>
                      <a:pt x="1793508" y="190096"/>
                      <a:pt x="1793379" y="190653"/>
                      <a:pt x="1793379" y="191339"/>
                    </a:cubicBezTo>
                    <a:cubicBezTo>
                      <a:pt x="1792693" y="191339"/>
                      <a:pt x="1791836" y="191081"/>
                      <a:pt x="1790808" y="190567"/>
                    </a:cubicBezTo>
                    <a:cubicBezTo>
                      <a:pt x="1790293" y="190396"/>
                      <a:pt x="1789779" y="190481"/>
                      <a:pt x="1789265" y="190824"/>
                    </a:cubicBezTo>
                    <a:cubicBezTo>
                      <a:pt x="1788750" y="191167"/>
                      <a:pt x="1787550" y="191081"/>
                      <a:pt x="1785664" y="190567"/>
                    </a:cubicBezTo>
                    <a:cubicBezTo>
                      <a:pt x="1785150" y="190396"/>
                      <a:pt x="1784635" y="190224"/>
                      <a:pt x="1784121" y="190053"/>
                    </a:cubicBezTo>
                    <a:cubicBezTo>
                      <a:pt x="1782064" y="189024"/>
                      <a:pt x="1779963" y="188338"/>
                      <a:pt x="1777820" y="187995"/>
                    </a:cubicBezTo>
                    <a:cubicBezTo>
                      <a:pt x="1775677" y="187652"/>
                      <a:pt x="1773491" y="187309"/>
                      <a:pt x="1771262" y="186967"/>
                    </a:cubicBezTo>
                    <a:cubicBezTo>
                      <a:pt x="1769891" y="186795"/>
                      <a:pt x="1769205" y="186538"/>
                      <a:pt x="1769205" y="186195"/>
                    </a:cubicBezTo>
                    <a:cubicBezTo>
                      <a:pt x="1769205" y="185852"/>
                      <a:pt x="1768605" y="185681"/>
                      <a:pt x="1767405" y="185681"/>
                    </a:cubicBezTo>
                    <a:cubicBezTo>
                      <a:pt x="1765862" y="185509"/>
                      <a:pt x="1764876" y="185381"/>
                      <a:pt x="1764447" y="185295"/>
                    </a:cubicBezTo>
                    <a:cubicBezTo>
                      <a:pt x="1764018" y="185209"/>
                      <a:pt x="1763118" y="184995"/>
                      <a:pt x="1761747" y="184652"/>
                    </a:cubicBezTo>
                    <a:cubicBezTo>
                      <a:pt x="1755746" y="183280"/>
                      <a:pt x="1750088" y="182423"/>
                      <a:pt x="1744773" y="182080"/>
                    </a:cubicBezTo>
                    <a:cubicBezTo>
                      <a:pt x="1744087" y="181909"/>
                      <a:pt x="1743487" y="181866"/>
                      <a:pt x="1742973" y="181952"/>
                    </a:cubicBezTo>
                    <a:cubicBezTo>
                      <a:pt x="1742459" y="182037"/>
                      <a:pt x="1741773" y="182080"/>
                      <a:pt x="1740916" y="182080"/>
                    </a:cubicBezTo>
                    <a:cubicBezTo>
                      <a:pt x="1739030" y="182080"/>
                      <a:pt x="1737529" y="182037"/>
                      <a:pt x="1736415" y="181952"/>
                    </a:cubicBezTo>
                    <a:cubicBezTo>
                      <a:pt x="1735301" y="181866"/>
                      <a:pt x="1733886" y="181823"/>
                      <a:pt x="1732172" y="181823"/>
                    </a:cubicBezTo>
                    <a:cubicBezTo>
                      <a:pt x="1730457" y="181823"/>
                      <a:pt x="1729086" y="181866"/>
                      <a:pt x="1728057" y="181952"/>
                    </a:cubicBezTo>
                    <a:cubicBezTo>
                      <a:pt x="1727028" y="182037"/>
                      <a:pt x="1725742" y="181995"/>
                      <a:pt x="1724199" y="181823"/>
                    </a:cubicBezTo>
                    <a:cubicBezTo>
                      <a:pt x="1722485" y="181823"/>
                      <a:pt x="1721199" y="181909"/>
                      <a:pt x="1720342" y="182080"/>
                    </a:cubicBezTo>
                    <a:cubicBezTo>
                      <a:pt x="1719484" y="182080"/>
                      <a:pt x="1718884" y="181909"/>
                      <a:pt x="1718541" y="181566"/>
                    </a:cubicBezTo>
                    <a:cubicBezTo>
                      <a:pt x="1718198" y="181223"/>
                      <a:pt x="1717684" y="181052"/>
                      <a:pt x="1716998" y="181052"/>
                    </a:cubicBezTo>
                    <a:cubicBezTo>
                      <a:pt x="1716827" y="181052"/>
                      <a:pt x="1716398" y="181223"/>
                      <a:pt x="1715713" y="181566"/>
                    </a:cubicBezTo>
                    <a:cubicBezTo>
                      <a:pt x="1715027" y="181909"/>
                      <a:pt x="1714512" y="182080"/>
                      <a:pt x="1714169" y="182080"/>
                    </a:cubicBezTo>
                    <a:cubicBezTo>
                      <a:pt x="1713141" y="182423"/>
                      <a:pt x="1712155" y="182723"/>
                      <a:pt x="1711212" y="182980"/>
                    </a:cubicBezTo>
                    <a:cubicBezTo>
                      <a:pt x="1710269" y="183238"/>
                      <a:pt x="1709283" y="183366"/>
                      <a:pt x="1708254" y="183366"/>
                    </a:cubicBezTo>
                    <a:cubicBezTo>
                      <a:pt x="1706540" y="183366"/>
                      <a:pt x="1704868" y="183452"/>
                      <a:pt x="1703239" y="183623"/>
                    </a:cubicBezTo>
                    <a:cubicBezTo>
                      <a:pt x="1701611" y="183795"/>
                      <a:pt x="1699939" y="184052"/>
                      <a:pt x="1698225" y="184395"/>
                    </a:cubicBezTo>
                    <a:cubicBezTo>
                      <a:pt x="1695824" y="184738"/>
                      <a:pt x="1693767" y="184909"/>
                      <a:pt x="1692052" y="184909"/>
                    </a:cubicBezTo>
                    <a:cubicBezTo>
                      <a:pt x="1690338" y="184909"/>
                      <a:pt x="1688281" y="185166"/>
                      <a:pt x="1685880" y="185681"/>
                    </a:cubicBezTo>
                    <a:cubicBezTo>
                      <a:pt x="1684680" y="186195"/>
                      <a:pt x="1683651" y="186581"/>
                      <a:pt x="1682794" y="186838"/>
                    </a:cubicBezTo>
                    <a:cubicBezTo>
                      <a:pt x="1681937" y="187095"/>
                      <a:pt x="1681080" y="187309"/>
                      <a:pt x="1680222" y="187481"/>
                    </a:cubicBezTo>
                    <a:cubicBezTo>
                      <a:pt x="1678508" y="187652"/>
                      <a:pt x="1677222" y="187738"/>
                      <a:pt x="1676365" y="187738"/>
                    </a:cubicBezTo>
                    <a:cubicBezTo>
                      <a:pt x="1675507" y="187738"/>
                      <a:pt x="1674307" y="188167"/>
                      <a:pt x="1672764" y="189024"/>
                    </a:cubicBezTo>
                    <a:cubicBezTo>
                      <a:pt x="1671907" y="189367"/>
                      <a:pt x="1671178" y="189581"/>
                      <a:pt x="1670578" y="189667"/>
                    </a:cubicBezTo>
                    <a:cubicBezTo>
                      <a:pt x="1669978" y="189753"/>
                      <a:pt x="1669250" y="189881"/>
                      <a:pt x="1668392" y="190053"/>
                    </a:cubicBezTo>
                    <a:cubicBezTo>
                      <a:pt x="1666678" y="190396"/>
                      <a:pt x="1664749" y="191039"/>
                      <a:pt x="1662606" y="191981"/>
                    </a:cubicBezTo>
                    <a:cubicBezTo>
                      <a:pt x="1660463" y="192924"/>
                      <a:pt x="1658791" y="193567"/>
                      <a:pt x="1657591" y="193910"/>
                    </a:cubicBezTo>
                    <a:cubicBezTo>
                      <a:pt x="1656734" y="193910"/>
                      <a:pt x="1656177" y="193996"/>
                      <a:pt x="1655919" y="194167"/>
                    </a:cubicBezTo>
                    <a:cubicBezTo>
                      <a:pt x="1655662" y="194339"/>
                      <a:pt x="1655362" y="194510"/>
                      <a:pt x="1655019" y="194682"/>
                    </a:cubicBezTo>
                    <a:lnTo>
                      <a:pt x="1651162" y="195711"/>
                    </a:lnTo>
                    <a:cubicBezTo>
                      <a:pt x="1650990" y="195711"/>
                      <a:pt x="1650776" y="195796"/>
                      <a:pt x="1650519" y="195968"/>
                    </a:cubicBezTo>
                    <a:cubicBezTo>
                      <a:pt x="1650261" y="196139"/>
                      <a:pt x="1650047" y="196225"/>
                      <a:pt x="1649876" y="196225"/>
                    </a:cubicBezTo>
                    <a:cubicBezTo>
                      <a:pt x="1648676" y="196739"/>
                      <a:pt x="1647304" y="197125"/>
                      <a:pt x="1645761" y="197382"/>
                    </a:cubicBezTo>
                    <a:cubicBezTo>
                      <a:pt x="1644218" y="197639"/>
                      <a:pt x="1642675" y="197939"/>
                      <a:pt x="1641132" y="198282"/>
                    </a:cubicBezTo>
                    <a:lnTo>
                      <a:pt x="1635731" y="200340"/>
                    </a:lnTo>
                    <a:cubicBezTo>
                      <a:pt x="1634702" y="200683"/>
                      <a:pt x="1634017" y="200897"/>
                      <a:pt x="1633674" y="200983"/>
                    </a:cubicBezTo>
                    <a:cubicBezTo>
                      <a:pt x="1633331" y="201068"/>
                      <a:pt x="1632731" y="201283"/>
                      <a:pt x="1631873" y="201626"/>
                    </a:cubicBezTo>
                    <a:cubicBezTo>
                      <a:pt x="1630845" y="202311"/>
                      <a:pt x="1629859" y="202869"/>
                      <a:pt x="1628916" y="203297"/>
                    </a:cubicBezTo>
                    <a:cubicBezTo>
                      <a:pt x="1627973" y="203726"/>
                      <a:pt x="1626816" y="203940"/>
                      <a:pt x="1625444" y="203940"/>
                    </a:cubicBezTo>
                    <a:cubicBezTo>
                      <a:pt x="1623901" y="203940"/>
                      <a:pt x="1622572" y="203640"/>
                      <a:pt x="1621458" y="203040"/>
                    </a:cubicBezTo>
                    <a:cubicBezTo>
                      <a:pt x="1620343" y="202440"/>
                      <a:pt x="1619358" y="201797"/>
                      <a:pt x="1618500" y="201111"/>
                    </a:cubicBezTo>
                    <a:cubicBezTo>
                      <a:pt x="1617643" y="200425"/>
                      <a:pt x="1617043" y="199697"/>
                      <a:pt x="1616700" y="198925"/>
                    </a:cubicBezTo>
                    <a:cubicBezTo>
                      <a:pt x="1616357" y="198154"/>
                      <a:pt x="1614986" y="195625"/>
                      <a:pt x="1612585" y="191339"/>
                    </a:cubicBezTo>
                    <a:cubicBezTo>
                      <a:pt x="1612071" y="190481"/>
                      <a:pt x="1611728" y="189967"/>
                      <a:pt x="1611557" y="189795"/>
                    </a:cubicBezTo>
                    <a:cubicBezTo>
                      <a:pt x="1611385" y="189624"/>
                      <a:pt x="1611299" y="189581"/>
                      <a:pt x="1611299" y="189667"/>
                    </a:cubicBezTo>
                    <a:cubicBezTo>
                      <a:pt x="1611299" y="189753"/>
                      <a:pt x="1611299" y="189453"/>
                      <a:pt x="1611299" y="188767"/>
                    </a:cubicBezTo>
                    <a:lnTo>
                      <a:pt x="1610528" y="183366"/>
                    </a:lnTo>
                    <a:cubicBezTo>
                      <a:pt x="1610356" y="182852"/>
                      <a:pt x="1610228" y="182295"/>
                      <a:pt x="1610142" y="181694"/>
                    </a:cubicBezTo>
                    <a:cubicBezTo>
                      <a:pt x="1610056" y="181094"/>
                      <a:pt x="1610014" y="180451"/>
                      <a:pt x="1610014" y="179766"/>
                    </a:cubicBezTo>
                    <a:lnTo>
                      <a:pt x="1610014" y="177451"/>
                    </a:lnTo>
                    <a:cubicBezTo>
                      <a:pt x="1610185" y="176422"/>
                      <a:pt x="1610399" y="175137"/>
                      <a:pt x="1610656" y="173593"/>
                    </a:cubicBezTo>
                    <a:cubicBezTo>
                      <a:pt x="1610914" y="172050"/>
                      <a:pt x="1611257" y="170636"/>
                      <a:pt x="1611685" y="169350"/>
                    </a:cubicBezTo>
                    <a:cubicBezTo>
                      <a:pt x="1612114" y="168064"/>
                      <a:pt x="1612628" y="166950"/>
                      <a:pt x="1613228" y="166007"/>
                    </a:cubicBezTo>
                    <a:cubicBezTo>
                      <a:pt x="1613828" y="165064"/>
                      <a:pt x="1614557" y="164592"/>
                      <a:pt x="1615414" y="164592"/>
                    </a:cubicBezTo>
                    <a:cubicBezTo>
                      <a:pt x="1616443" y="164764"/>
                      <a:pt x="1617472" y="164807"/>
                      <a:pt x="1618500" y="164721"/>
                    </a:cubicBezTo>
                    <a:cubicBezTo>
                      <a:pt x="1619529" y="164635"/>
                      <a:pt x="1620558" y="164592"/>
                      <a:pt x="1621586" y="164592"/>
                    </a:cubicBezTo>
                    <a:cubicBezTo>
                      <a:pt x="1622787" y="164592"/>
                      <a:pt x="1623644" y="164807"/>
                      <a:pt x="1624158" y="165235"/>
                    </a:cubicBezTo>
                    <a:cubicBezTo>
                      <a:pt x="1624673" y="165664"/>
                      <a:pt x="1625444" y="166221"/>
                      <a:pt x="1626473" y="166907"/>
                    </a:cubicBezTo>
                    <a:cubicBezTo>
                      <a:pt x="1627502" y="167936"/>
                      <a:pt x="1628273" y="168493"/>
                      <a:pt x="1628787" y="168579"/>
                    </a:cubicBezTo>
                    <a:cubicBezTo>
                      <a:pt x="1629302" y="168664"/>
                      <a:pt x="1629987" y="168707"/>
                      <a:pt x="1630845" y="168707"/>
                    </a:cubicBezTo>
                    <a:lnTo>
                      <a:pt x="1632902" y="168707"/>
                    </a:lnTo>
                    <a:cubicBezTo>
                      <a:pt x="1633245" y="168879"/>
                      <a:pt x="1633374" y="168921"/>
                      <a:pt x="1633288" y="168836"/>
                    </a:cubicBezTo>
                    <a:cubicBezTo>
                      <a:pt x="1633202" y="168750"/>
                      <a:pt x="1633331" y="168707"/>
                      <a:pt x="1633674" y="168707"/>
                    </a:cubicBezTo>
                    <a:cubicBezTo>
                      <a:pt x="1636417" y="168021"/>
                      <a:pt x="1638474" y="167550"/>
                      <a:pt x="1639846" y="167293"/>
                    </a:cubicBezTo>
                    <a:cubicBezTo>
                      <a:pt x="1641218" y="167036"/>
                      <a:pt x="1642332" y="166821"/>
                      <a:pt x="1643189" y="166650"/>
                    </a:cubicBezTo>
                    <a:cubicBezTo>
                      <a:pt x="1644046" y="166478"/>
                      <a:pt x="1645289" y="166135"/>
                      <a:pt x="1646918" y="165621"/>
                    </a:cubicBezTo>
                    <a:cubicBezTo>
                      <a:pt x="1648547" y="165107"/>
                      <a:pt x="1651247" y="164335"/>
                      <a:pt x="1655019" y="163306"/>
                    </a:cubicBezTo>
                    <a:lnTo>
                      <a:pt x="1660163" y="161763"/>
                    </a:lnTo>
                    <a:cubicBezTo>
                      <a:pt x="1661363" y="161421"/>
                      <a:pt x="1662606" y="161120"/>
                      <a:pt x="1663892" y="160863"/>
                    </a:cubicBezTo>
                    <a:cubicBezTo>
                      <a:pt x="1665178" y="160606"/>
                      <a:pt x="1666506" y="160306"/>
                      <a:pt x="1667878" y="159963"/>
                    </a:cubicBezTo>
                    <a:cubicBezTo>
                      <a:pt x="1670278" y="159277"/>
                      <a:pt x="1672507" y="158163"/>
                      <a:pt x="1674564" y="156620"/>
                    </a:cubicBezTo>
                    <a:cubicBezTo>
                      <a:pt x="1674564" y="156448"/>
                      <a:pt x="1674693" y="156320"/>
                      <a:pt x="1674950" y="156234"/>
                    </a:cubicBezTo>
                    <a:cubicBezTo>
                      <a:pt x="1675207" y="156148"/>
                      <a:pt x="1675336" y="155934"/>
                      <a:pt x="1675336" y="155591"/>
                    </a:cubicBezTo>
                    <a:cubicBezTo>
                      <a:pt x="1676022" y="155077"/>
                      <a:pt x="1676322" y="154048"/>
                      <a:pt x="1676236" y="152505"/>
                    </a:cubicBezTo>
                    <a:cubicBezTo>
                      <a:pt x="1676150" y="150962"/>
                      <a:pt x="1676193" y="149676"/>
                      <a:pt x="1676365" y="148647"/>
                    </a:cubicBezTo>
                    <a:cubicBezTo>
                      <a:pt x="1676536" y="147619"/>
                      <a:pt x="1676536" y="146504"/>
                      <a:pt x="1676365" y="145304"/>
                    </a:cubicBezTo>
                    <a:cubicBezTo>
                      <a:pt x="1676193" y="144104"/>
                      <a:pt x="1676365" y="142475"/>
                      <a:pt x="1676879" y="140418"/>
                    </a:cubicBezTo>
                    <a:lnTo>
                      <a:pt x="1676879" y="137846"/>
                    </a:lnTo>
                    <a:cubicBezTo>
                      <a:pt x="1676879" y="136817"/>
                      <a:pt x="1676922" y="136046"/>
                      <a:pt x="1677008" y="135532"/>
                    </a:cubicBezTo>
                    <a:cubicBezTo>
                      <a:pt x="1677093" y="135017"/>
                      <a:pt x="1677136" y="134246"/>
                      <a:pt x="1677136" y="133217"/>
                    </a:cubicBezTo>
                    <a:lnTo>
                      <a:pt x="1677393" y="128331"/>
                    </a:lnTo>
                    <a:cubicBezTo>
                      <a:pt x="1677393" y="127473"/>
                      <a:pt x="1677522" y="126230"/>
                      <a:pt x="1677779" y="124602"/>
                    </a:cubicBezTo>
                    <a:cubicBezTo>
                      <a:pt x="1678036" y="122973"/>
                      <a:pt x="1678165" y="121344"/>
                      <a:pt x="1678165" y="119715"/>
                    </a:cubicBezTo>
                    <a:cubicBezTo>
                      <a:pt x="1678165" y="118087"/>
                      <a:pt x="1678079" y="116629"/>
                      <a:pt x="1677908" y="115343"/>
                    </a:cubicBezTo>
                    <a:cubicBezTo>
                      <a:pt x="1677736" y="114057"/>
                      <a:pt x="1677565" y="113157"/>
                      <a:pt x="1677393" y="112643"/>
                    </a:cubicBezTo>
                    <a:cubicBezTo>
                      <a:pt x="1676708" y="111443"/>
                      <a:pt x="1675850" y="110757"/>
                      <a:pt x="1674822" y="110586"/>
                    </a:cubicBezTo>
                    <a:cubicBezTo>
                      <a:pt x="1673793" y="110414"/>
                      <a:pt x="1672807" y="110328"/>
                      <a:pt x="1671864" y="110328"/>
                    </a:cubicBezTo>
                    <a:cubicBezTo>
                      <a:pt x="1670921" y="110328"/>
                      <a:pt x="1669978" y="110414"/>
                      <a:pt x="1669035" y="110586"/>
                    </a:cubicBezTo>
                    <a:cubicBezTo>
                      <a:pt x="1668092" y="110757"/>
                      <a:pt x="1667449" y="110671"/>
                      <a:pt x="1667107" y="110328"/>
                    </a:cubicBezTo>
                    <a:cubicBezTo>
                      <a:pt x="1666764" y="109986"/>
                      <a:pt x="1666506" y="109557"/>
                      <a:pt x="1666335" y="109043"/>
                    </a:cubicBezTo>
                    <a:cubicBezTo>
                      <a:pt x="1665992" y="108700"/>
                      <a:pt x="1665478" y="108185"/>
                      <a:pt x="1664792" y="107499"/>
                    </a:cubicBezTo>
                    <a:cubicBezTo>
                      <a:pt x="1664106" y="106814"/>
                      <a:pt x="1663420" y="106299"/>
                      <a:pt x="1662735" y="105956"/>
                    </a:cubicBezTo>
                    <a:cubicBezTo>
                      <a:pt x="1660848" y="104585"/>
                      <a:pt x="1658963" y="102699"/>
                      <a:pt x="1657077" y="100299"/>
                    </a:cubicBezTo>
                    <a:cubicBezTo>
                      <a:pt x="1656734" y="99784"/>
                      <a:pt x="1656391" y="99570"/>
                      <a:pt x="1656048" y="99656"/>
                    </a:cubicBezTo>
                    <a:cubicBezTo>
                      <a:pt x="1655705" y="99741"/>
                      <a:pt x="1655362" y="99441"/>
                      <a:pt x="1655019" y="98756"/>
                    </a:cubicBezTo>
                    <a:lnTo>
                      <a:pt x="1654505" y="97470"/>
                    </a:lnTo>
                    <a:cubicBezTo>
                      <a:pt x="1653819" y="96612"/>
                      <a:pt x="1652790" y="95327"/>
                      <a:pt x="1651419" y="93612"/>
                    </a:cubicBezTo>
                    <a:cubicBezTo>
                      <a:pt x="1650047" y="91898"/>
                      <a:pt x="1649018" y="90697"/>
                      <a:pt x="1648333" y="90012"/>
                    </a:cubicBezTo>
                    <a:cubicBezTo>
                      <a:pt x="1647304" y="88983"/>
                      <a:pt x="1646532" y="88383"/>
                      <a:pt x="1646018" y="88211"/>
                    </a:cubicBezTo>
                    <a:cubicBezTo>
                      <a:pt x="1645504" y="88040"/>
                      <a:pt x="1645161" y="87440"/>
                      <a:pt x="1644989" y="86411"/>
                    </a:cubicBezTo>
                    <a:cubicBezTo>
                      <a:pt x="1644646" y="84011"/>
                      <a:pt x="1644389" y="82468"/>
                      <a:pt x="1644218" y="81782"/>
                    </a:cubicBezTo>
                    <a:cubicBezTo>
                      <a:pt x="1644046" y="81096"/>
                      <a:pt x="1644646" y="79896"/>
                      <a:pt x="1646018" y="78182"/>
                    </a:cubicBezTo>
                    <a:cubicBezTo>
                      <a:pt x="1646361" y="77839"/>
                      <a:pt x="1646661" y="77496"/>
                      <a:pt x="1646918" y="77153"/>
                    </a:cubicBezTo>
                    <a:cubicBezTo>
                      <a:pt x="1647175" y="76810"/>
                      <a:pt x="1647647" y="76553"/>
                      <a:pt x="1648333" y="76381"/>
                    </a:cubicBezTo>
                    <a:cubicBezTo>
                      <a:pt x="1648676" y="76210"/>
                      <a:pt x="1648718" y="76167"/>
                      <a:pt x="1648461" y="76253"/>
                    </a:cubicBezTo>
                    <a:cubicBezTo>
                      <a:pt x="1648204" y="76338"/>
                      <a:pt x="1648247" y="76381"/>
                      <a:pt x="1648590" y="76381"/>
                    </a:cubicBezTo>
                    <a:lnTo>
                      <a:pt x="1651933" y="75867"/>
                    </a:lnTo>
                    <a:cubicBezTo>
                      <a:pt x="1653476" y="75696"/>
                      <a:pt x="1654505" y="75653"/>
                      <a:pt x="1655019" y="75738"/>
                    </a:cubicBezTo>
                    <a:cubicBezTo>
                      <a:pt x="1655534" y="75824"/>
                      <a:pt x="1656562" y="75867"/>
                      <a:pt x="1658105" y="75867"/>
                    </a:cubicBezTo>
                    <a:lnTo>
                      <a:pt x="1658105" y="74581"/>
                    </a:lnTo>
                    <a:cubicBezTo>
                      <a:pt x="1658963" y="74924"/>
                      <a:pt x="1660163" y="75095"/>
                      <a:pt x="1661706" y="75095"/>
                    </a:cubicBezTo>
                    <a:cubicBezTo>
                      <a:pt x="1662049" y="75095"/>
                      <a:pt x="1662520" y="74924"/>
                      <a:pt x="1663120" y="74581"/>
                    </a:cubicBezTo>
                    <a:cubicBezTo>
                      <a:pt x="1663720" y="74238"/>
                      <a:pt x="1664192" y="73981"/>
                      <a:pt x="1664535" y="73810"/>
                    </a:cubicBezTo>
                    <a:cubicBezTo>
                      <a:pt x="1666249" y="73467"/>
                      <a:pt x="1668949" y="72609"/>
                      <a:pt x="1672636" y="71238"/>
                    </a:cubicBezTo>
                    <a:cubicBezTo>
                      <a:pt x="1676322" y="69866"/>
                      <a:pt x="1679022" y="68752"/>
                      <a:pt x="1680737" y="67895"/>
                    </a:cubicBezTo>
                    <a:cubicBezTo>
                      <a:pt x="1681080" y="67723"/>
                      <a:pt x="1681765" y="67294"/>
                      <a:pt x="1682794" y="66609"/>
                    </a:cubicBezTo>
                    <a:cubicBezTo>
                      <a:pt x="1683651" y="66266"/>
                      <a:pt x="1684080" y="66137"/>
                      <a:pt x="1684080" y="66223"/>
                    </a:cubicBezTo>
                    <a:cubicBezTo>
                      <a:pt x="1684080" y="66309"/>
                      <a:pt x="1684509" y="66266"/>
                      <a:pt x="1685366" y="66094"/>
                    </a:cubicBezTo>
                    <a:cubicBezTo>
                      <a:pt x="1685880" y="65923"/>
                      <a:pt x="1686395" y="65580"/>
                      <a:pt x="1686909" y="65066"/>
                    </a:cubicBezTo>
                    <a:cubicBezTo>
                      <a:pt x="1688109" y="64208"/>
                      <a:pt x="1689481" y="63480"/>
                      <a:pt x="1691024" y="62880"/>
                    </a:cubicBezTo>
                    <a:cubicBezTo>
                      <a:pt x="1692567" y="62280"/>
                      <a:pt x="1694024" y="61808"/>
                      <a:pt x="1695396" y="61465"/>
                    </a:cubicBezTo>
                    <a:cubicBezTo>
                      <a:pt x="1696081" y="61122"/>
                      <a:pt x="1696467" y="60908"/>
                      <a:pt x="1696553" y="60822"/>
                    </a:cubicBezTo>
                    <a:cubicBezTo>
                      <a:pt x="1696639" y="60737"/>
                      <a:pt x="1697024" y="60436"/>
                      <a:pt x="1697710" y="59922"/>
                    </a:cubicBezTo>
                    <a:lnTo>
                      <a:pt x="1702854" y="57865"/>
                    </a:lnTo>
                    <a:cubicBezTo>
                      <a:pt x="1705254" y="57007"/>
                      <a:pt x="1707140" y="56064"/>
                      <a:pt x="1708512" y="55036"/>
                    </a:cubicBezTo>
                    <a:cubicBezTo>
                      <a:pt x="1709883" y="54007"/>
                      <a:pt x="1711255" y="53236"/>
                      <a:pt x="1712626" y="52721"/>
                    </a:cubicBezTo>
                    <a:cubicBezTo>
                      <a:pt x="1712969" y="52721"/>
                      <a:pt x="1713098" y="52721"/>
                      <a:pt x="1713012" y="52721"/>
                    </a:cubicBezTo>
                    <a:cubicBezTo>
                      <a:pt x="1712926" y="52721"/>
                      <a:pt x="1713141" y="52635"/>
                      <a:pt x="1713655" y="52464"/>
                    </a:cubicBezTo>
                    <a:close/>
                    <a:moveTo>
                      <a:pt x="2216461" y="45906"/>
                    </a:moveTo>
                    <a:cubicBezTo>
                      <a:pt x="2216289" y="45992"/>
                      <a:pt x="2215175" y="46549"/>
                      <a:pt x="2213117" y="47578"/>
                    </a:cubicBezTo>
                    <a:cubicBezTo>
                      <a:pt x="2212260" y="47921"/>
                      <a:pt x="2211574" y="48306"/>
                      <a:pt x="2211060" y="48735"/>
                    </a:cubicBezTo>
                    <a:cubicBezTo>
                      <a:pt x="2210546" y="49164"/>
                      <a:pt x="2210031" y="49635"/>
                      <a:pt x="2209517" y="50149"/>
                    </a:cubicBezTo>
                    <a:cubicBezTo>
                      <a:pt x="2207974" y="51178"/>
                      <a:pt x="2206860" y="52550"/>
                      <a:pt x="2206174" y="54264"/>
                    </a:cubicBezTo>
                    <a:cubicBezTo>
                      <a:pt x="2205488" y="55979"/>
                      <a:pt x="2204631" y="57693"/>
                      <a:pt x="2203602" y="59408"/>
                    </a:cubicBezTo>
                    <a:lnTo>
                      <a:pt x="2202830" y="61208"/>
                    </a:lnTo>
                    <a:cubicBezTo>
                      <a:pt x="2202659" y="61551"/>
                      <a:pt x="2202531" y="61894"/>
                      <a:pt x="2202445" y="62237"/>
                    </a:cubicBezTo>
                    <a:cubicBezTo>
                      <a:pt x="2202359" y="62580"/>
                      <a:pt x="2202230" y="63094"/>
                      <a:pt x="2202059" y="63780"/>
                    </a:cubicBezTo>
                    <a:cubicBezTo>
                      <a:pt x="2201888" y="64808"/>
                      <a:pt x="2201630" y="65537"/>
                      <a:pt x="2201287" y="65966"/>
                    </a:cubicBezTo>
                    <a:cubicBezTo>
                      <a:pt x="2200945" y="66394"/>
                      <a:pt x="2200687" y="67037"/>
                      <a:pt x="2200516" y="67895"/>
                    </a:cubicBezTo>
                    <a:cubicBezTo>
                      <a:pt x="2200173" y="69095"/>
                      <a:pt x="2199744" y="70423"/>
                      <a:pt x="2199230" y="71881"/>
                    </a:cubicBezTo>
                    <a:cubicBezTo>
                      <a:pt x="2198716" y="73338"/>
                      <a:pt x="2198458" y="74495"/>
                      <a:pt x="2198458" y="75353"/>
                    </a:cubicBezTo>
                    <a:cubicBezTo>
                      <a:pt x="2198458" y="76038"/>
                      <a:pt x="2199702" y="76596"/>
                      <a:pt x="2202187" y="77024"/>
                    </a:cubicBezTo>
                    <a:cubicBezTo>
                      <a:pt x="2204674" y="77453"/>
                      <a:pt x="2206260" y="77839"/>
                      <a:pt x="2206945" y="78182"/>
                    </a:cubicBezTo>
                    <a:cubicBezTo>
                      <a:pt x="2208317" y="79039"/>
                      <a:pt x="2208960" y="79853"/>
                      <a:pt x="2208874" y="80625"/>
                    </a:cubicBezTo>
                    <a:cubicBezTo>
                      <a:pt x="2208788" y="81396"/>
                      <a:pt x="2209260" y="82039"/>
                      <a:pt x="2210289" y="82554"/>
                    </a:cubicBezTo>
                    <a:lnTo>
                      <a:pt x="2213375" y="84354"/>
                    </a:lnTo>
                    <a:lnTo>
                      <a:pt x="2213632" y="84354"/>
                    </a:lnTo>
                    <a:lnTo>
                      <a:pt x="2215175" y="85382"/>
                    </a:lnTo>
                    <a:cubicBezTo>
                      <a:pt x="2215518" y="85725"/>
                      <a:pt x="2215946" y="86068"/>
                      <a:pt x="2216461" y="86411"/>
                    </a:cubicBezTo>
                    <a:cubicBezTo>
                      <a:pt x="2216975" y="86754"/>
                      <a:pt x="2217489" y="87183"/>
                      <a:pt x="2218004" y="87697"/>
                    </a:cubicBezTo>
                    <a:cubicBezTo>
                      <a:pt x="2219204" y="89412"/>
                      <a:pt x="2220061" y="90526"/>
                      <a:pt x="2220575" y="91040"/>
                    </a:cubicBezTo>
                    <a:cubicBezTo>
                      <a:pt x="2221090" y="91555"/>
                      <a:pt x="2221390" y="91983"/>
                      <a:pt x="2221476" y="92326"/>
                    </a:cubicBezTo>
                    <a:cubicBezTo>
                      <a:pt x="2221562" y="92669"/>
                      <a:pt x="2221604" y="92969"/>
                      <a:pt x="2221604" y="93226"/>
                    </a:cubicBezTo>
                    <a:cubicBezTo>
                      <a:pt x="2221604" y="93483"/>
                      <a:pt x="2221861" y="94298"/>
                      <a:pt x="2222376" y="95669"/>
                    </a:cubicBezTo>
                    <a:cubicBezTo>
                      <a:pt x="2222547" y="96012"/>
                      <a:pt x="2222633" y="96441"/>
                      <a:pt x="2222633" y="96955"/>
                    </a:cubicBezTo>
                    <a:cubicBezTo>
                      <a:pt x="2222633" y="97470"/>
                      <a:pt x="2222719" y="97898"/>
                      <a:pt x="2222890" y="98241"/>
                    </a:cubicBezTo>
                    <a:cubicBezTo>
                      <a:pt x="2223062" y="98584"/>
                      <a:pt x="2223233" y="98927"/>
                      <a:pt x="2223404" y="99270"/>
                    </a:cubicBezTo>
                    <a:cubicBezTo>
                      <a:pt x="2223919" y="99956"/>
                      <a:pt x="2224176" y="100084"/>
                      <a:pt x="2224176" y="99656"/>
                    </a:cubicBezTo>
                    <a:cubicBezTo>
                      <a:pt x="2224176" y="99227"/>
                      <a:pt x="2224176" y="99356"/>
                      <a:pt x="2224176" y="100041"/>
                    </a:cubicBezTo>
                    <a:cubicBezTo>
                      <a:pt x="2224176" y="101070"/>
                      <a:pt x="2224047" y="101713"/>
                      <a:pt x="2223790" y="101970"/>
                    </a:cubicBezTo>
                    <a:cubicBezTo>
                      <a:pt x="2223533" y="102227"/>
                      <a:pt x="2222804" y="102356"/>
                      <a:pt x="2221604" y="102356"/>
                    </a:cubicBezTo>
                    <a:cubicBezTo>
                      <a:pt x="2221604" y="103899"/>
                      <a:pt x="2221004" y="105099"/>
                      <a:pt x="2219804" y="105956"/>
                    </a:cubicBezTo>
                    <a:cubicBezTo>
                      <a:pt x="2219975" y="106985"/>
                      <a:pt x="2220190" y="107499"/>
                      <a:pt x="2220447" y="107499"/>
                    </a:cubicBezTo>
                    <a:cubicBezTo>
                      <a:pt x="2220704" y="107499"/>
                      <a:pt x="2220575" y="107928"/>
                      <a:pt x="2220061" y="108785"/>
                    </a:cubicBezTo>
                    <a:cubicBezTo>
                      <a:pt x="2219718" y="111014"/>
                      <a:pt x="2218947" y="111914"/>
                      <a:pt x="2217747" y="111486"/>
                    </a:cubicBezTo>
                    <a:cubicBezTo>
                      <a:pt x="2216547" y="111057"/>
                      <a:pt x="2215175" y="110586"/>
                      <a:pt x="2213632" y="110071"/>
                    </a:cubicBezTo>
                    <a:cubicBezTo>
                      <a:pt x="2212603" y="109728"/>
                      <a:pt x="2212132" y="109514"/>
                      <a:pt x="2212217" y="109428"/>
                    </a:cubicBezTo>
                    <a:cubicBezTo>
                      <a:pt x="2212303" y="109343"/>
                      <a:pt x="2211917" y="109043"/>
                      <a:pt x="2211060" y="108528"/>
                    </a:cubicBezTo>
                    <a:cubicBezTo>
                      <a:pt x="2210546" y="108185"/>
                      <a:pt x="2210417" y="108014"/>
                      <a:pt x="2210674" y="108014"/>
                    </a:cubicBezTo>
                    <a:cubicBezTo>
                      <a:pt x="2210931" y="108014"/>
                      <a:pt x="2210717" y="107928"/>
                      <a:pt x="2210031" y="107757"/>
                    </a:cubicBezTo>
                    <a:lnTo>
                      <a:pt x="2208745" y="107499"/>
                    </a:lnTo>
                    <a:cubicBezTo>
                      <a:pt x="2208403" y="107157"/>
                      <a:pt x="2208274" y="106814"/>
                      <a:pt x="2208360" y="106471"/>
                    </a:cubicBezTo>
                    <a:cubicBezTo>
                      <a:pt x="2208445" y="106128"/>
                      <a:pt x="2207374" y="105699"/>
                      <a:pt x="2205145" y="105185"/>
                    </a:cubicBezTo>
                    <a:cubicBezTo>
                      <a:pt x="2203945" y="105185"/>
                      <a:pt x="2203131" y="105142"/>
                      <a:pt x="2202702" y="105056"/>
                    </a:cubicBezTo>
                    <a:cubicBezTo>
                      <a:pt x="2202273" y="104971"/>
                      <a:pt x="2201630" y="105099"/>
                      <a:pt x="2200773" y="105442"/>
                    </a:cubicBezTo>
                    <a:cubicBezTo>
                      <a:pt x="2200087" y="105785"/>
                      <a:pt x="2199530" y="105999"/>
                      <a:pt x="2199101" y="106085"/>
                    </a:cubicBezTo>
                    <a:cubicBezTo>
                      <a:pt x="2198673" y="106171"/>
                      <a:pt x="2198201" y="106385"/>
                      <a:pt x="2197687" y="106728"/>
                    </a:cubicBezTo>
                    <a:cubicBezTo>
                      <a:pt x="2197001" y="107071"/>
                      <a:pt x="2196315" y="107628"/>
                      <a:pt x="2195630" y="108400"/>
                    </a:cubicBezTo>
                    <a:cubicBezTo>
                      <a:pt x="2194944" y="109171"/>
                      <a:pt x="2194344" y="109728"/>
                      <a:pt x="2193829" y="110071"/>
                    </a:cubicBezTo>
                    <a:cubicBezTo>
                      <a:pt x="2193144" y="110414"/>
                      <a:pt x="2192715" y="110628"/>
                      <a:pt x="2192543" y="110714"/>
                    </a:cubicBezTo>
                    <a:cubicBezTo>
                      <a:pt x="2192372" y="110800"/>
                      <a:pt x="2192029" y="111014"/>
                      <a:pt x="2191515" y="111357"/>
                    </a:cubicBezTo>
                    <a:lnTo>
                      <a:pt x="2191000" y="112129"/>
                    </a:lnTo>
                    <a:cubicBezTo>
                      <a:pt x="2190486" y="112643"/>
                      <a:pt x="2190015" y="112986"/>
                      <a:pt x="2189586" y="113157"/>
                    </a:cubicBezTo>
                    <a:cubicBezTo>
                      <a:pt x="2189157" y="113329"/>
                      <a:pt x="2188772" y="113929"/>
                      <a:pt x="2188429" y="114958"/>
                    </a:cubicBezTo>
                    <a:cubicBezTo>
                      <a:pt x="2187571" y="114958"/>
                      <a:pt x="2187100" y="115129"/>
                      <a:pt x="2187014" y="115472"/>
                    </a:cubicBezTo>
                    <a:cubicBezTo>
                      <a:pt x="2186928" y="115815"/>
                      <a:pt x="2186714" y="116415"/>
                      <a:pt x="2186371" y="117272"/>
                    </a:cubicBezTo>
                    <a:cubicBezTo>
                      <a:pt x="2186200" y="118129"/>
                      <a:pt x="2186114" y="119244"/>
                      <a:pt x="2186114" y="120615"/>
                    </a:cubicBezTo>
                    <a:cubicBezTo>
                      <a:pt x="2187143" y="120958"/>
                      <a:pt x="2187528" y="121215"/>
                      <a:pt x="2187271" y="121387"/>
                    </a:cubicBezTo>
                    <a:cubicBezTo>
                      <a:pt x="2187014" y="121558"/>
                      <a:pt x="2187400" y="121644"/>
                      <a:pt x="2188429" y="121644"/>
                    </a:cubicBezTo>
                    <a:cubicBezTo>
                      <a:pt x="2189457" y="121473"/>
                      <a:pt x="2190315" y="121473"/>
                      <a:pt x="2191000" y="121644"/>
                    </a:cubicBezTo>
                    <a:cubicBezTo>
                      <a:pt x="2191686" y="121816"/>
                      <a:pt x="2192458" y="121644"/>
                      <a:pt x="2193315" y="121130"/>
                    </a:cubicBezTo>
                    <a:cubicBezTo>
                      <a:pt x="2193658" y="120787"/>
                      <a:pt x="2194944" y="120530"/>
                      <a:pt x="2197172" y="120358"/>
                    </a:cubicBezTo>
                    <a:cubicBezTo>
                      <a:pt x="2199401" y="120187"/>
                      <a:pt x="2200859" y="120101"/>
                      <a:pt x="2201544" y="120101"/>
                    </a:cubicBezTo>
                    <a:cubicBezTo>
                      <a:pt x="2202402" y="120101"/>
                      <a:pt x="2203302" y="119972"/>
                      <a:pt x="2204245" y="119715"/>
                    </a:cubicBezTo>
                    <a:cubicBezTo>
                      <a:pt x="2205188" y="119458"/>
                      <a:pt x="2206088" y="119501"/>
                      <a:pt x="2206945" y="119844"/>
                    </a:cubicBezTo>
                    <a:cubicBezTo>
                      <a:pt x="2207288" y="119844"/>
                      <a:pt x="2207717" y="119930"/>
                      <a:pt x="2208231" y="120101"/>
                    </a:cubicBezTo>
                    <a:cubicBezTo>
                      <a:pt x="2208745" y="120273"/>
                      <a:pt x="2209260" y="120358"/>
                      <a:pt x="2209774" y="120358"/>
                    </a:cubicBezTo>
                    <a:cubicBezTo>
                      <a:pt x="2210117" y="120358"/>
                      <a:pt x="2210503" y="120315"/>
                      <a:pt x="2210931" y="120230"/>
                    </a:cubicBezTo>
                    <a:cubicBezTo>
                      <a:pt x="2211360" y="120144"/>
                      <a:pt x="2211831" y="120273"/>
                      <a:pt x="2212346" y="120615"/>
                    </a:cubicBezTo>
                    <a:cubicBezTo>
                      <a:pt x="2213375" y="120787"/>
                      <a:pt x="2214361" y="121001"/>
                      <a:pt x="2215303" y="121258"/>
                    </a:cubicBezTo>
                    <a:cubicBezTo>
                      <a:pt x="2216246" y="121516"/>
                      <a:pt x="2217147" y="122244"/>
                      <a:pt x="2218004" y="123444"/>
                    </a:cubicBezTo>
                    <a:lnTo>
                      <a:pt x="2218004" y="123959"/>
                    </a:lnTo>
                    <a:cubicBezTo>
                      <a:pt x="2218175" y="124130"/>
                      <a:pt x="2218261" y="124387"/>
                      <a:pt x="2218261" y="124730"/>
                    </a:cubicBezTo>
                    <a:cubicBezTo>
                      <a:pt x="2218261" y="125245"/>
                      <a:pt x="2218690" y="125930"/>
                      <a:pt x="2219547" y="126788"/>
                    </a:cubicBezTo>
                    <a:cubicBezTo>
                      <a:pt x="2219890" y="127473"/>
                      <a:pt x="2220447" y="127902"/>
                      <a:pt x="2221218" y="128073"/>
                    </a:cubicBezTo>
                    <a:cubicBezTo>
                      <a:pt x="2221990" y="128245"/>
                      <a:pt x="2222547" y="128931"/>
                      <a:pt x="2222890" y="130131"/>
                    </a:cubicBezTo>
                    <a:cubicBezTo>
                      <a:pt x="2222890" y="130817"/>
                      <a:pt x="2222761" y="131202"/>
                      <a:pt x="2222504" y="131288"/>
                    </a:cubicBezTo>
                    <a:cubicBezTo>
                      <a:pt x="2222247" y="131374"/>
                      <a:pt x="2221861" y="131588"/>
                      <a:pt x="2221347" y="131931"/>
                    </a:cubicBezTo>
                    <a:cubicBezTo>
                      <a:pt x="2221004" y="132103"/>
                      <a:pt x="2220661" y="132617"/>
                      <a:pt x="2220318" y="133474"/>
                    </a:cubicBezTo>
                    <a:cubicBezTo>
                      <a:pt x="2219975" y="134331"/>
                      <a:pt x="2219718" y="135017"/>
                      <a:pt x="2219547" y="135532"/>
                    </a:cubicBezTo>
                    <a:cubicBezTo>
                      <a:pt x="2220575" y="135874"/>
                      <a:pt x="2221261" y="136089"/>
                      <a:pt x="2221604" y="136175"/>
                    </a:cubicBezTo>
                    <a:cubicBezTo>
                      <a:pt x="2221947" y="136260"/>
                      <a:pt x="2222204" y="136817"/>
                      <a:pt x="2222376" y="137846"/>
                    </a:cubicBezTo>
                    <a:cubicBezTo>
                      <a:pt x="2221176" y="137675"/>
                      <a:pt x="2220490" y="137760"/>
                      <a:pt x="2220318" y="138103"/>
                    </a:cubicBezTo>
                    <a:cubicBezTo>
                      <a:pt x="2220147" y="138446"/>
                      <a:pt x="2219975" y="139218"/>
                      <a:pt x="2219804" y="140418"/>
                    </a:cubicBezTo>
                    <a:cubicBezTo>
                      <a:pt x="2218090" y="140246"/>
                      <a:pt x="2216203" y="140204"/>
                      <a:pt x="2214146" y="140289"/>
                    </a:cubicBezTo>
                    <a:cubicBezTo>
                      <a:pt x="2212089" y="140375"/>
                      <a:pt x="2210203" y="140504"/>
                      <a:pt x="2208488" y="140675"/>
                    </a:cubicBezTo>
                    <a:lnTo>
                      <a:pt x="2208231" y="140675"/>
                    </a:lnTo>
                    <a:cubicBezTo>
                      <a:pt x="2207888" y="140847"/>
                      <a:pt x="2207503" y="140889"/>
                      <a:pt x="2207074" y="140804"/>
                    </a:cubicBezTo>
                    <a:cubicBezTo>
                      <a:pt x="2206645" y="140718"/>
                      <a:pt x="2206174" y="140761"/>
                      <a:pt x="2205659" y="140932"/>
                    </a:cubicBezTo>
                    <a:lnTo>
                      <a:pt x="2202830" y="142218"/>
                    </a:lnTo>
                    <a:cubicBezTo>
                      <a:pt x="2202145" y="142732"/>
                      <a:pt x="2201802" y="142904"/>
                      <a:pt x="2201802" y="142732"/>
                    </a:cubicBezTo>
                    <a:cubicBezTo>
                      <a:pt x="2201802" y="142561"/>
                      <a:pt x="2201544" y="142732"/>
                      <a:pt x="2201030" y="143247"/>
                    </a:cubicBezTo>
                    <a:cubicBezTo>
                      <a:pt x="2200002" y="144104"/>
                      <a:pt x="2199616" y="144190"/>
                      <a:pt x="2199873" y="143504"/>
                    </a:cubicBezTo>
                    <a:cubicBezTo>
                      <a:pt x="2200130" y="142818"/>
                      <a:pt x="2199830" y="143075"/>
                      <a:pt x="2198973" y="144276"/>
                    </a:cubicBezTo>
                    <a:cubicBezTo>
                      <a:pt x="2197601" y="145990"/>
                      <a:pt x="2197001" y="146933"/>
                      <a:pt x="2197172" y="147104"/>
                    </a:cubicBezTo>
                    <a:cubicBezTo>
                      <a:pt x="2197344" y="147276"/>
                      <a:pt x="2196830" y="147533"/>
                      <a:pt x="2195630" y="147876"/>
                    </a:cubicBezTo>
                    <a:lnTo>
                      <a:pt x="2193058" y="149676"/>
                    </a:lnTo>
                    <a:cubicBezTo>
                      <a:pt x="2192372" y="150019"/>
                      <a:pt x="2192158" y="150148"/>
                      <a:pt x="2192415" y="150062"/>
                    </a:cubicBezTo>
                    <a:cubicBezTo>
                      <a:pt x="2192672" y="149976"/>
                      <a:pt x="2192629" y="150276"/>
                      <a:pt x="2192286" y="150962"/>
                    </a:cubicBezTo>
                    <a:cubicBezTo>
                      <a:pt x="2191943" y="151305"/>
                      <a:pt x="2191643" y="151519"/>
                      <a:pt x="2191386" y="151605"/>
                    </a:cubicBezTo>
                    <a:cubicBezTo>
                      <a:pt x="2191129" y="151691"/>
                      <a:pt x="2190743" y="151905"/>
                      <a:pt x="2190229" y="152248"/>
                    </a:cubicBezTo>
                    <a:lnTo>
                      <a:pt x="2189715" y="152505"/>
                    </a:lnTo>
                    <a:lnTo>
                      <a:pt x="2189457" y="152762"/>
                    </a:lnTo>
                    <a:cubicBezTo>
                      <a:pt x="2189115" y="153105"/>
                      <a:pt x="2188643" y="153405"/>
                      <a:pt x="2188043" y="153662"/>
                    </a:cubicBezTo>
                    <a:cubicBezTo>
                      <a:pt x="2187443" y="153920"/>
                      <a:pt x="2186972" y="154305"/>
                      <a:pt x="2186628" y="154820"/>
                    </a:cubicBezTo>
                    <a:lnTo>
                      <a:pt x="2186371" y="154820"/>
                    </a:lnTo>
                    <a:cubicBezTo>
                      <a:pt x="2185171" y="155848"/>
                      <a:pt x="2183842" y="156534"/>
                      <a:pt x="2182385" y="156877"/>
                    </a:cubicBezTo>
                    <a:cubicBezTo>
                      <a:pt x="2180928" y="157220"/>
                      <a:pt x="2179685" y="157649"/>
                      <a:pt x="2178656" y="158163"/>
                    </a:cubicBezTo>
                    <a:cubicBezTo>
                      <a:pt x="2178485" y="158163"/>
                      <a:pt x="2178399" y="158334"/>
                      <a:pt x="2178399" y="158677"/>
                    </a:cubicBezTo>
                    <a:cubicBezTo>
                      <a:pt x="2177542" y="159020"/>
                      <a:pt x="2176942" y="159320"/>
                      <a:pt x="2176599" y="159577"/>
                    </a:cubicBezTo>
                    <a:cubicBezTo>
                      <a:pt x="2176256" y="159835"/>
                      <a:pt x="2176084" y="160478"/>
                      <a:pt x="2176084" y="161506"/>
                    </a:cubicBezTo>
                    <a:cubicBezTo>
                      <a:pt x="2175913" y="162878"/>
                      <a:pt x="2175699" y="163778"/>
                      <a:pt x="2175441" y="164207"/>
                    </a:cubicBezTo>
                    <a:cubicBezTo>
                      <a:pt x="2175184" y="164635"/>
                      <a:pt x="2175484" y="165278"/>
                      <a:pt x="2176341" y="166135"/>
                    </a:cubicBezTo>
                    <a:cubicBezTo>
                      <a:pt x="2177027" y="166993"/>
                      <a:pt x="2178056" y="167250"/>
                      <a:pt x="2179428" y="166907"/>
                    </a:cubicBezTo>
                    <a:lnTo>
                      <a:pt x="2180971" y="166907"/>
                    </a:lnTo>
                    <a:cubicBezTo>
                      <a:pt x="2182171" y="166564"/>
                      <a:pt x="2183371" y="166050"/>
                      <a:pt x="2184571" y="165364"/>
                    </a:cubicBezTo>
                    <a:cubicBezTo>
                      <a:pt x="2184914" y="165192"/>
                      <a:pt x="2185128" y="165150"/>
                      <a:pt x="2185214" y="165235"/>
                    </a:cubicBezTo>
                    <a:cubicBezTo>
                      <a:pt x="2185300" y="165321"/>
                      <a:pt x="2185686" y="165364"/>
                      <a:pt x="2186371" y="165364"/>
                    </a:cubicBezTo>
                    <a:cubicBezTo>
                      <a:pt x="2186714" y="165364"/>
                      <a:pt x="2186800" y="165364"/>
                      <a:pt x="2186628" y="165364"/>
                    </a:cubicBezTo>
                    <a:cubicBezTo>
                      <a:pt x="2186457" y="165364"/>
                      <a:pt x="2186543" y="165278"/>
                      <a:pt x="2186886" y="165107"/>
                    </a:cubicBezTo>
                    <a:lnTo>
                      <a:pt x="2187657" y="164850"/>
                    </a:lnTo>
                    <a:cubicBezTo>
                      <a:pt x="2189029" y="164507"/>
                      <a:pt x="2190186" y="164207"/>
                      <a:pt x="2191129" y="163949"/>
                    </a:cubicBezTo>
                    <a:cubicBezTo>
                      <a:pt x="2192072" y="163692"/>
                      <a:pt x="2193144" y="163221"/>
                      <a:pt x="2194344" y="162535"/>
                    </a:cubicBezTo>
                    <a:cubicBezTo>
                      <a:pt x="2194687" y="162363"/>
                      <a:pt x="2195115" y="162106"/>
                      <a:pt x="2195630" y="161763"/>
                    </a:cubicBezTo>
                    <a:lnTo>
                      <a:pt x="2196915" y="161763"/>
                    </a:lnTo>
                    <a:cubicBezTo>
                      <a:pt x="2197430" y="161592"/>
                      <a:pt x="2197901" y="161378"/>
                      <a:pt x="2198330" y="161120"/>
                    </a:cubicBezTo>
                    <a:cubicBezTo>
                      <a:pt x="2198759" y="160863"/>
                      <a:pt x="2199144" y="160563"/>
                      <a:pt x="2199487" y="160220"/>
                    </a:cubicBezTo>
                    <a:lnTo>
                      <a:pt x="2204116" y="158934"/>
                    </a:lnTo>
                    <a:lnTo>
                      <a:pt x="2205145" y="158163"/>
                    </a:lnTo>
                    <a:lnTo>
                      <a:pt x="2205402" y="158163"/>
                    </a:lnTo>
                    <a:lnTo>
                      <a:pt x="2205659" y="158163"/>
                    </a:lnTo>
                    <a:lnTo>
                      <a:pt x="2217747" y="154820"/>
                    </a:lnTo>
                    <a:cubicBezTo>
                      <a:pt x="2218604" y="154648"/>
                      <a:pt x="2219161" y="154391"/>
                      <a:pt x="2219418" y="154048"/>
                    </a:cubicBezTo>
                    <a:cubicBezTo>
                      <a:pt x="2219675" y="153705"/>
                      <a:pt x="2220318" y="153362"/>
                      <a:pt x="2221347" y="153019"/>
                    </a:cubicBezTo>
                    <a:cubicBezTo>
                      <a:pt x="2222719" y="152848"/>
                      <a:pt x="2223662" y="152719"/>
                      <a:pt x="2224176" y="152634"/>
                    </a:cubicBezTo>
                    <a:cubicBezTo>
                      <a:pt x="2224690" y="152548"/>
                      <a:pt x="2225119" y="151819"/>
                      <a:pt x="2225462" y="150448"/>
                    </a:cubicBezTo>
                    <a:cubicBezTo>
                      <a:pt x="2225805" y="148390"/>
                      <a:pt x="2225976" y="146719"/>
                      <a:pt x="2225976" y="145433"/>
                    </a:cubicBezTo>
                    <a:cubicBezTo>
                      <a:pt x="2225976" y="144147"/>
                      <a:pt x="2225805" y="142561"/>
                      <a:pt x="2225462" y="140675"/>
                    </a:cubicBezTo>
                    <a:cubicBezTo>
                      <a:pt x="2225462" y="140332"/>
                      <a:pt x="2225633" y="139989"/>
                      <a:pt x="2225976" y="139646"/>
                    </a:cubicBezTo>
                    <a:lnTo>
                      <a:pt x="2225976" y="139132"/>
                    </a:lnTo>
                    <a:lnTo>
                      <a:pt x="2225976" y="135532"/>
                    </a:lnTo>
                    <a:lnTo>
                      <a:pt x="2225976" y="133217"/>
                    </a:lnTo>
                    <a:cubicBezTo>
                      <a:pt x="2225805" y="132360"/>
                      <a:pt x="2225805" y="131674"/>
                      <a:pt x="2225976" y="131160"/>
                    </a:cubicBezTo>
                    <a:cubicBezTo>
                      <a:pt x="2226148" y="130645"/>
                      <a:pt x="2226148" y="129959"/>
                      <a:pt x="2225976" y="129102"/>
                    </a:cubicBezTo>
                    <a:cubicBezTo>
                      <a:pt x="2225805" y="128245"/>
                      <a:pt x="2225762" y="127731"/>
                      <a:pt x="2225848" y="127559"/>
                    </a:cubicBezTo>
                    <a:cubicBezTo>
                      <a:pt x="2225934" y="127388"/>
                      <a:pt x="2225805" y="126873"/>
                      <a:pt x="2225462" y="126016"/>
                    </a:cubicBezTo>
                    <a:cubicBezTo>
                      <a:pt x="2225462" y="125159"/>
                      <a:pt x="2225419" y="124816"/>
                      <a:pt x="2225333" y="124987"/>
                    </a:cubicBezTo>
                    <a:cubicBezTo>
                      <a:pt x="2225248" y="125159"/>
                      <a:pt x="2225291" y="124816"/>
                      <a:pt x="2225462" y="123959"/>
                    </a:cubicBezTo>
                    <a:cubicBezTo>
                      <a:pt x="2225462" y="123616"/>
                      <a:pt x="2225419" y="122501"/>
                      <a:pt x="2225333" y="120615"/>
                    </a:cubicBezTo>
                    <a:cubicBezTo>
                      <a:pt x="2225248" y="118729"/>
                      <a:pt x="2225205" y="117358"/>
                      <a:pt x="2225205" y="116501"/>
                    </a:cubicBezTo>
                    <a:lnTo>
                      <a:pt x="2224947" y="112386"/>
                    </a:lnTo>
                    <a:lnTo>
                      <a:pt x="2224947" y="110071"/>
                    </a:lnTo>
                    <a:cubicBezTo>
                      <a:pt x="2224947" y="108871"/>
                      <a:pt x="2224905" y="107714"/>
                      <a:pt x="2224819" y="106599"/>
                    </a:cubicBezTo>
                    <a:cubicBezTo>
                      <a:pt x="2224733" y="105485"/>
                      <a:pt x="2224776" y="104413"/>
                      <a:pt x="2224947" y="103385"/>
                    </a:cubicBezTo>
                    <a:cubicBezTo>
                      <a:pt x="2225119" y="102527"/>
                      <a:pt x="2225119" y="102099"/>
                      <a:pt x="2224947" y="102099"/>
                    </a:cubicBezTo>
                    <a:cubicBezTo>
                      <a:pt x="2224776" y="102099"/>
                      <a:pt x="2224605" y="101499"/>
                      <a:pt x="2224433" y="100299"/>
                    </a:cubicBezTo>
                    <a:lnTo>
                      <a:pt x="2224690" y="93355"/>
                    </a:lnTo>
                    <a:cubicBezTo>
                      <a:pt x="2224690" y="90955"/>
                      <a:pt x="2224519" y="88983"/>
                      <a:pt x="2224176" y="87440"/>
                    </a:cubicBezTo>
                    <a:cubicBezTo>
                      <a:pt x="2223833" y="85897"/>
                      <a:pt x="2223662" y="84268"/>
                      <a:pt x="2223662" y="82554"/>
                    </a:cubicBezTo>
                    <a:cubicBezTo>
                      <a:pt x="2223662" y="82039"/>
                      <a:pt x="2223747" y="81739"/>
                      <a:pt x="2223919" y="81653"/>
                    </a:cubicBezTo>
                    <a:cubicBezTo>
                      <a:pt x="2224090" y="81568"/>
                      <a:pt x="2224176" y="81268"/>
                      <a:pt x="2224176" y="80753"/>
                    </a:cubicBezTo>
                    <a:cubicBezTo>
                      <a:pt x="2224176" y="79896"/>
                      <a:pt x="2224005" y="79125"/>
                      <a:pt x="2223662" y="78439"/>
                    </a:cubicBezTo>
                    <a:lnTo>
                      <a:pt x="2224176" y="73295"/>
                    </a:lnTo>
                    <a:cubicBezTo>
                      <a:pt x="2224347" y="72438"/>
                      <a:pt x="2224433" y="72181"/>
                      <a:pt x="2224433" y="72524"/>
                    </a:cubicBezTo>
                    <a:cubicBezTo>
                      <a:pt x="2224433" y="72867"/>
                      <a:pt x="2224433" y="72524"/>
                      <a:pt x="2224433" y="71495"/>
                    </a:cubicBezTo>
                    <a:cubicBezTo>
                      <a:pt x="2224433" y="71152"/>
                      <a:pt x="2224305" y="71066"/>
                      <a:pt x="2224047" y="71238"/>
                    </a:cubicBezTo>
                    <a:cubicBezTo>
                      <a:pt x="2223790" y="71409"/>
                      <a:pt x="2223662" y="70981"/>
                      <a:pt x="2223662" y="69952"/>
                    </a:cubicBezTo>
                    <a:cubicBezTo>
                      <a:pt x="2224347" y="69780"/>
                      <a:pt x="2224690" y="69652"/>
                      <a:pt x="2224690" y="69566"/>
                    </a:cubicBezTo>
                    <a:cubicBezTo>
                      <a:pt x="2224690" y="69480"/>
                      <a:pt x="2224690" y="68923"/>
                      <a:pt x="2224690" y="67895"/>
                    </a:cubicBezTo>
                    <a:lnTo>
                      <a:pt x="2224690" y="67637"/>
                    </a:lnTo>
                    <a:lnTo>
                      <a:pt x="2224433" y="66609"/>
                    </a:lnTo>
                    <a:cubicBezTo>
                      <a:pt x="2224262" y="65237"/>
                      <a:pt x="2224476" y="64251"/>
                      <a:pt x="2225076" y="63651"/>
                    </a:cubicBezTo>
                    <a:cubicBezTo>
                      <a:pt x="2225676" y="63051"/>
                      <a:pt x="2225976" y="62580"/>
                      <a:pt x="2225976" y="62237"/>
                    </a:cubicBezTo>
                    <a:cubicBezTo>
                      <a:pt x="2225805" y="61208"/>
                      <a:pt x="2225633" y="60737"/>
                      <a:pt x="2225462" y="60822"/>
                    </a:cubicBezTo>
                    <a:cubicBezTo>
                      <a:pt x="2225291" y="60908"/>
                      <a:pt x="2225462" y="60265"/>
                      <a:pt x="2225976" y="58893"/>
                    </a:cubicBezTo>
                    <a:lnTo>
                      <a:pt x="2226748" y="52721"/>
                    </a:lnTo>
                    <a:cubicBezTo>
                      <a:pt x="2226576" y="52207"/>
                      <a:pt x="2226448" y="51778"/>
                      <a:pt x="2226362" y="51435"/>
                    </a:cubicBezTo>
                    <a:cubicBezTo>
                      <a:pt x="2226276" y="51092"/>
                      <a:pt x="2226233" y="50492"/>
                      <a:pt x="2226233" y="49635"/>
                    </a:cubicBezTo>
                    <a:cubicBezTo>
                      <a:pt x="2225205" y="49635"/>
                      <a:pt x="2224005" y="49206"/>
                      <a:pt x="2222633" y="48349"/>
                    </a:cubicBezTo>
                    <a:cubicBezTo>
                      <a:pt x="2221947" y="48006"/>
                      <a:pt x="2221390" y="47749"/>
                      <a:pt x="2220961" y="47578"/>
                    </a:cubicBezTo>
                    <a:cubicBezTo>
                      <a:pt x="2220533" y="47406"/>
                      <a:pt x="2220061" y="47235"/>
                      <a:pt x="2219547" y="47063"/>
                    </a:cubicBezTo>
                    <a:cubicBezTo>
                      <a:pt x="2217661" y="46206"/>
                      <a:pt x="2216632" y="45820"/>
                      <a:pt x="2216461" y="45906"/>
                    </a:cubicBezTo>
                    <a:close/>
                    <a:moveTo>
                      <a:pt x="1222175" y="38834"/>
                    </a:moveTo>
                    <a:cubicBezTo>
                      <a:pt x="1219432" y="38834"/>
                      <a:pt x="1216688" y="39048"/>
                      <a:pt x="1213945" y="39477"/>
                    </a:cubicBezTo>
                    <a:cubicBezTo>
                      <a:pt x="1211202" y="39905"/>
                      <a:pt x="1208630" y="40805"/>
                      <a:pt x="1206230" y="42177"/>
                    </a:cubicBezTo>
                    <a:cubicBezTo>
                      <a:pt x="1206058" y="42348"/>
                      <a:pt x="1205801" y="42477"/>
                      <a:pt x="1205458" y="42563"/>
                    </a:cubicBezTo>
                    <a:cubicBezTo>
                      <a:pt x="1205115" y="42649"/>
                      <a:pt x="1204944" y="42863"/>
                      <a:pt x="1204944" y="43206"/>
                    </a:cubicBezTo>
                    <a:cubicBezTo>
                      <a:pt x="1204430" y="43549"/>
                      <a:pt x="1204172" y="43677"/>
                      <a:pt x="1204172" y="43591"/>
                    </a:cubicBezTo>
                    <a:cubicBezTo>
                      <a:pt x="1204172" y="43506"/>
                      <a:pt x="1204001" y="43806"/>
                      <a:pt x="1203658" y="44492"/>
                    </a:cubicBezTo>
                    <a:cubicBezTo>
                      <a:pt x="1203487" y="44834"/>
                      <a:pt x="1203229" y="45349"/>
                      <a:pt x="1202886" y="46035"/>
                    </a:cubicBezTo>
                    <a:cubicBezTo>
                      <a:pt x="1202544" y="46720"/>
                      <a:pt x="1202372" y="47321"/>
                      <a:pt x="1202372" y="47835"/>
                    </a:cubicBezTo>
                    <a:cubicBezTo>
                      <a:pt x="1202029" y="49721"/>
                      <a:pt x="1201815" y="50964"/>
                      <a:pt x="1201729" y="51564"/>
                    </a:cubicBezTo>
                    <a:cubicBezTo>
                      <a:pt x="1201643" y="52164"/>
                      <a:pt x="1201472" y="52550"/>
                      <a:pt x="1201215" y="52721"/>
                    </a:cubicBezTo>
                    <a:cubicBezTo>
                      <a:pt x="1200958" y="52893"/>
                      <a:pt x="1200743" y="53107"/>
                      <a:pt x="1200572" y="53364"/>
                    </a:cubicBezTo>
                    <a:cubicBezTo>
                      <a:pt x="1200401" y="53621"/>
                      <a:pt x="1200058" y="54179"/>
                      <a:pt x="1199543" y="55036"/>
                    </a:cubicBezTo>
                    <a:cubicBezTo>
                      <a:pt x="1199200" y="55722"/>
                      <a:pt x="1198943" y="56236"/>
                      <a:pt x="1198772" y="56579"/>
                    </a:cubicBezTo>
                    <a:cubicBezTo>
                      <a:pt x="1198600" y="56922"/>
                      <a:pt x="1198257" y="57436"/>
                      <a:pt x="1197743" y="58122"/>
                    </a:cubicBezTo>
                    <a:lnTo>
                      <a:pt x="1195686" y="58122"/>
                    </a:lnTo>
                    <a:cubicBezTo>
                      <a:pt x="1195000" y="58293"/>
                      <a:pt x="1194486" y="58551"/>
                      <a:pt x="1194143" y="58893"/>
                    </a:cubicBezTo>
                    <a:cubicBezTo>
                      <a:pt x="1192771" y="59065"/>
                      <a:pt x="1191485" y="58979"/>
                      <a:pt x="1190285" y="58636"/>
                    </a:cubicBezTo>
                    <a:cubicBezTo>
                      <a:pt x="1189085" y="58293"/>
                      <a:pt x="1188056" y="58036"/>
                      <a:pt x="1187199" y="57865"/>
                    </a:cubicBezTo>
                    <a:cubicBezTo>
                      <a:pt x="1185656" y="57522"/>
                      <a:pt x="1184841" y="57265"/>
                      <a:pt x="1184756" y="57093"/>
                    </a:cubicBezTo>
                    <a:cubicBezTo>
                      <a:pt x="1184670" y="56922"/>
                      <a:pt x="1184456" y="56836"/>
                      <a:pt x="1184113" y="56836"/>
                    </a:cubicBezTo>
                    <a:cubicBezTo>
                      <a:pt x="1183598" y="56836"/>
                      <a:pt x="1183127" y="56965"/>
                      <a:pt x="1182698" y="57222"/>
                    </a:cubicBezTo>
                    <a:cubicBezTo>
                      <a:pt x="1182270" y="57479"/>
                      <a:pt x="1181798" y="57693"/>
                      <a:pt x="1181284" y="57865"/>
                    </a:cubicBezTo>
                    <a:cubicBezTo>
                      <a:pt x="1181284" y="59065"/>
                      <a:pt x="1181327" y="59879"/>
                      <a:pt x="1181412" y="60308"/>
                    </a:cubicBezTo>
                    <a:cubicBezTo>
                      <a:pt x="1181498" y="60737"/>
                      <a:pt x="1181541" y="61551"/>
                      <a:pt x="1181541" y="62751"/>
                    </a:cubicBezTo>
                    <a:lnTo>
                      <a:pt x="1182055" y="75353"/>
                    </a:lnTo>
                    <a:cubicBezTo>
                      <a:pt x="1181884" y="76381"/>
                      <a:pt x="1182141" y="78224"/>
                      <a:pt x="1182827" y="80882"/>
                    </a:cubicBezTo>
                    <a:cubicBezTo>
                      <a:pt x="1183513" y="83539"/>
                      <a:pt x="1184027" y="85468"/>
                      <a:pt x="1184370" y="86668"/>
                    </a:cubicBezTo>
                    <a:cubicBezTo>
                      <a:pt x="1184541" y="87011"/>
                      <a:pt x="1184713" y="87268"/>
                      <a:pt x="1184884" y="87440"/>
                    </a:cubicBezTo>
                    <a:cubicBezTo>
                      <a:pt x="1185056" y="87611"/>
                      <a:pt x="1185227" y="87954"/>
                      <a:pt x="1185399" y="88469"/>
                    </a:cubicBezTo>
                    <a:cubicBezTo>
                      <a:pt x="1185399" y="88469"/>
                      <a:pt x="1185484" y="88640"/>
                      <a:pt x="1185656" y="88983"/>
                    </a:cubicBezTo>
                    <a:cubicBezTo>
                      <a:pt x="1186685" y="90697"/>
                      <a:pt x="1187285" y="91940"/>
                      <a:pt x="1187456" y="92712"/>
                    </a:cubicBezTo>
                    <a:cubicBezTo>
                      <a:pt x="1187627" y="93483"/>
                      <a:pt x="1188570" y="94126"/>
                      <a:pt x="1190285" y="94641"/>
                    </a:cubicBezTo>
                    <a:cubicBezTo>
                      <a:pt x="1191657" y="95327"/>
                      <a:pt x="1192342" y="95498"/>
                      <a:pt x="1192342" y="95155"/>
                    </a:cubicBezTo>
                    <a:cubicBezTo>
                      <a:pt x="1192342" y="94812"/>
                      <a:pt x="1193285" y="94469"/>
                      <a:pt x="1195171" y="94126"/>
                    </a:cubicBezTo>
                    <a:cubicBezTo>
                      <a:pt x="1196029" y="93955"/>
                      <a:pt x="1196586" y="93783"/>
                      <a:pt x="1196843" y="93612"/>
                    </a:cubicBezTo>
                    <a:cubicBezTo>
                      <a:pt x="1197100" y="93441"/>
                      <a:pt x="1197272" y="93269"/>
                      <a:pt x="1197357" y="93098"/>
                    </a:cubicBezTo>
                    <a:cubicBezTo>
                      <a:pt x="1197443" y="92926"/>
                      <a:pt x="1197529" y="92626"/>
                      <a:pt x="1197614" y="92198"/>
                    </a:cubicBezTo>
                    <a:cubicBezTo>
                      <a:pt x="1197700" y="91769"/>
                      <a:pt x="1198172" y="91297"/>
                      <a:pt x="1199029" y="90783"/>
                    </a:cubicBezTo>
                    <a:cubicBezTo>
                      <a:pt x="1200743" y="89240"/>
                      <a:pt x="1201815" y="88126"/>
                      <a:pt x="1202244" y="87440"/>
                    </a:cubicBezTo>
                    <a:cubicBezTo>
                      <a:pt x="1202672" y="86754"/>
                      <a:pt x="1203744" y="85554"/>
                      <a:pt x="1205458" y="83839"/>
                    </a:cubicBezTo>
                    <a:cubicBezTo>
                      <a:pt x="1205801" y="83154"/>
                      <a:pt x="1206187" y="82596"/>
                      <a:pt x="1206616" y="82168"/>
                    </a:cubicBezTo>
                    <a:cubicBezTo>
                      <a:pt x="1207044" y="81739"/>
                      <a:pt x="1207430" y="81353"/>
                      <a:pt x="1207773" y="81010"/>
                    </a:cubicBezTo>
                    <a:lnTo>
                      <a:pt x="1218317" y="68152"/>
                    </a:lnTo>
                    <a:cubicBezTo>
                      <a:pt x="1219174" y="67123"/>
                      <a:pt x="1219946" y="66266"/>
                      <a:pt x="1220632" y="65580"/>
                    </a:cubicBezTo>
                    <a:cubicBezTo>
                      <a:pt x="1221317" y="64894"/>
                      <a:pt x="1222089" y="64037"/>
                      <a:pt x="1222946" y="63008"/>
                    </a:cubicBezTo>
                    <a:cubicBezTo>
                      <a:pt x="1223289" y="62665"/>
                      <a:pt x="1223632" y="62237"/>
                      <a:pt x="1223975" y="61722"/>
                    </a:cubicBezTo>
                    <a:cubicBezTo>
                      <a:pt x="1224318" y="61208"/>
                      <a:pt x="1224746" y="60779"/>
                      <a:pt x="1225261" y="60436"/>
                    </a:cubicBezTo>
                    <a:cubicBezTo>
                      <a:pt x="1226804" y="58551"/>
                      <a:pt x="1227918" y="57093"/>
                      <a:pt x="1228604" y="56064"/>
                    </a:cubicBezTo>
                    <a:cubicBezTo>
                      <a:pt x="1229290" y="55036"/>
                      <a:pt x="1229847" y="54221"/>
                      <a:pt x="1230276" y="53621"/>
                    </a:cubicBezTo>
                    <a:cubicBezTo>
                      <a:pt x="1230704" y="53021"/>
                      <a:pt x="1231261" y="52250"/>
                      <a:pt x="1231947" y="51307"/>
                    </a:cubicBezTo>
                    <a:cubicBezTo>
                      <a:pt x="1232633" y="50364"/>
                      <a:pt x="1233576" y="48778"/>
                      <a:pt x="1234776" y="46549"/>
                    </a:cubicBezTo>
                    <a:cubicBezTo>
                      <a:pt x="1235976" y="44320"/>
                      <a:pt x="1236662" y="43077"/>
                      <a:pt x="1236834" y="42820"/>
                    </a:cubicBezTo>
                    <a:cubicBezTo>
                      <a:pt x="1237005" y="42563"/>
                      <a:pt x="1236748" y="41834"/>
                      <a:pt x="1236062" y="40634"/>
                    </a:cubicBezTo>
                    <a:cubicBezTo>
                      <a:pt x="1235033" y="40634"/>
                      <a:pt x="1234390" y="40720"/>
                      <a:pt x="1234133" y="40891"/>
                    </a:cubicBezTo>
                    <a:cubicBezTo>
                      <a:pt x="1233876" y="41063"/>
                      <a:pt x="1233319" y="40891"/>
                      <a:pt x="1232462" y="40377"/>
                    </a:cubicBezTo>
                    <a:cubicBezTo>
                      <a:pt x="1231261" y="40205"/>
                      <a:pt x="1230404" y="40034"/>
                      <a:pt x="1229890" y="39862"/>
                    </a:cubicBezTo>
                    <a:cubicBezTo>
                      <a:pt x="1229376" y="39691"/>
                      <a:pt x="1228861" y="39605"/>
                      <a:pt x="1228347" y="39605"/>
                    </a:cubicBezTo>
                    <a:cubicBezTo>
                      <a:pt x="1227832" y="39605"/>
                      <a:pt x="1227232" y="39562"/>
                      <a:pt x="1226547" y="39477"/>
                    </a:cubicBezTo>
                    <a:cubicBezTo>
                      <a:pt x="1225861" y="39391"/>
                      <a:pt x="1224832" y="39348"/>
                      <a:pt x="1223460" y="39348"/>
                    </a:cubicBezTo>
                    <a:cubicBezTo>
                      <a:pt x="1223117" y="39348"/>
                      <a:pt x="1222946" y="39262"/>
                      <a:pt x="1222946" y="39091"/>
                    </a:cubicBezTo>
                    <a:cubicBezTo>
                      <a:pt x="1222946" y="38919"/>
                      <a:pt x="1222689" y="38834"/>
                      <a:pt x="1222175" y="38834"/>
                    </a:cubicBezTo>
                    <a:close/>
                    <a:moveTo>
                      <a:pt x="371144" y="38319"/>
                    </a:moveTo>
                    <a:cubicBezTo>
                      <a:pt x="370801" y="39348"/>
                      <a:pt x="370587" y="39820"/>
                      <a:pt x="370501" y="39734"/>
                    </a:cubicBezTo>
                    <a:cubicBezTo>
                      <a:pt x="370416" y="39648"/>
                      <a:pt x="370373" y="40377"/>
                      <a:pt x="370373" y="41920"/>
                    </a:cubicBezTo>
                    <a:cubicBezTo>
                      <a:pt x="368487" y="43120"/>
                      <a:pt x="367630" y="43849"/>
                      <a:pt x="367801" y="44106"/>
                    </a:cubicBezTo>
                    <a:cubicBezTo>
                      <a:pt x="367972" y="44363"/>
                      <a:pt x="367887" y="44920"/>
                      <a:pt x="367544" y="45777"/>
                    </a:cubicBezTo>
                    <a:cubicBezTo>
                      <a:pt x="367372" y="46120"/>
                      <a:pt x="367287" y="46378"/>
                      <a:pt x="367287" y="46549"/>
                    </a:cubicBezTo>
                    <a:cubicBezTo>
                      <a:pt x="367287" y="46720"/>
                      <a:pt x="367030" y="47063"/>
                      <a:pt x="366515" y="47578"/>
                    </a:cubicBezTo>
                    <a:lnTo>
                      <a:pt x="365229" y="48864"/>
                    </a:lnTo>
                    <a:lnTo>
                      <a:pt x="364715" y="49378"/>
                    </a:lnTo>
                    <a:cubicBezTo>
                      <a:pt x="365572" y="49378"/>
                      <a:pt x="366258" y="49292"/>
                      <a:pt x="366772" y="49121"/>
                    </a:cubicBezTo>
                    <a:cubicBezTo>
                      <a:pt x="367115" y="48949"/>
                      <a:pt x="367501" y="48906"/>
                      <a:pt x="367930" y="48992"/>
                    </a:cubicBezTo>
                    <a:cubicBezTo>
                      <a:pt x="368358" y="49078"/>
                      <a:pt x="368916" y="49035"/>
                      <a:pt x="369601" y="48864"/>
                    </a:cubicBezTo>
                    <a:cubicBezTo>
                      <a:pt x="370458" y="48864"/>
                      <a:pt x="370801" y="48864"/>
                      <a:pt x="370630" y="48864"/>
                    </a:cubicBezTo>
                    <a:cubicBezTo>
                      <a:pt x="370458" y="48864"/>
                      <a:pt x="370716" y="48692"/>
                      <a:pt x="371402" y="48349"/>
                    </a:cubicBezTo>
                    <a:lnTo>
                      <a:pt x="373973" y="48349"/>
                    </a:lnTo>
                    <a:lnTo>
                      <a:pt x="380660" y="47578"/>
                    </a:lnTo>
                    <a:lnTo>
                      <a:pt x="382203" y="47578"/>
                    </a:lnTo>
                    <a:cubicBezTo>
                      <a:pt x="382031" y="46720"/>
                      <a:pt x="381946" y="46378"/>
                      <a:pt x="381946" y="46549"/>
                    </a:cubicBezTo>
                    <a:cubicBezTo>
                      <a:pt x="381946" y="46720"/>
                      <a:pt x="381688" y="46635"/>
                      <a:pt x="381174" y="46292"/>
                    </a:cubicBezTo>
                    <a:cubicBezTo>
                      <a:pt x="379288" y="45435"/>
                      <a:pt x="378174" y="44792"/>
                      <a:pt x="377831" y="44363"/>
                    </a:cubicBezTo>
                    <a:cubicBezTo>
                      <a:pt x="377488" y="43934"/>
                      <a:pt x="377059" y="43463"/>
                      <a:pt x="376545" y="42949"/>
                    </a:cubicBezTo>
                    <a:cubicBezTo>
                      <a:pt x="376202" y="42606"/>
                      <a:pt x="375774" y="42091"/>
                      <a:pt x="375259" y="41406"/>
                    </a:cubicBezTo>
                    <a:lnTo>
                      <a:pt x="374745" y="40377"/>
                    </a:lnTo>
                    <a:lnTo>
                      <a:pt x="374230" y="40377"/>
                    </a:lnTo>
                    <a:cubicBezTo>
                      <a:pt x="373030" y="39177"/>
                      <a:pt x="372473" y="38577"/>
                      <a:pt x="372559" y="38577"/>
                    </a:cubicBezTo>
                    <a:cubicBezTo>
                      <a:pt x="372645" y="38577"/>
                      <a:pt x="372173" y="38491"/>
                      <a:pt x="371144" y="38319"/>
                    </a:cubicBezTo>
                    <a:close/>
                    <a:moveTo>
                      <a:pt x="3017599" y="38191"/>
                    </a:moveTo>
                    <a:cubicBezTo>
                      <a:pt x="3017085" y="38105"/>
                      <a:pt x="3016656" y="38191"/>
                      <a:pt x="3016313" y="38448"/>
                    </a:cubicBezTo>
                    <a:cubicBezTo>
                      <a:pt x="3015970" y="38705"/>
                      <a:pt x="3015542" y="38919"/>
                      <a:pt x="3015027" y="39091"/>
                    </a:cubicBezTo>
                    <a:cubicBezTo>
                      <a:pt x="3014513" y="39262"/>
                      <a:pt x="3013827" y="39348"/>
                      <a:pt x="3012970" y="39348"/>
                    </a:cubicBezTo>
                    <a:cubicBezTo>
                      <a:pt x="3007655" y="40205"/>
                      <a:pt x="3004912" y="43634"/>
                      <a:pt x="3004740" y="49635"/>
                    </a:cubicBezTo>
                    <a:cubicBezTo>
                      <a:pt x="3004569" y="50492"/>
                      <a:pt x="3004054" y="51435"/>
                      <a:pt x="3003197" y="52464"/>
                    </a:cubicBezTo>
                    <a:cubicBezTo>
                      <a:pt x="3002340" y="53493"/>
                      <a:pt x="3001740" y="54607"/>
                      <a:pt x="3001397" y="55807"/>
                    </a:cubicBezTo>
                    <a:cubicBezTo>
                      <a:pt x="3001054" y="56836"/>
                      <a:pt x="3000711" y="57993"/>
                      <a:pt x="3000368" y="59279"/>
                    </a:cubicBezTo>
                    <a:cubicBezTo>
                      <a:pt x="3000025" y="60565"/>
                      <a:pt x="2999597" y="61722"/>
                      <a:pt x="2999082" y="62751"/>
                    </a:cubicBezTo>
                    <a:cubicBezTo>
                      <a:pt x="2998911" y="63437"/>
                      <a:pt x="2998482" y="64423"/>
                      <a:pt x="2997796" y="65709"/>
                    </a:cubicBezTo>
                    <a:cubicBezTo>
                      <a:pt x="2997111" y="66994"/>
                      <a:pt x="2996682" y="68237"/>
                      <a:pt x="2996511" y="69438"/>
                    </a:cubicBezTo>
                    <a:lnTo>
                      <a:pt x="2993682" y="80753"/>
                    </a:lnTo>
                    <a:cubicBezTo>
                      <a:pt x="2993510" y="81268"/>
                      <a:pt x="2993296" y="81611"/>
                      <a:pt x="2993039" y="81782"/>
                    </a:cubicBezTo>
                    <a:cubicBezTo>
                      <a:pt x="2992782" y="81953"/>
                      <a:pt x="2992653" y="82639"/>
                      <a:pt x="2992653" y="83839"/>
                    </a:cubicBezTo>
                    <a:cubicBezTo>
                      <a:pt x="2992653" y="86068"/>
                      <a:pt x="2992310" y="89454"/>
                      <a:pt x="2991624" y="93998"/>
                    </a:cubicBezTo>
                    <a:cubicBezTo>
                      <a:pt x="2990938" y="98541"/>
                      <a:pt x="2990510" y="103042"/>
                      <a:pt x="2990338" y="107499"/>
                    </a:cubicBezTo>
                    <a:cubicBezTo>
                      <a:pt x="2989996" y="108700"/>
                      <a:pt x="2989695" y="110071"/>
                      <a:pt x="2989438" y="111614"/>
                    </a:cubicBezTo>
                    <a:cubicBezTo>
                      <a:pt x="2989181" y="113157"/>
                      <a:pt x="2988967" y="114443"/>
                      <a:pt x="2988795" y="115472"/>
                    </a:cubicBezTo>
                    <a:cubicBezTo>
                      <a:pt x="2988795" y="115986"/>
                      <a:pt x="2989053" y="117444"/>
                      <a:pt x="2989567" y="119844"/>
                    </a:cubicBezTo>
                    <a:cubicBezTo>
                      <a:pt x="2990081" y="122244"/>
                      <a:pt x="2990424" y="123616"/>
                      <a:pt x="2990596" y="123959"/>
                    </a:cubicBezTo>
                    <a:cubicBezTo>
                      <a:pt x="2990938" y="125673"/>
                      <a:pt x="2991367" y="126788"/>
                      <a:pt x="2991881" y="127302"/>
                    </a:cubicBezTo>
                    <a:cubicBezTo>
                      <a:pt x="2992396" y="127816"/>
                      <a:pt x="2993167" y="128674"/>
                      <a:pt x="2994196" y="129874"/>
                    </a:cubicBezTo>
                    <a:cubicBezTo>
                      <a:pt x="2995225" y="131074"/>
                      <a:pt x="2997025" y="132488"/>
                      <a:pt x="2999597" y="134117"/>
                    </a:cubicBezTo>
                    <a:cubicBezTo>
                      <a:pt x="3002169" y="135746"/>
                      <a:pt x="3004140" y="136646"/>
                      <a:pt x="3005512" y="136817"/>
                    </a:cubicBezTo>
                    <a:lnTo>
                      <a:pt x="3008341" y="127302"/>
                    </a:lnTo>
                    <a:cubicBezTo>
                      <a:pt x="3008512" y="126102"/>
                      <a:pt x="3008855" y="124644"/>
                      <a:pt x="3009369" y="122930"/>
                    </a:cubicBezTo>
                    <a:cubicBezTo>
                      <a:pt x="3009884" y="121215"/>
                      <a:pt x="3010313" y="119758"/>
                      <a:pt x="3010655" y="118558"/>
                    </a:cubicBezTo>
                    <a:cubicBezTo>
                      <a:pt x="3010998" y="116844"/>
                      <a:pt x="3011298" y="115172"/>
                      <a:pt x="3011555" y="113543"/>
                    </a:cubicBezTo>
                    <a:cubicBezTo>
                      <a:pt x="3011812" y="111914"/>
                      <a:pt x="3012113" y="110243"/>
                      <a:pt x="3012455" y="108528"/>
                    </a:cubicBezTo>
                    <a:cubicBezTo>
                      <a:pt x="3012798" y="107499"/>
                      <a:pt x="3013098" y="106814"/>
                      <a:pt x="3013356" y="106471"/>
                    </a:cubicBezTo>
                    <a:cubicBezTo>
                      <a:pt x="3013613" y="106128"/>
                      <a:pt x="3013913" y="105442"/>
                      <a:pt x="3014256" y="104413"/>
                    </a:cubicBezTo>
                    <a:cubicBezTo>
                      <a:pt x="3014427" y="103899"/>
                      <a:pt x="3014599" y="103128"/>
                      <a:pt x="3014770" y="102099"/>
                    </a:cubicBezTo>
                    <a:cubicBezTo>
                      <a:pt x="3014942" y="101070"/>
                      <a:pt x="3015370" y="100470"/>
                      <a:pt x="3016056" y="100299"/>
                    </a:cubicBezTo>
                    <a:cubicBezTo>
                      <a:pt x="3015884" y="101156"/>
                      <a:pt x="3015670" y="102142"/>
                      <a:pt x="3015413" y="103256"/>
                    </a:cubicBezTo>
                    <a:cubicBezTo>
                      <a:pt x="3015156" y="104371"/>
                      <a:pt x="3014942" y="105356"/>
                      <a:pt x="3014770" y="106214"/>
                    </a:cubicBezTo>
                    <a:cubicBezTo>
                      <a:pt x="3013913" y="109128"/>
                      <a:pt x="3013441" y="112257"/>
                      <a:pt x="3013356" y="115601"/>
                    </a:cubicBezTo>
                    <a:cubicBezTo>
                      <a:pt x="3013270" y="118944"/>
                      <a:pt x="3012970" y="122158"/>
                      <a:pt x="3012455" y="125245"/>
                    </a:cubicBezTo>
                    <a:cubicBezTo>
                      <a:pt x="3012284" y="126959"/>
                      <a:pt x="3012070" y="128802"/>
                      <a:pt x="3011812" y="130774"/>
                    </a:cubicBezTo>
                    <a:cubicBezTo>
                      <a:pt x="3011555" y="132745"/>
                      <a:pt x="3011427" y="134846"/>
                      <a:pt x="3011427" y="137075"/>
                    </a:cubicBezTo>
                    <a:cubicBezTo>
                      <a:pt x="3011427" y="138789"/>
                      <a:pt x="3011598" y="139646"/>
                      <a:pt x="3011941" y="139646"/>
                    </a:cubicBezTo>
                    <a:cubicBezTo>
                      <a:pt x="3012284" y="139646"/>
                      <a:pt x="3013055" y="139904"/>
                      <a:pt x="3014256" y="140418"/>
                    </a:cubicBezTo>
                    <a:cubicBezTo>
                      <a:pt x="3015113" y="140761"/>
                      <a:pt x="3016356" y="141061"/>
                      <a:pt x="3017985" y="141318"/>
                    </a:cubicBezTo>
                    <a:cubicBezTo>
                      <a:pt x="3019613" y="141575"/>
                      <a:pt x="3021285" y="141747"/>
                      <a:pt x="3023000" y="141832"/>
                    </a:cubicBezTo>
                    <a:cubicBezTo>
                      <a:pt x="3024714" y="141918"/>
                      <a:pt x="3026300" y="141789"/>
                      <a:pt x="3027757" y="141447"/>
                    </a:cubicBezTo>
                    <a:cubicBezTo>
                      <a:pt x="3029215" y="141104"/>
                      <a:pt x="3030201" y="140589"/>
                      <a:pt x="3030715" y="139904"/>
                    </a:cubicBezTo>
                    <a:cubicBezTo>
                      <a:pt x="3031743" y="138703"/>
                      <a:pt x="3032815" y="137589"/>
                      <a:pt x="3033930" y="136560"/>
                    </a:cubicBezTo>
                    <a:cubicBezTo>
                      <a:pt x="3035044" y="135532"/>
                      <a:pt x="3035516" y="133903"/>
                      <a:pt x="3035344" y="131674"/>
                    </a:cubicBezTo>
                    <a:cubicBezTo>
                      <a:pt x="3035173" y="130645"/>
                      <a:pt x="3035173" y="129659"/>
                      <a:pt x="3035344" y="128716"/>
                    </a:cubicBezTo>
                    <a:cubicBezTo>
                      <a:pt x="3035516" y="127773"/>
                      <a:pt x="3035430" y="126873"/>
                      <a:pt x="3035087" y="126016"/>
                    </a:cubicBezTo>
                    <a:cubicBezTo>
                      <a:pt x="3034744" y="124987"/>
                      <a:pt x="3034487" y="124044"/>
                      <a:pt x="3034315" y="123187"/>
                    </a:cubicBezTo>
                    <a:cubicBezTo>
                      <a:pt x="3034144" y="122330"/>
                      <a:pt x="3033887" y="121387"/>
                      <a:pt x="3033544" y="120358"/>
                    </a:cubicBezTo>
                    <a:cubicBezTo>
                      <a:pt x="3033372" y="119330"/>
                      <a:pt x="3033072" y="118472"/>
                      <a:pt x="3032644" y="117786"/>
                    </a:cubicBezTo>
                    <a:cubicBezTo>
                      <a:pt x="3032215" y="117101"/>
                      <a:pt x="3031743" y="116158"/>
                      <a:pt x="3031229" y="114958"/>
                    </a:cubicBezTo>
                    <a:cubicBezTo>
                      <a:pt x="3031058" y="113586"/>
                      <a:pt x="3030372" y="111957"/>
                      <a:pt x="3029172" y="110071"/>
                    </a:cubicBezTo>
                    <a:cubicBezTo>
                      <a:pt x="3027286" y="106128"/>
                      <a:pt x="3025614" y="103085"/>
                      <a:pt x="3024157" y="100942"/>
                    </a:cubicBezTo>
                    <a:cubicBezTo>
                      <a:pt x="3022700" y="98798"/>
                      <a:pt x="3020428" y="96355"/>
                      <a:pt x="3017342" y="93612"/>
                    </a:cubicBezTo>
                    <a:cubicBezTo>
                      <a:pt x="3014942" y="91726"/>
                      <a:pt x="3013055" y="90440"/>
                      <a:pt x="3011684" y="89754"/>
                    </a:cubicBezTo>
                    <a:cubicBezTo>
                      <a:pt x="3010313" y="89069"/>
                      <a:pt x="3009284" y="88554"/>
                      <a:pt x="3008598" y="88211"/>
                    </a:cubicBezTo>
                    <a:cubicBezTo>
                      <a:pt x="3007398" y="87183"/>
                      <a:pt x="3006369" y="85640"/>
                      <a:pt x="3005512" y="83582"/>
                    </a:cubicBezTo>
                    <a:cubicBezTo>
                      <a:pt x="3004654" y="81525"/>
                      <a:pt x="3004226" y="79725"/>
                      <a:pt x="3004226" y="78182"/>
                    </a:cubicBezTo>
                    <a:cubicBezTo>
                      <a:pt x="3004569" y="73038"/>
                      <a:pt x="3005683" y="69009"/>
                      <a:pt x="3007569" y="66094"/>
                    </a:cubicBezTo>
                    <a:cubicBezTo>
                      <a:pt x="3009455" y="63180"/>
                      <a:pt x="3010913" y="60608"/>
                      <a:pt x="3011941" y="58379"/>
                    </a:cubicBezTo>
                    <a:cubicBezTo>
                      <a:pt x="3012970" y="55979"/>
                      <a:pt x="3014470" y="52721"/>
                      <a:pt x="3016442" y="48606"/>
                    </a:cubicBezTo>
                    <a:cubicBezTo>
                      <a:pt x="3018413" y="44492"/>
                      <a:pt x="3019571" y="41234"/>
                      <a:pt x="3019914" y="38834"/>
                    </a:cubicBezTo>
                    <a:cubicBezTo>
                      <a:pt x="3018885" y="38491"/>
                      <a:pt x="3018113" y="38277"/>
                      <a:pt x="3017599" y="38191"/>
                    </a:cubicBezTo>
                    <a:close/>
                    <a:moveTo>
                      <a:pt x="2048764" y="24946"/>
                    </a:moveTo>
                    <a:cubicBezTo>
                      <a:pt x="2049792" y="24775"/>
                      <a:pt x="2051421" y="24946"/>
                      <a:pt x="2053650" y="25461"/>
                    </a:cubicBezTo>
                    <a:cubicBezTo>
                      <a:pt x="2053993" y="25632"/>
                      <a:pt x="2054464" y="25675"/>
                      <a:pt x="2055064" y="25589"/>
                    </a:cubicBezTo>
                    <a:cubicBezTo>
                      <a:pt x="2055664" y="25504"/>
                      <a:pt x="2056222" y="25461"/>
                      <a:pt x="2056736" y="25461"/>
                    </a:cubicBezTo>
                    <a:lnTo>
                      <a:pt x="2057250" y="25718"/>
                    </a:lnTo>
                    <a:cubicBezTo>
                      <a:pt x="2057936" y="26061"/>
                      <a:pt x="2058579" y="26189"/>
                      <a:pt x="2059179" y="26104"/>
                    </a:cubicBezTo>
                    <a:cubicBezTo>
                      <a:pt x="2059779" y="26018"/>
                      <a:pt x="2060508" y="26061"/>
                      <a:pt x="2061365" y="26232"/>
                    </a:cubicBezTo>
                    <a:cubicBezTo>
                      <a:pt x="2061708" y="26232"/>
                      <a:pt x="2062480" y="26318"/>
                      <a:pt x="2063680" y="26489"/>
                    </a:cubicBezTo>
                    <a:cubicBezTo>
                      <a:pt x="2064880" y="26661"/>
                      <a:pt x="2065651" y="26832"/>
                      <a:pt x="2065994" y="27004"/>
                    </a:cubicBezTo>
                    <a:lnTo>
                      <a:pt x="2066766" y="27518"/>
                    </a:lnTo>
                    <a:lnTo>
                      <a:pt x="2067280" y="28032"/>
                    </a:lnTo>
                    <a:cubicBezTo>
                      <a:pt x="2067623" y="28375"/>
                      <a:pt x="2067837" y="28461"/>
                      <a:pt x="2067923" y="28290"/>
                    </a:cubicBezTo>
                    <a:cubicBezTo>
                      <a:pt x="2068009" y="28118"/>
                      <a:pt x="2068480" y="28204"/>
                      <a:pt x="2069338" y="28547"/>
                    </a:cubicBezTo>
                    <a:cubicBezTo>
                      <a:pt x="2071052" y="29575"/>
                      <a:pt x="2071738" y="30047"/>
                      <a:pt x="2071395" y="29961"/>
                    </a:cubicBezTo>
                    <a:cubicBezTo>
                      <a:pt x="2071052" y="29876"/>
                      <a:pt x="2070966" y="30347"/>
                      <a:pt x="2071138" y="31376"/>
                    </a:cubicBezTo>
                    <a:cubicBezTo>
                      <a:pt x="2071309" y="32061"/>
                      <a:pt x="2071652" y="32362"/>
                      <a:pt x="2072166" y="32276"/>
                    </a:cubicBezTo>
                    <a:cubicBezTo>
                      <a:pt x="2072681" y="32190"/>
                      <a:pt x="2072938" y="32662"/>
                      <a:pt x="2072938" y="33690"/>
                    </a:cubicBezTo>
                    <a:cubicBezTo>
                      <a:pt x="2073109" y="34548"/>
                      <a:pt x="2073367" y="35362"/>
                      <a:pt x="2073710" y="36133"/>
                    </a:cubicBezTo>
                    <a:cubicBezTo>
                      <a:pt x="2074053" y="36905"/>
                      <a:pt x="2074310" y="37719"/>
                      <a:pt x="2074481" y="38577"/>
                    </a:cubicBezTo>
                    <a:cubicBezTo>
                      <a:pt x="2074824" y="39605"/>
                      <a:pt x="2075252" y="40591"/>
                      <a:pt x="2075767" y="41534"/>
                    </a:cubicBezTo>
                    <a:cubicBezTo>
                      <a:pt x="2076281" y="42477"/>
                      <a:pt x="2075767" y="44234"/>
                      <a:pt x="2074224" y="46806"/>
                    </a:cubicBezTo>
                    <a:cubicBezTo>
                      <a:pt x="2073881" y="47321"/>
                      <a:pt x="2073581" y="47878"/>
                      <a:pt x="2073324" y="48478"/>
                    </a:cubicBezTo>
                    <a:cubicBezTo>
                      <a:pt x="2073067" y="49078"/>
                      <a:pt x="2072681" y="49807"/>
                      <a:pt x="2072166" y="50664"/>
                    </a:cubicBezTo>
                    <a:cubicBezTo>
                      <a:pt x="2070795" y="52378"/>
                      <a:pt x="2070023" y="53193"/>
                      <a:pt x="2069852" y="53107"/>
                    </a:cubicBezTo>
                    <a:cubicBezTo>
                      <a:pt x="2069681" y="53021"/>
                      <a:pt x="2069080" y="53493"/>
                      <a:pt x="2068052" y="54521"/>
                    </a:cubicBezTo>
                    <a:cubicBezTo>
                      <a:pt x="2067709" y="54864"/>
                      <a:pt x="2067452" y="55164"/>
                      <a:pt x="2067280" y="55422"/>
                    </a:cubicBezTo>
                    <a:cubicBezTo>
                      <a:pt x="2067109" y="55679"/>
                      <a:pt x="2066852" y="55979"/>
                      <a:pt x="2066509" y="56322"/>
                    </a:cubicBezTo>
                    <a:lnTo>
                      <a:pt x="2065994" y="57093"/>
                    </a:lnTo>
                    <a:cubicBezTo>
                      <a:pt x="2065994" y="57265"/>
                      <a:pt x="2065823" y="57436"/>
                      <a:pt x="2065480" y="57608"/>
                    </a:cubicBezTo>
                    <a:lnTo>
                      <a:pt x="2059822" y="62751"/>
                    </a:lnTo>
                    <a:cubicBezTo>
                      <a:pt x="2058965" y="63265"/>
                      <a:pt x="2058450" y="63694"/>
                      <a:pt x="2058279" y="64037"/>
                    </a:cubicBezTo>
                    <a:cubicBezTo>
                      <a:pt x="2058108" y="64380"/>
                      <a:pt x="2057508" y="64808"/>
                      <a:pt x="2056479" y="65323"/>
                    </a:cubicBezTo>
                    <a:cubicBezTo>
                      <a:pt x="2055793" y="65666"/>
                      <a:pt x="2054893" y="66351"/>
                      <a:pt x="2053778" y="67380"/>
                    </a:cubicBezTo>
                    <a:cubicBezTo>
                      <a:pt x="2052664" y="68409"/>
                      <a:pt x="2051850" y="69266"/>
                      <a:pt x="2051335" y="69952"/>
                    </a:cubicBezTo>
                    <a:cubicBezTo>
                      <a:pt x="2050478" y="70809"/>
                      <a:pt x="2049449" y="71666"/>
                      <a:pt x="2048249" y="72524"/>
                    </a:cubicBezTo>
                    <a:cubicBezTo>
                      <a:pt x="2047906" y="73038"/>
                      <a:pt x="2047392" y="73595"/>
                      <a:pt x="2046706" y="74195"/>
                    </a:cubicBezTo>
                    <a:cubicBezTo>
                      <a:pt x="2046020" y="74795"/>
                      <a:pt x="2045335" y="75438"/>
                      <a:pt x="2044649" y="76124"/>
                    </a:cubicBezTo>
                    <a:lnTo>
                      <a:pt x="2043363" y="77667"/>
                    </a:lnTo>
                    <a:cubicBezTo>
                      <a:pt x="2043020" y="78010"/>
                      <a:pt x="2042934" y="78096"/>
                      <a:pt x="2043106" y="77924"/>
                    </a:cubicBezTo>
                    <a:cubicBezTo>
                      <a:pt x="2043277" y="77753"/>
                      <a:pt x="2042934" y="77839"/>
                      <a:pt x="2042077" y="78182"/>
                    </a:cubicBezTo>
                    <a:lnTo>
                      <a:pt x="2042077" y="79467"/>
                    </a:lnTo>
                    <a:cubicBezTo>
                      <a:pt x="2042934" y="79296"/>
                      <a:pt x="2043577" y="79125"/>
                      <a:pt x="2044006" y="78953"/>
                    </a:cubicBezTo>
                    <a:cubicBezTo>
                      <a:pt x="2044434" y="78782"/>
                      <a:pt x="2045077" y="79039"/>
                      <a:pt x="2045935" y="79725"/>
                    </a:cubicBezTo>
                    <a:cubicBezTo>
                      <a:pt x="2046106" y="79896"/>
                      <a:pt x="2046235" y="79982"/>
                      <a:pt x="2046321" y="79982"/>
                    </a:cubicBezTo>
                    <a:cubicBezTo>
                      <a:pt x="2046406" y="79982"/>
                      <a:pt x="2046706" y="80239"/>
                      <a:pt x="2047221" y="80753"/>
                    </a:cubicBezTo>
                    <a:cubicBezTo>
                      <a:pt x="2048078" y="82125"/>
                      <a:pt x="2047821" y="83668"/>
                      <a:pt x="2046449" y="85382"/>
                    </a:cubicBezTo>
                    <a:cubicBezTo>
                      <a:pt x="2046106" y="85725"/>
                      <a:pt x="2045892" y="86111"/>
                      <a:pt x="2045806" y="86540"/>
                    </a:cubicBezTo>
                    <a:cubicBezTo>
                      <a:pt x="2045720" y="86968"/>
                      <a:pt x="2045335" y="87354"/>
                      <a:pt x="2044649" y="87697"/>
                    </a:cubicBezTo>
                    <a:cubicBezTo>
                      <a:pt x="2043792" y="88554"/>
                      <a:pt x="2042977" y="89111"/>
                      <a:pt x="2042206" y="89369"/>
                    </a:cubicBezTo>
                    <a:cubicBezTo>
                      <a:pt x="2041434" y="89626"/>
                      <a:pt x="2040534" y="90097"/>
                      <a:pt x="2039505" y="90783"/>
                    </a:cubicBezTo>
                    <a:lnTo>
                      <a:pt x="2038991" y="91040"/>
                    </a:lnTo>
                    <a:cubicBezTo>
                      <a:pt x="2038477" y="91383"/>
                      <a:pt x="2038348" y="91512"/>
                      <a:pt x="2038605" y="91426"/>
                    </a:cubicBezTo>
                    <a:cubicBezTo>
                      <a:pt x="2038862" y="91340"/>
                      <a:pt x="2038562" y="91383"/>
                      <a:pt x="2037705" y="91555"/>
                    </a:cubicBezTo>
                    <a:cubicBezTo>
                      <a:pt x="2036848" y="91898"/>
                      <a:pt x="2036119" y="92369"/>
                      <a:pt x="2035519" y="92969"/>
                    </a:cubicBezTo>
                    <a:cubicBezTo>
                      <a:pt x="2034919" y="93569"/>
                      <a:pt x="2034190" y="94041"/>
                      <a:pt x="2033333" y="94384"/>
                    </a:cubicBezTo>
                    <a:cubicBezTo>
                      <a:pt x="2032990" y="94555"/>
                      <a:pt x="2032862" y="94641"/>
                      <a:pt x="2032947" y="94641"/>
                    </a:cubicBezTo>
                    <a:cubicBezTo>
                      <a:pt x="2033033" y="94641"/>
                      <a:pt x="2032904" y="94812"/>
                      <a:pt x="2032562" y="95155"/>
                    </a:cubicBezTo>
                    <a:cubicBezTo>
                      <a:pt x="2032390" y="95327"/>
                      <a:pt x="2032047" y="95412"/>
                      <a:pt x="2031533" y="95412"/>
                    </a:cubicBezTo>
                    <a:lnTo>
                      <a:pt x="2029990" y="96955"/>
                    </a:lnTo>
                    <a:cubicBezTo>
                      <a:pt x="2029818" y="97127"/>
                      <a:pt x="2029390" y="97298"/>
                      <a:pt x="2028704" y="97470"/>
                    </a:cubicBezTo>
                    <a:cubicBezTo>
                      <a:pt x="2027847" y="97813"/>
                      <a:pt x="2027161" y="98284"/>
                      <a:pt x="2026647" y="98884"/>
                    </a:cubicBezTo>
                    <a:cubicBezTo>
                      <a:pt x="2026132" y="99484"/>
                      <a:pt x="2025532" y="100041"/>
                      <a:pt x="2024846" y="100556"/>
                    </a:cubicBezTo>
                    <a:cubicBezTo>
                      <a:pt x="2024503" y="100727"/>
                      <a:pt x="2024332" y="100770"/>
                      <a:pt x="2024332" y="100684"/>
                    </a:cubicBezTo>
                    <a:cubicBezTo>
                      <a:pt x="2024332" y="100599"/>
                      <a:pt x="2024075" y="100727"/>
                      <a:pt x="2023560" y="101070"/>
                    </a:cubicBezTo>
                    <a:cubicBezTo>
                      <a:pt x="2022703" y="101413"/>
                      <a:pt x="2022017" y="101970"/>
                      <a:pt x="2021503" y="102742"/>
                    </a:cubicBezTo>
                    <a:cubicBezTo>
                      <a:pt x="2020989" y="103513"/>
                      <a:pt x="2020303" y="104156"/>
                      <a:pt x="2019446" y="104671"/>
                    </a:cubicBezTo>
                    <a:lnTo>
                      <a:pt x="2016360" y="106985"/>
                    </a:lnTo>
                    <a:cubicBezTo>
                      <a:pt x="2016017" y="107328"/>
                      <a:pt x="2015631" y="107457"/>
                      <a:pt x="2015202" y="107371"/>
                    </a:cubicBezTo>
                    <a:cubicBezTo>
                      <a:pt x="2014774" y="107285"/>
                      <a:pt x="2014559" y="107671"/>
                      <a:pt x="2014559" y="108528"/>
                    </a:cubicBezTo>
                    <a:cubicBezTo>
                      <a:pt x="2013359" y="108871"/>
                      <a:pt x="2012588" y="109128"/>
                      <a:pt x="2012245" y="109300"/>
                    </a:cubicBezTo>
                    <a:cubicBezTo>
                      <a:pt x="2009844" y="109643"/>
                      <a:pt x="2007015" y="110543"/>
                      <a:pt x="2003758" y="112000"/>
                    </a:cubicBezTo>
                    <a:cubicBezTo>
                      <a:pt x="2000500" y="113457"/>
                      <a:pt x="1997757" y="114443"/>
                      <a:pt x="1995528" y="114958"/>
                    </a:cubicBezTo>
                    <a:cubicBezTo>
                      <a:pt x="1995871" y="114443"/>
                      <a:pt x="1995957" y="114315"/>
                      <a:pt x="1995786" y="114572"/>
                    </a:cubicBezTo>
                    <a:cubicBezTo>
                      <a:pt x="1995614" y="114829"/>
                      <a:pt x="1995700" y="114786"/>
                      <a:pt x="1996043" y="114443"/>
                    </a:cubicBezTo>
                    <a:cubicBezTo>
                      <a:pt x="1997071" y="113929"/>
                      <a:pt x="1997671" y="113157"/>
                      <a:pt x="1997843" y="112129"/>
                    </a:cubicBezTo>
                    <a:cubicBezTo>
                      <a:pt x="1998357" y="111957"/>
                      <a:pt x="1998657" y="111871"/>
                      <a:pt x="1998743" y="111871"/>
                    </a:cubicBezTo>
                    <a:cubicBezTo>
                      <a:pt x="1998829" y="111871"/>
                      <a:pt x="1999129" y="111786"/>
                      <a:pt x="1999643" y="111614"/>
                    </a:cubicBezTo>
                    <a:lnTo>
                      <a:pt x="2000672" y="110586"/>
                    </a:lnTo>
                    <a:cubicBezTo>
                      <a:pt x="2001015" y="109900"/>
                      <a:pt x="2001272" y="109343"/>
                      <a:pt x="2001443" y="108914"/>
                    </a:cubicBezTo>
                    <a:cubicBezTo>
                      <a:pt x="2001615" y="108485"/>
                      <a:pt x="2001958" y="108100"/>
                      <a:pt x="2002472" y="107757"/>
                    </a:cubicBezTo>
                    <a:cubicBezTo>
                      <a:pt x="2002987" y="107071"/>
                      <a:pt x="2003586" y="106728"/>
                      <a:pt x="2004272" y="106728"/>
                    </a:cubicBezTo>
                    <a:lnTo>
                      <a:pt x="2004015" y="105956"/>
                    </a:lnTo>
                    <a:lnTo>
                      <a:pt x="2004015" y="105699"/>
                    </a:lnTo>
                    <a:cubicBezTo>
                      <a:pt x="2004015" y="105528"/>
                      <a:pt x="2004058" y="105399"/>
                      <a:pt x="2004144" y="105314"/>
                    </a:cubicBezTo>
                    <a:cubicBezTo>
                      <a:pt x="2004229" y="105228"/>
                      <a:pt x="2004187" y="105013"/>
                      <a:pt x="2004015" y="104671"/>
                    </a:cubicBezTo>
                    <a:cubicBezTo>
                      <a:pt x="2003844" y="104842"/>
                      <a:pt x="2003758" y="105013"/>
                      <a:pt x="2003758" y="105185"/>
                    </a:cubicBezTo>
                    <a:cubicBezTo>
                      <a:pt x="2003758" y="105356"/>
                      <a:pt x="2003501" y="105185"/>
                      <a:pt x="2002987" y="104671"/>
                    </a:cubicBezTo>
                    <a:cubicBezTo>
                      <a:pt x="2002815" y="104499"/>
                      <a:pt x="2002386" y="103899"/>
                      <a:pt x="2001701" y="102870"/>
                    </a:cubicBezTo>
                    <a:cubicBezTo>
                      <a:pt x="2001529" y="102013"/>
                      <a:pt x="2001443" y="101156"/>
                      <a:pt x="2001443" y="100299"/>
                    </a:cubicBezTo>
                    <a:cubicBezTo>
                      <a:pt x="2001443" y="99441"/>
                      <a:pt x="2001358" y="98841"/>
                      <a:pt x="2001186" y="98498"/>
                    </a:cubicBezTo>
                    <a:lnTo>
                      <a:pt x="2001186" y="97984"/>
                    </a:lnTo>
                    <a:cubicBezTo>
                      <a:pt x="2000843" y="96441"/>
                      <a:pt x="2000500" y="95498"/>
                      <a:pt x="2000157" y="95155"/>
                    </a:cubicBezTo>
                    <a:cubicBezTo>
                      <a:pt x="1999815" y="94812"/>
                      <a:pt x="1999300" y="94212"/>
                      <a:pt x="1998615" y="93355"/>
                    </a:cubicBezTo>
                    <a:cubicBezTo>
                      <a:pt x="1998100" y="92669"/>
                      <a:pt x="1997757" y="91855"/>
                      <a:pt x="1997586" y="90912"/>
                    </a:cubicBezTo>
                    <a:cubicBezTo>
                      <a:pt x="1997414" y="89969"/>
                      <a:pt x="1997071" y="89326"/>
                      <a:pt x="1996557" y="88983"/>
                    </a:cubicBezTo>
                    <a:cubicBezTo>
                      <a:pt x="1995871" y="87954"/>
                      <a:pt x="1995357" y="86883"/>
                      <a:pt x="1995014" y="85768"/>
                    </a:cubicBezTo>
                    <a:cubicBezTo>
                      <a:pt x="1994671" y="84654"/>
                      <a:pt x="1994071" y="83668"/>
                      <a:pt x="1993214" y="82811"/>
                    </a:cubicBezTo>
                    <a:cubicBezTo>
                      <a:pt x="1992871" y="82296"/>
                      <a:pt x="1992571" y="81739"/>
                      <a:pt x="1992314" y="81139"/>
                    </a:cubicBezTo>
                    <a:cubicBezTo>
                      <a:pt x="1992057" y="80539"/>
                      <a:pt x="1991671" y="79982"/>
                      <a:pt x="1991156" y="79467"/>
                    </a:cubicBezTo>
                    <a:cubicBezTo>
                      <a:pt x="1990985" y="79296"/>
                      <a:pt x="1990899" y="79039"/>
                      <a:pt x="1990899" y="78696"/>
                    </a:cubicBezTo>
                    <a:lnTo>
                      <a:pt x="1989356" y="74838"/>
                    </a:lnTo>
                    <a:cubicBezTo>
                      <a:pt x="1989185" y="74495"/>
                      <a:pt x="1989056" y="74367"/>
                      <a:pt x="1988970" y="74452"/>
                    </a:cubicBezTo>
                    <a:cubicBezTo>
                      <a:pt x="1988885" y="74538"/>
                      <a:pt x="1988756" y="74324"/>
                      <a:pt x="1988585" y="73810"/>
                    </a:cubicBezTo>
                    <a:cubicBezTo>
                      <a:pt x="1987727" y="72095"/>
                      <a:pt x="1987342" y="70938"/>
                      <a:pt x="1987427" y="70338"/>
                    </a:cubicBezTo>
                    <a:cubicBezTo>
                      <a:pt x="1987513" y="69738"/>
                      <a:pt x="1987127" y="68580"/>
                      <a:pt x="1986270" y="66866"/>
                    </a:cubicBezTo>
                    <a:cubicBezTo>
                      <a:pt x="1985927" y="66180"/>
                      <a:pt x="1985756" y="65580"/>
                      <a:pt x="1985756" y="65066"/>
                    </a:cubicBezTo>
                    <a:cubicBezTo>
                      <a:pt x="1985756" y="64551"/>
                      <a:pt x="1985584" y="64123"/>
                      <a:pt x="1985241" y="63780"/>
                    </a:cubicBezTo>
                    <a:cubicBezTo>
                      <a:pt x="1984727" y="63265"/>
                      <a:pt x="1984427" y="62880"/>
                      <a:pt x="1984341" y="62622"/>
                    </a:cubicBezTo>
                    <a:cubicBezTo>
                      <a:pt x="1984256" y="62365"/>
                      <a:pt x="1983956" y="62065"/>
                      <a:pt x="1983441" y="61722"/>
                    </a:cubicBezTo>
                    <a:cubicBezTo>
                      <a:pt x="1983098" y="61379"/>
                      <a:pt x="1982541" y="60265"/>
                      <a:pt x="1981770" y="58379"/>
                    </a:cubicBezTo>
                    <a:cubicBezTo>
                      <a:pt x="1980998" y="56493"/>
                      <a:pt x="1980441" y="55207"/>
                      <a:pt x="1980098" y="54521"/>
                    </a:cubicBezTo>
                    <a:cubicBezTo>
                      <a:pt x="1980098" y="54179"/>
                      <a:pt x="1980055" y="54007"/>
                      <a:pt x="1979969" y="54007"/>
                    </a:cubicBezTo>
                    <a:cubicBezTo>
                      <a:pt x="1979884" y="54007"/>
                      <a:pt x="1979841" y="53750"/>
                      <a:pt x="1979841" y="53236"/>
                    </a:cubicBezTo>
                    <a:lnTo>
                      <a:pt x="1976755" y="43720"/>
                    </a:lnTo>
                    <a:cubicBezTo>
                      <a:pt x="1976583" y="43034"/>
                      <a:pt x="1976412" y="42220"/>
                      <a:pt x="1976240" y="41277"/>
                    </a:cubicBezTo>
                    <a:cubicBezTo>
                      <a:pt x="1976069" y="40334"/>
                      <a:pt x="1975640" y="39777"/>
                      <a:pt x="1974954" y="39605"/>
                    </a:cubicBezTo>
                    <a:lnTo>
                      <a:pt x="1972383" y="39605"/>
                    </a:lnTo>
                    <a:lnTo>
                      <a:pt x="1972640" y="38834"/>
                    </a:lnTo>
                    <a:cubicBezTo>
                      <a:pt x="1972640" y="38491"/>
                      <a:pt x="1972597" y="38362"/>
                      <a:pt x="1972511" y="38448"/>
                    </a:cubicBezTo>
                    <a:cubicBezTo>
                      <a:pt x="1972425" y="38534"/>
                      <a:pt x="1972125" y="38405"/>
                      <a:pt x="1971611" y="38062"/>
                    </a:cubicBezTo>
                    <a:cubicBezTo>
                      <a:pt x="1972640" y="36691"/>
                      <a:pt x="1973026" y="35791"/>
                      <a:pt x="1972768" y="35362"/>
                    </a:cubicBezTo>
                    <a:cubicBezTo>
                      <a:pt x="1972511" y="34933"/>
                      <a:pt x="1972554" y="34290"/>
                      <a:pt x="1972897" y="33433"/>
                    </a:cubicBezTo>
                    <a:cubicBezTo>
                      <a:pt x="1973240" y="32919"/>
                      <a:pt x="1973669" y="32404"/>
                      <a:pt x="1974183" y="31890"/>
                    </a:cubicBezTo>
                    <a:cubicBezTo>
                      <a:pt x="1974697" y="31376"/>
                      <a:pt x="1975126" y="30947"/>
                      <a:pt x="1975469" y="30604"/>
                    </a:cubicBezTo>
                    <a:cubicBezTo>
                      <a:pt x="1975983" y="29747"/>
                      <a:pt x="1976112" y="29533"/>
                      <a:pt x="1975854" y="29961"/>
                    </a:cubicBezTo>
                    <a:cubicBezTo>
                      <a:pt x="1975597" y="30390"/>
                      <a:pt x="1975640" y="30347"/>
                      <a:pt x="1975983" y="29833"/>
                    </a:cubicBezTo>
                    <a:cubicBezTo>
                      <a:pt x="1975983" y="29661"/>
                      <a:pt x="1976240" y="29575"/>
                      <a:pt x="1976755" y="29575"/>
                    </a:cubicBezTo>
                    <a:cubicBezTo>
                      <a:pt x="1977269" y="29575"/>
                      <a:pt x="1977440" y="29618"/>
                      <a:pt x="1977269" y="29704"/>
                    </a:cubicBezTo>
                    <a:cubicBezTo>
                      <a:pt x="1977097" y="29790"/>
                      <a:pt x="1977183" y="29833"/>
                      <a:pt x="1977526" y="29833"/>
                    </a:cubicBezTo>
                    <a:cubicBezTo>
                      <a:pt x="1978555" y="30004"/>
                      <a:pt x="1978898" y="30047"/>
                      <a:pt x="1978555" y="29961"/>
                    </a:cubicBezTo>
                    <a:cubicBezTo>
                      <a:pt x="1978212" y="29876"/>
                      <a:pt x="1978469" y="29833"/>
                      <a:pt x="1979326" y="29833"/>
                    </a:cubicBezTo>
                    <a:cubicBezTo>
                      <a:pt x="1979669" y="29833"/>
                      <a:pt x="1979926" y="29961"/>
                      <a:pt x="1980098" y="30218"/>
                    </a:cubicBezTo>
                    <a:cubicBezTo>
                      <a:pt x="1980269" y="30476"/>
                      <a:pt x="1980526" y="30690"/>
                      <a:pt x="1980869" y="30861"/>
                    </a:cubicBezTo>
                    <a:cubicBezTo>
                      <a:pt x="1981384" y="31204"/>
                      <a:pt x="1982155" y="31461"/>
                      <a:pt x="1983184" y="31633"/>
                    </a:cubicBezTo>
                    <a:cubicBezTo>
                      <a:pt x="1984213" y="31804"/>
                      <a:pt x="1985241" y="32061"/>
                      <a:pt x="1986270" y="32404"/>
                    </a:cubicBezTo>
                    <a:lnTo>
                      <a:pt x="1987299" y="32662"/>
                    </a:lnTo>
                    <a:cubicBezTo>
                      <a:pt x="1987813" y="33004"/>
                      <a:pt x="1988585" y="33862"/>
                      <a:pt x="1989613" y="35233"/>
                    </a:cubicBezTo>
                    <a:cubicBezTo>
                      <a:pt x="1990299" y="35576"/>
                      <a:pt x="1990728" y="36219"/>
                      <a:pt x="1990899" y="37162"/>
                    </a:cubicBezTo>
                    <a:cubicBezTo>
                      <a:pt x="1991071" y="38105"/>
                      <a:pt x="1991756" y="38405"/>
                      <a:pt x="1992957" y="38062"/>
                    </a:cubicBezTo>
                    <a:cubicBezTo>
                      <a:pt x="1992785" y="39091"/>
                      <a:pt x="1992742" y="39648"/>
                      <a:pt x="1992828" y="39734"/>
                    </a:cubicBezTo>
                    <a:cubicBezTo>
                      <a:pt x="1992914" y="39820"/>
                      <a:pt x="1992957" y="40120"/>
                      <a:pt x="1992957" y="40634"/>
                    </a:cubicBezTo>
                    <a:cubicBezTo>
                      <a:pt x="1993128" y="41663"/>
                      <a:pt x="1993171" y="42691"/>
                      <a:pt x="1993085" y="43720"/>
                    </a:cubicBezTo>
                    <a:cubicBezTo>
                      <a:pt x="1992999" y="44749"/>
                      <a:pt x="1993128" y="45692"/>
                      <a:pt x="1993471" y="46549"/>
                    </a:cubicBezTo>
                    <a:lnTo>
                      <a:pt x="1994757" y="49635"/>
                    </a:lnTo>
                    <a:cubicBezTo>
                      <a:pt x="1995614" y="51007"/>
                      <a:pt x="1996043" y="52121"/>
                      <a:pt x="1996043" y="52978"/>
                    </a:cubicBezTo>
                    <a:cubicBezTo>
                      <a:pt x="1996214" y="53321"/>
                      <a:pt x="1996257" y="53578"/>
                      <a:pt x="1996171" y="53750"/>
                    </a:cubicBezTo>
                    <a:cubicBezTo>
                      <a:pt x="1996086" y="53921"/>
                      <a:pt x="1996128" y="54179"/>
                      <a:pt x="1996300" y="54521"/>
                    </a:cubicBezTo>
                    <a:lnTo>
                      <a:pt x="1998357" y="59151"/>
                    </a:lnTo>
                    <a:cubicBezTo>
                      <a:pt x="1998357" y="59493"/>
                      <a:pt x="1998443" y="59922"/>
                      <a:pt x="1998615" y="60436"/>
                    </a:cubicBezTo>
                    <a:lnTo>
                      <a:pt x="1999643" y="62237"/>
                    </a:lnTo>
                    <a:cubicBezTo>
                      <a:pt x="1999986" y="62580"/>
                      <a:pt x="2000157" y="62965"/>
                      <a:pt x="2000157" y="63394"/>
                    </a:cubicBezTo>
                    <a:cubicBezTo>
                      <a:pt x="2000157" y="63823"/>
                      <a:pt x="2000329" y="64208"/>
                      <a:pt x="2000672" y="64551"/>
                    </a:cubicBezTo>
                    <a:lnTo>
                      <a:pt x="2004272" y="72009"/>
                    </a:lnTo>
                    <a:lnTo>
                      <a:pt x="2004529" y="72009"/>
                    </a:lnTo>
                    <a:lnTo>
                      <a:pt x="2005558" y="73295"/>
                    </a:lnTo>
                    <a:cubicBezTo>
                      <a:pt x="2005730" y="73295"/>
                      <a:pt x="2005815" y="73381"/>
                      <a:pt x="2005815" y="73552"/>
                    </a:cubicBezTo>
                    <a:lnTo>
                      <a:pt x="2006330" y="74067"/>
                    </a:lnTo>
                    <a:lnTo>
                      <a:pt x="2007101" y="73552"/>
                    </a:lnTo>
                    <a:cubicBezTo>
                      <a:pt x="2007787" y="71838"/>
                      <a:pt x="2007873" y="69866"/>
                      <a:pt x="2007358" y="67637"/>
                    </a:cubicBezTo>
                    <a:cubicBezTo>
                      <a:pt x="2008216" y="67809"/>
                      <a:pt x="2008516" y="67852"/>
                      <a:pt x="2008259" y="67766"/>
                    </a:cubicBezTo>
                    <a:cubicBezTo>
                      <a:pt x="2008001" y="67680"/>
                      <a:pt x="2008130" y="67895"/>
                      <a:pt x="2008644" y="68409"/>
                    </a:cubicBezTo>
                    <a:lnTo>
                      <a:pt x="2009930" y="69695"/>
                    </a:lnTo>
                    <a:cubicBezTo>
                      <a:pt x="2010102" y="69866"/>
                      <a:pt x="2010187" y="70466"/>
                      <a:pt x="2010187" y="71495"/>
                    </a:cubicBezTo>
                    <a:cubicBezTo>
                      <a:pt x="2010187" y="72524"/>
                      <a:pt x="2010273" y="73381"/>
                      <a:pt x="2010445" y="74067"/>
                    </a:cubicBezTo>
                    <a:cubicBezTo>
                      <a:pt x="2010616" y="74753"/>
                      <a:pt x="2010873" y="75610"/>
                      <a:pt x="2011216" y="76638"/>
                    </a:cubicBezTo>
                    <a:cubicBezTo>
                      <a:pt x="2011387" y="78010"/>
                      <a:pt x="2011473" y="78824"/>
                      <a:pt x="2011473" y="79082"/>
                    </a:cubicBezTo>
                    <a:cubicBezTo>
                      <a:pt x="2011473" y="79339"/>
                      <a:pt x="2011730" y="79982"/>
                      <a:pt x="2012245" y="81010"/>
                    </a:cubicBezTo>
                    <a:lnTo>
                      <a:pt x="2012245" y="81525"/>
                    </a:lnTo>
                    <a:cubicBezTo>
                      <a:pt x="2012416" y="82382"/>
                      <a:pt x="2012673" y="83496"/>
                      <a:pt x="2013016" y="84868"/>
                    </a:cubicBezTo>
                    <a:cubicBezTo>
                      <a:pt x="2013188" y="85554"/>
                      <a:pt x="2013445" y="86068"/>
                      <a:pt x="2013788" y="86411"/>
                    </a:cubicBezTo>
                    <a:cubicBezTo>
                      <a:pt x="2014988" y="86411"/>
                      <a:pt x="2016145" y="86197"/>
                      <a:pt x="2017260" y="85768"/>
                    </a:cubicBezTo>
                    <a:cubicBezTo>
                      <a:pt x="2018374" y="85340"/>
                      <a:pt x="2019531" y="85125"/>
                      <a:pt x="2020732" y="85125"/>
                    </a:cubicBezTo>
                    <a:cubicBezTo>
                      <a:pt x="2020903" y="84268"/>
                      <a:pt x="2021074" y="83839"/>
                      <a:pt x="2021246" y="83839"/>
                    </a:cubicBezTo>
                    <a:cubicBezTo>
                      <a:pt x="2021417" y="83839"/>
                      <a:pt x="2021674" y="83839"/>
                      <a:pt x="2022017" y="83839"/>
                    </a:cubicBezTo>
                    <a:cubicBezTo>
                      <a:pt x="2023218" y="83839"/>
                      <a:pt x="2024418" y="83325"/>
                      <a:pt x="2025618" y="82296"/>
                    </a:cubicBezTo>
                    <a:cubicBezTo>
                      <a:pt x="2025961" y="81953"/>
                      <a:pt x="2026089" y="81739"/>
                      <a:pt x="2026004" y="81653"/>
                    </a:cubicBezTo>
                    <a:cubicBezTo>
                      <a:pt x="2025918" y="81568"/>
                      <a:pt x="2026218" y="81268"/>
                      <a:pt x="2026904" y="80753"/>
                    </a:cubicBezTo>
                    <a:lnTo>
                      <a:pt x="2031276" y="77153"/>
                    </a:lnTo>
                    <a:cubicBezTo>
                      <a:pt x="2032647" y="75953"/>
                      <a:pt x="2033933" y="74838"/>
                      <a:pt x="2035133" y="73810"/>
                    </a:cubicBezTo>
                    <a:cubicBezTo>
                      <a:pt x="2036333" y="72781"/>
                      <a:pt x="2037448" y="71752"/>
                      <a:pt x="2038477" y="70723"/>
                    </a:cubicBezTo>
                    <a:cubicBezTo>
                      <a:pt x="2039162" y="70038"/>
                      <a:pt x="2040148" y="69009"/>
                      <a:pt x="2041434" y="67637"/>
                    </a:cubicBezTo>
                    <a:cubicBezTo>
                      <a:pt x="2042720" y="66266"/>
                      <a:pt x="2043963" y="64808"/>
                      <a:pt x="2045163" y="63265"/>
                    </a:cubicBezTo>
                    <a:cubicBezTo>
                      <a:pt x="2046363" y="61722"/>
                      <a:pt x="2047435" y="60179"/>
                      <a:pt x="2048378" y="58636"/>
                    </a:cubicBezTo>
                    <a:cubicBezTo>
                      <a:pt x="2049321" y="57093"/>
                      <a:pt x="2049964" y="55979"/>
                      <a:pt x="2050307" y="55293"/>
                    </a:cubicBezTo>
                    <a:cubicBezTo>
                      <a:pt x="2050649" y="54436"/>
                      <a:pt x="2050821" y="54050"/>
                      <a:pt x="2050821" y="54136"/>
                    </a:cubicBezTo>
                    <a:cubicBezTo>
                      <a:pt x="2050821" y="54221"/>
                      <a:pt x="2051078" y="54093"/>
                      <a:pt x="2051593" y="53750"/>
                    </a:cubicBezTo>
                    <a:cubicBezTo>
                      <a:pt x="2052278" y="52893"/>
                      <a:pt x="2052878" y="52078"/>
                      <a:pt x="2053393" y="51307"/>
                    </a:cubicBezTo>
                    <a:cubicBezTo>
                      <a:pt x="2053907" y="50535"/>
                      <a:pt x="2054507" y="49549"/>
                      <a:pt x="2055193" y="48349"/>
                    </a:cubicBezTo>
                    <a:lnTo>
                      <a:pt x="2056993" y="45006"/>
                    </a:lnTo>
                    <a:cubicBezTo>
                      <a:pt x="2057336" y="44320"/>
                      <a:pt x="2057593" y="43634"/>
                      <a:pt x="2057765" y="42949"/>
                    </a:cubicBezTo>
                    <a:cubicBezTo>
                      <a:pt x="2057936" y="42263"/>
                      <a:pt x="2058279" y="41663"/>
                      <a:pt x="2058793" y="41148"/>
                    </a:cubicBezTo>
                    <a:cubicBezTo>
                      <a:pt x="2059136" y="40120"/>
                      <a:pt x="2059651" y="38834"/>
                      <a:pt x="2060337" y="37291"/>
                    </a:cubicBezTo>
                    <a:cubicBezTo>
                      <a:pt x="2061022" y="35748"/>
                      <a:pt x="2060594" y="34805"/>
                      <a:pt x="2059051" y="34462"/>
                    </a:cubicBezTo>
                    <a:cubicBezTo>
                      <a:pt x="2057679" y="34119"/>
                      <a:pt x="2057122" y="33862"/>
                      <a:pt x="2057379" y="33690"/>
                    </a:cubicBezTo>
                    <a:cubicBezTo>
                      <a:pt x="2057636" y="33519"/>
                      <a:pt x="2056908" y="33433"/>
                      <a:pt x="2055193" y="33433"/>
                    </a:cubicBezTo>
                    <a:lnTo>
                      <a:pt x="2053907" y="33176"/>
                    </a:lnTo>
                    <a:cubicBezTo>
                      <a:pt x="2053564" y="33176"/>
                      <a:pt x="2053178" y="33047"/>
                      <a:pt x="2052750" y="32790"/>
                    </a:cubicBezTo>
                    <a:cubicBezTo>
                      <a:pt x="2052321" y="32533"/>
                      <a:pt x="2051678" y="32404"/>
                      <a:pt x="2050821" y="32404"/>
                    </a:cubicBezTo>
                    <a:cubicBezTo>
                      <a:pt x="2049792" y="32233"/>
                      <a:pt x="2049021" y="32233"/>
                      <a:pt x="2048506" y="32404"/>
                    </a:cubicBezTo>
                    <a:cubicBezTo>
                      <a:pt x="2047992" y="32576"/>
                      <a:pt x="2047221" y="32576"/>
                      <a:pt x="2046192" y="32404"/>
                    </a:cubicBezTo>
                    <a:cubicBezTo>
                      <a:pt x="2045163" y="32404"/>
                      <a:pt x="2044649" y="32533"/>
                      <a:pt x="2044649" y="32790"/>
                    </a:cubicBezTo>
                    <a:cubicBezTo>
                      <a:pt x="2044649" y="33047"/>
                      <a:pt x="2044392" y="33176"/>
                      <a:pt x="2043877" y="33176"/>
                    </a:cubicBezTo>
                    <a:cubicBezTo>
                      <a:pt x="2043534" y="33176"/>
                      <a:pt x="2043406" y="33047"/>
                      <a:pt x="2043491" y="32790"/>
                    </a:cubicBezTo>
                    <a:cubicBezTo>
                      <a:pt x="2043577" y="32533"/>
                      <a:pt x="2043191" y="32490"/>
                      <a:pt x="2042334" y="32662"/>
                    </a:cubicBezTo>
                    <a:cubicBezTo>
                      <a:pt x="2039248" y="33519"/>
                      <a:pt x="2037448" y="34376"/>
                      <a:pt x="2036934" y="35233"/>
                    </a:cubicBezTo>
                    <a:cubicBezTo>
                      <a:pt x="2036419" y="36091"/>
                      <a:pt x="2035733" y="36691"/>
                      <a:pt x="2034876" y="37034"/>
                    </a:cubicBezTo>
                    <a:lnTo>
                      <a:pt x="2034362" y="37291"/>
                    </a:lnTo>
                    <a:cubicBezTo>
                      <a:pt x="2034190" y="37462"/>
                      <a:pt x="2033847" y="37719"/>
                      <a:pt x="2033333" y="38062"/>
                    </a:cubicBezTo>
                    <a:cubicBezTo>
                      <a:pt x="2031962" y="38577"/>
                      <a:pt x="2030976" y="39048"/>
                      <a:pt x="2030376" y="39477"/>
                    </a:cubicBezTo>
                    <a:cubicBezTo>
                      <a:pt x="2029775" y="39905"/>
                      <a:pt x="2028961" y="40548"/>
                      <a:pt x="2027932" y="41406"/>
                    </a:cubicBezTo>
                    <a:cubicBezTo>
                      <a:pt x="2027761" y="41577"/>
                      <a:pt x="2027332" y="41748"/>
                      <a:pt x="2026647" y="41920"/>
                    </a:cubicBezTo>
                    <a:cubicBezTo>
                      <a:pt x="2026132" y="42263"/>
                      <a:pt x="2025875" y="42777"/>
                      <a:pt x="2025875" y="43463"/>
                    </a:cubicBezTo>
                    <a:cubicBezTo>
                      <a:pt x="2025875" y="44149"/>
                      <a:pt x="2025532" y="44749"/>
                      <a:pt x="2024846" y="45263"/>
                    </a:cubicBezTo>
                    <a:cubicBezTo>
                      <a:pt x="2024675" y="45435"/>
                      <a:pt x="2024161" y="45606"/>
                      <a:pt x="2023303" y="45777"/>
                    </a:cubicBezTo>
                    <a:lnTo>
                      <a:pt x="2020732" y="46292"/>
                    </a:lnTo>
                    <a:lnTo>
                      <a:pt x="2019960" y="45520"/>
                    </a:lnTo>
                    <a:cubicBezTo>
                      <a:pt x="2019103" y="45177"/>
                      <a:pt x="2018203" y="45092"/>
                      <a:pt x="2017260" y="45263"/>
                    </a:cubicBezTo>
                    <a:cubicBezTo>
                      <a:pt x="2016317" y="45435"/>
                      <a:pt x="2015417" y="45435"/>
                      <a:pt x="2014559" y="45263"/>
                    </a:cubicBezTo>
                    <a:cubicBezTo>
                      <a:pt x="2013188" y="45092"/>
                      <a:pt x="2012202" y="45263"/>
                      <a:pt x="2011602" y="45777"/>
                    </a:cubicBezTo>
                    <a:cubicBezTo>
                      <a:pt x="2011002" y="46292"/>
                      <a:pt x="2010187" y="46635"/>
                      <a:pt x="2009159" y="46806"/>
                    </a:cubicBezTo>
                    <a:cubicBezTo>
                      <a:pt x="2009330" y="46120"/>
                      <a:pt x="2009502" y="45735"/>
                      <a:pt x="2009673" y="45649"/>
                    </a:cubicBezTo>
                    <a:cubicBezTo>
                      <a:pt x="2009844" y="45563"/>
                      <a:pt x="2010016" y="45349"/>
                      <a:pt x="2010187" y="45006"/>
                    </a:cubicBezTo>
                    <a:cubicBezTo>
                      <a:pt x="2010873" y="44320"/>
                      <a:pt x="2011216" y="43506"/>
                      <a:pt x="2011216" y="42563"/>
                    </a:cubicBezTo>
                    <a:cubicBezTo>
                      <a:pt x="2011216" y="41620"/>
                      <a:pt x="2011473" y="40720"/>
                      <a:pt x="2011988" y="39862"/>
                    </a:cubicBezTo>
                    <a:cubicBezTo>
                      <a:pt x="2012159" y="39177"/>
                      <a:pt x="2012288" y="38748"/>
                      <a:pt x="2012373" y="38577"/>
                    </a:cubicBezTo>
                    <a:cubicBezTo>
                      <a:pt x="2012459" y="38405"/>
                      <a:pt x="2012588" y="38062"/>
                      <a:pt x="2012759" y="37548"/>
                    </a:cubicBezTo>
                    <a:lnTo>
                      <a:pt x="2013016" y="37291"/>
                    </a:lnTo>
                    <a:cubicBezTo>
                      <a:pt x="2013359" y="36091"/>
                      <a:pt x="2014045" y="35233"/>
                      <a:pt x="2015074" y="34719"/>
                    </a:cubicBezTo>
                    <a:cubicBezTo>
                      <a:pt x="2015417" y="34376"/>
                      <a:pt x="2015759" y="34247"/>
                      <a:pt x="2016102" y="34333"/>
                    </a:cubicBezTo>
                    <a:cubicBezTo>
                      <a:pt x="2016445" y="34419"/>
                      <a:pt x="2016788" y="34205"/>
                      <a:pt x="2017131" y="33690"/>
                    </a:cubicBezTo>
                    <a:lnTo>
                      <a:pt x="2020732" y="31890"/>
                    </a:lnTo>
                    <a:cubicBezTo>
                      <a:pt x="2021074" y="31719"/>
                      <a:pt x="2021331" y="31547"/>
                      <a:pt x="2021503" y="31376"/>
                    </a:cubicBezTo>
                    <a:cubicBezTo>
                      <a:pt x="2021674" y="31204"/>
                      <a:pt x="2022017" y="31033"/>
                      <a:pt x="2022532" y="30861"/>
                    </a:cubicBezTo>
                    <a:cubicBezTo>
                      <a:pt x="2023389" y="30176"/>
                      <a:pt x="2024332" y="29661"/>
                      <a:pt x="2025361" y="29318"/>
                    </a:cubicBezTo>
                    <a:cubicBezTo>
                      <a:pt x="2026389" y="28975"/>
                      <a:pt x="2027418" y="28632"/>
                      <a:pt x="2028447" y="28290"/>
                    </a:cubicBezTo>
                    <a:cubicBezTo>
                      <a:pt x="2029133" y="27947"/>
                      <a:pt x="2030504" y="27647"/>
                      <a:pt x="2032562" y="27389"/>
                    </a:cubicBezTo>
                    <a:cubicBezTo>
                      <a:pt x="2034619" y="27132"/>
                      <a:pt x="2036162" y="26747"/>
                      <a:pt x="2037191" y="26232"/>
                    </a:cubicBezTo>
                    <a:cubicBezTo>
                      <a:pt x="2038562" y="25889"/>
                      <a:pt x="2039762" y="25718"/>
                      <a:pt x="2040791" y="25718"/>
                    </a:cubicBezTo>
                    <a:cubicBezTo>
                      <a:pt x="2041820" y="25718"/>
                      <a:pt x="2042934" y="25718"/>
                      <a:pt x="2044134" y="25718"/>
                    </a:cubicBezTo>
                    <a:close/>
                    <a:moveTo>
                      <a:pt x="2525852" y="18517"/>
                    </a:moveTo>
                    <a:cubicBezTo>
                      <a:pt x="2527052" y="18003"/>
                      <a:pt x="2528381" y="18088"/>
                      <a:pt x="2529838" y="18774"/>
                    </a:cubicBezTo>
                    <a:cubicBezTo>
                      <a:pt x="2531295" y="19460"/>
                      <a:pt x="2532624" y="19974"/>
                      <a:pt x="2533824" y="20317"/>
                    </a:cubicBezTo>
                    <a:cubicBezTo>
                      <a:pt x="2536396" y="21174"/>
                      <a:pt x="2537853" y="21774"/>
                      <a:pt x="2538196" y="22117"/>
                    </a:cubicBezTo>
                    <a:cubicBezTo>
                      <a:pt x="2538539" y="22460"/>
                      <a:pt x="2539568" y="23146"/>
                      <a:pt x="2541282" y="24175"/>
                    </a:cubicBezTo>
                    <a:cubicBezTo>
                      <a:pt x="2542654" y="24861"/>
                      <a:pt x="2543597" y="25375"/>
                      <a:pt x="2544111" y="25718"/>
                    </a:cubicBezTo>
                    <a:cubicBezTo>
                      <a:pt x="2544626" y="26061"/>
                      <a:pt x="2544968" y="26318"/>
                      <a:pt x="2545140" y="26489"/>
                    </a:cubicBezTo>
                    <a:cubicBezTo>
                      <a:pt x="2545311" y="26661"/>
                      <a:pt x="2545526" y="26918"/>
                      <a:pt x="2545783" y="27261"/>
                    </a:cubicBezTo>
                    <a:cubicBezTo>
                      <a:pt x="2546040" y="27604"/>
                      <a:pt x="2546683" y="28118"/>
                      <a:pt x="2547712" y="28804"/>
                    </a:cubicBezTo>
                    <a:cubicBezTo>
                      <a:pt x="2549426" y="29833"/>
                      <a:pt x="2550283" y="30904"/>
                      <a:pt x="2550283" y="32019"/>
                    </a:cubicBezTo>
                    <a:cubicBezTo>
                      <a:pt x="2550283" y="33133"/>
                      <a:pt x="2550198" y="34548"/>
                      <a:pt x="2550026" y="36262"/>
                    </a:cubicBezTo>
                    <a:cubicBezTo>
                      <a:pt x="2549683" y="39691"/>
                      <a:pt x="2548655" y="41963"/>
                      <a:pt x="2546940" y="43077"/>
                    </a:cubicBezTo>
                    <a:cubicBezTo>
                      <a:pt x="2545226" y="44192"/>
                      <a:pt x="2542911" y="45263"/>
                      <a:pt x="2539996" y="46292"/>
                    </a:cubicBezTo>
                    <a:cubicBezTo>
                      <a:pt x="2538282" y="46978"/>
                      <a:pt x="2537382" y="47921"/>
                      <a:pt x="2537296" y="49121"/>
                    </a:cubicBezTo>
                    <a:cubicBezTo>
                      <a:pt x="2537210" y="50321"/>
                      <a:pt x="2536910" y="51521"/>
                      <a:pt x="2536396" y="52721"/>
                    </a:cubicBezTo>
                    <a:cubicBezTo>
                      <a:pt x="2535710" y="54436"/>
                      <a:pt x="2535110" y="56622"/>
                      <a:pt x="2534596" y="59279"/>
                    </a:cubicBezTo>
                    <a:cubicBezTo>
                      <a:pt x="2534081" y="61937"/>
                      <a:pt x="2533824" y="64208"/>
                      <a:pt x="2533824" y="66094"/>
                    </a:cubicBezTo>
                    <a:cubicBezTo>
                      <a:pt x="2533824" y="67123"/>
                      <a:pt x="2533910" y="67852"/>
                      <a:pt x="2534081" y="68280"/>
                    </a:cubicBezTo>
                    <a:cubicBezTo>
                      <a:pt x="2534253" y="68709"/>
                      <a:pt x="2534510" y="69352"/>
                      <a:pt x="2534853" y="70209"/>
                    </a:cubicBezTo>
                    <a:cubicBezTo>
                      <a:pt x="2534853" y="71066"/>
                      <a:pt x="2534767" y="71795"/>
                      <a:pt x="2534596" y="72395"/>
                    </a:cubicBezTo>
                    <a:cubicBezTo>
                      <a:pt x="2534424" y="72995"/>
                      <a:pt x="2534596" y="73895"/>
                      <a:pt x="2535110" y="75095"/>
                    </a:cubicBezTo>
                    <a:cubicBezTo>
                      <a:pt x="2535282" y="75610"/>
                      <a:pt x="2535453" y="76167"/>
                      <a:pt x="2535624" y="76767"/>
                    </a:cubicBezTo>
                    <a:cubicBezTo>
                      <a:pt x="2535796" y="77367"/>
                      <a:pt x="2535967" y="78182"/>
                      <a:pt x="2536139" y="79210"/>
                    </a:cubicBezTo>
                    <a:cubicBezTo>
                      <a:pt x="2536482" y="80753"/>
                      <a:pt x="2536439" y="82082"/>
                      <a:pt x="2536010" y="83196"/>
                    </a:cubicBezTo>
                    <a:cubicBezTo>
                      <a:pt x="2535581" y="84311"/>
                      <a:pt x="2535624" y="85811"/>
                      <a:pt x="2536139" y="87697"/>
                    </a:cubicBezTo>
                    <a:cubicBezTo>
                      <a:pt x="2536482" y="90440"/>
                      <a:pt x="2536439" y="93612"/>
                      <a:pt x="2536010" y="97212"/>
                    </a:cubicBezTo>
                    <a:cubicBezTo>
                      <a:pt x="2535581" y="100813"/>
                      <a:pt x="2535367" y="104156"/>
                      <a:pt x="2535367" y="107242"/>
                    </a:cubicBezTo>
                    <a:cubicBezTo>
                      <a:pt x="2535367" y="110157"/>
                      <a:pt x="2535367" y="113157"/>
                      <a:pt x="2535367" y="116243"/>
                    </a:cubicBezTo>
                    <a:cubicBezTo>
                      <a:pt x="2535367" y="119330"/>
                      <a:pt x="2535710" y="122416"/>
                      <a:pt x="2536396" y="125502"/>
                    </a:cubicBezTo>
                    <a:cubicBezTo>
                      <a:pt x="2536567" y="125159"/>
                      <a:pt x="2537339" y="124130"/>
                      <a:pt x="2538711" y="122416"/>
                    </a:cubicBezTo>
                    <a:cubicBezTo>
                      <a:pt x="2540082" y="120701"/>
                      <a:pt x="2541582" y="118687"/>
                      <a:pt x="2543211" y="116372"/>
                    </a:cubicBezTo>
                    <a:cubicBezTo>
                      <a:pt x="2544840" y="114057"/>
                      <a:pt x="2546297" y="112000"/>
                      <a:pt x="2547583" y="110200"/>
                    </a:cubicBezTo>
                    <a:cubicBezTo>
                      <a:pt x="2548869" y="108400"/>
                      <a:pt x="2549512" y="107242"/>
                      <a:pt x="2549512" y="106728"/>
                    </a:cubicBezTo>
                    <a:cubicBezTo>
                      <a:pt x="2549512" y="106214"/>
                      <a:pt x="2549255" y="105871"/>
                      <a:pt x="2548740" y="105699"/>
                    </a:cubicBezTo>
                    <a:cubicBezTo>
                      <a:pt x="2548226" y="105528"/>
                      <a:pt x="2547797" y="105185"/>
                      <a:pt x="2547454" y="104671"/>
                    </a:cubicBezTo>
                    <a:cubicBezTo>
                      <a:pt x="2547797" y="103299"/>
                      <a:pt x="2548612" y="102742"/>
                      <a:pt x="2549898" y="102999"/>
                    </a:cubicBezTo>
                    <a:cubicBezTo>
                      <a:pt x="2551184" y="103256"/>
                      <a:pt x="2552169" y="102356"/>
                      <a:pt x="2552855" y="100299"/>
                    </a:cubicBezTo>
                    <a:cubicBezTo>
                      <a:pt x="2553198" y="98756"/>
                      <a:pt x="2553284" y="97427"/>
                      <a:pt x="2553112" y="96312"/>
                    </a:cubicBezTo>
                    <a:cubicBezTo>
                      <a:pt x="2552941" y="95198"/>
                      <a:pt x="2553370" y="94041"/>
                      <a:pt x="2554398" y="92841"/>
                    </a:cubicBezTo>
                    <a:cubicBezTo>
                      <a:pt x="2555770" y="91126"/>
                      <a:pt x="2556499" y="90140"/>
                      <a:pt x="2556584" y="89883"/>
                    </a:cubicBezTo>
                    <a:cubicBezTo>
                      <a:pt x="2556670" y="89626"/>
                      <a:pt x="2557656" y="89154"/>
                      <a:pt x="2559542" y="88469"/>
                    </a:cubicBezTo>
                    <a:cubicBezTo>
                      <a:pt x="2561771" y="88126"/>
                      <a:pt x="2563185" y="87997"/>
                      <a:pt x="2563785" y="88083"/>
                    </a:cubicBezTo>
                    <a:cubicBezTo>
                      <a:pt x="2564385" y="88169"/>
                      <a:pt x="2565285" y="89069"/>
                      <a:pt x="2566485" y="90783"/>
                    </a:cubicBezTo>
                    <a:cubicBezTo>
                      <a:pt x="2568028" y="90955"/>
                      <a:pt x="2568800" y="90912"/>
                      <a:pt x="2568800" y="90655"/>
                    </a:cubicBezTo>
                    <a:cubicBezTo>
                      <a:pt x="2568800" y="90397"/>
                      <a:pt x="2569657" y="90869"/>
                      <a:pt x="2571372" y="92069"/>
                    </a:cubicBezTo>
                    <a:cubicBezTo>
                      <a:pt x="2572400" y="92583"/>
                      <a:pt x="2573000" y="93012"/>
                      <a:pt x="2573172" y="93355"/>
                    </a:cubicBezTo>
                    <a:cubicBezTo>
                      <a:pt x="2573344" y="93698"/>
                      <a:pt x="2573944" y="94212"/>
                      <a:pt x="2574972" y="94898"/>
                    </a:cubicBezTo>
                    <a:cubicBezTo>
                      <a:pt x="2576344" y="95584"/>
                      <a:pt x="2576858" y="96055"/>
                      <a:pt x="2576515" y="96312"/>
                    </a:cubicBezTo>
                    <a:cubicBezTo>
                      <a:pt x="2576172" y="96570"/>
                      <a:pt x="2576772" y="97127"/>
                      <a:pt x="2578315" y="97984"/>
                    </a:cubicBezTo>
                    <a:cubicBezTo>
                      <a:pt x="2578658" y="98155"/>
                      <a:pt x="2579301" y="98498"/>
                      <a:pt x="2580244" y="99013"/>
                    </a:cubicBezTo>
                    <a:cubicBezTo>
                      <a:pt x="2581187" y="99527"/>
                      <a:pt x="2581830" y="99956"/>
                      <a:pt x="2582173" y="100299"/>
                    </a:cubicBezTo>
                    <a:cubicBezTo>
                      <a:pt x="2582687" y="100984"/>
                      <a:pt x="2582902" y="101370"/>
                      <a:pt x="2582816" y="101456"/>
                    </a:cubicBezTo>
                    <a:cubicBezTo>
                      <a:pt x="2582730" y="101542"/>
                      <a:pt x="2583287" y="101842"/>
                      <a:pt x="2584488" y="102356"/>
                    </a:cubicBezTo>
                    <a:cubicBezTo>
                      <a:pt x="2585516" y="103042"/>
                      <a:pt x="2586245" y="103813"/>
                      <a:pt x="2586674" y="104671"/>
                    </a:cubicBezTo>
                    <a:cubicBezTo>
                      <a:pt x="2587102" y="105528"/>
                      <a:pt x="2587659" y="106471"/>
                      <a:pt x="2588345" y="107499"/>
                    </a:cubicBezTo>
                    <a:cubicBezTo>
                      <a:pt x="2589202" y="109043"/>
                      <a:pt x="2590188" y="110328"/>
                      <a:pt x="2591303" y="111357"/>
                    </a:cubicBezTo>
                    <a:cubicBezTo>
                      <a:pt x="2592417" y="112386"/>
                      <a:pt x="2593060" y="113757"/>
                      <a:pt x="2593232" y="115472"/>
                    </a:cubicBezTo>
                    <a:cubicBezTo>
                      <a:pt x="2593403" y="117358"/>
                      <a:pt x="2593617" y="118301"/>
                      <a:pt x="2593875" y="118301"/>
                    </a:cubicBezTo>
                    <a:cubicBezTo>
                      <a:pt x="2594132" y="118301"/>
                      <a:pt x="2594603" y="119072"/>
                      <a:pt x="2595289" y="120615"/>
                    </a:cubicBezTo>
                    <a:cubicBezTo>
                      <a:pt x="2596489" y="122501"/>
                      <a:pt x="2596618" y="123787"/>
                      <a:pt x="2595675" y="124473"/>
                    </a:cubicBezTo>
                    <a:cubicBezTo>
                      <a:pt x="2594732" y="125159"/>
                      <a:pt x="2593918" y="125845"/>
                      <a:pt x="2593232" y="126530"/>
                    </a:cubicBezTo>
                    <a:cubicBezTo>
                      <a:pt x="2592889" y="126873"/>
                      <a:pt x="2592717" y="127173"/>
                      <a:pt x="2592717" y="127431"/>
                    </a:cubicBezTo>
                    <a:cubicBezTo>
                      <a:pt x="2592717" y="127688"/>
                      <a:pt x="2592632" y="127988"/>
                      <a:pt x="2592460" y="128331"/>
                    </a:cubicBezTo>
                    <a:cubicBezTo>
                      <a:pt x="2592117" y="129188"/>
                      <a:pt x="2591603" y="129574"/>
                      <a:pt x="2590917" y="129488"/>
                    </a:cubicBezTo>
                    <a:cubicBezTo>
                      <a:pt x="2590231" y="129402"/>
                      <a:pt x="2589374" y="129788"/>
                      <a:pt x="2588345" y="130645"/>
                    </a:cubicBezTo>
                    <a:cubicBezTo>
                      <a:pt x="2587831" y="131331"/>
                      <a:pt x="2587274" y="131803"/>
                      <a:pt x="2586674" y="132060"/>
                    </a:cubicBezTo>
                    <a:cubicBezTo>
                      <a:pt x="2586074" y="132317"/>
                      <a:pt x="2585431" y="132703"/>
                      <a:pt x="2584745" y="133217"/>
                    </a:cubicBezTo>
                    <a:cubicBezTo>
                      <a:pt x="2583716" y="133903"/>
                      <a:pt x="2583202" y="134374"/>
                      <a:pt x="2583202" y="134631"/>
                    </a:cubicBezTo>
                    <a:cubicBezTo>
                      <a:pt x="2583202" y="134889"/>
                      <a:pt x="2582602" y="134931"/>
                      <a:pt x="2581402" y="134760"/>
                    </a:cubicBezTo>
                    <a:cubicBezTo>
                      <a:pt x="2580373" y="134589"/>
                      <a:pt x="2579516" y="134674"/>
                      <a:pt x="2578830" y="135017"/>
                    </a:cubicBezTo>
                    <a:cubicBezTo>
                      <a:pt x="2578144" y="135360"/>
                      <a:pt x="2577501" y="135746"/>
                      <a:pt x="2576901" y="136175"/>
                    </a:cubicBezTo>
                    <a:cubicBezTo>
                      <a:pt x="2576301" y="136603"/>
                      <a:pt x="2575658" y="136946"/>
                      <a:pt x="2574972" y="137203"/>
                    </a:cubicBezTo>
                    <a:cubicBezTo>
                      <a:pt x="2574286" y="137460"/>
                      <a:pt x="2573429" y="137332"/>
                      <a:pt x="2572400" y="136817"/>
                    </a:cubicBezTo>
                    <a:cubicBezTo>
                      <a:pt x="2571543" y="136646"/>
                      <a:pt x="2571029" y="136517"/>
                      <a:pt x="2570857" y="136432"/>
                    </a:cubicBezTo>
                    <a:cubicBezTo>
                      <a:pt x="2570686" y="136346"/>
                      <a:pt x="2570515" y="136303"/>
                      <a:pt x="2570343" y="136303"/>
                    </a:cubicBezTo>
                    <a:cubicBezTo>
                      <a:pt x="2570171" y="136303"/>
                      <a:pt x="2569872" y="136389"/>
                      <a:pt x="2569443" y="136560"/>
                    </a:cubicBezTo>
                    <a:cubicBezTo>
                      <a:pt x="2569014" y="136732"/>
                      <a:pt x="2568371" y="136817"/>
                      <a:pt x="2567514" y="136817"/>
                    </a:cubicBezTo>
                    <a:cubicBezTo>
                      <a:pt x="2564771" y="137503"/>
                      <a:pt x="2561899" y="138146"/>
                      <a:pt x="2558899" y="138746"/>
                    </a:cubicBezTo>
                    <a:cubicBezTo>
                      <a:pt x="2555898" y="139346"/>
                      <a:pt x="2553027" y="140332"/>
                      <a:pt x="2550283" y="141704"/>
                    </a:cubicBezTo>
                    <a:cubicBezTo>
                      <a:pt x="2549941" y="141875"/>
                      <a:pt x="2549640" y="142004"/>
                      <a:pt x="2549383" y="142090"/>
                    </a:cubicBezTo>
                    <a:cubicBezTo>
                      <a:pt x="2549126" y="142175"/>
                      <a:pt x="2548740" y="142304"/>
                      <a:pt x="2548226" y="142475"/>
                    </a:cubicBezTo>
                    <a:cubicBezTo>
                      <a:pt x="2547369" y="142818"/>
                      <a:pt x="2546683" y="143161"/>
                      <a:pt x="2546168" y="143504"/>
                    </a:cubicBezTo>
                    <a:cubicBezTo>
                      <a:pt x="2545483" y="143847"/>
                      <a:pt x="2544883" y="144233"/>
                      <a:pt x="2544368" y="144661"/>
                    </a:cubicBezTo>
                    <a:cubicBezTo>
                      <a:pt x="2543854" y="145090"/>
                      <a:pt x="2543082" y="145476"/>
                      <a:pt x="2542054" y="145819"/>
                    </a:cubicBezTo>
                    <a:cubicBezTo>
                      <a:pt x="2541539" y="145990"/>
                      <a:pt x="2540768" y="146033"/>
                      <a:pt x="2539739" y="145947"/>
                    </a:cubicBezTo>
                    <a:cubicBezTo>
                      <a:pt x="2538711" y="145861"/>
                      <a:pt x="2538025" y="145904"/>
                      <a:pt x="2537682" y="146076"/>
                    </a:cubicBezTo>
                    <a:cubicBezTo>
                      <a:pt x="2537168" y="146419"/>
                      <a:pt x="2536653" y="147276"/>
                      <a:pt x="2536139" y="148647"/>
                    </a:cubicBezTo>
                    <a:cubicBezTo>
                      <a:pt x="2535624" y="150019"/>
                      <a:pt x="2535324" y="151648"/>
                      <a:pt x="2535239" y="153534"/>
                    </a:cubicBezTo>
                    <a:cubicBezTo>
                      <a:pt x="2535153" y="155420"/>
                      <a:pt x="2535110" y="157177"/>
                      <a:pt x="2535110" y="158806"/>
                    </a:cubicBezTo>
                    <a:cubicBezTo>
                      <a:pt x="2535110" y="160435"/>
                      <a:pt x="2535196" y="161506"/>
                      <a:pt x="2535367" y="162021"/>
                    </a:cubicBezTo>
                    <a:cubicBezTo>
                      <a:pt x="2535882" y="163907"/>
                      <a:pt x="2536096" y="166521"/>
                      <a:pt x="2536010" y="169864"/>
                    </a:cubicBezTo>
                    <a:cubicBezTo>
                      <a:pt x="2535925" y="173208"/>
                      <a:pt x="2535624" y="175994"/>
                      <a:pt x="2535110" y="178223"/>
                    </a:cubicBezTo>
                    <a:cubicBezTo>
                      <a:pt x="2535110" y="178394"/>
                      <a:pt x="2534939" y="179166"/>
                      <a:pt x="2534596" y="180537"/>
                    </a:cubicBezTo>
                    <a:cubicBezTo>
                      <a:pt x="2534253" y="181909"/>
                      <a:pt x="2534081" y="182766"/>
                      <a:pt x="2534081" y="183109"/>
                    </a:cubicBezTo>
                    <a:cubicBezTo>
                      <a:pt x="2534253" y="184138"/>
                      <a:pt x="2534510" y="184652"/>
                      <a:pt x="2534853" y="184652"/>
                    </a:cubicBezTo>
                    <a:cubicBezTo>
                      <a:pt x="2535196" y="184652"/>
                      <a:pt x="2534853" y="185424"/>
                      <a:pt x="2533824" y="186967"/>
                    </a:cubicBezTo>
                    <a:cubicBezTo>
                      <a:pt x="2534510" y="187481"/>
                      <a:pt x="2534853" y="187952"/>
                      <a:pt x="2534853" y="188381"/>
                    </a:cubicBezTo>
                    <a:cubicBezTo>
                      <a:pt x="2534853" y="188810"/>
                      <a:pt x="2535367" y="189367"/>
                      <a:pt x="2536396" y="190053"/>
                    </a:cubicBezTo>
                    <a:cubicBezTo>
                      <a:pt x="2538282" y="191253"/>
                      <a:pt x="2540125" y="191467"/>
                      <a:pt x="2541925" y="190696"/>
                    </a:cubicBezTo>
                    <a:cubicBezTo>
                      <a:pt x="2543725" y="189924"/>
                      <a:pt x="2545740" y="189538"/>
                      <a:pt x="2547969" y="189538"/>
                    </a:cubicBezTo>
                    <a:cubicBezTo>
                      <a:pt x="2551055" y="189538"/>
                      <a:pt x="2553241" y="189367"/>
                      <a:pt x="2554527" y="189024"/>
                    </a:cubicBezTo>
                    <a:cubicBezTo>
                      <a:pt x="2555813" y="188681"/>
                      <a:pt x="2556756" y="188338"/>
                      <a:pt x="2557356" y="187995"/>
                    </a:cubicBezTo>
                    <a:cubicBezTo>
                      <a:pt x="2557956" y="187652"/>
                      <a:pt x="2558556" y="187438"/>
                      <a:pt x="2559156" y="187352"/>
                    </a:cubicBezTo>
                    <a:cubicBezTo>
                      <a:pt x="2559756" y="187267"/>
                      <a:pt x="2560742" y="187309"/>
                      <a:pt x="2562113" y="187481"/>
                    </a:cubicBezTo>
                    <a:cubicBezTo>
                      <a:pt x="2563485" y="187824"/>
                      <a:pt x="2564514" y="187481"/>
                      <a:pt x="2565200" y="186452"/>
                    </a:cubicBezTo>
                    <a:cubicBezTo>
                      <a:pt x="2565885" y="185424"/>
                      <a:pt x="2567086" y="184823"/>
                      <a:pt x="2568800" y="184652"/>
                    </a:cubicBezTo>
                    <a:cubicBezTo>
                      <a:pt x="2571715" y="184481"/>
                      <a:pt x="2573901" y="184481"/>
                      <a:pt x="2575358" y="184652"/>
                    </a:cubicBezTo>
                    <a:cubicBezTo>
                      <a:pt x="2576815" y="184823"/>
                      <a:pt x="2577973" y="185166"/>
                      <a:pt x="2578830" y="185681"/>
                    </a:cubicBezTo>
                    <a:cubicBezTo>
                      <a:pt x="2579687" y="186195"/>
                      <a:pt x="2580544" y="186838"/>
                      <a:pt x="2581402" y="187610"/>
                    </a:cubicBezTo>
                    <a:cubicBezTo>
                      <a:pt x="2582259" y="188381"/>
                      <a:pt x="2583459" y="189110"/>
                      <a:pt x="2585002" y="189795"/>
                    </a:cubicBezTo>
                    <a:cubicBezTo>
                      <a:pt x="2588088" y="190824"/>
                      <a:pt x="2590145" y="192453"/>
                      <a:pt x="2591174" y="194682"/>
                    </a:cubicBezTo>
                    <a:cubicBezTo>
                      <a:pt x="2592031" y="195711"/>
                      <a:pt x="2592546" y="196225"/>
                      <a:pt x="2592717" y="196225"/>
                    </a:cubicBezTo>
                    <a:cubicBezTo>
                      <a:pt x="2592889" y="196225"/>
                      <a:pt x="2593489" y="196396"/>
                      <a:pt x="2594518" y="196739"/>
                    </a:cubicBezTo>
                    <a:cubicBezTo>
                      <a:pt x="2595375" y="197082"/>
                      <a:pt x="2595761" y="197639"/>
                      <a:pt x="2595675" y="198411"/>
                    </a:cubicBezTo>
                    <a:cubicBezTo>
                      <a:pt x="2595589" y="199182"/>
                      <a:pt x="2595803" y="199997"/>
                      <a:pt x="2596318" y="200854"/>
                    </a:cubicBezTo>
                    <a:cubicBezTo>
                      <a:pt x="2596489" y="201197"/>
                      <a:pt x="2597175" y="202140"/>
                      <a:pt x="2598375" y="203683"/>
                    </a:cubicBezTo>
                    <a:cubicBezTo>
                      <a:pt x="2599575" y="205226"/>
                      <a:pt x="2600347" y="206255"/>
                      <a:pt x="2600690" y="206769"/>
                    </a:cubicBezTo>
                    <a:cubicBezTo>
                      <a:pt x="2601718" y="208655"/>
                      <a:pt x="2601890" y="209941"/>
                      <a:pt x="2601204" y="210627"/>
                    </a:cubicBezTo>
                    <a:cubicBezTo>
                      <a:pt x="2600518" y="211312"/>
                      <a:pt x="2600690" y="212684"/>
                      <a:pt x="2601718" y="214741"/>
                    </a:cubicBezTo>
                    <a:cubicBezTo>
                      <a:pt x="2602061" y="215599"/>
                      <a:pt x="2602190" y="216242"/>
                      <a:pt x="2602104" y="216670"/>
                    </a:cubicBezTo>
                    <a:cubicBezTo>
                      <a:pt x="2602019" y="217099"/>
                      <a:pt x="2601761" y="217485"/>
                      <a:pt x="2601333" y="217828"/>
                    </a:cubicBezTo>
                    <a:cubicBezTo>
                      <a:pt x="2600904" y="218170"/>
                      <a:pt x="2600433" y="218642"/>
                      <a:pt x="2599918" y="219242"/>
                    </a:cubicBezTo>
                    <a:cubicBezTo>
                      <a:pt x="2599404" y="219842"/>
                      <a:pt x="2599061" y="220571"/>
                      <a:pt x="2598889" y="221428"/>
                    </a:cubicBezTo>
                    <a:cubicBezTo>
                      <a:pt x="2598032" y="223485"/>
                      <a:pt x="2597132" y="224428"/>
                      <a:pt x="2596189" y="224257"/>
                    </a:cubicBezTo>
                    <a:cubicBezTo>
                      <a:pt x="2595246" y="224085"/>
                      <a:pt x="2594175" y="224600"/>
                      <a:pt x="2592974" y="225800"/>
                    </a:cubicBezTo>
                    <a:cubicBezTo>
                      <a:pt x="2591946" y="226657"/>
                      <a:pt x="2590917" y="227557"/>
                      <a:pt x="2589888" y="228500"/>
                    </a:cubicBezTo>
                    <a:cubicBezTo>
                      <a:pt x="2588859" y="229443"/>
                      <a:pt x="2587917" y="230086"/>
                      <a:pt x="2587059" y="230429"/>
                    </a:cubicBezTo>
                    <a:cubicBezTo>
                      <a:pt x="2586374" y="230601"/>
                      <a:pt x="2585688" y="230601"/>
                      <a:pt x="2585002" y="230429"/>
                    </a:cubicBezTo>
                    <a:cubicBezTo>
                      <a:pt x="2584316" y="230258"/>
                      <a:pt x="2583545" y="230172"/>
                      <a:pt x="2582687" y="230172"/>
                    </a:cubicBezTo>
                    <a:cubicBezTo>
                      <a:pt x="2581487" y="230001"/>
                      <a:pt x="2580587" y="230001"/>
                      <a:pt x="2579987" y="230172"/>
                    </a:cubicBezTo>
                    <a:cubicBezTo>
                      <a:pt x="2579387" y="230343"/>
                      <a:pt x="2578658" y="230343"/>
                      <a:pt x="2577801" y="230172"/>
                    </a:cubicBezTo>
                    <a:cubicBezTo>
                      <a:pt x="2574715" y="230001"/>
                      <a:pt x="2570814" y="229358"/>
                      <a:pt x="2566100" y="228243"/>
                    </a:cubicBezTo>
                    <a:cubicBezTo>
                      <a:pt x="2561385" y="227129"/>
                      <a:pt x="2557913" y="225286"/>
                      <a:pt x="2555684" y="222714"/>
                    </a:cubicBezTo>
                    <a:cubicBezTo>
                      <a:pt x="2554484" y="221514"/>
                      <a:pt x="2553755" y="220999"/>
                      <a:pt x="2553498" y="221171"/>
                    </a:cubicBezTo>
                    <a:cubicBezTo>
                      <a:pt x="2553241" y="221342"/>
                      <a:pt x="2552255" y="221428"/>
                      <a:pt x="2550541" y="221428"/>
                    </a:cubicBezTo>
                    <a:cubicBezTo>
                      <a:pt x="2549340" y="221428"/>
                      <a:pt x="2547797" y="220785"/>
                      <a:pt x="2545912" y="219499"/>
                    </a:cubicBezTo>
                    <a:cubicBezTo>
                      <a:pt x="2544026" y="218213"/>
                      <a:pt x="2542482" y="217570"/>
                      <a:pt x="2541282" y="217570"/>
                    </a:cubicBezTo>
                    <a:cubicBezTo>
                      <a:pt x="2540253" y="217570"/>
                      <a:pt x="2539397" y="217699"/>
                      <a:pt x="2538711" y="217956"/>
                    </a:cubicBezTo>
                    <a:cubicBezTo>
                      <a:pt x="2538025" y="218213"/>
                      <a:pt x="2537082" y="218170"/>
                      <a:pt x="2535882" y="217828"/>
                    </a:cubicBezTo>
                    <a:cubicBezTo>
                      <a:pt x="2535024" y="217656"/>
                      <a:pt x="2534167" y="217528"/>
                      <a:pt x="2533310" y="217442"/>
                    </a:cubicBezTo>
                    <a:cubicBezTo>
                      <a:pt x="2532453" y="217356"/>
                      <a:pt x="2531681" y="217228"/>
                      <a:pt x="2530995" y="217056"/>
                    </a:cubicBezTo>
                    <a:cubicBezTo>
                      <a:pt x="2528938" y="216885"/>
                      <a:pt x="2526923" y="217099"/>
                      <a:pt x="2524952" y="217699"/>
                    </a:cubicBezTo>
                    <a:cubicBezTo>
                      <a:pt x="2522980" y="218299"/>
                      <a:pt x="2521223" y="218342"/>
                      <a:pt x="2519680" y="217828"/>
                    </a:cubicBezTo>
                    <a:cubicBezTo>
                      <a:pt x="2516594" y="217485"/>
                      <a:pt x="2514536" y="217528"/>
                      <a:pt x="2513507" y="217956"/>
                    </a:cubicBezTo>
                    <a:cubicBezTo>
                      <a:pt x="2512479" y="218385"/>
                      <a:pt x="2510679" y="218942"/>
                      <a:pt x="2508107" y="219628"/>
                    </a:cubicBezTo>
                    <a:cubicBezTo>
                      <a:pt x="2506392" y="219971"/>
                      <a:pt x="2504678" y="220399"/>
                      <a:pt x="2502963" y="220914"/>
                    </a:cubicBezTo>
                    <a:cubicBezTo>
                      <a:pt x="2501249" y="221428"/>
                      <a:pt x="2499620" y="221942"/>
                      <a:pt x="2498077" y="222457"/>
                    </a:cubicBezTo>
                    <a:cubicBezTo>
                      <a:pt x="2496191" y="222971"/>
                      <a:pt x="2494348" y="223357"/>
                      <a:pt x="2492548" y="223614"/>
                    </a:cubicBezTo>
                    <a:cubicBezTo>
                      <a:pt x="2490747" y="223871"/>
                      <a:pt x="2488990" y="224343"/>
                      <a:pt x="2487276" y="225028"/>
                    </a:cubicBezTo>
                    <a:cubicBezTo>
                      <a:pt x="2486075" y="225371"/>
                      <a:pt x="2485132" y="225629"/>
                      <a:pt x="2484447" y="225800"/>
                    </a:cubicBezTo>
                    <a:cubicBezTo>
                      <a:pt x="2483761" y="225971"/>
                      <a:pt x="2482732" y="226057"/>
                      <a:pt x="2481361" y="226057"/>
                    </a:cubicBezTo>
                    <a:cubicBezTo>
                      <a:pt x="2479817" y="226057"/>
                      <a:pt x="2478874" y="226229"/>
                      <a:pt x="2478532" y="226572"/>
                    </a:cubicBezTo>
                    <a:cubicBezTo>
                      <a:pt x="2478189" y="226914"/>
                      <a:pt x="2477503" y="227172"/>
                      <a:pt x="2476474" y="227343"/>
                    </a:cubicBezTo>
                    <a:cubicBezTo>
                      <a:pt x="2475274" y="227686"/>
                      <a:pt x="2474374" y="227857"/>
                      <a:pt x="2473774" y="227857"/>
                    </a:cubicBezTo>
                    <a:cubicBezTo>
                      <a:pt x="2473174" y="227857"/>
                      <a:pt x="2472188" y="228115"/>
                      <a:pt x="2470816" y="228629"/>
                    </a:cubicBezTo>
                    <a:cubicBezTo>
                      <a:pt x="2469788" y="228972"/>
                      <a:pt x="2468844" y="229143"/>
                      <a:pt x="2467988" y="229143"/>
                    </a:cubicBezTo>
                    <a:cubicBezTo>
                      <a:pt x="2467130" y="229143"/>
                      <a:pt x="2466273" y="229400"/>
                      <a:pt x="2465416" y="229915"/>
                    </a:cubicBezTo>
                    <a:cubicBezTo>
                      <a:pt x="2464558" y="230258"/>
                      <a:pt x="2463916" y="230729"/>
                      <a:pt x="2463487" y="231329"/>
                    </a:cubicBezTo>
                    <a:cubicBezTo>
                      <a:pt x="2463058" y="231929"/>
                      <a:pt x="2462244" y="232315"/>
                      <a:pt x="2461044" y="232487"/>
                    </a:cubicBezTo>
                    <a:cubicBezTo>
                      <a:pt x="2460015" y="232829"/>
                      <a:pt x="2459201" y="232872"/>
                      <a:pt x="2458601" y="232615"/>
                    </a:cubicBezTo>
                    <a:cubicBezTo>
                      <a:pt x="2458001" y="232358"/>
                      <a:pt x="2457186" y="232658"/>
                      <a:pt x="2456157" y="233515"/>
                    </a:cubicBezTo>
                    <a:cubicBezTo>
                      <a:pt x="2455129" y="234372"/>
                      <a:pt x="2454314" y="234673"/>
                      <a:pt x="2453714" y="234415"/>
                    </a:cubicBezTo>
                    <a:cubicBezTo>
                      <a:pt x="2453114" y="234158"/>
                      <a:pt x="2452300" y="234287"/>
                      <a:pt x="2451271" y="234801"/>
                    </a:cubicBezTo>
                    <a:cubicBezTo>
                      <a:pt x="2449214" y="235487"/>
                      <a:pt x="2447713" y="236087"/>
                      <a:pt x="2446770" y="236601"/>
                    </a:cubicBezTo>
                    <a:cubicBezTo>
                      <a:pt x="2445828" y="237116"/>
                      <a:pt x="2444927" y="237459"/>
                      <a:pt x="2444070" y="237630"/>
                    </a:cubicBezTo>
                    <a:lnTo>
                      <a:pt x="2442270" y="237630"/>
                    </a:lnTo>
                    <a:cubicBezTo>
                      <a:pt x="2441241" y="237287"/>
                      <a:pt x="2439612" y="235830"/>
                      <a:pt x="2437384" y="233258"/>
                    </a:cubicBezTo>
                    <a:cubicBezTo>
                      <a:pt x="2436355" y="232058"/>
                      <a:pt x="2435540" y="231372"/>
                      <a:pt x="2434940" y="231201"/>
                    </a:cubicBezTo>
                    <a:cubicBezTo>
                      <a:pt x="2434340" y="231029"/>
                      <a:pt x="2433612" y="230601"/>
                      <a:pt x="2432754" y="229915"/>
                    </a:cubicBezTo>
                    <a:cubicBezTo>
                      <a:pt x="2432240" y="229400"/>
                      <a:pt x="2431897" y="228843"/>
                      <a:pt x="2431726" y="228243"/>
                    </a:cubicBezTo>
                    <a:cubicBezTo>
                      <a:pt x="2431554" y="227643"/>
                      <a:pt x="2430869" y="226829"/>
                      <a:pt x="2429668" y="225800"/>
                    </a:cubicBezTo>
                    <a:cubicBezTo>
                      <a:pt x="2428811" y="224943"/>
                      <a:pt x="2427954" y="223485"/>
                      <a:pt x="2427097" y="221428"/>
                    </a:cubicBezTo>
                    <a:cubicBezTo>
                      <a:pt x="2426582" y="220228"/>
                      <a:pt x="2426111" y="219456"/>
                      <a:pt x="2425682" y="219113"/>
                    </a:cubicBezTo>
                    <a:cubicBezTo>
                      <a:pt x="2425253" y="218771"/>
                      <a:pt x="2424611" y="218170"/>
                      <a:pt x="2423753" y="217313"/>
                    </a:cubicBezTo>
                    <a:cubicBezTo>
                      <a:pt x="2423582" y="217142"/>
                      <a:pt x="2423368" y="216456"/>
                      <a:pt x="2423110" y="215256"/>
                    </a:cubicBezTo>
                    <a:cubicBezTo>
                      <a:pt x="2422853" y="214056"/>
                      <a:pt x="2422725" y="212898"/>
                      <a:pt x="2422725" y="211784"/>
                    </a:cubicBezTo>
                    <a:cubicBezTo>
                      <a:pt x="2422725" y="210670"/>
                      <a:pt x="2422768" y="209555"/>
                      <a:pt x="2422853" y="208441"/>
                    </a:cubicBezTo>
                    <a:cubicBezTo>
                      <a:pt x="2422939" y="207326"/>
                      <a:pt x="2423067" y="206598"/>
                      <a:pt x="2423239" y="206255"/>
                    </a:cubicBezTo>
                    <a:cubicBezTo>
                      <a:pt x="2423582" y="205569"/>
                      <a:pt x="2424182" y="205226"/>
                      <a:pt x="2425039" y="205226"/>
                    </a:cubicBezTo>
                    <a:cubicBezTo>
                      <a:pt x="2425896" y="205226"/>
                      <a:pt x="2426796" y="205226"/>
                      <a:pt x="2427739" y="205226"/>
                    </a:cubicBezTo>
                    <a:cubicBezTo>
                      <a:pt x="2428683" y="205226"/>
                      <a:pt x="2429583" y="205055"/>
                      <a:pt x="2430440" y="204712"/>
                    </a:cubicBezTo>
                    <a:cubicBezTo>
                      <a:pt x="2431297" y="204369"/>
                      <a:pt x="2432068" y="203683"/>
                      <a:pt x="2432754" y="202654"/>
                    </a:cubicBezTo>
                    <a:cubicBezTo>
                      <a:pt x="2433783" y="202654"/>
                      <a:pt x="2434512" y="202697"/>
                      <a:pt x="2434940" y="202783"/>
                    </a:cubicBezTo>
                    <a:cubicBezTo>
                      <a:pt x="2435369" y="202869"/>
                      <a:pt x="2436098" y="202654"/>
                      <a:pt x="2437126" y="202140"/>
                    </a:cubicBezTo>
                    <a:cubicBezTo>
                      <a:pt x="2438155" y="201797"/>
                      <a:pt x="2439184" y="201711"/>
                      <a:pt x="2440212" y="201883"/>
                    </a:cubicBezTo>
                    <a:cubicBezTo>
                      <a:pt x="2441927" y="202226"/>
                      <a:pt x="2443084" y="202054"/>
                      <a:pt x="2443684" y="201368"/>
                    </a:cubicBezTo>
                    <a:cubicBezTo>
                      <a:pt x="2444284" y="200683"/>
                      <a:pt x="2444756" y="199825"/>
                      <a:pt x="2445099" y="198797"/>
                    </a:cubicBezTo>
                    <a:cubicBezTo>
                      <a:pt x="2445613" y="198454"/>
                      <a:pt x="2446685" y="198582"/>
                      <a:pt x="2448313" y="199182"/>
                    </a:cubicBezTo>
                    <a:cubicBezTo>
                      <a:pt x="2449942" y="199782"/>
                      <a:pt x="2450928" y="200340"/>
                      <a:pt x="2451271" y="200854"/>
                    </a:cubicBezTo>
                    <a:cubicBezTo>
                      <a:pt x="2451785" y="201368"/>
                      <a:pt x="2451871" y="201583"/>
                      <a:pt x="2451528" y="201497"/>
                    </a:cubicBezTo>
                    <a:cubicBezTo>
                      <a:pt x="2451185" y="201411"/>
                      <a:pt x="2451528" y="201626"/>
                      <a:pt x="2452557" y="202140"/>
                    </a:cubicBezTo>
                    <a:cubicBezTo>
                      <a:pt x="2452729" y="202311"/>
                      <a:pt x="2453543" y="202311"/>
                      <a:pt x="2455000" y="202140"/>
                    </a:cubicBezTo>
                    <a:cubicBezTo>
                      <a:pt x="2456457" y="201968"/>
                      <a:pt x="2458043" y="201754"/>
                      <a:pt x="2459758" y="201497"/>
                    </a:cubicBezTo>
                    <a:cubicBezTo>
                      <a:pt x="2461472" y="201240"/>
                      <a:pt x="2463058" y="200940"/>
                      <a:pt x="2464516" y="200597"/>
                    </a:cubicBezTo>
                    <a:cubicBezTo>
                      <a:pt x="2465973" y="200254"/>
                      <a:pt x="2466873" y="199997"/>
                      <a:pt x="2467216" y="199825"/>
                    </a:cubicBezTo>
                    <a:cubicBezTo>
                      <a:pt x="2468073" y="199654"/>
                      <a:pt x="2468930" y="199654"/>
                      <a:pt x="2469788" y="199825"/>
                    </a:cubicBezTo>
                    <a:cubicBezTo>
                      <a:pt x="2470645" y="199997"/>
                      <a:pt x="2471674" y="199997"/>
                      <a:pt x="2472874" y="199825"/>
                    </a:cubicBezTo>
                    <a:cubicBezTo>
                      <a:pt x="2473217" y="198797"/>
                      <a:pt x="2473174" y="197854"/>
                      <a:pt x="2472745" y="196996"/>
                    </a:cubicBezTo>
                    <a:cubicBezTo>
                      <a:pt x="2472316" y="196139"/>
                      <a:pt x="2471931" y="194939"/>
                      <a:pt x="2471588" y="193396"/>
                    </a:cubicBezTo>
                    <a:cubicBezTo>
                      <a:pt x="2470559" y="189281"/>
                      <a:pt x="2469873" y="186452"/>
                      <a:pt x="2469530" y="184909"/>
                    </a:cubicBezTo>
                    <a:cubicBezTo>
                      <a:pt x="2469188" y="183366"/>
                      <a:pt x="2469016" y="182080"/>
                      <a:pt x="2469016" y="181052"/>
                    </a:cubicBezTo>
                    <a:cubicBezTo>
                      <a:pt x="2469016" y="180023"/>
                      <a:pt x="2468930" y="178651"/>
                      <a:pt x="2468759" y="176937"/>
                    </a:cubicBezTo>
                    <a:cubicBezTo>
                      <a:pt x="2468587" y="175222"/>
                      <a:pt x="2468073" y="172136"/>
                      <a:pt x="2467216" y="167678"/>
                    </a:cubicBezTo>
                    <a:lnTo>
                      <a:pt x="2465930" y="159192"/>
                    </a:lnTo>
                    <a:cubicBezTo>
                      <a:pt x="2465759" y="157992"/>
                      <a:pt x="2465673" y="156749"/>
                      <a:pt x="2465673" y="155463"/>
                    </a:cubicBezTo>
                    <a:cubicBezTo>
                      <a:pt x="2465673" y="154177"/>
                      <a:pt x="2465158" y="153019"/>
                      <a:pt x="2464130" y="151991"/>
                    </a:cubicBezTo>
                    <a:cubicBezTo>
                      <a:pt x="2463615" y="152334"/>
                      <a:pt x="2462972" y="152977"/>
                      <a:pt x="2462201" y="153920"/>
                    </a:cubicBezTo>
                    <a:cubicBezTo>
                      <a:pt x="2461429" y="154863"/>
                      <a:pt x="2460658" y="155934"/>
                      <a:pt x="2459886" y="157134"/>
                    </a:cubicBezTo>
                    <a:cubicBezTo>
                      <a:pt x="2459115" y="158334"/>
                      <a:pt x="2458129" y="159577"/>
                      <a:pt x="2456929" y="160863"/>
                    </a:cubicBezTo>
                    <a:cubicBezTo>
                      <a:pt x="2455729" y="162149"/>
                      <a:pt x="2454185" y="163135"/>
                      <a:pt x="2452300" y="163821"/>
                    </a:cubicBezTo>
                    <a:cubicBezTo>
                      <a:pt x="2451785" y="164164"/>
                      <a:pt x="2451100" y="164635"/>
                      <a:pt x="2450242" y="165235"/>
                    </a:cubicBezTo>
                    <a:cubicBezTo>
                      <a:pt x="2449385" y="165835"/>
                      <a:pt x="2448528" y="165964"/>
                      <a:pt x="2447670" y="165621"/>
                    </a:cubicBezTo>
                    <a:cubicBezTo>
                      <a:pt x="2446642" y="165107"/>
                      <a:pt x="2445356" y="164464"/>
                      <a:pt x="2443813" y="163692"/>
                    </a:cubicBezTo>
                    <a:cubicBezTo>
                      <a:pt x="2442270" y="162921"/>
                      <a:pt x="2440984" y="162278"/>
                      <a:pt x="2439955" y="161763"/>
                    </a:cubicBezTo>
                    <a:cubicBezTo>
                      <a:pt x="2439269" y="161592"/>
                      <a:pt x="2438884" y="161549"/>
                      <a:pt x="2438798" y="161635"/>
                    </a:cubicBezTo>
                    <a:cubicBezTo>
                      <a:pt x="2438712" y="161721"/>
                      <a:pt x="2438327" y="161592"/>
                      <a:pt x="2437641" y="161249"/>
                    </a:cubicBezTo>
                    <a:cubicBezTo>
                      <a:pt x="2436612" y="160392"/>
                      <a:pt x="2436141" y="159577"/>
                      <a:pt x="2436226" y="158806"/>
                    </a:cubicBezTo>
                    <a:cubicBezTo>
                      <a:pt x="2436312" y="158034"/>
                      <a:pt x="2436012" y="157306"/>
                      <a:pt x="2435326" y="156620"/>
                    </a:cubicBezTo>
                    <a:cubicBezTo>
                      <a:pt x="2434640" y="155934"/>
                      <a:pt x="2433955" y="155377"/>
                      <a:pt x="2433269" y="154948"/>
                    </a:cubicBezTo>
                    <a:cubicBezTo>
                      <a:pt x="2432583" y="154520"/>
                      <a:pt x="2432068" y="153791"/>
                      <a:pt x="2431726" y="152762"/>
                    </a:cubicBezTo>
                    <a:cubicBezTo>
                      <a:pt x="2431726" y="152591"/>
                      <a:pt x="2431554" y="151691"/>
                      <a:pt x="2431211" y="150062"/>
                    </a:cubicBezTo>
                    <a:cubicBezTo>
                      <a:pt x="2430869" y="148433"/>
                      <a:pt x="2430611" y="147447"/>
                      <a:pt x="2430440" y="147104"/>
                    </a:cubicBezTo>
                    <a:cubicBezTo>
                      <a:pt x="2430268" y="145390"/>
                      <a:pt x="2430054" y="144447"/>
                      <a:pt x="2429797" y="144276"/>
                    </a:cubicBezTo>
                    <a:cubicBezTo>
                      <a:pt x="2429540" y="144104"/>
                      <a:pt x="2429668" y="143247"/>
                      <a:pt x="2430183" y="141704"/>
                    </a:cubicBezTo>
                    <a:cubicBezTo>
                      <a:pt x="2430354" y="140847"/>
                      <a:pt x="2430268" y="139904"/>
                      <a:pt x="2429926" y="138875"/>
                    </a:cubicBezTo>
                    <a:cubicBezTo>
                      <a:pt x="2429583" y="137846"/>
                      <a:pt x="2429411" y="136817"/>
                      <a:pt x="2429411" y="135789"/>
                    </a:cubicBezTo>
                    <a:cubicBezTo>
                      <a:pt x="2429411" y="134589"/>
                      <a:pt x="2429240" y="133860"/>
                      <a:pt x="2428897" y="133603"/>
                    </a:cubicBezTo>
                    <a:cubicBezTo>
                      <a:pt x="2428554" y="133346"/>
                      <a:pt x="2428640" y="132360"/>
                      <a:pt x="2429154" y="130645"/>
                    </a:cubicBezTo>
                    <a:cubicBezTo>
                      <a:pt x="2429840" y="128759"/>
                      <a:pt x="2430183" y="127516"/>
                      <a:pt x="2430183" y="126916"/>
                    </a:cubicBezTo>
                    <a:cubicBezTo>
                      <a:pt x="2430183" y="126316"/>
                      <a:pt x="2430011" y="125802"/>
                      <a:pt x="2429668" y="125373"/>
                    </a:cubicBezTo>
                    <a:cubicBezTo>
                      <a:pt x="2429326" y="124945"/>
                      <a:pt x="2428897" y="124473"/>
                      <a:pt x="2428382" y="123959"/>
                    </a:cubicBezTo>
                    <a:cubicBezTo>
                      <a:pt x="2427868" y="123444"/>
                      <a:pt x="2427525" y="122330"/>
                      <a:pt x="2427354" y="120615"/>
                    </a:cubicBezTo>
                    <a:cubicBezTo>
                      <a:pt x="2427182" y="119587"/>
                      <a:pt x="2426796" y="118944"/>
                      <a:pt x="2426196" y="118687"/>
                    </a:cubicBezTo>
                    <a:cubicBezTo>
                      <a:pt x="2425596" y="118429"/>
                      <a:pt x="2425725" y="117444"/>
                      <a:pt x="2426582" y="115729"/>
                    </a:cubicBezTo>
                    <a:cubicBezTo>
                      <a:pt x="2427268" y="114186"/>
                      <a:pt x="2427868" y="113243"/>
                      <a:pt x="2428382" y="112900"/>
                    </a:cubicBezTo>
                    <a:cubicBezTo>
                      <a:pt x="2428897" y="112557"/>
                      <a:pt x="2429411" y="112300"/>
                      <a:pt x="2429926" y="112129"/>
                    </a:cubicBezTo>
                    <a:cubicBezTo>
                      <a:pt x="2430440" y="111957"/>
                      <a:pt x="2430954" y="112000"/>
                      <a:pt x="2431469" y="112257"/>
                    </a:cubicBezTo>
                    <a:cubicBezTo>
                      <a:pt x="2431983" y="112514"/>
                      <a:pt x="2432669" y="112557"/>
                      <a:pt x="2433526" y="112386"/>
                    </a:cubicBezTo>
                    <a:cubicBezTo>
                      <a:pt x="2437126" y="111700"/>
                      <a:pt x="2439698" y="111400"/>
                      <a:pt x="2441241" y="111486"/>
                    </a:cubicBezTo>
                    <a:cubicBezTo>
                      <a:pt x="2442784" y="111571"/>
                      <a:pt x="2443985" y="111957"/>
                      <a:pt x="2444842" y="112643"/>
                    </a:cubicBezTo>
                    <a:cubicBezTo>
                      <a:pt x="2445699" y="113329"/>
                      <a:pt x="2446427" y="114143"/>
                      <a:pt x="2447028" y="115086"/>
                    </a:cubicBezTo>
                    <a:cubicBezTo>
                      <a:pt x="2447628" y="116029"/>
                      <a:pt x="2448871" y="117015"/>
                      <a:pt x="2450757" y="118044"/>
                    </a:cubicBezTo>
                    <a:cubicBezTo>
                      <a:pt x="2452471" y="119415"/>
                      <a:pt x="2454571" y="120873"/>
                      <a:pt x="2457057" y="122416"/>
                    </a:cubicBezTo>
                    <a:cubicBezTo>
                      <a:pt x="2459544" y="123959"/>
                      <a:pt x="2461644" y="124987"/>
                      <a:pt x="2463358" y="125502"/>
                    </a:cubicBezTo>
                    <a:lnTo>
                      <a:pt x="2463873" y="120873"/>
                    </a:lnTo>
                    <a:lnTo>
                      <a:pt x="2463873" y="115215"/>
                    </a:lnTo>
                    <a:lnTo>
                      <a:pt x="2464387" y="110586"/>
                    </a:lnTo>
                    <a:cubicBezTo>
                      <a:pt x="2464387" y="109728"/>
                      <a:pt x="2464301" y="109043"/>
                      <a:pt x="2464130" y="108528"/>
                    </a:cubicBezTo>
                    <a:cubicBezTo>
                      <a:pt x="2463958" y="108014"/>
                      <a:pt x="2463958" y="107242"/>
                      <a:pt x="2464130" y="106214"/>
                    </a:cubicBezTo>
                    <a:cubicBezTo>
                      <a:pt x="2464473" y="104499"/>
                      <a:pt x="2464601" y="101885"/>
                      <a:pt x="2464516" y="98370"/>
                    </a:cubicBezTo>
                    <a:cubicBezTo>
                      <a:pt x="2464430" y="94855"/>
                      <a:pt x="2464301" y="91898"/>
                      <a:pt x="2464130" y="89497"/>
                    </a:cubicBezTo>
                    <a:cubicBezTo>
                      <a:pt x="2463958" y="87783"/>
                      <a:pt x="2464001" y="86154"/>
                      <a:pt x="2464258" y="84611"/>
                    </a:cubicBezTo>
                    <a:cubicBezTo>
                      <a:pt x="2464516" y="83068"/>
                      <a:pt x="2464816" y="81611"/>
                      <a:pt x="2465158" y="80239"/>
                    </a:cubicBezTo>
                    <a:cubicBezTo>
                      <a:pt x="2465158" y="78182"/>
                      <a:pt x="2465373" y="76038"/>
                      <a:pt x="2465801" y="73810"/>
                    </a:cubicBezTo>
                    <a:cubicBezTo>
                      <a:pt x="2466230" y="71581"/>
                      <a:pt x="2466616" y="69523"/>
                      <a:pt x="2466959" y="67637"/>
                    </a:cubicBezTo>
                    <a:lnTo>
                      <a:pt x="2466959" y="62494"/>
                    </a:lnTo>
                    <a:cubicBezTo>
                      <a:pt x="2466273" y="59922"/>
                      <a:pt x="2465844" y="58508"/>
                      <a:pt x="2465673" y="58250"/>
                    </a:cubicBezTo>
                    <a:cubicBezTo>
                      <a:pt x="2465501" y="57993"/>
                      <a:pt x="2464987" y="57179"/>
                      <a:pt x="2464130" y="55807"/>
                    </a:cubicBezTo>
                    <a:cubicBezTo>
                      <a:pt x="2462929" y="54093"/>
                      <a:pt x="2462672" y="52850"/>
                      <a:pt x="2463358" y="52078"/>
                    </a:cubicBezTo>
                    <a:cubicBezTo>
                      <a:pt x="2464044" y="51307"/>
                      <a:pt x="2464644" y="50407"/>
                      <a:pt x="2465158" y="49378"/>
                    </a:cubicBezTo>
                    <a:cubicBezTo>
                      <a:pt x="2465501" y="49035"/>
                      <a:pt x="2465630" y="48778"/>
                      <a:pt x="2465544" y="48606"/>
                    </a:cubicBezTo>
                    <a:cubicBezTo>
                      <a:pt x="2465459" y="48435"/>
                      <a:pt x="2465587" y="48006"/>
                      <a:pt x="2465930" y="47321"/>
                    </a:cubicBezTo>
                    <a:cubicBezTo>
                      <a:pt x="2468159" y="46635"/>
                      <a:pt x="2470473" y="47063"/>
                      <a:pt x="2472874" y="48606"/>
                    </a:cubicBezTo>
                    <a:cubicBezTo>
                      <a:pt x="2475274" y="50149"/>
                      <a:pt x="2477331" y="51435"/>
                      <a:pt x="2479046" y="52464"/>
                    </a:cubicBezTo>
                    <a:cubicBezTo>
                      <a:pt x="2480075" y="52978"/>
                      <a:pt x="2481060" y="53364"/>
                      <a:pt x="2482004" y="53621"/>
                    </a:cubicBezTo>
                    <a:cubicBezTo>
                      <a:pt x="2482946" y="53878"/>
                      <a:pt x="2483932" y="54607"/>
                      <a:pt x="2484961" y="55807"/>
                    </a:cubicBezTo>
                    <a:cubicBezTo>
                      <a:pt x="2486504" y="57007"/>
                      <a:pt x="2487661" y="57693"/>
                      <a:pt x="2488433" y="57865"/>
                    </a:cubicBezTo>
                    <a:cubicBezTo>
                      <a:pt x="2489204" y="58036"/>
                      <a:pt x="2489762" y="58336"/>
                      <a:pt x="2490104" y="58765"/>
                    </a:cubicBezTo>
                    <a:cubicBezTo>
                      <a:pt x="2490447" y="59193"/>
                      <a:pt x="2490619" y="59665"/>
                      <a:pt x="2490619" y="60179"/>
                    </a:cubicBezTo>
                    <a:cubicBezTo>
                      <a:pt x="2490619" y="60694"/>
                      <a:pt x="2490790" y="61894"/>
                      <a:pt x="2491133" y="63780"/>
                    </a:cubicBezTo>
                    <a:cubicBezTo>
                      <a:pt x="2491305" y="64808"/>
                      <a:pt x="2491605" y="65323"/>
                      <a:pt x="2492033" y="65323"/>
                    </a:cubicBezTo>
                    <a:cubicBezTo>
                      <a:pt x="2492462" y="65323"/>
                      <a:pt x="2492247" y="66180"/>
                      <a:pt x="2491390" y="67895"/>
                    </a:cubicBezTo>
                    <a:cubicBezTo>
                      <a:pt x="2490533" y="69438"/>
                      <a:pt x="2489933" y="70466"/>
                      <a:pt x="2489590" y="70981"/>
                    </a:cubicBezTo>
                    <a:cubicBezTo>
                      <a:pt x="2489247" y="71495"/>
                      <a:pt x="2488818" y="71881"/>
                      <a:pt x="2488304" y="72138"/>
                    </a:cubicBezTo>
                    <a:cubicBezTo>
                      <a:pt x="2487790" y="72395"/>
                      <a:pt x="2487319" y="72567"/>
                      <a:pt x="2486890" y="72652"/>
                    </a:cubicBezTo>
                    <a:cubicBezTo>
                      <a:pt x="2486461" y="72738"/>
                      <a:pt x="2485990" y="73124"/>
                      <a:pt x="2485475" y="73810"/>
                    </a:cubicBezTo>
                    <a:cubicBezTo>
                      <a:pt x="2485132" y="74324"/>
                      <a:pt x="2484832" y="75095"/>
                      <a:pt x="2484575" y="76124"/>
                    </a:cubicBezTo>
                    <a:cubicBezTo>
                      <a:pt x="2484318" y="77153"/>
                      <a:pt x="2483932" y="78267"/>
                      <a:pt x="2483418" y="79467"/>
                    </a:cubicBezTo>
                    <a:cubicBezTo>
                      <a:pt x="2483075" y="80496"/>
                      <a:pt x="2482561" y="81996"/>
                      <a:pt x="2481875" y="83968"/>
                    </a:cubicBezTo>
                    <a:cubicBezTo>
                      <a:pt x="2481189" y="85940"/>
                      <a:pt x="2480675" y="87526"/>
                      <a:pt x="2480332" y="88726"/>
                    </a:cubicBezTo>
                    <a:cubicBezTo>
                      <a:pt x="2480160" y="89583"/>
                      <a:pt x="2480203" y="90054"/>
                      <a:pt x="2480460" y="90140"/>
                    </a:cubicBezTo>
                    <a:cubicBezTo>
                      <a:pt x="2480718" y="90226"/>
                      <a:pt x="2480675" y="90697"/>
                      <a:pt x="2480332" y="91555"/>
                    </a:cubicBezTo>
                    <a:cubicBezTo>
                      <a:pt x="2480332" y="92755"/>
                      <a:pt x="2480332" y="93569"/>
                      <a:pt x="2480332" y="93998"/>
                    </a:cubicBezTo>
                    <a:cubicBezTo>
                      <a:pt x="2480332" y="94426"/>
                      <a:pt x="2480332" y="94726"/>
                      <a:pt x="2480332" y="94898"/>
                    </a:cubicBezTo>
                    <a:cubicBezTo>
                      <a:pt x="2480332" y="95069"/>
                      <a:pt x="2480332" y="95369"/>
                      <a:pt x="2480332" y="95798"/>
                    </a:cubicBezTo>
                    <a:cubicBezTo>
                      <a:pt x="2480332" y="96227"/>
                      <a:pt x="2480503" y="96955"/>
                      <a:pt x="2480846" y="97984"/>
                    </a:cubicBezTo>
                    <a:lnTo>
                      <a:pt x="2481361" y="108785"/>
                    </a:lnTo>
                    <a:cubicBezTo>
                      <a:pt x="2481361" y="109471"/>
                      <a:pt x="2481318" y="110028"/>
                      <a:pt x="2481232" y="110457"/>
                    </a:cubicBezTo>
                    <a:cubicBezTo>
                      <a:pt x="2481146" y="110886"/>
                      <a:pt x="2481103" y="111529"/>
                      <a:pt x="2481103" y="112386"/>
                    </a:cubicBezTo>
                    <a:cubicBezTo>
                      <a:pt x="2481103" y="113415"/>
                      <a:pt x="2481189" y="114615"/>
                      <a:pt x="2481361" y="115986"/>
                    </a:cubicBezTo>
                    <a:cubicBezTo>
                      <a:pt x="2481532" y="117358"/>
                      <a:pt x="2481789" y="118644"/>
                      <a:pt x="2482132" y="119844"/>
                    </a:cubicBezTo>
                    <a:cubicBezTo>
                      <a:pt x="2482303" y="121558"/>
                      <a:pt x="2482346" y="122759"/>
                      <a:pt x="2482260" y="123444"/>
                    </a:cubicBezTo>
                    <a:cubicBezTo>
                      <a:pt x="2482175" y="124130"/>
                      <a:pt x="2482218" y="125330"/>
                      <a:pt x="2482389" y="127045"/>
                    </a:cubicBezTo>
                    <a:cubicBezTo>
                      <a:pt x="2483932" y="127045"/>
                      <a:pt x="2485132" y="127002"/>
                      <a:pt x="2485990" y="126916"/>
                    </a:cubicBezTo>
                    <a:cubicBezTo>
                      <a:pt x="2486847" y="126830"/>
                      <a:pt x="2487618" y="126659"/>
                      <a:pt x="2488304" y="126402"/>
                    </a:cubicBezTo>
                    <a:cubicBezTo>
                      <a:pt x="2488990" y="126145"/>
                      <a:pt x="2489676" y="125802"/>
                      <a:pt x="2490362" y="125373"/>
                    </a:cubicBezTo>
                    <a:cubicBezTo>
                      <a:pt x="2491047" y="124945"/>
                      <a:pt x="2491647" y="124644"/>
                      <a:pt x="2492162" y="124473"/>
                    </a:cubicBezTo>
                    <a:cubicBezTo>
                      <a:pt x="2492676" y="124302"/>
                      <a:pt x="2493533" y="123916"/>
                      <a:pt x="2494734" y="123316"/>
                    </a:cubicBezTo>
                    <a:cubicBezTo>
                      <a:pt x="2495934" y="122716"/>
                      <a:pt x="2497177" y="122073"/>
                      <a:pt x="2498463" y="121387"/>
                    </a:cubicBezTo>
                    <a:cubicBezTo>
                      <a:pt x="2499748" y="120701"/>
                      <a:pt x="2501034" y="120015"/>
                      <a:pt x="2502320" y="119330"/>
                    </a:cubicBezTo>
                    <a:cubicBezTo>
                      <a:pt x="2503606" y="118644"/>
                      <a:pt x="2504506" y="118215"/>
                      <a:pt x="2505021" y="118044"/>
                    </a:cubicBezTo>
                    <a:cubicBezTo>
                      <a:pt x="2506049" y="117529"/>
                      <a:pt x="2506864" y="117186"/>
                      <a:pt x="2507464" y="117015"/>
                    </a:cubicBezTo>
                    <a:cubicBezTo>
                      <a:pt x="2508064" y="116844"/>
                      <a:pt x="2508964" y="116415"/>
                      <a:pt x="2510164" y="115729"/>
                    </a:cubicBezTo>
                    <a:cubicBezTo>
                      <a:pt x="2511021" y="115043"/>
                      <a:pt x="2511707" y="114572"/>
                      <a:pt x="2512221" y="114315"/>
                    </a:cubicBezTo>
                    <a:cubicBezTo>
                      <a:pt x="2512736" y="114057"/>
                      <a:pt x="2513507" y="113757"/>
                      <a:pt x="2514536" y="113415"/>
                    </a:cubicBezTo>
                    <a:cubicBezTo>
                      <a:pt x="2516422" y="112729"/>
                      <a:pt x="2517451" y="112386"/>
                      <a:pt x="2517622" y="112386"/>
                    </a:cubicBezTo>
                    <a:cubicBezTo>
                      <a:pt x="2517794" y="112386"/>
                      <a:pt x="2518822" y="112386"/>
                      <a:pt x="2520708" y="112386"/>
                    </a:cubicBezTo>
                    <a:cubicBezTo>
                      <a:pt x="2520708" y="113415"/>
                      <a:pt x="2520708" y="113843"/>
                      <a:pt x="2520708" y="113672"/>
                    </a:cubicBezTo>
                    <a:cubicBezTo>
                      <a:pt x="2520708" y="113500"/>
                      <a:pt x="2520194" y="113672"/>
                      <a:pt x="2519165" y="114186"/>
                    </a:cubicBezTo>
                    <a:cubicBezTo>
                      <a:pt x="2518822" y="114529"/>
                      <a:pt x="2518479" y="114786"/>
                      <a:pt x="2518136" y="114958"/>
                    </a:cubicBezTo>
                    <a:cubicBezTo>
                      <a:pt x="2517794" y="115129"/>
                      <a:pt x="2517365" y="115386"/>
                      <a:pt x="2516851" y="115729"/>
                    </a:cubicBezTo>
                    <a:cubicBezTo>
                      <a:pt x="2516336" y="116072"/>
                      <a:pt x="2515994" y="116329"/>
                      <a:pt x="2515822" y="116501"/>
                    </a:cubicBezTo>
                    <a:cubicBezTo>
                      <a:pt x="2515650" y="116672"/>
                      <a:pt x="2515308" y="116929"/>
                      <a:pt x="2514793" y="117272"/>
                    </a:cubicBezTo>
                    <a:cubicBezTo>
                      <a:pt x="2513765" y="117958"/>
                      <a:pt x="2512693" y="118644"/>
                      <a:pt x="2511578" y="119330"/>
                    </a:cubicBezTo>
                    <a:cubicBezTo>
                      <a:pt x="2510464" y="120015"/>
                      <a:pt x="2509307" y="120787"/>
                      <a:pt x="2508107" y="121644"/>
                    </a:cubicBezTo>
                    <a:cubicBezTo>
                      <a:pt x="2507078" y="122501"/>
                      <a:pt x="2506349" y="123016"/>
                      <a:pt x="2505921" y="123187"/>
                    </a:cubicBezTo>
                    <a:cubicBezTo>
                      <a:pt x="2505492" y="123359"/>
                      <a:pt x="2504763" y="123787"/>
                      <a:pt x="2503735" y="124473"/>
                    </a:cubicBezTo>
                    <a:cubicBezTo>
                      <a:pt x="2501335" y="125845"/>
                      <a:pt x="2500091" y="127216"/>
                      <a:pt x="2500006" y="128588"/>
                    </a:cubicBezTo>
                    <a:cubicBezTo>
                      <a:pt x="2499920" y="129959"/>
                      <a:pt x="2499620" y="131931"/>
                      <a:pt x="2499106" y="134503"/>
                    </a:cubicBezTo>
                    <a:cubicBezTo>
                      <a:pt x="2498420" y="139303"/>
                      <a:pt x="2497948" y="145176"/>
                      <a:pt x="2497691" y="152119"/>
                    </a:cubicBezTo>
                    <a:cubicBezTo>
                      <a:pt x="2497434" y="159063"/>
                      <a:pt x="2497048" y="165278"/>
                      <a:pt x="2496534" y="170765"/>
                    </a:cubicBezTo>
                    <a:cubicBezTo>
                      <a:pt x="2496362" y="171450"/>
                      <a:pt x="2496277" y="172565"/>
                      <a:pt x="2496277" y="174108"/>
                    </a:cubicBezTo>
                    <a:cubicBezTo>
                      <a:pt x="2495934" y="175137"/>
                      <a:pt x="2495677" y="175565"/>
                      <a:pt x="2495505" y="175394"/>
                    </a:cubicBezTo>
                    <a:cubicBezTo>
                      <a:pt x="2495334" y="175222"/>
                      <a:pt x="2495505" y="175822"/>
                      <a:pt x="2496020" y="177194"/>
                    </a:cubicBezTo>
                    <a:cubicBezTo>
                      <a:pt x="2496362" y="178223"/>
                      <a:pt x="2496491" y="178651"/>
                      <a:pt x="2496405" y="178480"/>
                    </a:cubicBezTo>
                    <a:cubicBezTo>
                      <a:pt x="2496319" y="178308"/>
                      <a:pt x="2496105" y="178737"/>
                      <a:pt x="2495762" y="179766"/>
                    </a:cubicBezTo>
                    <a:cubicBezTo>
                      <a:pt x="2495248" y="180794"/>
                      <a:pt x="2495034" y="182337"/>
                      <a:pt x="2495119" y="184395"/>
                    </a:cubicBezTo>
                    <a:cubicBezTo>
                      <a:pt x="2495205" y="186452"/>
                      <a:pt x="2495505" y="187995"/>
                      <a:pt x="2496020" y="189024"/>
                    </a:cubicBezTo>
                    <a:cubicBezTo>
                      <a:pt x="2496191" y="189881"/>
                      <a:pt x="2496705" y="190481"/>
                      <a:pt x="2497562" y="190824"/>
                    </a:cubicBezTo>
                    <a:cubicBezTo>
                      <a:pt x="2498591" y="191167"/>
                      <a:pt x="2499063" y="191553"/>
                      <a:pt x="2498977" y="191981"/>
                    </a:cubicBezTo>
                    <a:cubicBezTo>
                      <a:pt x="2498891" y="192410"/>
                      <a:pt x="2499191" y="192882"/>
                      <a:pt x="2499877" y="193396"/>
                    </a:cubicBezTo>
                    <a:cubicBezTo>
                      <a:pt x="2501249" y="194253"/>
                      <a:pt x="2502835" y="194468"/>
                      <a:pt x="2504635" y="194039"/>
                    </a:cubicBezTo>
                    <a:cubicBezTo>
                      <a:pt x="2506435" y="193610"/>
                      <a:pt x="2508021" y="192967"/>
                      <a:pt x="2509393" y="192110"/>
                    </a:cubicBezTo>
                    <a:cubicBezTo>
                      <a:pt x="2510250" y="191767"/>
                      <a:pt x="2510764" y="191681"/>
                      <a:pt x="2510935" y="191853"/>
                    </a:cubicBezTo>
                    <a:cubicBezTo>
                      <a:pt x="2511107" y="192024"/>
                      <a:pt x="2511621" y="192110"/>
                      <a:pt x="2512479" y="192110"/>
                    </a:cubicBezTo>
                    <a:lnTo>
                      <a:pt x="2512993" y="190310"/>
                    </a:lnTo>
                    <a:cubicBezTo>
                      <a:pt x="2512307" y="189453"/>
                      <a:pt x="2511707" y="188938"/>
                      <a:pt x="2511193" y="188767"/>
                    </a:cubicBezTo>
                    <a:cubicBezTo>
                      <a:pt x="2510679" y="188595"/>
                      <a:pt x="2510250" y="188167"/>
                      <a:pt x="2509907" y="187481"/>
                    </a:cubicBezTo>
                    <a:cubicBezTo>
                      <a:pt x="2508707" y="186452"/>
                      <a:pt x="2507892" y="185252"/>
                      <a:pt x="2507464" y="183880"/>
                    </a:cubicBezTo>
                    <a:cubicBezTo>
                      <a:pt x="2507035" y="182509"/>
                      <a:pt x="2506392" y="181223"/>
                      <a:pt x="2505535" y="180023"/>
                    </a:cubicBezTo>
                    <a:cubicBezTo>
                      <a:pt x="2505021" y="179166"/>
                      <a:pt x="2504592" y="178566"/>
                      <a:pt x="2504249" y="178223"/>
                    </a:cubicBezTo>
                    <a:cubicBezTo>
                      <a:pt x="2503906" y="177880"/>
                      <a:pt x="2503906" y="177194"/>
                      <a:pt x="2504249" y="176165"/>
                    </a:cubicBezTo>
                    <a:cubicBezTo>
                      <a:pt x="2505278" y="175822"/>
                      <a:pt x="2505921" y="175865"/>
                      <a:pt x="2506178" y="176294"/>
                    </a:cubicBezTo>
                    <a:cubicBezTo>
                      <a:pt x="2506435" y="176722"/>
                      <a:pt x="2507078" y="177108"/>
                      <a:pt x="2508107" y="177451"/>
                    </a:cubicBezTo>
                    <a:cubicBezTo>
                      <a:pt x="2509307" y="177965"/>
                      <a:pt x="2510507" y="178651"/>
                      <a:pt x="2511707" y="179508"/>
                    </a:cubicBezTo>
                    <a:cubicBezTo>
                      <a:pt x="2512907" y="180366"/>
                      <a:pt x="2514022" y="180966"/>
                      <a:pt x="2515050" y="181309"/>
                    </a:cubicBezTo>
                    <a:cubicBezTo>
                      <a:pt x="2515736" y="181652"/>
                      <a:pt x="2516165" y="181909"/>
                      <a:pt x="2516336" y="182080"/>
                    </a:cubicBezTo>
                    <a:cubicBezTo>
                      <a:pt x="2516508" y="182252"/>
                      <a:pt x="2516594" y="182380"/>
                      <a:pt x="2516594" y="182466"/>
                    </a:cubicBezTo>
                    <a:cubicBezTo>
                      <a:pt x="2516594" y="182552"/>
                      <a:pt x="2516722" y="182595"/>
                      <a:pt x="2516979" y="182595"/>
                    </a:cubicBezTo>
                    <a:cubicBezTo>
                      <a:pt x="2517237" y="182595"/>
                      <a:pt x="2517708" y="182595"/>
                      <a:pt x="2518394" y="182595"/>
                    </a:cubicBezTo>
                    <a:cubicBezTo>
                      <a:pt x="2518394" y="181394"/>
                      <a:pt x="2518608" y="179766"/>
                      <a:pt x="2519037" y="177708"/>
                    </a:cubicBezTo>
                    <a:cubicBezTo>
                      <a:pt x="2519465" y="175651"/>
                      <a:pt x="2519851" y="173551"/>
                      <a:pt x="2520194" y="171407"/>
                    </a:cubicBezTo>
                    <a:cubicBezTo>
                      <a:pt x="2520537" y="169264"/>
                      <a:pt x="2520751" y="167250"/>
                      <a:pt x="2520837" y="165364"/>
                    </a:cubicBezTo>
                    <a:cubicBezTo>
                      <a:pt x="2520922" y="163478"/>
                      <a:pt x="2520794" y="161935"/>
                      <a:pt x="2520451" y="160735"/>
                    </a:cubicBezTo>
                    <a:cubicBezTo>
                      <a:pt x="2519765" y="160735"/>
                      <a:pt x="2519294" y="160906"/>
                      <a:pt x="2519037" y="161249"/>
                    </a:cubicBezTo>
                    <a:cubicBezTo>
                      <a:pt x="2518779" y="161592"/>
                      <a:pt x="2518479" y="162021"/>
                      <a:pt x="2518136" y="162535"/>
                    </a:cubicBezTo>
                    <a:cubicBezTo>
                      <a:pt x="2517965" y="161506"/>
                      <a:pt x="2518308" y="160306"/>
                      <a:pt x="2519165" y="158934"/>
                    </a:cubicBezTo>
                    <a:cubicBezTo>
                      <a:pt x="2520022" y="157563"/>
                      <a:pt x="2520537" y="156363"/>
                      <a:pt x="2520708" y="155334"/>
                    </a:cubicBezTo>
                    <a:lnTo>
                      <a:pt x="2523537" y="127816"/>
                    </a:lnTo>
                    <a:cubicBezTo>
                      <a:pt x="2523537" y="125759"/>
                      <a:pt x="2523709" y="124216"/>
                      <a:pt x="2524052" y="123187"/>
                    </a:cubicBezTo>
                    <a:cubicBezTo>
                      <a:pt x="2524394" y="122158"/>
                      <a:pt x="2524309" y="120444"/>
                      <a:pt x="2523794" y="118044"/>
                    </a:cubicBezTo>
                    <a:cubicBezTo>
                      <a:pt x="2523623" y="116158"/>
                      <a:pt x="2523709" y="114615"/>
                      <a:pt x="2524052" y="113415"/>
                    </a:cubicBezTo>
                    <a:cubicBezTo>
                      <a:pt x="2524394" y="112214"/>
                      <a:pt x="2524566" y="110757"/>
                      <a:pt x="2524566" y="109043"/>
                    </a:cubicBezTo>
                    <a:cubicBezTo>
                      <a:pt x="2524738" y="106128"/>
                      <a:pt x="2524994" y="103299"/>
                      <a:pt x="2525337" y="100556"/>
                    </a:cubicBezTo>
                    <a:cubicBezTo>
                      <a:pt x="2525680" y="97813"/>
                      <a:pt x="2526023" y="94984"/>
                      <a:pt x="2526366" y="92069"/>
                    </a:cubicBezTo>
                    <a:cubicBezTo>
                      <a:pt x="2526538" y="90012"/>
                      <a:pt x="2526666" y="88597"/>
                      <a:pt x="2526752" y="87826"/>
                    </a:cubicBezTo>
                    <a:cubicBezTo>
                      <a:pt x="2526837" y="87054"/>
                      <a:pt x="2526795" y="86454"/>
                      <a:pt x="2526623" y="86025"/>
                    </a:cubicBezTo>
                    <a:cubicBezTo>
                      <a:pt x="2526452" y="85597"/>
                      <a:pt x="2526366" y="85168"/>
                      <a:pt x="2526366" y="84739"/>
                    </a:cubicBezTo>
                    <a:cubicBezTo>
                      <a:pt x="2526366" y="84311"/>
                      <a:pt x="2526366" y="83754"/>
                      <a:pt x="2526366" y="83068"/>
                    </a:cubicBezTo>
                    <a:cubicBezTo>
                      <a:pt x="2526709" y="77067"/>
                      <a:pt x="2527009" y="71024"/>
                      <a:pt x="2527266" y="64937"/>
                    </a:cubicBezTo>
                    <a:cubicBezTo>
                      <a:pt x="2527523" y="58851"/>
                      <a:pt x="2527223" y="52807"/>
                      <a:pt x="2526366" y="46806"/>
                    </a:cubicBezTo>
                    <a:cubicBezTo>
                      <a:pt x="2526023" y="44920"/>
                      <a:pt x="2525895" y="43249"/>
                      <a:pt x="2525980" y="41791"/>
                    </a:cubicBezTo>
                    <a:cubicBezTo>
                      <a:pt x="2526066" y="40334"/>
                      <a:pt x="2526023" y="38748"/>
                      <a:pt x="2525852" y="37034"/>
                    </a:cubicBezTo>
                    <a:cubicBezTo>
                      <a:pt x="2525509" y="35662"/>
                      <a:pt x="2525037" y="34376"/>
                      <a:pt x="2524437" y="33176"/>
                    </a:cubicBezTo>
                    <a:cubicBezTo>
                      <a:pt x="2523837" y="31976"/>
                      <a:pt x="2523194" y="30776"/>
                      <a:pt x="2522509" y="29575"/>
                    </a:cubicBezTo>
                    <a:cubicBezTo>
                      <a:pt x="2521651" y="28204"/>
                      <a:pt x="2520794" y="27304"/>
                      <a:pt x="2519937" y="26875"/>
                    </a:cubicBezTo>
                    <a:cubicBezTo>
                      <a:pt x="2519079" y="26446"/>
                      <a:pt x="2519079" y="25118"/>
                      <a:pt x="2519937" y="22889"/>
                    </a:cubicBezTo>
                    <a:cubicBezTo>
                      <a:pt x="2521137" y="20146"/>
                      <a:pt x="2523109" y="18688"/>
                      <a:pt x="2525852" y="18517"/>
                    </a:cubicBezTo>
                    <a:close/>
                    <a:moveTo>
                      <a:pt x="1938178" y="14916"/>
                    </a:moveTo>
                    <a:cubicBezTo>
                      <a:pt x="1939550" y="15259"/>
                      <a:pt x="1940279" y="15431"/>
                      <a:pt x="1940364" y="15431"/>
                    </a:cubicBezTo>
                    <a:cubicBezTo>
                      <a:pt x="1940450" y="15431"/>
                      <a:pt x="1941007" y="15517"/>
                      <a:pt x="1942036" y="15688"/>
                    </a:cubicBezTo>
                    <a:cubicBezTo>
                      <a:pt x="1942379" y="15688"/>
                      <a:pt x="1942593" y="15731"/>
                      <a:pt x="1942679" y="15817"/>
                    </a:cubicBezTo>
                    <a:cubicBezTo>
                      <a:pt x="1942765" y="15902"/>
                      <a:pt x="1942979" y="15859"/>
                      <a:pt x="1943322" y="15688"/>
                    </a:cubicBezTo>
                    <a:cubicBezTo>
                      <a:pt x="1944179" y="15688"/>
                      <a:pt x="1945465" y="15859"/>
                      <a:pt x="1947180" y="16202"/>
                    </a:cubicBezTo>
                    <a:cubicBezTo>
                      <a:pt x="1949237" y="16717"/>
                      <a:pt x="1950780" y="17231"/>
                      <a:pt x="1951809" y="17745"/>
                    </a:cubicBezTo>
                    <a:cubicBezTo>
                      <a:pt x="1952837" y="17745"/>
                      <a:pt x="1953266" y="17745"/>
                      <a:pt x="1953095" y="17745"/>
                    </a:cubicBezTo>
                    <a:cubicBezTo>
                      <a:pt x="1952923" y="17745"/>
                      <a:pt x="1953266" y="17917"/>
                      <a:pt x="1954123" y="18260"/>
                    </a:cubicBezTo>
                    <a:lnTo>
                      <a:pt x="1954638" y="18774"/>
                    </a:lnTo>
                    <a:cubicBezTo>
                      <a:pt x="1955666" y="18774"/>
                      <a:pt x="1956266" y="18860"/>
                      <a:pt x="1956438" y="19031"/>
                    </a:cubicBezTo>
                    <a:cubicBezTo>
                      <a:pt x="1956609" y="19203"/>
                      <a:pt x="1956952" y="19460"/>
                      <a:pt x="1957467" y="19803"/>
                    </a:cubicBezTo>
                    <a:lnTo>
                      <a:pt x="1959267" y="20574"/>
                    </a:lnTo>
                    <a:cubicBezTo>
                      <a:pt x="1959610" y="20917"/>
                      <a:pt x="1960210" y="21432"/>
                      <a:pt x="1961067" y="22117"/>
                    </a:cubicBezTo>
                    <a:cubicBezTo>
                      <a:pt x="1961924" y="22803"/>
                      <a:pt x="1962438" y="23403"/>
                      <a:pt x="1962610" y="23918"/>
                    </a:cubicBezTo>
                    <a:cubicBezTo>
                      <a:pt x="1963467" y="24946"/>
                      <a:pt x="1964067" y="25632"/>
                      <a:pt x="1964410" y="25975"/>
                    </a:cubicBezTo>
                    <a:cubicBezTo>
                      <a:pt x="1965439" y="26489"/>
                      <a:pt x="1965868" y="26875"/>
                      <a:pt x="1965696" y="27132"/>
                    </a:cubicBezTo>
                    <a:cubicBezTo>
                      <a:pt x="1965525" y="27389"/>
                      <a:pt x="1965439" y="27861"/>
                      <a:pt x="1965439" y="28547"/>
                    </a:cubicBezTo>
                    <a:cubicBezTo>
                      <a:pt x="1965439" y="29918"/>
                      <a:pt x="1965567" y="30476"/>
                      <a:pt x="1965825" y="30218"/>
                    </a:cubicBezTo>
                    <a:cubicBezTo>
                      <a:pt x="1966082" y="29961"/>
                      <a:pt x="1965953" y="30347"/>
                      <a:pt x="1965439" y="31376"/>
                    </a:cubicBezTo>
                    <a:lnTo>
                      <a:pt x="1964925" y="31890"/>
                    </a:lnTo>
                    <a:lnTo>
                      <a:pt x="1965182" y="33433"/>
                    </a:lnTo>
                    <a:lnTo>
                      <a:pt x="1965439" y="37034"/>
                    </a:lnTo>
                    <a:cubicBezTo>
                      <a:pt x="1965610" y="37891"/>
                      <a:pt x="1965739" y="38191"/>
                      <a:pt x="1965825" y="37934"/>
                    </a:cubicBezTo>
                    <a:cubicBezTo>
                      <a:pt x="1965910" y="37676"/>
                      <a:pt x="1966039" y="37805"/>
                      <a:pt x="1966210" y="38319"/>
                    </a:cubicBezTo>
                    <a:cubicBezTo>
                      <a:pt x="1966210" y="38662"/>
                      <a:pt x="1966253" y="39005"/>
                      <a:pt x="1966339" y="39348"/>
                    </a:cubicBezTo>
                    <a:cubicBezTo>
                      <a:pt x="1966425" y="39691"/>
                      <a:pt x="1966468" y="39948"/>
                      <a:pt x="1966468" y="40120"/>
                    </a:cubicBezTo>
                    <a:lnTo>
                      <a:pt x="1966468" y="41406"/>
                    </a:lnTo>
                    <a:cubicBezTo>
                      <a:pt x="1966810" y="43463"/>
                      <a:pt x="1966810" y="44620"/>
                      <a:pt x="1966468" y="44877"/>
                    </a:cubicBezTo>
                    <a:cubicBezTo>
                      <a:pt x="1966125" y="45135"/>
                      <a:pt x="1965439" y="46035"/>
                      <a:pt x="1964410" y="47578"/>
                    </a:cubicBezTo>
                    <a:cubicBezTo>
                      <a:pt x="1964067" y="48092"/>
                      <a:pt x="1963853" y="48435"/>
                      <a:pt x="1963767" y="48606"/>
                    </a:cubicBezTo>
                    <a:cubicBezTo>
                      <a:pt x="1963682" y="48778"/>
                      <a:pt x="1963296" y="49121"/>
                      <a:pt x="1962610" y="49635"/>
                    </a:cubicBezTo>
                    <a:cubicBezTo>
                      <a:pt x="1960038" y="52378"/>
                      <a:pt x="1957938" y="54436"/>
                      <a:pt x="1956309" y="55807"/>
                    </a:cubicBezTo>
                    <a:cubicBezTo>
                      <a:pt x="1954681" y="57179"/>
                      <a:pt x="1953266" y="58379"/>
                      <a:pt x="1952066" y="59408"/>
                    </a:cubicBezTo>
                    <a:lnTo>
                      <a:pt x="1951809" y="59665"/>
                    </a:lnTo>
                    <a:cubicBezTo>
                      <a:pt x="1951123" y="60351"/>
                      <a:pt x="1950309" y="60994"/>
                      <a:pt x="1949366" y="61594"/>
                    </a:cubicBezTo>
                    <a:cubicBezTo>
                      <a:pt x="1948422" y="62194"/>
                      <a:pt x="1947694" y="62922"/>
                      <a:pt x="1947180" y="63780"/>
                    </a:cubicBezTo>
                    <a:cubicBezTo>
                      <a:pt x="1946837" y="64980"/>
                      <a:pt x="1946708" y="65580"/>
                      <a:pt x="1946794" y="65580"/>
                    </a:cubicBezTo>
                    <a:cubicBezTo>
                      <a:pt x="1946879" y="65580"/>
                      <a:pt x="1946494" y="66523"/>
                      <a:pt x="1945636" y="68409"/>
                    </a:cubicBezTo>
                    <a:lnTo>
                      <a:pt x="1944094" y="72009"/>
                    </a:lnTo>
                    <a:cubicBezTo>
                      <a:pt x="1943922" y="72352"/>
                      <a:pt x="1943836" y="72481"/>
                      <a:pt x="1943836" y="72395"/>
                    </a:cubicBezTo>
                    <a:cubicBezTo>
                      <a:pt x="1943836" y="72309"/>
                      <a:pt x="1943751" y="72695"/>
                      <a:pt x="1943579" y="73552"/>
                    </a:cubicBezTo>
                    <a:cubicBezTo>
                      <a:pt x="1944436" y="73724"/>
                      <a:pt x="1945894" y="74452"/>
                      <a:pt x="1947951" y="75738"/>
                    </a:cubicBezTo>
                    <a:cubicBezTo>
                      <a:pt x="1950008" y="77024"/>
                      <a:pt x="1951809" y="77324"/>
                      <a:pt x="1953352" y="76638"/>
                    </a:cubicBezTo>
                    <a:cubicBezTo>
                      <a:pt x="1954380" y="76467"/>
                      <a:pt x="1954938" y="76338"/>
                      <a:pt x="1955023" y="76253"/>
                    </a:cubicBezTo>
                    <a:cubicBezTo>
                      <a:pt x="1955109" y="76167"/>
                      <a:pt x="1955581" y="76296"/>
                      <a:pt x="1956438" y="76638"/>
                    </a:cubicBezTo>
                    <a:cubicBezTo>
                      <a:pt x="1957295" y="77153"/>
                      <a:pt x="1958495" y="77539"/>
                      <a:pt x="1960038" y="77796"/>
                    </a:cubicBezTo>
                    <a:cubicBezTo>
                      <a:pt x="1961581" y="78053"/>
                      <a:pt x="1962781" y="78010"/>
                      <a:pt x="1963639" y="77667"/>
                    </a:cubicBezTo>
                    <a:cubicBezTo>
                      <a:pt x="1965010" y="77324"/>
                      <a:pt x="1966210" y="77239"/>
                      <a:pt x="1967239" y="77410"/>
                    </a:cubicBezTo>
                    <a:cubicBezTo>
                      <a:pt x="1968268" y="77581"/>
                      <a:pt x="1969554" y="77667"/>
                      <a:pt x="1971097" y="77667"/>
                    </a:cubicBezTo>
                    <a:cubicBezTo>
                      <a:pt x="1972297" y="79382"/>
                      <a:pt x="1972683" y="80839"/>
                      <a:pt x="1972254" y="82039"/>
                    </a:cubicBezTo>
                    <a:cubicBezTo>
                      <a:pt x="1971825" y="83239"/>
                      <a:pt x="1972125" y="84354"/>
                      <a:pt x="1973154" y="85382"/>
                    </a:cubicBezTo>
                    <a:cubicBezTo>
                      <a:pt x="1973840" y="84868"/>
                      <a:pt x="1974312" y="84054"/>
                      <a:pt x="1974569" y="82939"/>
                    </a:cubicBezTo>
                    <a:cubicBezTo>
                      <a:pt x="1974826" y="81825"/>
                      <a:pt x="1975297" y="80925"/>
                      <a:pt x="1975983" y="80239"/>
                    </a:cubicBezTo>
                    <a:lnTo>
                      <a:pt x="1975983" y="85897"/>
                    </a:lnTo>
                    <a:cubicBezTo>
                      <a:pt x="1975983" y="86754"/>
                      <a:pt x="1975897" y="87397"/>
                      <a:pt x="1975726" y="87826"/>
                    </a:cubicBezTo>
                    <a:cubicBezTo>
                      <a:pt x="1975554" y="88254"/>
                      <a:pt x="1975297" y="88726"/>
                      <a:pt x="1974954" y="89240"/>
                    </a:cubicBezTo>
                    <a:cubicBezTo>
                      <a:pt x="1974612" y="91126"/>
                      <a:pt x="1973840" y="93483"/>
                      <a:pt x="1972640" y="96312"/>
                    </a:cubicBezTo>
                    <a:cubicBezTo>
                      <a:pt x="1971440" y="99141"/>
                      <a:pt x="1970754" y="101413"/>
                      <a:pt x="1970582" y="103128"/>
                    </a:cubicBezTo>
                    <a:cubicBezTo>
                      <a:pt x="1970411" y="103642"/>
                      <a:pt x="1970368" y="103985"/>
                      <a:pt x="1970454" y="104156"/>
                    </a:cubicBezTo>
                    <a:cubicBezTo>
                      <a:pt x="1970540" y="104328"/>
                      <a:pt x="1970497" y="104671"/>
                      <a:pt x="1970325" y="105185"/>
                    </a:cubicBezTo>
                    <a:cubicBezTo>
                      <a:pt x="1970325" y="105528"/>
                      <a:pt x="1970240" y="105742"/>
                      <a:pt x="1970068" y="105828"/>
                    </a:cubicBezTo>
                    <a:cubicBezTo>
                      <a:pt x="1969897" y="105914"/>
                      <a:pt x="1969811" y="106299"/>
                      <a:pt x="1969811" y="106985"/>
                    </a:cubicBezTo>
                    <a:lnTo>
                      <a:pt x="1969297" y="113672"/>
                    </a:lnTo>
                    <a:cubicBezTo>
                      <a:pt x="1969125" y="114015"/>
                      <a:pt x="1969039" y="114357"/>
                      <a:pt x="1969039" y="114700"/>
                    </a:cubicBezTo>
                    <a:cubicBezTo>
                      <a:pt x="1968696" y="115729"/>
                      <a:pt x="1968439" y="116243"/>
                      <a:pt x="1968268" y="116243"/>
                    </a:cubicBezTo>
                    <a:cubicBezTo>
                      <a:pt x="1968096" y="116243"/>
                      <a:pt x="1968268" y="116844"/>
                      <a:pt x="1968782" y="118044"/>
                    </a:cubicBezTo>
                    <a:cubicBezTo>
                      <a:pt x="1968954" y="118387"/>
                      <a:pt x="1968996" y="118687"/>
                      <a:pt x="1968911" y="118944"/>
                    </a:cubicBezTo>
                    <a:cubicBezTo>
                      <a:pt x="1968825" y="119201"/>
                      <a:pt x="1968782" y="119501"/>
                      <a:pt x="1968782" y="119844"/>
                    </a:cubicBezTo>
                    <a:cubicBezTo>
                      <a:pt x="1968439" y="120530"/>
                      <a:pt x="1968353" y="121087"/>
                      <a:pt x="1968525" y="121516"/>
                    </a:cubicBezTo>
                    <a:cubicBezTo>
                      <a:pt x="1968696" y="121944"/>
                      <a:pt x="1968439" y="123359"/>
                      <a:pt x="1967754" y="125759"/>
                    </a:cubicBezTo>
                    <a:cubicBezTo>
                      <a:pt x="1967582" y="126445"/>
                      <a:pt x="1967411" y="127131"/>
                      <a:pt x="1967239" y="127816"/>
                    </a:cubicBezTo>
                    <a:cubicBezTo>
                      <a:pt x="1967068" y="128674"/>
                      <a:pt x="1966896" y="129402"/>
                      <a:pt x="1966725" y="130002"/>
                    </a:cubicBezTo>
                    <a:cubicBezTo>
                      <a:pt x="1966553" y="130602"/>
                      <a:pt x="1966553" y="131331"/>
                      <a:pt x="1966725" y="132188"/>
                    </a:cubicBezTo>
                    <a:cubicBezTo>
                      <a:pt x="1967068" y="133903"/>
                      <a:pt x="1967496" y="134846"/>
                      <a:pt x="1968011" y="135017"/>
                    </a:cubicBezTo>
                    <a:cubicBezTo>
                      <a:pt x="1968525" y="135189"/>
                      <a:pt x="1968525" y="136046"/>
                      <a:pt x="1968011" y="137589"/>
                    </a:cubicBezTo>
                    <a:cubicBezTo>
                      <a:pt x="1967668" y="138618"/>
                      <a:pt x="1967710" y="139303"/>
                      <a:pt x="1968139" y="139646"/>
                    </a:cubicBezTo>
                    <a:cubicBezTo>
                      <a:pt x="1968568" y="139989"/>
                      <a:pt x="1968525" y="140675"/>
                      <a:pt x="1968011" y="141704"/>
                    </a:cubicBezTo>
                    <a:cubicBezTo>
                      <a:pt x="1967668" y="142732"/>
                      <a:pt x="1967582" y="143418"/>
                      <a:pt x="1967754" y="143761"/>
                    </a:cubicBezTo>
                    <a:cubicBezTo>
                      <a:pt x="1967925" y="144104"/>
                      <a:pt x="1968182" y="144876"/>
                      <a:pt x="1968525" y="146076"/>
                    </a:cubicBezTo>
                    <a:cubicBezTo>
                      <a:pt x="1966982" y="147447"/>
                      <a:pt x="1965825" y="148733"/>
                      <a:pt x="1965053" y="149933"/>
                    </a:cubicBezTo>
                    <a:cubicBezTo>
                      <a:pt x="1964282" y="151134"/>
                      <a:pt x="1963124" y="152162"/>
                      <a:pt x="1961581" y="153019"/>
                    </a:cubicBezTo>
                    <a:cubicBezTo>
                      <a:pt x="1960724" y="153362"/>
                      <a:pt x="1959610" y="154005"/>
                      <a:pt x="1958238" y="154948"/>
                    </a:cubicBezTo>
                    <a:cubicBezTo>
                      <a:pt x="1956866" y="155891"/>
                      <a:pt x="1955409" y="155505"/>
                      <a:pt x="1953866" y="153791"/>
                    </a:cubicBezTo>
                    <a:cubicBezTo>
                      <a:pt x="1953180" y="153277"/>
                      <a:pt x="1952580" y="152934"/>
                      <a:pt x="1952066" y="152762"/>
                    </a:cubicBezTo>
                    <a:cubicBezTo>
                      <a:pt x="1951552" y="152591"/>
                      <a:pt x="1950951" y="152505"/>
                      <a:pt x="1950266" y="152505"/>
                    </a:cubicBezTo>
                    <a:cubicBezTo>
                      <a:pt x="1949580" y="152505"/>
                      <a:pt x="1948808" y="152334"/>
                      <a:pt x="1947951" y="151991"/>
                    </a:cubicBezTo>
                    <a:cubicBezTo>
                      <a:pt x="1947094" y="151648"/>
                      <a:pt x="1945722" y="150876"/>
                      <a:pt x="1943836" y="149676"/>
                    </a:cubicBezTo>
                    <a:cubicBezTo>
                      <a:pt x="1942636" y="149676"/>
                      <a:pt x="1941950" y="149676"/>
                      <a:pt x="1941779" y="149676"/>
                    </a:cubicBezTo>
                    <a:cubicBezTo>
                      <a:pt x="1941607" y="149676"/>
                      <a:pt x="1940922" y="149505"/>
                      <a:pt x="1939722" y="149162"/>
                    </a:cubicBezTo>
                    <a:cubicBezTo>
                      <a:pt x="1939379" y="150019"/>
                      <a:pt x="1939079" y="150619"/>
                      <a:pt x="1938821" y="150962"/>
                    </a:cubicBezTo>
                    <a:cubicBezTo>
                      <a:pt x="1938564" y="151305"/>
                      <a:pt x="1938393" y="151648"/>
                      <a:pt x="1938307" y="151991"/>
                    </a:cubicBezTo>
                    <a:cubicBezTo>
                      <a:pt x="1938221" y="152334"/>
                      <a:pt x="1938178" y="152677"/>
                      <a:pt x="1938178" y="153019"/>
                    </a:cubicBezTo>
                    <a:cubicBezTo>
                      <a:pt x="1938178" y="153362"/>
                      <a:pt x="1938007" y="153962"/>
                      <a:pt x="1937664" y="154820"/>
                    </a:cubicBezTo>
                    <a:cubicBezTo>
                      <a:pt x="1937321" y="155677"/>
                      <a:pt x="1937150" y="156363"/>
                      <a:pt x="1937150" y="156877"/>
                    </a:cubicBezTo>
                    <a:cubicBezTo>
                      <a:pt x="1936807" y="157563"/>
                      <a:pt x="1936721" y="158206"/>
                      <a:pt x="1936893" y="158806"/>
                    </a:cubicBezTo>
                    <a:cubicBezTo>
                      <a:pt x="1937064" y="159406"/>
                      <a:pt x="1937064" y="160049"/>
                      <a:pt x="1936893" y="160735"/>
                    </a:cubicBezTo>
                    <a:cubicBezTo>
                      <a:pt x="1936893" y="161421"/>
                      <a:pt x="1936850" y="161806"/>
                      <a:pt x="1936764" y="161892"/>
                    </a:cubicBezTo>
                    <a:cubicBezTo>
                      <a:pt x="1936678" y="161978"/>
                      <a:pt x="1936635" y="162363"/>
                      <a:pt x="1936635" y="163049"/>
                    </a:cubicBezTo>
                    <a:cubicBezTo>
                      <a:pt x="1936464" y="163907"/>
                      <a:pt x="1936292" y="164764"/>
                      <a:pt x="1936121" y="165621"/>
                    </a:cubicBezTo>
                    <a:cubicBezTo>
                      <a:pt x="1935950" y="167336"/>
                      <a:pt x="1935864" y="169050"/>
                      <a:pt x="1935864" y="170765"/>
                    </a:cubicBezTo>
                    <a:cubicBezTo>
                      <a:pt x="1935864" y="172479"/>
                      <a:pt x="1935864" y="174279"/>
                      <a:pt x="1935864" y="176165"/>
                    </a:cubicBezTo>
                    <a:lnTo>
                      <a:pt x="1935864" y="180794"/>
                    </a:lnTo>
                    <a:cubicBezTo>
                      <a:pt x="1936035" y="181480"/>
                      <a:pt x="1936035" y="182252"/>
                      <a:pt x="1935864" y="183109"/>
                    </a:cubicBezTo>
                    <a:cubicBezTo>
                      <a:pt x="1935692" y="183966"/>
                      <a:pt x="1935692" y="184738"/>
                      <a:pt x="1935864" y="185424"/>
                    </a:cubicBezTo>
                    <a:cubicBezTo>
                      <a:pt x="1936035" y="186795"/>
                      <a:pt x="1936078" y="187995"/>
                      <a:pt x="1935992" y="189024"/>
                    </a:cubicBezTo>
                    <a:cubicBezTo>
                      <a:pt x="1935907" y="190053"/>
                      <a:pt x="1936121" y="191253"/>
                      <a:pt x="1936635" y="192624"/>
                    </a:cubicBezTo>
                    <a:cubicBezTo>
                      <a:pt x="1937493" y="194339"/>
                      <a:pt x="1937835" y="195539"/>
                      <a:pt x="1937664" y="196225"/>
                    </a:cubicBezTo>
                    <a:lnTo>
                      <a:pt x="1938178" y="200854"/>
                    </a:lnTo>
                    <a:cubicBezTo>
                      <a:pt x="1938178" y="201197"/>
                      <a:pt x="1938307" y="201497"/>
                      <a:pt x="1938564" y="201754"/>
                    </a:cubicBezTo>
                    <a:cubicBezTo>
                      <a:pt x="1938821" y="202011"/>
                      <a:pt x="1938864" y="202097"/>
                      <a:pt x="1938693" y="202011"/>
                    </a:cubicBezTo>
                    <a:cubicBezTo>
                      <a:pt x="1938521" y="201926"/>
                      <a:pt x="1938607" y="202054"/>
                      <a:pt x="1938950" y="202397"/>
                    </a:cubicBezTo>
                    <a:cubicBezTo>
                      <a:pt x="1939293" y="202740"/>
                      <a:pt x="1939464" y="203383"/>
                      <a:pt x="1939464" y="204326"/>
                    </a:cubicBezTo>
                    <a:cubicBezTo>
                      <a:pt x="1939464" y="205269"/>
                      <a:pt x="1939550" y="206169"/>
                      <a:pt x="1939722" y="207026"/>
                    </a:cubicBezTo>
                    <a:cubicBezTo>
                      <a:pt x="1939893" y="208055"/>
                      <a:pt x="1939936" y="208441"/>
                      <a:pt x="1939850" y="208184"/>
                    </a:cubicBezTo>
                    <a:cubicBezTo>
                      <a:pt x="1939764" y="207926"/>
                      <a:pt x="1939979" y="208141"/>
                      <a:pt x="1940493" y="208826"/>
                    </a:cubicBezTo>
                    <a:cubicBezTo>
                      <a:pt x="1941350" y="209684"/>
                      <a:pt x="1941865" y="210541"/>
                      <a:pt x="1942036" y="211398"/>
                    </a:cubicBezTo>
                    <a:cubicBezTo>
                      <a:pt x="1942207" y="212255"/>
                      <a:pt x="1942465" y="213370"/>
                      <a:pt x="1942808" y="214741"/>
                    </a:cubicBezTo>
                    <a:cubicBezTo>
                      <a:pt x="1942979" y="216456"/>
                      <a:pt x="1943408" y="217656"/>
                      <a:pt x="1944094" y="218342"/>
                    </a:cubicBezTo>
                    <a:cubicBezTo>
                      <a:pt x="1943751" y="220571"/>
                      <a:pt x="1943451" y="221985"/>
                      <a:pt x="1943193" y="222585"/>
                    </a:cubicBezTo>
                    <a:cubicBezTo>
                      <a:pt x="1942936" y="223185"/>
                      <a:pt x="1942979" y="224771"/>
                      <a:pt x="1943322" y="227343"/>
                    </a:cubicBezTo>
                    <a:cubicBezTo>
                      <a:pt x="1943322" y="228372"/>
                      <a:pt x="1943150" y="228929"/>
                      <a:pt x="1942808" y="229015"/>
                    </a:cubicBezTo>
                    <a:cubicBezTo>
                      <a:pt x="1942465" y="229100"/>
                      <a:pt x="1942293" y="229658"/>
                      <a:pt x="1942293" y="230686"/>
                    </a:cubicBezTo>
                    <a:cubicBezTo>
                      <a:pt x="1942465" y="231544"/>
                      <a:pt x="1942593" y="232315"/>
                      <a:pt x="1942679" y="233001"/>
                    </a:cubicBezTo>
                    <a:cubicBezTo>
                      <a:pt x="1942765" y="233687"/>
                      <a:pt x="1942379" y="234458"/>
                      <a:pt x="1941522" y="235315"/>
                    </a:cubicBezTo>
                    <a:lnTo>
                      <a:pt x="1938950" y="237116"/>
                    </a:lnTo>
                    <a:lnTo>
                      <a:pt x="1937664" y="238402"/>
                    </a:lnTo>
                    <a:cubicBezTo>
                      <a:pt x="1937493" y="238744"/>
                      <a:pt x="1936978" y="239173"/>
                      <a:pt x="1936121" y="239687"/>
                    </a:cubicBezTo>
                    <a:cubicBezTo>
                      <a:pt x="1935264" y="240202"/>
                      <a:pt x="1934578" y="240545"/>
                      <a:pt x="1934064" y="240716"/>
                    </a:cubicBezTo>
                    <a:cubicBezTo>
                      <a:pt x="1933721" y="240373"/>
                      <a:pt x="1933421" y="239987"/>
                      <a:pt x="1933164" y="239559"/>
                    </a:cubicBezTo>
                    <a:cubicBezTo>
                      <a:pt x="1932906" y="239130"/>
                      <a:pt x="1932521" y="238744"/>
                      <a:pt x="1932006" y="238402"/>
                    </a:cubicBezTo>
                    <a:cubicBezTo>
                      <a:pt x="1931320" y="237887"/>
                      <a:pt x="1930892" y="237501"/>
                      <a:pt x="1930720" y="237244"/>
                    </a:cubicBezTo>
                    <a:cubicBezTo>
                      <a:pt x="1930549" y="236987"/>
                      <a:pt x="1930120" y="236601"/>
                      <a:pt x="1929435" y="236087"/>
                    </a:cubicBezTo>
                    <a:cubicBezTo>
                      <a:pt x="1929435" y="234887"/>
                      <a:pt x="1929263" y="233944"/>
                      <a:pt x="1928920" y="233258"/>
                    </a:cubicBezTo>
                    <a:cubicBezTo>
                      <a:pt x="1927720" y="231544"/>
                      <a:pt x="1927034" y="230301"/>
                      <a:pt x="1926863" y="229529"/>
                    </a:cubicBezTo>
                    <a:cubicBezTo>
                      <a:pt x="1926691" y="228758"/>
                      <a:pt x="1926091" y="228372"/>
                      <a:pt x="1925063" y="228372"/>
                    </a:cubicBezTo>
                    <a:cubicBezTo>
                      <a:pt x="1925063" y="227172"/>
                      <a:pt x="1925063" y="226657"/>
                      <a:pt x="1925063" y="226829"/>
                    </a:cubicBezTo>
                    <a:cubicBezTo>
                      <a:pt x="1925063" y="227000"/>
                      <a:pt x="1925320" y="226486"/>
                      <a:pt x="1925834" y="225286"/>
                    </a:cubicBezTo>
                    <a:cubicBezTo>
                      <a:pt x="1924634" y="225286"/>
                      <a:pt x="1924034" y="225071"/>
                      <a:pt x="1924034" y="224643"/>
                    </a:cubicBezTo>
                    <a:cubicBezTo>
                      <a:pt x="1924034" y="224214"/>
                      <a:pt x="1924119" y="223743"/>
                      <a:pt x="1924291" y="223228"/>
                    </a:cubicBezTo>
                    <a:cubicBezTo>
                      <a:pt x="1924634" y="222371"/>
                      <a:pt x="1924548" y="221342"/>
                      <a:pt x="1924034" y="220142"/>
                    </a:cubicBezTo>
                    <a:cubicBezTo>
                      <a:pt x="1924034" y="219799"/>
                      <a:pt x="1923948" y="219499"/>
                      <a:pt x="1923777" y="219242"/>
                    </a:cubicBezTo>
                    <a:cubicBezTo>
                      <a:pt x="1923605" y="218985"/>
                      <a:pt x="1923519" y="218685"/>
                      <a:pt x="1923519" y="218342"/>
                    </a:cubicBezTo>
                    <a:cubicBezTo>
                      <a:pt x="1923005" y="216970"/>
                      <a:pt x="1922834" y="216027"/>
                      <a:pt x="1923005" y="215513"/>
                    </a:cubicBezTo>
                    <a:cubicBezTo>
                      <a:pt x="1923176" y="214999"/>
                      <a:pt x="1923176" y="214227"/>
                      <a:pt x="1923005" y="213198"/>
                    </a:cubicBezTo>
                    <a:cubicBezTo>
                      <a:pt x="1923005" y="212513"/>
                      <a:pt x="1922791" y="211955"/>
                      <a:pt x="1922362" y="211527"/>
                    </a:cubicBezTo>
                    <a:cubicBezTo>
                      <a:pt x="1921933" y="211098"/>
                      <a:pt x="1921805" y="210541"/>
                      <a:pt x="1921976" y="209855"/>
                    </a:cubicBezTo>
                    <a:cubicBezTo>
                      <a:pt x="1922319" y="207112"/>
                      <a:pt x="1922448" y="204412"/>
                      <a:pt x="1922362" y="201754"/>
                    </a:cubicBezTo>
                    <a:cubicBezTo>
                      <a:pt x="1922276" y="199097"/>
                      <a:pt x="1922148" y="196311"/>
                      <a:pt x="1921976" y="193396"/>
                    </a:cubicBezTo>
                    <a:cubicBezTo>
                      <a:pt x="1921805" y="192196"/>
                      <a:pt x="1921891" y="191039"/>
                      <a:pt x="1922234" y="189924"/>
                    </a:cubicBezTo>
                    <a:cubicBezTo>
                      <a:pt x="1922576" y="188810"/>
                      <a:pt x="1922576" y="187652"/>
                      <a:pt x="1922234" y="186452"/>
                    </a:cubicBezTo>
                    <a:cubicBezTo>
                      <a:pt x="1922062" y="185424"/>
                      <a:pt x="1922234" y="184652"/>
                      <a:pt x="1922748" y="184138"/>
                    </a:cubicBezTo>
                    <a:cubicBezTo>
                      <a:pt x="1923262" y="183623"/>
                      <a:pt x="1923348" y="182080"/>
                      <a:pt x="1923005" y="179508"/>
                    </a:cubicBezTo>
                    <a:lnTo>
                      <a:pt x="1922748" y="177708"/>
                    </a:lnTo>
                    <a:cubicBezTo>
                      <a:pt x="1922748" y="176337"/>
                      <a:pt x="1922748" y="175565"/>
                      <a:pt x="1922748" y="175394"/>
                    </a:cubicBezTo>
                    <a:cubicBezTo>
                      <a:pt x="1922748" y="175222"/>
                      <a:pt x="1922919" y="174622"/>
                      <a:pt x="1923262" y="173593"/>
                    </a:cubicBezTo>
                    <a:cubicBezTo>
                      <a:pt x="1923605" y="172565"/>
                      <a:pt x="1923734" y="171622"/>
                      <a:pt x="1923648" y="170765"/>
                    </a:cubicBezTo>
                    <a:cubicBezTo>
                      <a:pt x="1923562" y="169907"/>
                      <a:pt x="1923691" y="169221"/>
                      <a:pt x="1924034" y="168707"/>
                    </a:cubicBezTo>
                    <a:cubicBezTo>
                      <a:pt x="1924205" y="167164"/>
                      <a:pt x="1924248" y="166093"/>
                      <a:pt x="1924162" y="165492"/>
                    </a:cubicBezTo>
                    <a:cubicBezTo>
                      <a:pt x="1924077" y="164892"/>
                      <a:pt x="1924119" y="163821"/>
                      <a:pt x="1924291" y="162278"/>
                    </a:cubicBezTo>
                    <a:cubicBezTo>
                      <a:pt x="1924119" y="161249"/>
                      <a:pt x="1924034" y="159706"/>
                      <a:pt x="1924034" y="157649"/>
                    </a:cubicBezTo>
                    <a:lnTo>
                      <a:pt x="1922748" y="157649"/>
                    </a:lnTo>
                    <a:cubicBezTo>
                      <a:pt x="1922748" y="158334"/>
                      <a:pt x="1922791" y="158592"/>
                      <a:pt x="1922877" y="158420"/>
                    </a:cubicBezTo>
                    <a:cubicBezTo>
                      <a:pt x="1922962" y="158249"/>
                      <a:pt x="1922748" y="158334"/>
                      <a:pt x="1922234" y="158677"/>
                    </a:cubicBezTo>
                    <a:cubicBezTo>
                      <a:pt x="1921891" y="159020"/>
                      <a:pt x="1921762" y="159192"/>
                      <a:pt x="1921848" y="159192"/>
                    </a:cubicBezTo>
                    <a:cubicBezTo>
                      <a:pt x="1921933" y="159192"/>
                      <a:pt x="1921891" y="159192"/>
                      <a:pt x="1921719" y="159192"/>
                    </a:cubicBezTo>
                    <a:cubicBezTo>
                      <a:pt x="1920691" y="159363"/>
                      <a:pt x="1919876" y="159835"/>
                      <a:pt x="1919276" y="160606"/>
                    </a:cubicBezTo>
                    <a:cubicBezTo>
                      <a:pt x="1918676" y="161378"/>
                      <a:pt x="1918119" y="162278"/>
                      <a:pt x="1917604" y="163306"/>
                    </a:cubicBezTo>
                    <a:cubicBezTo>
                      <a:pt x="1916919" y="164507"/>
                      <a:pt x="1916447" y="165107"/>
                      <a:pt x="1916190" y="165107"/>
                    </a:cubicBezTo>
                    <a:cubicBezTo>
                      <a:pt x="1915933" y="165107"/>
                      <a:pt x="1915547" y="165535"/>
                      <a:pt x="1915033" y="166393"/>
                    </a:cubicBezTo>
                    <a:cubicBezTo>
                      <a:pt x="1914347" y="167250"/>
                      <a:pt x="1913918" y="167764"/>
                      <a:pt x="1913747" y="167936"/>
                    </a:cubicBezTo>
                    <a:cubicBezTo>
                      <a:pt x="1913575" y="168107"/>
                      <a:pt x="1913061" y="168450"/>
                      <a:pt x="1912204" y="168964"/>
                    </a:cubicBezTo>
                    <a:cubicBezTo>
                      <a:pt x="1910489" y="170850"/>
                      <a:pt x="1909332" y="172393"/>
                      <a:pt x="1908732" y="173593"/>
                    </a:cubicBezTo>
                    <a:cubicBezTo>
                      <a:pt x="1908132" y="174794"/>
                      <a:pt x="1907317" y="176337"/>
                      <a:pt x="1906289" y="178223"/>
                    </a:cubicBezTo>
                    <a:lnTo>
                      <a:pt x="1904746" y="180794"/>
                    </a:lnTo>
                    <a:cubicBezTo>
                      <a:pt x="1904746" y="181137"/>
                      <a:pt x="1904660" y="181480"/>
                      <a:pt x="1904489" y="181823"/>
                    </a:cubicBezTo>
                    <a:cubicBezTo>
                      <a:pt x="1904317" y="182166"/>
                      <a:pt x="1903888" y="182680"/>
                      <a:pt x="1903203" y="183366"/>
                    </a:cubicBezTo>
                    <a:cubicBezTo>
                      <a:pt x="1901317" y="185424"/>
                      <a:pt x="1899688" y="187738"/>
                      <a:pt x="1898316" y="190310"/>
                    </a:cubicBezTo>
                    <a:cubicBezTo>
                      <a:pt x="1897630" y="191681"/>
                      <a:pt x="1897030" y="192624"/>
                      <a:pt x="1896516" y="193139"/>
                    </a:cubicBezTo>
                    <a:cubicBezTo>
                      <a:pt x="1896002" y="193653"/>
                      <a:pt x="1895402" y="194425"/>
                      <a:pt x="1894716" y="195453"/>
                    </a:cubicBezTo>
                    <a:cubicBezTo>
                      <a:pt x="1894202" y="196139"/>
                      <a:pt x="1893601" y="196739"/>
                      <a:pt x="1892916" y="197254"/>
                    </a:cubicBezTo>
                    <a:cubicBezTo>
                      <a:pt x="1892230" y="197768"/>
                      <a:pt x="1891544" y="198368"/>
                      <a:pt x="1890858" y="199054"/>
                    </a:cubicBezTo>
                    <a:lnTo>
                      <a:pt x="1889315" y="200340"/>
                    </a:lnTo>
                    <a:cubicBezTo>
                      <a:pt x="1888972" y="201025"/>
                      <a:pt x="1888501" y="201454"/>
                      <a:pt x="1887901" y="201626"/>
                    </a:cubicBezTo>
                    <a:cubicBezTo>
                      <a:pt x="1887301" y="201797"/>
                      <a:pt x="1886829" y="202054"/>
                      <a:pt x="1886486" y="202397"/>
                    </a:cubicBezTo>
                    <a:cubicBezTo>
                      <a:pt x="1884943" y="204112"/>
                      <a:pt x="1883829" y="204883"/>
                      <a:pt x="1883143" y="204712"/>
                    </a:cubicBezTo>
                    <a:cubicBezTo>
                      <a:pt x="1882457" y="204540"/>
                      <a:pt x="1881514" y="205312"/>
                      <a:pt x="1880314" y="207026"/>
                    </a:cubicBezTo>
                    <a:cubicBezTo>
                      <a:pt x="1879285" y="206683"/>
                      <a:pt x="1878214" y="206598"/>
                      <a:pt x="1877099" y="206769"/>
                    </a:cubicBezTo>
                    <a:cubicBezTo>
                      <a:pt x="1875985" y="206941"/>
                      <a:pt x="1875085" y="206426"/>
                      <a:pt x="1874399" y="205226"/>
                    </a:cubicBezTo>
                    <a:cubicBezTo>
                      <a:pt x="1874056" y="204369"/>
                      <a:pt x="1874056" y="203083"/>
                      <a:pt x="1874399" y="201368"/>
                    </a:cubicBezTo>
                    <a:cubicBezTo>
                      <a:pt x="1874742" y="200340"/>
                      <a:pt x="1874956" y="199525"/>
                      <a:pt x="1875042" y="198925"/>
                    </a:cubicBezTo>
                    <a:cubicBezTo>
                      <a:pt x="1875128" y="198325"/>
                      <a:pt x="1875513" y="197425"/>
                      <a:pt x="1876199" y="196225"/>
                    </a:cubicBezTo>
                    <a:cubicBezTo>
                      <a:pt x="1876542" y="195539"/>
                      <a:pt x="1876671" y="195282"/>
                      <a:pt x="1876585" y="195453"/>
                    </a:cubicBezTo>
                    <a:cubicBezTo>
                      <a:pt x="1876499" y="195625"/>
                      <a:pt x="1876628" y="195282"/>
                      <a:pt x="1876971" y="194425"/>
                    </a:cubicBezTo>
                    <a:cubicBezTo>
                      <a:pt x="1877485" y="194082"/>
                      <a:pt x="1877828" y="193782"/>
                      <a:pt x="1877999" y="193525"/>
                    </a:cubicBezTo>
                    <a:cubicBezTo>
                      <a:pt x="1878171" y="193267"/>
                      <a:pt x="1878428" y="192796"/>
                      <a:pt x="1878771" y="192110"/>
                    </a:cubicBezTo>
                    <a:lnTo>
                      <a:pt x="1880314" y="189538"/>
                    </a:lnTo>
                    <a:cubicBezTo>
                      <a:pt x="1881343" y="188167"/>
                      <a:pt x="1882200" y="186709"/>
                      <a:pt x="1882886" y="185166"/>
                    </a:cubicBezTo>
                    <a:lnTo>
                      <a:pt x="1883143" y="184652"/>
                    </a:lnTo>
                    <a:cubicBezTo>
                      <a:pt x="1883486" y="184138"/>
                      <a:pt x="1883700" y="183752"/>
                      <a:pt x="1883786" y="183495"/>
                    </a:cubicBezTo>
                    <a:cubicBezTo>
                      <a:pt x="1883872" y="183238"/>
                      <a:pt x="1884086" y="182937"/>
                      <a:pt x="1884429" y="182595"/>
                    </a:cubicBezTo>
                    <a:cubicBezTo>
                      <a:pt x="1884772" y="182252"/>
                      <a:pt x="1885029" y="181780"/>
                      <a:pt x="1885200" y="181180"/>
                    </a:cubicBezTo>
                    <a:cubicBezTo>
                      <a:pt x="1885372" y="180580"/>
                      <a:pt x="1885715" y="179766"/>
                      <a:pt x="1886229" y="178737"/>
                    </a:cubicBezTo>
                    <a:lnTo>
                      <a:pt x="1887515" y="176422"/>
                    </a:lnTo>
                    <a:cubicBezTo>
                      <a:pt x="1887686" y="175565"/>
                      <a:pt x="1888286" y="174622"/>
                      <a:pt x="1889315" y="173593"/>
                    </a:cubicBezTo>
                    <a:cubicBezTo>
                      <a:pt x="1889658" y="173251"/>
                      <a:pt x="1889872" y="172908"/>
                      <a:pt x="1889958" y="172565"/>
                    </a:cubicBezTo>
                    <a:cubicBezTo>
                      <a:pt x="1890044" y="172222"/>
                      <a:pt x="1890344" y="171793"/>
                      <a:pt x="1890858" y="171279"/>
                    </a:cubicBezTo>
                    <a:lnTo>
                      <a:pt x="1891630" y="169993"/>
                    </a:lnTo>
                    <a:lnTo>
                      <a:pt x="1891887" y="169993"/>
                    </a:lnTo>
                    <a:lnTo>
                      <a:pt x="1891887" y="169479"/>
                    </a:lnTo>
                    <a:cubicBezTo>
                      <a:pt x="1893087" y="167764"/>
                      <a:pt x="1894202" y="165621"/>
                      <a:pt x="1895230" y="163049"/>
                    </a:cubicBezTo>
                    <a:cubicBezTo>
                      <a:pt x="1895916" y="161506"/>
                      <a:pt x="1897116" y="159877"/>
                      <a:pt x="1898831" y="158163"/>
                    </a:cubicBezTo>
                    <a:cubicBezTo>
                      <a:pt x="1899688" y="155934"/>
                      <a:pt x="1900374" y="154391"/>
                      <a:pt x="1900888" y="153534"/>
                    </a:cubicBezTo>
                    <a:cubicBezTo>
                      <a:pt x="1901745" y="152505"/>
                      <a:pt x="1902045" y="151948"/>
                      <a:pt x="1901788" y="151862"/>
                    </a:cubicBezTo>
                    <a:cubicBezTo>
                      <a:pt x="1901531" y="151776"/>
                      <a:pt x="1901745" y="151391"/>
                      <a:pt x="1902431" y="150705"/>
                    </a:cubicBezTo>
                    <a:cubicBezTo>
                      <a:pt x="1903460" y="149848"/>
                      <a:pt x="1903931" y="149290"/>
                      <a:pt x="1903846" y="149033"/>
                    </a:cubicBezTo>
                    <a:cubicBezTo>
                      <a:pt x="1903760" y="148776"/>
                      <a:pt x="1903974" y="148476"/>
                      <a:pt x="1904489" y="148133"/>
                    </a:cubicBezTo>
                    <a:cubicBezTo>
                      <a:pt x="1904489" y="147962"/>
                      <a:pt x="1904746" y="147705"/>
                      <a:pt x="1905260" y="147362"/>
                    </a:cubicBezTo>
                    <a:lnTo>
                      <a:pt x="1905774" y="146847"/>
                    </a:lnTo>
                    <a:lnTo>
                      <a:pt x="1906032" y="146333"/>
                    </a:lnTo>
                    <a:cubicBezTo>
                      <a:pt x="1906717" y="145476"/>
                      <a:pt x="1907060" y="144447"/>
                      <a:pt x="1907060" y="143247"/>
                    </a:cubicBezTo>
                    <a:cubicBezTo>
                      <a:pt x="1908432" y="142904"/>
                      <a:pt x="1908903" y="142775"/>
                      <a:pt x="1908475" y="142861"/>
                    </a:cubicBezTo>
                    <a:cubicBezTo>
                      <a:pt x="1908046" y="142947"/>
                      <a:pt x="1908175" y="142475"/>
                      <a:pt x="1908861" y="141447"/>
                    </a:cubicBezTo>
                    <a:lnTo>
                      <a:pt x="1909632" y="140418"/>
                    </a:lnTo>
                    <a:lnTo>
                      <a:pt x="1910404" y="138875"/>
                    </a:lnTo>
                    <a:cubicBezTo>
                      <a:pt x="1911432" y="137503"/>
                      <a:pt x="1911947" y="136860"/>
                      <a:pt x="1911947" y="136946"/>
                    </a:cubicBezTo>
                    <a:cubicBezTo>
                      <a:pt x="1911947" y="137032"/>
                      <a:pt x="1911947" y="136817"/>
                      <a:pt x="1911947" y="136303"/>
                    </a:cubicBezTo>
                    <a:cubicBezTo>
                      <a:pt x="1912975" y="134931"/>
                      <a:pt x="1914047" y="132960"/>
                      <a:pt x="1915161" y="130388"/>
                    </a:cubicBezTo>
                    <a:cubicBezTo>
                      <a:pt x="1916276" y="127816"/>
                      <a:pt x="1917304" y="125416"/>
                      <a:pt x="1918247" y="123187"/>
                    </a:cubicBezTo>
                    <a:cubicBezTo>
                      <a:pt x="1919190" y="120958"/>
                      <a:pt x="1919876" y="119030"/>
                      <a:pt x="1920305" y="117401"/>
                    </a:cubicBezTo>
                    <a:cubicBezTo>
                      <a:pt x="1920733" y="115772"/>
                      <a:pt x="1920605" y="115043"/>
                      <a:pt x="1919919" y="115215"/>
                    </a:cubicBezTo>
                    <a:lnTo>
                      <a:pt x="1919919" y="114186"/>
                    </a:lnTo>
                    <a:cubicBezTo>
                      <a:pt x="1918890" y="114357"/>
                      <a:pt x="1918033" y="114615"/>
                      <a:pt x="1917347" y="114958"/>
                    </a:cubicBezTo>
                    <a:cubicBezTo>
                      <a:pt x="1916661" y="115300"/>
                      <a:pt x="1915890" y="115729"/>
                      <a:pt x="1915033" y="116243"/>
                    </a:cubicBezTo>
                    <a:cubicBezTo>
                      <a:pt x="1914690" y="116415"/>
                      <a:pt x="1914261" y="116758"/>
                      <a:pt x="1913747" y="117272"/>
                    </a:cubicBezTo>
                    <a:cubicBezTo>
                      <a:pt x="1913404" y="117615"/>
                      <a:pt x="1912847" y="117872"/>
                      <a:pt x="1912075" y="118044"/>
                    </a:cubicBezTo>
                    <a:cubicBezTo>
                      <a:pt x="1911304" y="118215"/>
                      <a:pt x="1910661" y="118558"/>
                      <a:pt x="1910146" y="119072"/>
                    </a:cubicBezTo>
                    <a:cubicBezTo>
                      <a:pt x="1909975" y="119244"/>
                      <a:pt x="1909846" y="119330"/>
                      <a:pt x="1909761" y="119330"/>
                    </a:cubicBezTo>
                    <a:cubicBezTo>
                      <a:pt x="1909675" y="119330"/>
                      <a:pt x="1909460" y="119415"/>
                      <a:pt x="1909118" y="119587"/>
                    </a:cubicBezTo>
                    <a:lnTo>
                      <a:pt x="1906546" y="120615"/>
                    </a:lnTo>
                    <a:lnTo>
                      <a:pt x="1906546" y="120873"/>
                    </a:lnTo>
                    <a:cubicBezTo>
                      <a:pt x="1904660" y="121901"/>
                      <a:pt x="1903545" y="122501"/>
                      <a:pt x="1903203" y="122673"/>
                    </a:cubicBezTo>
                    <a:cubicBezTo>
                      <a:pt x="1902860" y="122844"/>
                      <a:pt x="1902002" y="123444"/>
                      <a:pt x="1900631" y="124473"/>
                    </a:cubicBezTo>
                    <a:lnTo>
                      <a:pt x="1899345" y="125502"/>
                    </a:lnTo>
                    <a:cubicBezTo>
                      <a:pt x="1898659" y="125845"/>
                      <a:pt x="1898188" y="126102"/>
                      <a:pt x="1897931" y="126273"/>
                    </a:cubicBezTo>
                    <a:cubicBezTo>
                      <a:pt x="1897673" y="126445"/>
                      <a:pt x="1897373" y="126788"/>
                      <a:pt x="1897030" y="127302"/>
                    </a:cubicBezTo>
                    <a:cubicBezTo>
                      <a:pt x="1896688" y="127645"/>
                      <a:pt x="1896302" y="127859"/>
                      <a:pt x="1895873" y="127945"/>
                    </a:cubicBezTo>
                    <a:cubicBezTo>
                      <a:pt x="1895444" y="128031"/>
                      <a:pt x="1895059" y="128245"/>
                      <a:pt x="1894716" y="128588"/>
                    </a:cubicBezTo>
                    <a:cubicBezTo>
                      <a:pt x="1891458" y="130131"/>
                      <a:pt x="1889272" y="131117"/>
                      <a:pt x="1888158" y="131545"/>
                    </a:cubicBezTo>
                    <a:cubicBezTo>
                      <a:pt x="1887043" y="131974"/>
                      <a:pt x="1886272" y="132317"/>
                      <a:pt x="1885843" y="132574"/>
                    </a:cubicBezTo>
                    <a:cubicBezTo>
                      <a:pt x="1885415" y="132831"/>
                      <a:pt x="1884857" y="133346"/>
                      <a:pt x="1884172" y="134117"/>
                    </a:cubicBezTo>
                    <a:cubicBezTo>
                      <a:pt x="1883486" y="134889"/>
                      <a:pt x="1882114" y="136389"/>
                      <a:pt x="1880057" y="138618"/>
                    </a:cubicBezTo>
                    <a:cubicBezTo>
                      <a:pt x="1879371" y="139132"/>
                      <a:pt x="1878900" y="139604"/>
                      <a:pt x="1878642" y="140032"/>
                    </a:cubicBezTo>
                    <a:cubicBezTo>
                      <a:pt x="1878385" y="140461"/>
                      <a:pt x="1877999" y="140932"/>
                      <a:pt x="1877485" y="141447"/>
                    </a:cubicBezTo>
                    <a:cubicBezTo>
                      <a:pt x="1876456" y="142475"/>
                      <a:pt x="1875471" y="143032"/>
                      <a:pt x="1874528" y="143118"/>
                    </a:cubicBezTo>
                    <a:cubicBezTo>
                      <a:pt x="1873585" y="143204"/>
                      <a:pt x="1872813" y="143075"/>
                      <a:pt x="1872213" y="142732"/>
                    </a:cubicBezTo>
                    <a:cubicBezTo>
                      <a:pt x="1871613" y="142390"/>
                      <a:pt x="1870970" y="141918"/>
                      <a:pt x="1870284" y="141318"/>
                    </a:cubicBezTo>
                    <a:cubicBezTo>
                      <a:pt x="1869598" y="140718"/>
                      <a:pt x="1869084" y="140246"/>
                      <a:pt x="1868741" y="139904"/>
                    </a:cubicBezTo>
                    <a:cubicBezTo>
                      <a:pt x="1867541" y="138875"/>
                      <a:pt x="1866812" y="138060"/>
                      <a:pt x="1866555" y="137460"/>
                    </a:cubicBezTo>
                    <a:cubicBezTo>
                      <a:pt x="1866298" y="136860"/>
                      <a:pt x="1865998" y="136046"/>
                      <a:pt x="1865655" y="135017"/>
                    </a:cubicBezTo>
                    <a:cubicBezTo>
                      <a:pt x="1865483" y="134674"/>
                      <a:pt x="1865441" y="134331"/>
                      <a:pt x="1865527" y="133989"/>
                    </a:cubicBezTo>
                    <a:cubicBezTo>
                      <a:pt x="1865612" y="133646"/>
                      <a:pt x="1865398" y="133217"/>
                      <a:pt x="1864884" y="132703"/>
                    </a:cubicBezTo>
                    <a:lnTo>
                      <a:pt x="1862569" y="129102"/>
                    </a:lnTo>
                    <a:lnTo>
                      <a:pt x="1863083" y="126273"/>
                    </a:lnTo>
                    <a:cubicBezTo>
                      <a:pt x="1863255" y="126102"/>
                      <a:pt x="1863298" y="126016"/>
                      <a:pt x="1863212" y="126016"/>
                    </a:cubicBezTo>
                    <a:cubicBezTo>
                      <a:pt x="1863126" y="126016"/>
                      <a:pt x="1863255" y="125930"/>
                      <a:pt x="1863598" y="125759"/>
                    </a:cubicBezTo>
                    <a:cubicBezTo>
                      <a:pt x="1863941" y="125416"/>
                      <a:pt x="1864969" y="124730"/>
                      <a:pt x="1866684" y="123702"/>
                    </a:cubicBezTo>
                    <a:cubicBezTo>
                      <a:pt x="1868398" y="122673"/>
                      <a:pt x="1869513" y="122244"/>
                      <a:pt x="1870027" y="122416"/>
                    </a:cubicBezTo>
                    <a:cubicBezTo>
                      <a:pt x="1871227" y="122587"/>
                      <a:pt x="1871956" y="122716"/>
                      <a:pt x="1872213" y="122801"/>
                    </a:cubicBezTo>
                    <a:cubicBezTo>
                      <a:pt x="1872470" y="122887"/>
                      <a:pt x="1873456" y="122416"/>
                      <a:pt x="1875171" y="121387"/>
                    </a:cubicBezTo>
                    <a:cubicBezTo>
                      <a:pt x="1875513" y="121215"/>
                      <a:pt x="1875685" y="121087"/>
                      <a:pt x="1875685" y="121001"/>
                    </a:cubicBezTo>
                    <a:cubicBezTo>
                      <a:pt x="1875685" y="120915"/>
                      <a:pt x="1875942" y="120787"/>
                      <a:pt x="1876456" y="120615"/>
                    </a:cubicBezTo>
                    <a:lnTo>
                      <a:pt x="1876971" y="119844"/>
                    </a:lnTo>
                    <a:lnTo>
                      <a:pt x="1878257" y="119330"/>
                    </a:lnTo>
                    <a:cubicBezTo>
                      <a:pt x="1880142" y="118129"/>
                      <a:pt x="1881857" y="117358"/>
                      <a:pt x="1883400" y="117015"/>
                    </a:cubicBezTo>
                    <a:cubicBezTo>
                      <a:pt x="1884943" y="116672"/>
                      <a:pt x="1886401" y="115729"/>
                      <a:pt x="1887772" y="114186"/>
                    </a:cubicBezTo>
                    <a:lnTo>
                      <a:pt x="1897545" y="102099"/>
                    </a:lnTo>
                    <a:cubicBezTo>
                      <a:pt x="1898745" y="100556"/>
                      <a:pt x="1900031" y="99270"/>
                      <a:pt x="1901402" y="98241"/>
                    </a:cubicBezTo>
                    <a:cubicBezTo>
                      <a:pt x="1902774" y="97212"/>
                      <a:pt x="1904231" y="96184"/>
                      <a:pt x="1905774" y="95155"/>
                    </a:cubicBezTo>
                    <a:lnTo>
                      <a:pt x="1910918" y="91297"/>
                    </a:lnTo>
                    <a:cubicBezTo>
                      <a:pt x="1912804" y="89926"/>
                      <a:pt x="1914990" y="88254"/>
                      <a:pt x="1917476" y="86283"/>
                    </a:cubicBezTo>
                    <a:cubicBezTo>
                      <a:pt x="1919962" y="84311"/>
                      <a:pt x="1921891" y="82639"/>
                      <a:pt x="1923262" y="81268"/>
                    </a:cubicBezTo>
                    <a:cubicBezTo>
                      <a:pt x="1924119" y="80410"/>
                      <a:pt x="1924505" y="79896"/>
                      <a:pt x="1924420" y="79725"/>
                    </a:cubicBezTo>
                    <a:cubicBezTo>
                      <a:pt x="1924334" y="79553"/>
                      <a:pt x="1924634" y="79039"/>
                      <a:pt x="1925320" y="78182"/>
                    </a:cubicBezTo>
                    <a:cubicBezTo>
                      <a:pt x="1925663" y="77839"/>
                      <a:pt x="1926005" y="77239"/>
                      <a:pt x="1926348" y="76381"/>
                    </a:cubicBezTo>
                    <a:cubicBezTo>
                      <a:pt x="1926520" y="76038"/>
                      <a:pt x="1926691" y="75353"/>
                      <a:pt x="1926863" y="74324"/>
                    </a:cubicBezTo>
                    <a:cubicBezTo>
                      <a:pt x="1927034" y="73295"/>
                      <a:pt x="1927034" y="72609"/>
                      <a:pt x="1926863" y="72267"/>
                    </a:cubicBezTo>
                    <a:lnTo>
                      <a:pt x="1926605" y="72009"/>
                    </a:lnTo>
                    <a:cubicBezTo>
                      <a:pt x="1925748" y="70638"/>
                      <a:pt x="1925448" y="69909"/>
                      <a:pt x="1925705" y="69823"/>
                    </a:cubicBezTo>
                    <a:cubicBezTo>
                      <a:pt x="1925963" y="69738"/>
                      <a:pt x="1926005" y="69009"/>
                      <a:pt x="1925834" y="67637"/>
                    </a:cubicBezTo>
                    <a:cubicBezTo>
                      <a:pt x="1925834" y="65580"/>
                      <a:pt x="1925877" y="64508"/>
                      <a:pt x="1925963" y="64423"/>
                    </a:cubicBezTo>
                    <a:cubicBezTo>
                      <a:pt x="1926048" y="64337"/>
                      <a:pt x="1926605" y="63694"/>
                      <a:pt x="1927634" y="62494"/>
                    </a:cubicBezTo>
                    <a:cubicBezTo>
                      <a:pt x="1927977" y="61808"/>
                      <a:pt x="1928191" y="61079"/>
                      <a:pt x="1928277" y="60308"/>
                    </a:cubicBezTo>
                    <a:cubicBezTo>
                      <a:pt x="1928363" y="59536"/>
                      <a:pt x="1927891" y="58893"/>
                      <a:pt x="1926863" y="58379"/>
                    </a:cubicBezTo>
                    <a:lnTo>
                      <a:pt x="1926863" y="52721"/>
                    </a:lnTo>
                    <a:cubicBezTo>
                      <a:pt x="1927034" y="52550"/>
                      <a:pt x="1927206" y="52464"/>
                      <a:pt x="1927377" y="52464"/>
                    </a:cubicBezTo>
                    <a:cubicBezTo>
                      <a:pt x="1927548" y="52464"/>
                      <a:pt x="1927720" y="52293"/>
                      <a:pt x="1927891" y="51950"/>
                    </a:cubicBezTo>
                    <a:lnTo>
                      <a:pt x="1927891" y="51693"/>
                    </a:lnTo>
                    <a:lnTo>
                      <a:pt x="1928406" y="51178"/>
                    </a:lnTo>
                    <a:cubicBezTo>
                      <a:pt x="1929092" y="50492"/>
                      <a:pt x="1929906" y="50235"/>
                      <a:pt x="1930849" y="50407"/>
                    </a:cubicBezTo>
                    <a:cubicBezTo>
                      <a:pt x="1931792" y="50578"/>
                      <a:pt x="1932692" y="50750"/>
                      <a:pt x="1933549" y="50921"/>
                    </a:cubicBezTo>
                    <a:cubicBezTo>
                      <a:pt x="1934578" y="50921"/>
                      <a:pt x="1935692" y="51435"/>
                      <a:pt x="1936893" y="52464"/>
                    </a:cubicBezTo>
                    <a:cubicBezTo>
                      <a:pt x="1937235" y="52807"/>
                      <a:pt x="1937364" y="52893"/>
                      <a:pt x="1937278" y="52721"/>
                    </a:cubicBezTo>
                    <a:cubicBezTo>
                      <a:pt x="1937192" y="52550"/>
                      <a:pt x="1937321" y="52635"/>
                      <a:pt x="1937664" y="52978"/>
                    </a:cubicBezTo>
                    <a:cubicBezTo>
                      <a:pt x="1938864" y="53321"/>
                      <a:pt x="1939722" y="53878"/>
                      <a:pt x="1940236" y="54650"/>
                    </a:cubicBezTo>
                    <a:cubicBezTo>
                      <a:pt x="1940750" y="55422"/>
                      <a:pt x="1941222" y="56022"/>
                      <a:pt x="1941650" y="56450"/>
                    </a:cubicBezTo>
                    <a:cubicBezTo>
                      <a:pt x="1942079" y="56879"/>
                      <a:pt x="1942507" y="57093"/>
                      <a:pt x="1942936" y="57093"/>
                    </a:cubicBezTo>
                    <a:cubicBezTo>
                      <a:pt x="1943365" y="57093"/>
                      <a:pt x="1943922" y="56579"/>
                      <a:pt x="1944608" y="55550"/>
                    </a:cubicBezTo>
                    <a:cubicBezTo>
                      <a:pt x="1945294" y="54693"/>
                      <a:pt x="1946022" y="54007"/>
                      <a:pt x="1946794" y="53493"/>
                    </a:cubicBezTo>
                    <a:cubicBezTo>
                      <a:pt x="1947565" y="52978"/>
                      <a:pt x="1948208" y="52293"/>
                      <a:pt x="1948723" y="51435"/>
                    </a:cubicBezTo>
                    <a:lnTo>
                      <a:pt x="1948980" y="51435"/>
                    </a:lnTo>
                    <a:cubicBezTo>
                      <a:pt x="1949837" y="50064"/>
                      <a:pt x="1950780" y="48606"/>
                      <a:pt x="1951809" y="47063"/>
                    </a:cubicBezTo>
                    <a:cubicBezTo>
                      <a:pt x="1952151" y="46035"/>
                      <a:pt x="1952494" y="45435"/>
                      <a:pt x="1952837" y="45263"/>
                    </a:cubicBezTo>
                    <a:cubicBezTo>
                      <a:pt x="1953180" y="45092"/>
                      <a:pt x="1953352" y="44234"/>
                      <a:pt x="1953352" y="42691"/>
                    </a:cubicBezTo>
                    <a:cubicBezTo>
                      <a:pt x="1950951" y="42348"/>
                      <a:pt x="1949108" y="42006"/>
                      <a:pt x="1947823" y="41663"/>
                    </a:cubicBezTo>
                    <a:cubicBezTo>
                      <a:pt x="1946537" y="41320"/>
                      <a:pt x="1945294" y="41020"/>
                      <a:pt x="1944094" y="40763"/>
                    </a:cubicBezTo>
                    <a:cubicBezTo>
                      <a:pt x="1942893" y="40505"/>
                      <a:pt x="1942207" y="40377"/>
                      <a:pt x="1942036" y="40377"/>
                    </a:cubicBezTo>
                    <a:cubicBezTo>
                      <a:pt x="1941350" y="40377"/>
                      <a:pt x="1940879" y="40334"/>
                      <a:pt x="1940622" y="40248"/>
                    </a:cubicBezTo>
                    <a:cubicBezTo>
                      <a:pt x="1940364" y="40163"/>
                      <a:pt x="1939807" y="40120"/>
                      <a:pt x="1938950" y="40120"/>
                    </a:cubicBezTo>
                    <a:cubicBezTo>
                      <a:pt x="1937921" y="40120"/>
                      <a:pt x="1936807" y="40291"/>
                      <a:pt x="1935607" y="40634"/>
                    </a:cubicBezTo>
                    <a:cubicBezTo>
                      <a:pt x="1935092" y="40634"/>
                      <a:pt x="1934621" y="40548"/>
                      <a:pt x="1934192" y="40377"/>
                    </a:cubicBezTo>
                    <a:cubicBezTo>
                      <a:pt x="1933763" y="40205"/>
                      <a:pt x="1933292" y="40205"/>
                      <a:pt x="1932778" y="40377"/>
                    </a:cubicBezTo>
                    <a:cubicBezTo>
                      <a:pt x="1932435" y="40377"/>
                      <a:pt x="1931920" y="40420"/>
                      <a:pt x="1931235" y="40505"/>
                    </a:cubicBezTo>
                    <a:cubicBezTo>
                      <a:pt x="1930549" y="40591"/>
                      <a:pt x="1929949" y="40634"/>
                      <a:pt x="1929435" y="40634"/>
                    </a:cubicBezTo>
                    <a:cubicBezTo>
                      <a:pt x="1928749" y="40463"/>
                      <a:pt x="1928063" y="40291"/>
                      <a:pt x="1927377" y="40120"/>
                    </a:cubicBezTo>
                    <a:cubicBezTo>
                      <a:pt x="1926691" y="39948"/>
                      <a:pt x="1925577" y="40034"/>
                      <a:pt x="1924034" y="40377"/>
                    </a:cubicBezTo>
                    <a:cubicBezTo>
                      <a:pt x="1922491" y="40720"/>
                      <a:pt x="1921805" y="40848"/>
                      <a:pt x="1921976" y="40763"/>
                    </a:cubicBezTo>
                    <a:cubicBezTo>
                      <a:pt x="1922148" y="40677"/>
                      <a:pt x="1921805" y="40463"/>
                      <a:pt x="1920948" y="40120"/>
                    </a:cubicBezTo>
                    <a:cubicBezTo>
                      <a:pt x="1920262" y="39777"/>
                      <a:pt x="1919876" y="39691"/>
                      <a:pt x="1919790" y="39862"/>
                    </a:cubicBezTo>
                    <a:cubicBezTo>
                      <a:pt x="1919705" y="40034"/>
                      <a:pt x="1919319" y="40120"/>
                      <a:pt x="1918633" y="40120"/>
                    </a:cubicBezTo>
                    <a:lnTo>
                      <a:pt x="1918376" y="39862"/>
                    </a:lnTo>
                    <a:cubicBezTo>
                      <a:pt x="1917862" y="39691"/>
                      <a:pt x="1917647" y="39605"/>
                      <a:pt x="1917733" y="39605"/>
                    </a:cubicBezTo>
                    <a:cubicBezTo>
                      <a:pt x="1917819" y="39605"/>
                      <a:pt x="1917433" y="39605"/>
                      <a:pt x="1916576" y="39605"/>
                    </a:cubicBezTo>
                    <a:cubicBezTo>
                      <a:pt x="1915547" y="39605"/>
                      <a:pt x="1914818" y="39477"/>
                      <a:pt x="1914390" y="39220"/>
                    </a:cubicBezTo>
                    <a:cubicBezTo>
                      <a:pt x="1913961" y="38962"/>
                      <a:pt x="1913232" y="38748"/>
                      <a:pt x="1912204" y="38577"/>
                    </a:cubicBezTo>
                    <a:cubicBezTo>
                      <a:pt x="1911004" y="38234"/>
                      <a:pt x="1910361" y="37891"/>
                      <a:pt x="1910275" y="37548"/>
                    </a:cubicBezTo>
                    <a:cubicBezTo>
                      <a:pt x="1910189" y="37205"/>
                      <a:pt x="1909632" y="36776"/>
                      <a:pt x="1908603" y="36262"/>
                    </a:cubicBezTo>
                    <a:cubicBezTo>
                      <a:pt x="1907403" y="35919"/>
                      <a:pt x="1906246" y="35705"/>
                      <a:pt x="1905132" y="35619"/>
                    </a:cubicBezTo>
                    <a:cubicBezTo>
                      <a:pt x="1904017" y="35533"/>
                      <a:pt x="1902774" y="35490"/>
                      <a:pt x="1901402" y="35490"/>
                    </a:cubicBezTo>
                    <a:cubicBezTo>
                      <a:pt x="1901402" y="34290"/>
                      <a:pt x="1901274" y="33476"/>
                      <a:pt x="1901017" y="33047"/>
                    </a:cubicBezTo>
                    <a:cubicBezTo>
                      <a:pt x="1900760" y="32619"/>
                      <a:pt x="1900374" y="32319"/>
                      <a:pt x="1899859" y="32147"/>
                    </a:cubicBezTo>
                    <a:cubicBezTo>
                      <a:pt x="1899345" y="31976"/>
                      <a:pt x="1898831" y="31719"/>
                      <a:pt x="1898316" y="31376"/>
                    </a:cubicBezTo>
                    <a:cubicBezTo>
                      <a:pt x="1897802" y="31033"/>
                      <a:pt x="1897545" y="30347"/>
                      <a:pt x="1897545" y="29318"/>
                    </a:cubicBezTo>
                    <a:cubicBezTo>
                      <a:pt x="1898230" y="29318"/>
                      <a:pt x="1898831" y="29190"/>
                      <a:pt x="1899345" y="28933"/>
                    </a:cubicBezTo>
                    <a:cubicBezTo>
                      <a:pt x="1899859" y="28675"/>
                      <a:pt x="1900459" y="28375"/>
                      <a:pt x="1901145" y="28032"/>
                    </a:cubicBezTo>
                    <a:cubicBezTo>
                      <a:pt x="1902002" y="27690"/>
                      <a:pt x="1902903" y="27304"/>
                      <a:pt x="1903846" y="26875"/>
                    </a:cubicBezTo>
                    <a:cubicBezTo>
                      <a:pt x="1904789" y="26446"/>
                      <a:pt x="1905517" y="25975"/>
                      <a:pt x="1906032" y="25461"/>
                    </a:cubicBezTo>
                    <a:cubicBezTo>
                      <a:pt x="1906203" y="25118"/>
                      <a:pt x="1906546" y="24689"/>
                      <a:pt x="1907060" y="24175"/>
                    </a:cubicBezTo>
                    <a:cubicBezTo>
                      <a:pt x="1908089" y="22975"/>
                      <a:pt x="1909375" y="21860"/>
                      <a:pt x="1910918" y="20831"/>
                    </a:cubicBezTo>
                    <a:cubicBezTo>
                      <a:pt x="1911604" y="20489"/>
                      <a:pt x="1912247" y="20231"/>
                      <a:pt x="1912847" y="20060"/>
                    </a:cubicBezTo>
                    <a:cubicBezTo>
                      <a:pt x="1913447" y="19889"/>
                      <a:pt x="1914004" y="19631"/>
                      <a:pt x="1914518" y="19288"/>
                    </a:cubicBezTo>
                    <a:cubicBezTo>
                      <a:pt x="1915376" y="18946"/>
                      <a:pt x="1916447" y="18431"/>
                      <a:pt x="1917733" y="17745"/>
                    </a:cubicBezTo>
                    <a:cubicBezTo>
                      <a:pt x="1919019" y="17060"/>
                      <a:pt x="1920176" y="16545"/>
                      <a:pt x="1921205" y="16202"/>
                    </a:cubicBezTo>
                    <a:lnTo>
                      <a:pt x="1930977" y="15688"/>
                    </a:lnTo>
                    <a:cubicBezTo>
                      <a:pt x="1932178" y="15517"/>
                      <a:pt x="1932992" y="15474"/>
                      <a:pt x="1933421" y="15559"/>
                    </a:cubicBezTo>
                    <a:cubicBezTo>
                      <a:pt x="1933849" y="15645"/>
                      <a:pt x="1934321" y="15688"/>
                      <a:pt x="1934835" y="15688"/>
                    </a:cubicBezTo>
                    <a:cubicBezTo>
                      <a:pt x="1935692" y="15688"/>
                      <a:pt x="1936207" y="15517"/>
                      <a:pt x="1936378" y="15174"/>
                    </a:cubicBezTo>
                    <a:cubicBezTo>
                      <a:pt x="1936550" y="14831"/>
                      <a:pt x="1937150" y="14745"/>
                      <a:pt x="1938178" y="14916"/>
                    </a:cubicBezTo>
                    <a:close/>
                    <a:moveTo>
                      <a:pt x="672306" y="14145"/>
                    </a:moveTo>
                    <a:lnTo>
                      <a:pt x="673335" y="14402"/>
                    </a:lnTo>
                    <a:cubicBezTo>
                      <a:pt x="676935" y="16460"/>
                      <a:pt x="680064" y="17703"/>
                      <a:pt x="682721" y="18131"/>
                    </a:cubicBezTo>
                    <a:cubicBezTo>
                      <a:pt x="685379" y="18560"/>
                      <a:pt x="688079" y="19803"/>
                      <a:pt x="690822" y="21860"/>
                    </a:cubicBezTo>
                    <a:cubicBezTo>
                      <a:pt x="691680" y="22546"/>
                      <a:pt x="692451" y="23189"/>
                      <a:pt x="693137" y="23789"/>
                    </a:cubicBezTo>
                    <a:cubicBezTo>
                      <a:pt x="693823" y="24389"/>
                      <a:pt x="694509" y="24689"/>
                      <a:pt x="695194" y="24689"/>
                    </a:cubicBezTo>
                    <a:cubicBezTo>
                      <a:pt x="695537" y="26404"/>
                      <a:pt x="695837" y="27561"/>
                      <a:pt x="696095" y="28161"/>
                    </a:cubicBezTo>
                    <a:cubicBezTo>
                      <a:pt x="696352" y="28761"/>
                      <a:pt x="696480" y="30090"/>
                      <a:pt x="696480" y="32147"/>
                    </a:cubicBezTo>
                    <a:cubicBezTo>
                      <a:pt x="696480" y="33690"/>
                      <a:pt x="696609" y="35148"/>
                      <a:pt x="696866" y="36519"/>
                    </a:cubicBezTo>
                    <a:cubicBezTo>
                      <a:pt x="697123" y="37891"/>
                      <a:pt x="696995" y="39091"/>
                      <a:pt x="696480" y="40120"/>
                    </a:cubicBezTo>
                    <a:cubicBezTo>
                      <a:pt x="696137" y="40977"/>
                      <a:pt x="695666" y="41620"/>
                      <a:pt x="695066" y="42048"/>
                    </a:cubicBezTo>
                    <a:cubicBezTo>
                      <a:pt x="694466" y="42477"/>
                      <a:pt x="693909" y="43034"/>
                      <a:pt x="693394" y="43720"/>
                    </a:cubicBezTo>
                    <a:cubicBezTo>
                      <a:pt x="693051" y="44577"/>
                      <a:pt x="692537" y="45349"/>
                      <a:pt x="691851" y="46035"/>
                    </a:cubicBezTo>
                    <a:cubicBezTo>
                      <a:pt x="691165" y="46720"/>
                      <a:pt x="690651" y="47235"/>
                      <a:pt x="690308" y="47578"/>
                    </a:cubicBezTo>
                    <a:cubicBezTo>
                      <a:pt x="689622" y="47921"/>
                      <a:pt x="689322" y="48649"/>
                      <a:pt x="689408" y="49764"/>
                    </a:cubicBezTo>
                    <a:cubicBezTo>
                      <a:pt x="689494" y="50878"/>
                      <a:pt x="689022" y="51864"/>
                      <a:pt x="687994" y="52721"/>
                    </a:cubicBezTo>
                    <a:cubicBezTo>
                      <a:pt x="686279" y="54264"/>
                      <a:pt x="685379" y="55164"/>
                      <a:pt x="685293" y="55422"/>
                    </a:cubicBezTo>
                    <a:cubicBezTo>
                      <a:pt x="685207" y="55679"/>
                      <a:pt x="684565" y="56836"/>
                      <a:pt x="683364" y="58893"/>
                    </a:cubicBezTo>
                    <a:cubicBezTo>
                      <a:pt x="682336" y="60608"/>
                      <a:pt x="681650" y="61851"/>
                      <a:pt x="681307" y="62622"/>
                    </a:cubicBezTo>
                    <a:cubicBezTo>
                      <a:pt x="680964" y="63394"/>
                      <a:pt x="680364" y="64380"/>
                      <a:pt x="679507" y="65580"/>
                    </a:cubicBezTo>
                    <a:cubicBezTo>
                      <a:pt x="678821" y="66266"/>
                      <a:pt x="678349" y="67123"/>
                      <a:pt x="678092" y="68152"/>
                    </a:cubicBezTo>
                    <a:cubicBezTo>
                      <a:pt x="677835" y="69180"/>
                      <a:pt x="677449" y="70123"/>
                      <a:pt x="676935" y="70981"/>
                    </a:cubicBezTo>
                    <a:cubicBezTo>
                      <a:pt x="676592" y="72009"/>
                      <a:pt x="676206" y="72824"/>
                      <a:pt x="675778" y="73424"/>
                    </a:cubicBezTo>
                    <a:cubicBezTo>
                      <a:pt x="675349" y="74024"/>
                      <a:pt x="674963" y="74838"/>
                      <a:pt x="674620" y="75867"/>
                    </a:cubicBezTo>
                    <a:cubicBezTo>
                      <a:pt x="674277" y="76896"/>
                      <a:pt x="673849" y="77581"/>
                      <a:pt x="673335" y="77924"/>
                    </a:cubicBezTo>
                    <a:cubicBezTo>
                      <a:pt x="672820" y="78267"/>
                      <a:pt x="672134" y="78782"/>
                      <a:pt x="671277" y="79467"/>
                    </a:cubicBezTo>
                    <a:lnTo>
                      <a:pt x="668191" y="83325"/>
                    </a:lnTo>
                    <a:cubicBezTo>
                      <a:pt x="667505" y="84182"/>
                      <a:pt x="666648" y="85254"/>
                      <a:pt x="665619" y="86540"/>
                    </a:cubicBezTo>
                    <a:cubicBezTo>
                      <a:pt x="664591" y="87826"/>
                      <a:pt x="663991" y="88983"/>
                      <a:pt x="663819" y="90012"/>
                    </a:cubicBezTo>
                    <a:cubicBezTo>
                      <a:pt x="663648" y="90526"/>
                      <a:pt x="663733" y="91812"/>
                      <a:pt x="664076" y="93869"/>
                    </a:cubicBezTo>
                    <a:cubicBezTo>
                      <a:pt x="664419" y="96441"/>
                      <a:pt x="664505" y="98670"/>
                      <a:pt x="664333" y="100556"/>
                    </a:cubicBezTo>
                    <a:cubicBezTo>
                      <a:pt x="664162" y="102442"/>
                      <a:pt x="663991" y="104070"/>
                      <a:pt x="663819" y="105442"/>
                    </a:cubicBezTo>
                    <a:cubicBezTo>
                      <a:pt x="663648" y="106985"/>
                      <a:pt x="663690" y="108100"/>
                      <a:pt x="663948" y="108785"/>
                    </a:cubicBezTo>
                    <a:cubicBezTo>
                      <a:pt x="664205" y="109471"/>
                      <a:pt x="663991" y="110671"/>
                      <a:pt x="663305" y="112386"/>
                    </a:cubicBezTo>
                    <a:cubicBezTo>
                      <a:pt x="663305" y="112900"/>
                      <a:pt x="663133" y="113329"/>
                      <a:pt x="662790" y="113672"/>
                    </a:cubicBezTo>
                    <a:cubicBezTo>
                      <a:pt x="663133" y="113157"/>
                      <a:pt x="663433" y="112772"/>
                      <a:pt x="663690" y="112514"/>
                    </a:cubicBezTo>
                    <a:cubicBezTo>
                      <a:pt x="663948" y="112257"/>
                      <a:pt x="664248" y="111614"/>
                      <a:pt x="664591" y="110586"/>
                    </a:cubicBezTo>
                    <a:cubicBezTo>
                      <a:pt x="666648" y="110586"/>
                      <a:pt x="668062" y="110371"/>
                      <a:pt x="668834" y="109943"/>
                    </a:cubicBezTo>
                    <a:cubicBezTo>
                      <a:pt x="669606" y="109514"/>
                      <a:pt x="670248" y="109171"/>
                      <a:pt x="670763" y="108914"/>
                    </a:cubicBezTo>
                    <a:cubicBezTo>
                      <a:pt x="671277" y="108657"/>
                      <a:pt x="671749" y="108528"/>
                      <a:pt x="672177" y="108528"/>
                    </a:cubicBezTo>
                    <a:cubicBezTo>
                      <a:pt x="672606" y="108528"/>
                      <a:pt x="673420" y="108957"/>
                      <a:pt x="674620" y="109814"/>
                    </a:cubicBezTo>
                    <a:cubicBezTo>
                      <a:pt x="675478" y="110328"/>
                      <a:pt x="675778" y="110543"/>
                      <a:pt x="675521" y="110457"/>
                    </a:cubicBezTo>
                    <a:cubicBezTo>
                      <a:pt x="675263" y="110371"/>
                      <a:pt x="675649" y="110328"/>
                      <a:pt x="676678" y="110328"/>
                    </a:cubicBezTo>
                    <a:cubicBezTo>
                      <a:pt x="677707" y="110328"/>
                      <a:pt x="678564" y="110586"/>
                      <a:pt x="679250" y="111100"/>
                    </a:cubicBezTo>
                    <a:cubicBezTo>
                      <a:pt x="679935" y="111614"/>
                      <a:pt x="680707" y="112043"/>
                      <a:pt x="681564" y="112386"/>
                    </a:cubicBezTo>
                    <a:cubicBezTo>
                      <a:pt x="682250" y="112900"/>
                      <a:pt x="683021" y="113329"/>
                      <a:pt x="683879" y="113672"/>
                    </a:cubicBezTo>
                    <a:cubicBezTo>
                      <a:pt x="684736" y="114015"/>
                      <a:pt x="685593" y="114443"/>
                      <a:pt x="686450" y="114958"/>
                    </a:cubicBezTo>
                    <a:cubicBezTo>
                      <a:pt x="687308" y="115300"/>
                      <a:pt x="687951" y="115729"/>
                      <a:pt x="688379" y="116243"/>
                    </a:cubicBezTo>
                    <a:cubicBezTo>
                      <a:pt x="688808" y="116758"/>
                      <a:pt x="689537" y="117272"/>
                      <a:pt x="690565" y="117786"/>
                    </a:cubicBezTo>
                    <a:cubicBezTo>
                      <a:pt x="690908" y="118129"/>
                      <a:pt x="691337" y="118258"/>
                      <a:pt x="691851" y="118172"/>
                    </a:cubicBezTo>
                    <a:cubicBezTo>
                      <a:pt x="692366" y="118087"/>
                      <a:pt x="692794" y="118215"/>
                      <a:pt x="693137" y="118558"/>
                    </a:cubicBezTo>
                    <a:cubicBezTo>
                      <a:pt x="693480" y="118901"/>
                      <a:pt x="694337" y="119930"/>
                      <a:pt x="695709" y="121644"/>
                    </a:cubicBezTo>
                    <a:cubicBezTo>
                      <a:pt x="697080" y="123359"/>
                      <a:pt x="698709" y="124644"/>
                      <a:pt x="700595" y="125502"/>
                    </a:cubicBezTo>
                    <a:cubicBezTo>
                      <a:pt x="701452" y="125845"/>
                      <a:pt x="702052" y="126359"/>
                      <a:pt x="702395" y="127045"/>
                    </a:cubicBezTo>
                    <a:cubicBezTo>
                      <a:pt x="703253" y="127388"/>
                      <a:pt x="703853" y="128073"/>
                      <a:pt x="704196" y="129102"/>
                    </a:cubicBezTo>
                    <a:cubicBezTo>
                      <a:pt x="704538" y="129445"/>
                      <a:pt x="704838" y="129745"/>
                      <a:pt x="705096" y="130002"/>
                    </a:cubicBezTo>
                    <a:cubicBezTo>
                      <a:pt x="705353" y="130259"/>
                      <a:pt x="705653" y="130560"/>
                      <a:pt x="705996" y="130902"/>
                    </a:cubicBezTo>
                    <a:cubicBezTo>
                      <a:pt x="706339" y="131074"/>
                      <a:pt x="707024" y="131245"/>
                      <a:pt x="708053" y="131417"/>
                    </a:cubicBezTo>
                    <a:cubicBezTo>
                      <a:pt x="709082" y="131588"/>
                      <a:pt x="710025" y="132703"/>
                      <a:pt x="710882" y="134760"/>
                    </a:cubicBezTo>
                    <a:cubicBezTo>
                      <a:pt x="711396" y="135960"/>
                      <a:pt x="711654" y="136475"/>
                      <a:pt x="711654" y="136303"/>
                    </a:cubicBezTo>
                    <a:cubicBezTo>
                      <a:pt x="711654" y="136132"/>
                      <a:pt x="712254" y="136560"/>
                      <a:pt x="713454" y="137589"/>
                    </a:cubicBezTo>
                    <a:lnTo>
                      <a:pt x="716797" y="141704"/>
                    </a:lnTo>
                    <a:lnTo>
                      <a:pt x="722712" y="150191"/>
                    </a:lnTo>
                    <a:cubicBezTo>
                      <a:pt x="723569" y="151905"/>
                      <a:pt x="724384" y="153319"/>
                      <a:pt x="725155" y="154434"/>
                    </a:cubicBezTo>
                    <a:cubicBezTo>
                      <a:pt x="725927" y="155548"/>
                      <a:pt x="726613" y="156534"/>
                      <a:pt x="727213" y="157391"/>
                    </a:cubicBezTo>
                    <a:cubicBezTo>
                      <a:pt x="727813" y="158249"/>
                      <a:pt x="728327" y="159320"/>
                      <a:pt x="728756" y="160606"/>
                    </a:cubicBezTo>
                    <a:cubicBezTo>
                      <a:pt x="729184" y="161892"/>
                      <a:pt x="729484" y="163392"/>
                      <a:pt x="729656" y="165107"/>
                    </a:cubicBezTo>
                    <a:cubicBezTo>
                      <a:pt x="729999" y="169050"/>
                      <a:pt x="730213" y="172008"/>
                      <a:pt x="730299" y="173979"/>
                    </a:cubicBezTo>
                    <a:cubicBezTo>
                      <a:pt x="730384" y="175951"/>
                      <a:pt x="729656" y="178994"/>
                      <a:pt x="728113" y="183109"/>
                    </a:cubicBezTo>
                    <a:cubicBezTo>
                      <a:pt x="727598" y="184823"/>
                      <a:pt x="727127" y="186752"/>
                      <a:pt x="726698" y="188895"/>
                    </a:cubicBezTo>
                    <a:cubicBezTo>
                      <a:pt x="726270" y="191039"/>
                      <a:pt x="725541" y="192110"/>
                      <a:pt x="724512" y="192110"/>
                    </a:cubicBezTo>
                    <a:cubicBezTo>
                      <a:pt x="721769" y="192110"/>
                      <a:pt x="719755" y="191510"/>
                      <a:pt x="718469" y="190310"/>
                    </a:cubicBezTo>
                    <a:cubicBezTo>
                      <a:pt x="717183" y="189110"/>
                      <a:pt x="715683" y="187395"/>
                      <a:pt x="713968" y="185166"/>
                    </a:cubicBezTo>
                    <a:cubicBezTo>
                      <a:pt x="713625" y="184823"/>
                      <a:pt x="713325" y="184438"/>
                      <a:pt x="713068" y="184009"/>
                    </a:cubicBezTo>
                    <a:cubicBezTo>
                      <a:pt x="712811" y="183580"/>
                      <a:pt x="712511" y="183109"/>
                      <a:pt x="712168" y="182595"/>
                    </a:cubicBezTo>
                    <a:cubicBezTo>
                      <a:pt x="711311" y="181737"/>
                      <a:pt x="710625" y="181052"/>
                      <a:pt x="710111" y="180537"/>
                    </a:cubicBezTo>
                    <a:cubicBezTo>
                      <a:pt x="709768" y="180023"/>
                      <a:pt x="709510" y="179594"/>
                      <a:pt x="709339" y="179251"/>
                    </a:cubicBezTo>
                    <a:cubicBezTo>
                      <a:pt x="709168" y="178908"/>
                      <a:pt x="708910" y="178566"/>
                      <a:pt x="708568" y="178223"/>
                    </a:cubicBezTo>
                    <a:cubicBezTo>
                      <a:pt x="708225" y="177880"/>
                      <a:pt x="707539" y="177108"/>
                      <a:pt x="706510" y="175908"/>
                    </a:cubicBezTo>
                    <a:cubicBezTo>
                      <a:pt x="705481" y="174708"/>
                      <a:pt x="704324" y="173422"/>
                      <a:pt x="703038" y="172050"/>
                    </a:cubicBezTo>
                    <a:cubicBezTo>
                      <a:pt x="701752" y="170679"/>
                      <a:pt x="700552" y="169564"/>
                      <a:pt x="699438" y="168707"/>
                    </a:cubicBezTo>
                    <a:cubicBezTo>
                      <a:pt x="698323" y="167850"/>
                      <a:pt x="697509" y="167250"/>
                      <a:pt x="696995" y="166907"/>
                    </a:cubicBezTo>
                    <a:cubicBezTo>
                      <a:pt x="696309" y="166907"/>
                      <a:pt x="695794" y="166735"/>
                      <a:pt x="695452" y="166393"/>
                    </a:cubicBezTo>
                    <a:cubicBezTo>
                      <a:pt x="695280" y="166221"/>
                      <a:pt x="694809" y="165750"/>
                      <a:pt x="694037" y="164978"/>
                    </a:cubicBezTo>
                    <a:cubicBezTo>
                      <a:pt x="693266" y="164207"/>
                      <a:pt x="692366" y="163435"/>
                      <a:pt x="691337" y="162664"/>
                    </a:cubicBezTo>
                    <a:cubicBezTo>
                      <a:pt x="690308" y="161892"/>
                      <a:pt x="689451" y="161035"/>
                      <a:pt x="688765" y="160092"/>
                    </a:cubicBezTo>
                    <a:cubicBezTo>
                      <a:pt x="688079" y="159149"/>
                      <a:pt x="687565" y="158592"/>
                      <a:pt x="687222" y="158420"/>
                    </a:cubicBezTo>
                    <a:lnTo>
                      <a:pt x="683364" y="153534"/>
                    </a:lnTo>
                    <a:cubicBezTo>
                      <a:pt x="681478" y="150791"/>
                      <a:pt x="679721" y="148862"/>
                      <a:pt x="678092" y="147747"/>
                    </a:cubicBezTo>
                    <a:cubicBezTo>
                      <a:pt x="676463" y="146633"/>
                      <a:pt x="674449" y="145218"/>
                      <a:pt x="672049" y="143504"/>
                    </a:cubicBezTo>
                    <a:cubicBezTo>
                      <a:pt x="670848" y="143161"/>
                      <a:pt x="670334" y="142990"/>
                      <a:pt x="670506" y="142990"/>
                    </a:cubicBezTo>
                    <a:cubicBezTo>
                      <a:pt x="670677" y="142990"/>
                      <a:pt x="670334" y="142561"/>
                      <a:pt x="669477" y="141704"/>
                    </a:cubicBezTo>
                    <a:cubicBezTo>
                      <a:pt x="669134" y="141361"/>
                      <a:pt x="668748" y="141061"/>
                      <a:pt x="668320" y="140804"/>
                    </a:cubicBezTo>
                    <a:cubicBezTo>
                      <a:pt x="667891" y="140546"/>
                      <a:pt x="667505" y="140075"/>
                      <a:pt x="667162" y="139389"/>
                    </a:cubicBezTo>
                    <a:cubicBezTo>
                      <a:pt x="666819" y="138532"/>
                      <a:pt x="666734" y="137889"/>
                      <a:pt x="666905" y="137460"/>
                    </a:cubicBezTo>
                    <a:cubicBezTo>
                      <a:pt x="667077" y="137032"/>
                      <a:pt x="666905" y="136475"/>
                      <a:pt x="666391" y="135789"/>
                    </a:cubicBezTo>
                    <a:cubicBezTo>
                      <a:pt x="666048" y="134760"/>
                      <a:pt x="665362" y="133603"/>
                      <a:pt x="664333" y="132317"/>
                    </a:cubicBezTo>
                    <a:cubicBezTo>
                      <a:pt x="663305" y="131031"/>
                      <a:pt x="662619" y="129702"/>
                      <a:pt x="662276" y="128331"/>
                    </a:cubicBezTo>
                    <a:cubicBezTo>
                      <a:pt x="662105" y="127302"/>
                      <a:pt x="662105" y="126788"/>
                      <a:pt x="662276" y="126788"/>
                    </a:cubicBezTo>
                    <a:cubicBezTo>
                      <a:pt x="662448" y="126788"/>
                      <a:pt x="662362" y="126445"/>
                      <a:pt x="662019" y="125759"/>
                    </a:cubicBezTo>
                    <a:cubicBezTo>
                      <a:pt x="662019" y="127645"/>
                      <a:pt x="662019" y="129445"/>
                      <a:pt x="662019" y="131160"/>
                    </a:cubicBezTo>
                    <a:cubicBezTo>
                      <a:pt x="662019" y="132874"/>
                      <a:pt x="661847" y="134589"/>
                      <a:pt x="661504" y="136303"/>
                    </a:cubicBezTo>
                    <a:lnTo>
                      <a:pt x="661504" y="140675"/>
                    </a:lnTo>
                    <a:cubicBezTo>
                      <a:pt x="661504" y="141532"/>
                      <a:pt x="661590" y="142818"/>
                      <a:pt x="661762" y="144533"/>
                    </a:cubicBezTo>
                    <a:cubicBezTo>
                      <a:pt x="661933" y="146247"/>
                      <a:pt x="662062" y="148005"/>
                      <a:pt x="662147" y="149805"/>
                    </a:cubicBezTo>
                    <a:cubicBezTo>
                      <a:pt x="662233" y="151605"/>
                      <a:pt x="662319" y="153319"/>
                      <a:pt x="662405" y="154948"/>
                    </a:cubicBezTo>
                    <a:cubicBezTo>
                      <a:pt x="662490" y="156577"/>
                      <a:pt x="662619" y="157649"/>
                      <a:pt x="662790" y="158163"/>
                    </a:cubicBezTo>
                    <a:cubicBezTo>
                      <a:pt x="663133" y="160220"/>
                      <a:pt x="663690" y="163049"/>
                      <a:pt x="664462" y="166650"/>
                    </a:cubicBezTo>
                    <a:cubicBezTo>
                      <a:pt x="665234" y="170250"/>
                      <a:pt x="665705" y="172908"/>
                      <a:pt x="665876" y="174622"/>
                    </a:cubicBezTo>
                    <a:cubicBezTo>
                      <a:pt x="665876" y="175479"/>
                      <a:pt x="665834" y="176208"/>
                      <a:pt x="665748" y="176808"/>
                    </a:cubicBezTo>
                    <a:cubicBezTo>
                      <a:pt x="665662" y="177408"/>
                      <a:pt x="665619" y="178137"/>
                      <a:pt x="665619" y="178994"/>
                    </a:cubicBezTo>
                    <a:cubicBezTo>
                      <a:pt x="665448" y="180537"/>
                      <a:pt x="665405" y="182123"/>
                      <a:pt x="665491" y="183752"/>
                    </a:cubicBezTo>
                    <a:cubicBezTo>
                      <a:pt x="665576" y="185381"/>
                      <a:pt x="665619" y="186967"/>
                      <a:pt x="665619" y="188510"/>
                    </a:cubicBezTo>
                    <a:lnTo>
                      <a:pt x="665876" y="189024"/>
                    </a:lnTo>
                    <a:cubicBezTo>
                      <a:pt x="666048" y="191081"/>
                      <a:pt x="666091" y="192582"/>
                      <a:pt x="666005" y="193525"/>
                    </a:cubicBezTo>
                    <a:cubicBezTo>
                      <a:pt x="665919" y="194468"/>
                      <a:pt x="665834" y="195239"/>
                      <a:pt x="665748" y="195839"/>
                    </a:cubicBezTo>
                    <a:cubicBezTo>
                      <a:pt x="665662" y="196439"/>
                      <a:pt x="665534" y="197211"/>
                      <a:pt x="665362" y="198154"/>
                    </a:cubicBezTo>
                    <a:cubicBezTo>
                      <a:pt x="665191" y="199097"/>
                      <a:pt x="665105" y="200683"/>
                      <a:pt x="665105" y="202911"/>
                    </a:cubicBezTo>
                    <a:cubicBezTo>
                      <a:pt x="665105" y="203940"/>
                      <a:pt x="665019" y="204712"/>
                      <a:pt x="664848" y="205226"/>
                    </a:cubicBezTo>
                    <a:cubicBezTo>
                      <a:pt x="664676" y="205740"/>
                      <a:pt x="664591" y="206340"/>
                      <a:pt x="664591" y="207026"/>
                    </a:cubicBezTo>
                    <a:cubicBezTo>
                      <a:pt x="664419" y="208741"/>
                      <a:pt x="664333" y="210198"/>
                      <a:pt x="664333" y="211398"/>
                    </a:cubicBezTo>
                    <a:cubicBezTo>
                      <a:pt x="664333" y="212598"/>
                      <a:pt x="664248" y="214056"/>
                      <a:pt x="664076" y="215770"/>
                    </a:cubicBezTo>
                    <a:cubicBezTo>
                      <a:pt x="663905" y="216627"/>
                      <a:pt x="663819" y="217356"/>
                      <a:pt x="663819" y="217956"/>
                    </a:cubicBezTo>
                    <a:cubicBezTo>
                      <a:pt x="663819" y="218556"/>
                      <a:pt x="663733" y="219199"/>
                      <a:pt x="663562" y="219885"/>
                    </a:cubicBezTo>
                    <a:cubicBezTo>
                      <a:pt x="663562" y="221085"/>
                      <a:pt x="663519" y="221857"/>
                      <a:pt x="663433" y="222200"/>
                    </a:cubicBezTo>
                    <a:cubicBezTo>
                      <a:pt x="663348" y="222542"/>
                      <a:pt x="663133" y="223143"/>
                      <a:pt x="662790" y="224000"/>
                    </a:cubicBezTo>
                    <a:cubicBezTo>
                      <a:pt x="662448" y="225714"/>
                      <a:pt x="662276" y="226786"/>
                      <a:pt x="662276" y="227214"/>
                    </a:cubicBezTo>
                    <a:cubicBezTo>
                      <a:pt x="662276" y="227643"/>
                      <a:pt x="661419" y="228286"/>
                      <a:pt x="659704" y="229143"/>
                    </a:cubicBezTo>
                    <a:cubicBezTo>
                      <a:pt x="659361" y="229315"/>
                      <a:pt x="658804" y="229958"/>
                      <a:pt x="658033" y="231072"/>
                    </a:cubicBezTo>
                    <a:cubicBezTo>
                      <a:pt x="657261" y="232187"/>
                      <a:pt x="656447" y="233472"/>
                      <a:pt x="655589" y="234930"/>
                    </a:cubicBezTo>
                    <a:cubicBezTo>
                      <a:pt x="654732" y="236387"/>
                      <a:pt x="653918" y="237759"/>
                      <a:pt x="653146" y="239045"/>
                    </a:cubicBezTo>
                    <a:cubicBezTo>
                      <a:pt x="652375" y="240330"/>
                      <a:pt x="651989" y="241145"/>
                      <a:pt x="651989" y="241488"/>
                    </a:cubicBezTo>
                    <a:cubicBezTo>
                      <a:pt x="651303" y="241316"/>
                      <a:pt x="650746" y="241102"/>
                      <a:pt x="650317" y="240845"/>
                    </a:cubicBezTo>
                    <a:cubicBezTo>
                      <a:pt x="649889" y="240588"/>
                      <a:pt x="649417" y="240202"/>
                      <a:pt x="648903" y="239687"/>
                    </a:cubicBezTo>
                    <a:cubicBezTo>
                      <a:pt x="648046" y="238830"/>
                      <a:pt x="647660" y="238487"/>
                      <a:pt x="647746" y="238659"/>
                    </a:cubicBezTo>
                    <a:cubicBezTo>
                      <a:pt x="647831" y="238830"/>
                      <a:pt x="647446" y="238744"/>
                      <a:pt x="646588" y="238402"/>
                    </a:cubicBezTo>
                    <a:cubicBezTo>
                      <a:pt x="646074" y="235658"/>
                      <a:pt x="645688" y="232915"/>
                      <a:pt x="645431" y="230172"/>
                    </a:cubicBezTo>
                    <a:cubicBezTo>
                      <a:pt x="645174" y="227429"/>
                      <a:pt x="644788" y="224686"/>
                      <a:pt x="644274" y="221942"/>
                    </a:cubicBezTo>
                    <a:cubicBezTo>
                      <a:pt x="644102" y="220571"/>
                      <a:pt x="643931" y="218685"/>
                      <a:pt x="643759" y="216285"/>
                    </a:cubicBezTo>
                    <a:cubicBezTo>
                      <a:pt x="643588" y="213884"/>
                      <a:pt x="643502" y="211484"/>
                      <a:pt x="643502" y="209084"/>
                    </a:cubicBezTo>
                    <a:cubicBezTo>
                      <a:pt x="643502" y="206683"/>
                      <a:pt x="643459" y="204454"/>
                      <a:pt x="643374" y="202397"/>
                    </a:cubicBezTo>
                    <a:cubicBezTo>
                      <a:pt x="643288" y="200340"/>
                      <a:pt x="643245" y="198968"/>
                      <a:pt x="643245" y="198282"/>
                    </a:cubicBezTo>
                    <a:cubicBezTo>
                      <a:pt x="643074" y="197254"/>
                      <a:pt x="642902" y="196482"/>
                      <a:pt x="642731" y="195968"/>
                    </a:cubicBezTo>
                    <a:cubicBezTo>
                      <a:pt x="642559" y="195453"/>
                      <a:pt x="642474" y="194682"/>
                      <a:pt x="642474" y="193653"/>
                    </a:cubicBezTo>
                    <a:lnTo>
                      <a:pt x="642474" y="185681"/>
                    </a:lnTo>
                    <a:cubicBezTo>
                      <a:pt x="642645" y="185166"/>
                      <a:pt x="642816" y="184695"/>
                      <a:pt x="642988" y="184266"/>
                    </a:cubicBezTo>
                    <a:cubicBezTo>
                      <a:pt x="643159" y="183838"/>
                      <a:pt x="643245" y="183280"/>
                      <a:pt x="643245" y="182595"/>
                    </a:cubicBezTo>
                    <a:cubicBezTo>
                      <a:pt x="643074" y="181566"/>
                      <a:pt x="642902" y="180794"/>
                      <a:pt x="642731" y="180280"/>
                    </a:cubicBezTo>
                    <a:cubicBezTo>
                      <a:pt x="642559" y="179766"/>
                      <a:pt x="642474" y="179380"/>
                      <a:pt x="642474" y="179123"/>
                    </a:cubicBezTo>
                    <a:cubicBezTo>
                      <a:pt x="642474" y="178866"/>
                      <a:pt x="642474" y="178437"/>
                      <a:pt x="642474" y="177837"/>
                    </a:cubicBezTo>
                    <a:cubicBezTo>
                      <a:pt x="642474" y="177237"/>
                      <a:pt x="642731" y="176079"/>
                      <a:pt x="643245" y="174365"/>
                    </a:cubicBezTo>
                    <a:cubicBezTo>
                      <a:pt x="643245" y="174022"/>
                      <a:pt x="643288" y="173636"/>
                      <a:pt x="643374" y="173208"/>
                    </a:cubicBezTo>
                    <a:cubicBezTo>
                      <a:pt x="643459" y="172779"/>
                      <a:pt x="643502" y="172393"/>
                      <a:pt x="643502" y="172050"/>
                    </a:cubicBezTo>
                    <a:cubicBezTo>
                      <a:pt x="643502" y="171536"/>
                      <a:pt x="643502" y="171022"/>
                      <a:pt x="643502" y="170507"/>
                    </a:cubicBezTo>
                    <a:cubicBezTo>
                      <a:pt x="643502" y="169993"/>
                      <a:pt x="643502" y="169479"/>
                      <a:pt x="643502" y="168964"/>
                    </a:cubicBezTo>
                    <a:cubicBezTo>
                      <a:pt x="643502" y="168450"/>
                      <a:pt x="643545" y="167678"/>
                      <a:pt x="643631" y="166650"/>
                    </a:cubicBezTo>
                    <a:cubicBezTo>
                      <a:pt x="643717" y="165621"/>
                      <a:pt x="644017" y="164249"/>
                      <a:pt x="644531" y="162535"/>
                    </a:cubicBezTo>
                    <a:cubicBezTo>
                      <a:pt x="644874" y="161849"/>
                      <a:pt x="645088" y="161206"/>
                      <a:pt x="645174" y="160606"/>
                    </a:cubicBezTo>
                    <a:cubicBezTo>
                      <a:pt x="645260" y="160006"/>
                      <a:pt x="645388" y="159363"/>
                      <a:pt x="645560" y="158677"/>
                    </a:cubicBezTo>
                    <a:cubicBezTo>
                      <a:pt x="645731" y="158163"/>
                      <a:pt x="645817" y="157606"/>
                      <a:pt x="645817" y="157006"/>
                    </a:cubicBezTo>
                    <a:cubicBezTo>
                      <a:pt x="645817" y="156406"/>
                      <a:pt x="645988" y="155763"/>
                      <a:pt x="646331" y="155077"/>
                    </a:cubicBezTo>
                    <a:cubicBezTo>
                      <a:pt x="646503" y="154048"/>
                      <a:pt x="646631" y="152291"/>
                      <a:pt x="646717" y="149805"/>
                    </a:cubicBezTo>
                    <a:cubicBezTo>
                      <a:pt x="646803" y="147319"/>
                      <a:pt x="646845" y="144618"/>
                      <a:pt x="646845" y="141704"/>
                    </a:cubicBezTo>
                    <a:cubicBezTo>
                      <a:pt x="646845" y="138789"/>
                      <a:pt x="646803" y="136046"/>
                      <a:pt x="646717" y="133474"/>
                    </a:cubicBezTo>
                    <a:cubicBezTo>
                      <a:pt x="646631" y="130902"/>
                      <a:pt x="646503" y="129016"/>
                      <a:pt x="646331" y="127816"/>
                    </a:cubicBezTo>
                    <a:cubicBezTo>
                      <a:pt x="645645" y="128159"/>
                      <a:pt x="644831" y="129145"/>
                      <a:pt x="643888" y="130774"/>
                    </a:cubicBezTo>
                    <a:cubicBezTo>
                      <a:pt x="642945" y="132403"/>
                      <a:pt x="642302" y="133731"/>
                      <a:pt x="641959" y="134760"/>
                    </a:cubicBezTo>
                    <a:cubicBezTo>
                      <a:pt x="641616" y="136132"/>
                      <a:pt x="641102" y="137460"/>
                      <a:pt x="640416" y="138746"/>
                    </a:cubicBezTo>
                    <a:cubicBezTo>
                      <a:pt x="639730" y="140032"/>
                      <a:pt x="639216" y="141447"/>
                      <a:pt x="638873" y="142990"/>
                    </a:cubicBezTo>
                    <a:cubicBezTo>
                      <a:pt x="637330" y="147276"/>
                      <a:pt x="635573" y="151262"/>
                      <a:pt x="633601" y="154948"/>
                    </a:cubicBezTo>
                    <a:cubicBezTo>
                      <a:pt x="631629" y="158634"/>
                      <a:pt x="630129" y="162192"/>
                      <a:pt x="629100" y="165621"/>
                    </a:cubicBezTo>
                    <a:cubicBezTo>
                      <a:pt x="628758" y="166993"/>
                      <a:pt x="628629" y="168064"/>
                      <a:pt x="628715" y="168836"/>
                    </a:cubicBezTo>
                    <a:cubicBezTo>
                      <a:pt x="628800" y="169607"/>
                      <a:pt x="628072" y="171022"/>
                      <a:pt x="626529" y="173079"/>
                    </a:cubicBezTo>
                    <a:cubicBezTo>
                      <a:pt x="625843" y="173936"/>
                      <a:pt x="625200" y="175222"/>
                      <a:pt x="624600" y="176937"/>
                    </a:cubicBezTo>
                    <a:cubicBezTo>
                      <a:pt x="624000" y="178651"/>
                      <a:pt x="623357" y="180451"/>
                      <a:pt x="622671" y="182337"/>
                    </a:cubicBezTo>
                    <a:cubicBezTo>
                      <a:pt x="621985" y="184223"/>
                      <a:pt x="621385" y="186109"/>
                      <a:pt x="620871" y="187995"/>
                    </a:cubicBezTo>
                    <a:cubicBezTo>
                      <a:pt x="620356" y="189881"/>
                      <a:pt x="619928" y="191510"/>
                      <a:pt x="619585" y="192882"/>
                    </a:cubicBezTo>
                    <a:cubicBezTo>
                      <a:pt x="619242" y="193910"/>
                      <a:pt x="618385" y="195711"/>
                      <a:pt x="617013" y="198282"/>
                    </a:cubicBezTo>
                    <a:cubicBezTo>
                      <a:pt x="615642" y="200854"/>
                      <a:pt x="614784" y="202569"/>
                      <a:pt x="614442" y="203426"/>
                    </a:cubicBezTo>
                    <a:cubicBezTo>
                      <a:pt x="613927" y="204626"/>
                      <a:pt x="613413" y="205526"/>
                      <a:pt x="612898" y="206126"/>
                    </a:cubicBezTo>
                    <a:cubicBezTo>
                      <a:pt x="612384" y="206726"/>
                      <a:pt x="611613" y="207626"/>
                      <a:pt x="610584" y="208826"/>
                    </a:cubicBezTo>
                    <a:cubicBezTo>
                      <a:pt x="609555" y="209855"/>
                      <a:pt x="608912" y="210112"/>
                      <a:pt x="608655" y="209598"/>
                    </a:cubicBezTo>
                    <a:cubicBezTo>
                      <a:pt x="608398" y="209084"/>
                      <a:pt x="607583" y="209769"/>
                      <a:pt x="606212" y="211655"/>
                    </a:cubicBezTo>
                    <a:cubicBezTo>
                      <a:pt x="605869" y="211998"/>
                      <a:pt x="605226" y="212727"/>
                      <a:pt x="604283" y="213841"/>
                    </a:cubicBezTo>
                    <a:cubicBezTo>
                      <a:pt x="603340" y="214956"/>
                      <a:pt x="602611" y="215513"/>
                      <a:pt x="602097" y="215513"/>
                    </a:cubicBezTo>
                    <a:cubicBezTo>
                      <a:pt x="601754" y="214656"/>
                      <a:pt x="601497" y="214227"/>
                      <a:pt x="601325" y="214227"/>
                    </a:cubicBezTo>
                    <a:cubicBezTo>
                      <a:pt x="601154" y="214227"/>
                      <a:pt x="600983" y="213627"/>
                      <a:pt x="600811" y="212427"/>
                    </a:cubicBezTo>
                    <a:cubicBezTo>
                      <a:pt x="600468" y="210884"/>
                      <a:pt x="599825" y="209598"/>
                      <a:pt x="598882" y="208569"/>
                    </a:cubicBezTo>
                    <a:cubicBezTo>
                      <a:pt x="597939" y="207541"/>
                      <a:pt x="597211" y="206426"/>
                      <a:pt x="596696" y="205226"/>
                    </a:cubicBezTo>
                    <a:cubicBezTo>
                      <a:pt x="595496" y="202654"/>
                      <a:pt x="594853" y="200511"/>
                      <a:pt x="594767" y="198797"/>
                    </a:cubicBezTo>
                    <a:cubicBezTo>
                      <a:pt x="594682" y="197082"/>
                      <a:pt x="594553" y="194853"/>
                      <a:pt x="594382" y="192110"/>
                    </a:cubicBezTo>
                    <a:cubicBezTo>
                      <a:pt x="594382" y="190396"/>
                      <a:pt x="594339" y="188895"/>
                      <a:pt x="594253" y="187610"/>
                    </a:cubicBezTo>
                    <a:cubicBezTo>
                      <a:pt x="594168" y="186324"/>
                      <a:pt x="594210" y="185252"/>
                      <a:pt x="594382" y="184395"/>
                    </a:cubicBezTo>
                    <a:cubicBezTo>
                      <a:pt x="594210" y="184395"/>
                      <a:pt x="594125" y="184438"/>
                      <a:pt x="594125" y="184523"/>
                    </a:cubicBezTo>
                    <a:cubicBezTo>
                      <a:pt x="594125" y="184609"/>
                      <a:pt x="594039" y="184652"/>
                      <a:pt x="593867" y="184652"/>
                    </a:cubicBezTo>
                    <a:cubicBezTo>
                      <a:pt x="592153" y="186881"/>
                      <a:pt x="589881" y="188295"/>
                      <a:pt x="587052" y="188895"/>
                    </a:cubicBezTo>
                    <a:cubicBezTo>
                      <a:pt x="584223" y="189495"/>
                      <a:pt x="581609" y="190138"/>
                      <a:pt x="579208" y="190824"/>
                    </a:cubicBezTo>
                    <a:cubicBezTo>
                      <a:pt x="578694" y="191167"/>
                      <a:pt x="578137" y="191467"/>
                      <a:pt x="577537" y="191724"/>
                    </a:cubicBezTo>
                    <a:cubicBezTo>
                      <a:pt x="576937" y="191981"/>
                      <a:pt x="576380" y="192282"/>
                      <a:pt x="575865" y="192624"/>
                    </a:cubicBezTo>
                    <a:cubicBezTo>
                      <a:pt x="575522" y="192796"/>
                      <a:pt x="575222" y="192882"/>
                      <a:pt x="574965" y="192882"/>
                    </a:cubicBezTo>
                    <a:cubicBezTo>
                      <a:pt x="574708" y="192882"/>
                      <a:pt x="574322" y="192967"/>
                      <a:pt x="573808" y="193139"/>
                    </a:cubicBezTo>
                    <a:cubicBezTo>
                      <a:pt x="572951" y="193653"/>
                      <a:pt x="572179" y="194296"/>
                      <a:pt x="571493" y="195068"/>
                    </a:cubicBezTo>
                    <a:cubicBezTo>
                      <a:pt x="570807" y="195839"/>
                      <a:pt x="570036" y="196396"/>
                      <a:pt x="569179" y="196739"/>
                    </a:cubicBezTo>
                    <a:cubicBezTo>
                      <a:pt x="568836" y="196911"/>
                      <a:pt x="568621" y="197082"/>
                      <a:pt x="568536" y="197254"/>
                    </a:cubicBezTo>
                    <a:cubicBezTo>
                      <a:pt x="568450" y="197425"/>
                      <a:pt x="568150" y="197596"/>
                      <a:pt x="567636" y="197768"/>
                    </a:cubicBezTo>
                    <a:cubicBezTo>
                      <a:pt x="565578" y="198797"/>
                      <a:pt x="563607" y="199611"/>
                      <a:pt x="561721" y="200211"/>
                    </a:cubicBezTo>
                    <a:cubicBezTo>
                      <a:pt x="559835" y="200811"/>
                      <a:pt x="557777" y="201883"/>
                      <a:pt x="555548" y="203426"/>
                    </a:cubicBezTo>
                    <a:cubicBezTo>
                      <a:pt x="554520" y="204454"/>
                      <a:pt x="553620" y="205397"/>
                      <a:pt x="552848" y="206255"/>
                    </a:cubicBezTo>
                    <a:cubicBezTo>
                      <a:pt x="552077" y="207112"/>
                      <a:pt x="551176" y="208055"/>
                      <a:pt x="550148" y="209084"/>
                    </a:cubicBezTo>
                    <a:cubicBezTo>
                      <a:pt x="549805" y="209427"/>
                      <a:pt x="549376" y="209898"/>
                      <a:pt x="548862" y="210498"/>
                    </a:cubicBezTo>
                    <a:cubicBezTo>
                      <a:pt x="548348" y="211098"/>
                      <a:pt x="547919" y="211570"/>
                      <a:pt x="547576" y="211913"/>
                    </a:cubicBezTo>
                    <a:cubicBezTo>
                      <a:pt x="546719" y="213284"/>
                      <a:pt x="545861" y="214056"/>
                      <a:pt x="545004" y="214227"/>
                    </a:cubicBezTo>
                    <a:cubicBezTo>
                      <a:pt x="545004" y="215770"/>
                      <a:pt x="545004" y="216713"/>
                      <a:pt x="545004" y="217056"/>
                    </a:cubicBezTo>
                    <a:cubicBezTo>
                      <a:pt x="545004" y="217399"/>
                      <a:pt x="544404" y="217828"/>
                      <a:pt x="543204" y="218342"/>
                    </a:cubicBezTo>
                    <a:cubicBezTo>
                      <a:pt x="542518" y="218685"/>
                      <a:pt x="542090" y="218985"/>
                      <a:pt x="541918" y="219242"/>
                    </a:cubicBezTo>
                    <a:cubicBezTo>
                      <a:pt x="541747" y="219499"/>
                      <a:pt x="541404" y="219885"/>
                      <a:pt x="540889" y="220399"/>
                    </a:cubicBezTo>
                    <a:cubicBezTo>
                      <a:pt x="539689" y="221428"/>
                      <a:pt x="538489" y="221900"/>
                      <a:pt x="537289" y="221814"/>
                    </a:cubicBezTo>
                    <a:cubicBezTo>
                      <a:pt x="536089" y="221728"/>
                      <a:pt x="534803" y="221428"/>
                      <a:pt x="533431" y="220914"/>
                    </a:cubicBezTo>
                    <a:cubicBezTo>
                      <a:pt x="533088" y="220914"/>
                      <a:pt x="532874" y="220999"/>
                      <a:pt x="532788" y="221171"/>
                    </a:cubicBezTo>
                    <a:cubicBezTo>
                      <a:pt x="532703" y="221342"/>
                      <a:pt x="532488" y="221085"/>
                      <a:pt x="532145" y="220399"/>
                    </a:cubicBezTo>
                    <a:cubicBezTo>
                      <a:pt x="530431" y="218170"/>
                      <a:pt x="529274" y="216199"/>
                      <a:pt x="528674" y="214484"/>
                    </a:cubicBezTo>
                    <a:cubicBezTo>
                      <a:pt x="528074" y="212770"/>
                      <a:pt x="527602" y="210455"/>
                      <a:pt x="527259" y="207541"/>
                    </a:cubicBezTo>
                    <a:cubicBezTo>
                      <a:pt x="527088" y="205312"/>
                      <a:pt x="527131" y="202097"/>
                      <a:pt x="527388" y="197897"/>
                    </a:cubicBezTo>
                    <a:cubicBezTo>
                      <a:pt x="527645" y="193696"/>
                      <a:pt x="528202" y="190481"/>
                      <a:pt x="529059" y="188252"/>
                    </a:cubicBezTo>
                    <a:cubicBezTo>
                      <a:pt x="529231" y="187567"/>
                      <a:pt x="529531" y="186195"/>
                      <a:pt x="529959" y="184138"/>
                    </a:cubicBezTo>
                    <a:cubicBezTo>
                      <a:pt x="530388" y="182080"/>
                      <a:pt x="530774" y="180966"/>
                      <a:pt x="531117" y="180794"/>
                    </a:cubicBezTo>
                    <a:cubicBezTo>
                      <a:pt x="531460" y="180109"/>
                      <a:pt x="532531" y="179508"/>
                      <a:pt x="534331" y="178994"/>
                    </a:cubicBezTo>
                    <a:cubicBezTo>
                      <a:pt x="536132" y="178480"/>
                      <a:pt x="537546" y="178223"/>
                      <a:pt x="538575" y="178223"/>
                    </a:cubicBezTo>
                    <a:cubicBezTo>
                      <a:pt x="539432" y="178223"/>
                      <a:pt x="540161" y="178308"/>
                      <a:pt x="540761" y="178480"/>
                    </a:cubicBezTo>
                    <a:cubicBezTo>
                      <a:pt x="541361" y="178651"/>
                      <a:pt x="541832" y="178566"/>
                      <a:pt x="542175" y="178223"/>
                    </a:cubicBezTo>
                    <a:cubicBezTo>
                      <a:pt x="543204" y="177537"/>
                      <a:pt x="545047" y="176337"/>
                      <a:pt x="547705" y="174622"/>
                    </a:cubicBezTo>
                    <a:cubicBezTo>
                      <a:pt x="550362" y="172908"/>
                      <a:pt x="552034" y="171622"/>
                      <a:pt x="552719" y="170765"/>
                    </a:cubicBezTo>
                    <a:cubicBezTo>
                      <a:pt x="553062" y="170422"/>
                      <a:pt x="553362" y="169779"/>
                      <a:pt x="553620" y="168836"/>
                    </a:cubicBezTo>
                    <a:cubicBezTo>
                      <a:pt x="553877" y="167893"/>
                      <a:pt x="553834" y="167078"/>
                      <a:pt x="553491" y="166393"/>
                    </a:cubicBezTo>
                    <a:cubicBezTo>
                      <a:pt x="553491" y="166050"/>
                      <a:pt x="553320" y="165621"/>
                      <a:pt x="552977" y="165107"/>
                    </a:cubicBezTo>
                    <a:cubicBezTo>
                      <a:pt x="552119" y="163907"/>
                      <a:pt x="550834" y="162792"/>
                      <a:pt x="549119" y="161763"/>
                    </a:cubicBezTo>
                    <a:cubicBezTo>
                      <a:pt x="547919" y="160906"/>
                      <a:pt x="546890" y="160349"/>
                      <a:pt x="546033" y="160092"/>
                    </a:cubicBezTo>
                    <a:cubicBezTo>
                      <a:pt x="545176" y="159835"/>
                      <a:pt x="543804" y="159106"/>
                      <a:pt x="541918" y="157906"/>
                    </a:cubicBezTo>
                    <a:cubicBezTo>
                      <a:pt x="540889" y="156877"/>
                      <a:pt x="540075" y="155763"/>
                      <a:pt x="539475" y="154563"/>
                    </a:cubicBezTo>
                    <a:cubicBezTo>
                      <a:pt x="538875" y="153362"/>
                      <a:pt x="537975" y="152334"/>
                      <a:pt x="536775" y="151476"/>
                    </a:cubicBezTo>
                    <a:cubicBezTo>
                      <a:pt x="536432" y="151134"/>
                      <a:pt x="536132" y="150833"/>
                      <a:pt x="535875" y="150576"/>
                    </a:cubicBezTo>
                    <a:cubicBezTo>
                      <a:pt x="535617" y="150319"/>
                      <a:pt x="535317" y="149933"/>
                      <a:pt x="534974" y="149419"/>
                    </a:cubicBezTo>
                    <a:cubicBezTo>
                      <a:pt x="533946" y="148905"/>
                      <a:pt x="533260" y="148647"/>
                      <a:pt x="532917" y="148647"/>
                    </a:cubicBezTo>
                    <a:cubicBezTo>
                      <a:pt x="532574" y="148647"/>
                      <a:pt x="531717" y="148047"/>
                      <a:pt x="530345" y="146847"/>
                    </a:cubicBezTo>
                    <a:cubicBezTo>
                      <a:pt x="529145" y="145647"/>
                      <a:pt x="527988" y="143590"/>
                      <a:pt x="526873" y="140675"/>
                    </a:cubicBezTo>
                    <a:cubicBezTo>
                      <a:pt x="525759" y="137760"/>
                      <a:pt x="524773" y="135360"/>
                      <a:pt x="523916" y="133474"/>
                    </a:cubicBezTo>
                    <a:cubicBezTo>
                      <a:pt x="523573" y="132617"/>
                      <a:pt x="523487" y="131974"/>
                      <a:pt x="523659" y="131545"/>
                    </a:cubicBezTo>
                    <a:cubicBezTo>
                      <a:pt x="523830" y="131117"/>
                      <a:pt x="523744" y="130474"/>
                      <a:pt x="523402" y="129617"/>
                    </a:cubicBezTo>
                    <a:cubicBezTo>
                      <a:pt x="523059" y="128073"/>
                      <a:pt x="522973" y="126016"/>
                      <a:pt x="523144" y="123444"/>
                    </a:cubicBezTo>
                    <a:cubicBezTo>
                      <a:pt x="523316" y="120873"/>
                      <a:pt x="523744" y="118815"/>
                      <a:pt x="524430" y="117272"/>
                    </a:cubicBezTo>
                    <a:cubicBezTo>
                      <a:pt x="524773" y="116243"/>
                      <a:pt x="525587" y="114658"/>
                      <a:pt x="526873" y="112514"/>
                    </a:cubicBezTo>
                    <a:cubicBezTo>
                      <a:pt x="528159" y="110371"/>
                      <a:pt x="529145" y="109043"/>
                      <a:pt x="529831" y="108528"/>
                    </a:cubicBezTo>
                    <a:cubicBezTo>
                      <a:pt x="530174" y="108357"/>
                      <a:pt x="530474" y="108142"/>
                      <a:pt x="530731" y="107885"/>
                    </a:cubicBezTo>
                    <a:cubicBezTo>
                      <a:pt x="530988" y="107628"/>
                      <a:pt x="531374" y="107414"/>
                      <a:pt x="531888" y="107242"/>
                    </a:cubicBezTo>
                    <a:cubicBezTo>
                      <a:pt x="532231" y="106899"/>
                      <a:pt x="532531" y="106599"/>
                      <a:pt x="532788" y="106342"/>
                    </a:cubicBezTo>
                    <a:cubicBezTo>
                      <a:pt x="533046" y="106085"/>
                      <a:pt x="533346" y="105785"/>
                      <a:pt x="533689" y="105442"/>
                    </a:cubicBezTo>
                    <a:cubicBezTo>
                      <a:pt x="533860" y="105271"/>
                      <a:pt x="534974" y="104885"/>
                      <a:pt x="537032" y="104285"/>
                    </a:cubicBezTo>
                    <a:cubicBezTo>
                      <a:pt x="539089" y="103685"/>
                      <a:pt x="541404" y="103042"/>
                      <a:pt x="543976" y="102356"/>
                    </a:cubicBezTo>
                    <a:cubicBezTo>
                      <a:pt x="546547" y="101670"/>
                      <a:pt x="549119" y="100899"/>
                      <a:pt x="551691" y="100041"/>
                    </a:cubicBezTo>
                    <a:cubicBezTo>
                      <a:pt x="554262" y="99184"/>
                      <a:pt x="556234" y="98413"/>
                      <a:pt x="557606" y="97727"/>
                    </a:cubicBezTo>
                    <a:cubicBezTo>
                      <a:pt x="558120" y="97555"/>
                      <a:pt x="558977" y="97127"/>
                      <a:pt x="560178" y="96441"/>
                    </a:cubicBezTo>
                    <a:cubicBezTo>
                      <a:pt x="561892" y="95412"/>
                      <a:pt x="563735" y="94726"/>
                      <a:pt x="565707" y="94384"/>
                    </a:cubicBezTo>
                    <a:cubicBezTo>
                      <a:pt x="567679" y="94041"/>
                      <a:pt x="569607" y="93012"/>
                      <a:pt x="571493" y="91297"/>
                    </a:cubicBezTo>
                    <a:cubicBezTo>
                      <a:pt x="573208" y="89583"/>
                      <a:pt x="574451" y="87097"/>
                      <a:pt x="575222" y="83839"/>
                    </a:cubicBezTo>
                    <a:cubicBezTo>
                      <a:pt x="575994" y="80582"/>
                      <a:pt x="576465" y="77753"/>
                      <a:pt x="576637" y="75353"/>
                    </a:cubicBezTo>
                    <a:cubicBezTo>
                      <a:pt x="576808" y="74152"/>
                      <a:pt x="576937" y="73295"/>
                      <a:pt x="577022" y="72781"/>
                    </a:cubicBezTo>
                    <a:cubicBezTo>
                      <a:pt x="577108" y="72267"/>
                      <a:pt x="577151" y="71924"/>
                      <a:pt x="577151" y="71752"/>
                    </a:cubicBezTo>
                    <a:cubicBezTo>
                      <a:pt x="577151" y="71581"/>
                      <a:pt x="577151" y="71324"/>
                      <a:pt x="577151" y="70981"/>
                    </a:cubicBezTo>
                    <a:cubicBezTo>
                      <a:pt x="577151" y="70638"/>
                      <a:pt x="577151" y="69952"/>
                      <a:pt x="577151" y="68923"/>
                    </a:cubicBezTo>
                    <a:lnTo>
                      <a:pt x="577151" y="58379"/>
                    </a:lnTo>
                    <a:cubicBezTo>
                      <a:pt x="575094" y="58379"/>
                      <a:pt x="573336" y="58679"/>
                      <a:pt x="571879" y="59279"/>
                    </a:cubicBezTo>
                    <a:cubicBezTo>
                      <a:pt x="570422" y="59879"/>
                      <a:pt x="568836" y="60694"/>
                      <a:pt x="567121" y="61722"/>
                    </a:cubicBezTo>
                    <a:cubicBezTo>
                      <a:pt x="565921" y="62751"/>
                      <a:pt x="564635" y="63437"/>
                      <a:pt x="563264" y="63780"/>
                    </a:cubicBezTo>
                    <a:cubicBezTo>
                      <a:pt x="561206" y="64637"/>
                      <a:pt x="559235" y="65409"/>
                      <a:pt x="557349" y="66094"/>
                    </a:cubicBezTo>
                    <a:cubicBezTo>
                      <a:pt x="555463" y="66780"/>
                      <a:pt x="553662" y="67980"/>
                      <a:pt x="551948" y="69695"/>
                    </a:cubicBezTo>
                    <a:lnTo>
                      <a:pt x="550405" y="71495"/>
                    </a:lnTo>
                    <a:lnTo>
                      <a:pt x="549633" y="72009"/>
                    </a:lnTo>
                    <a:cubicBezTo>
                      <a:pt x="548605" y="73210"/>
                      <a:pt x="548005" y="74281"/>
                      <a:pt x="547833" y="75224"/>
                    </a:cubicBezTo>
                    <a:cubicBezTo>
                      <a:pt x="547662" y="76167"/>
                      <a:pt x="546805" y="76381"/>
                      <a:pt x="545261" y="75867"/>
                    </a:cubicBezTo>
                    <a:cubicBezTo>
                      <a:pt x="544061" y="75524"/>
                      <a:pt x="543333" y="75353"/>
                      <a:pt x="543075" y="75353"/>
                    </a:cubicBezTo>
                    <a:cubicBezTo>
                      <a:pt x="542818" y="75353"/>
                      <a:pt x="542090" y="74838"/>
                      <a:pt x="540889" y="73810"/>
                    </a:cubicBezTo>
                    <a:cubicBezTo>
                      <a:pt x="539861" y="72609"/>
                      <a:pt x="538746" y="71109"/>
                      <a:pt x="537546" y="69309"/>
                    </a:cubicBezTo>
                    <a:cubicBezTo>
                      <a:pt x="536346" y="67509"/>
                      <a:pt x="535746" y="65751"/>
                      <a:pt x="535746" y="64037"/>
                    </a:cubicBezTo>
                    <a:cubicBezTo>
                      <a:pt x="537803" y="64037"/>
                      <a:pt x="538789" y="64208"/>
                      <a:pt x="538703" y="64551"/>
                    </a:cubicBezTo>
                    <a:cubicBezTo>
                      <a:pt x="538618" y="64894"/>
                      <a:pt x="539518" y="64466"/>
                      <a:pt x="541404" y="63265"/>
                    </a:cubicBezTo>
                    <a:cubicBezTo>
                      <a:pt x="543290" y="62237"/>
                      <a:pt x="544661" y="61079"/>
                      <a:pt x="545519" y="59794"/>
                    </a:cubicBezTo>
                    <a:cubicBezTo>
                      <a:pt x="546376" y="58508"/>
                      <a:pt x="547662" y="57350"/>
                      <a:pt x="549376" y="56322"/>
                    </a:cubicBezTo>
                    <a:cubicBezTo>
                      <a:pt x="550919" y="55293"/>
                      <a:pt x="553191" y="53707"/>
                      <a:pt x="556191" y="51564"/>
                    </a:cubicBezTo>
                    <a:cubicBezTo>
                      <a:pt x="559192" y="49421"/>
                      <a:pt x="561378" y="48006"/>
                      <a:pt x="562749" y="47321"/>
                    </a:cubicBezTo>
                    <a:cubicBezTo>
                      <a:pt x="565835" y="45777"/>
                      <a:pt x="568193" y="44492"/>
                      <a:pt x="569822" y="43463"/>
                    </a:cubicBezTo>
                    <a:cubicBezTo>
                      <a:pt x="571450" y="42434"/>
                      <a:pt x="573979" y="42177"/>
                      <a:pt x="577408" y="42691"/>
                    </a:cubicBezTo>
                    <a:cubicBezTo>
                      <a:pt x="578608" y="42863"/>
                      <a:pt x="579851" y="43506"/>
                      <a:pt x="581137" y="44620"/>
                    </a:cubicBezTo>
                    <a:cubicBezTo>
                      <a:pt x="582423" y="45735"/>
                      <a:pt x="583495" y="46635"/>
                      <a:pt x="584352" y="47321"/>
                    </a:cubicBezTo>
                    <a:cubicBezTo>
                      <a:pt x="585552" y="48349"/>
                      <a:pt x="586238" y="49035"/>
                      <a:pt x="586409" y="49378"/>
                    </a:cubicBezTo>
                    <a:cubicBezTo>
                      <a:pt x="586581" y="49721"/>
                      <a:pt x="586924" y="50835"/>
                      <a:pt x="587438" y="52721"/>
                    </a:cubicBezTo>
                    <a:cubicBezTo>
                      <a:pt x="588295" y="55636"/>
                      <a:pt x="588510" y="57865"/>
                      <a:pt x="588081" y="59408"/>
                    </a:cubicBezTo>
                    <a:cubicBezTo>
                      <a:pt x="587652" y="60951"/>
                      <a:pt x="586924" y="63094"/>
                      <a:pt x="585895" y="65837"/>
                    </a:cubicBezTo>
                    <a:cubicBezTo>
                      <a:pt x="585724" y="66694"/>
                      <a:pt x="585552" y="67552"/>
                      <a:pt x="585381" y="68409"/>
                    </a:cubicBezTo>
                    <a:cubicBezTo>
                      <a:pt x="585209" y="69266"/>
                      <a:pt x="584866" y="70295"/>
                      <a:pt x="584352" y="71495"/>
                    </a:cubicBezTo>
                    <a:cubicBezTo>
                      <a:pt x="584009" y="73210"/>
                      <a:pt x="583795" y="74538"/>
                      <a:pt x="583709" y="75481"/>
                    </a:cubicBezTo>
                    <a:cubicBezTo>
                      <a:pt x="583623" y="76424"/>
                      <a:pt x="583580" y="78096"/>
                      <a:pt x="583580" y="80496"/>
                    </a:cubicBezTo>
                    <a:cubicBezTo>
                      <a:pt x="583409" y="81525"/>
                      <a:pt x="583238" y="82811"/>
                      <a:pt x="583066" y="84354"/>
                    </a:cubicBezTo>
                    <a:cubicBezTo>
                      <a:pt x="582895" y="85897"/>
                      <a:pt x="582723" y="87183"/>
                      <a:pt x="582552" y="88211"/>
                    </a:cubicBezTo>
                    <a:cubicBezTo>
                      <a:pt x="583580" y="88726"/>
                      <a:pt x="584952" y="89583"/>
                      <a:pt x="586667" y="90783"/>
                    </a:cubicBezTo>
                    <a:cubicBezTo>
                      <a:pt x="588381" y="91983"/>
                      <a:pt x="589410" y="93012"/>
                      <a:pt x="589753" y="93869"/>
                    </a:cubicBezTo>
                    <a:cubicBezTo>
                      <a:pt x="590096" y="94726"/>
                      <a:pt x="590653" y="95412"/>
                      <a:pt x="591424" y="95927"/>
                    </a:cubicBezTo>
                    <a:cubicBezTo>
                      <a:pt x="592196" y="96441"/>
                      <a:pt x="592753" y="97041"/>
                      <a:pt x="593096" y="97727"/>
                    </a:cubicBezTo>
                    <a:cubicBezTo>
                      <a:pt x="594810" y="99441"/>
                      <a:pt x="596053" y="100856"/>
                      <a:pt x="596825" y="101970"/>
                    </a:cubicBezTo>
                    <a:cubicBezTo>
                      <a:pt x="597596" y="103085"/>
                      <a:pt x="597725" y="104585"/>
                      <a:pt x="597211" y="106471"/>
                    </a:cubicBezTo>
                    <a:cubicBezTo>
                      <a:pt x="596868" y="108357"/>
                      <a:pt x="596396" y="110200"/>
                      <a:pt x="595796" y="112000"/>
                    </a:cubicBezTo>
                    <a:cubicBezTo>
                      <a:pt x="595196" y="113800"/>
                      <a:pt x="594725" y="115558"/>
                      <a:pt x="594382" y="117272"/>
                    </a:cubicBezTo>
                    <a:cubicBezTo>
                      <a:pt x="594210" y="118301"/>
                      <a:pt x="594125" y="119287"/>
                      <a:pt x="594125" y="120230"/>
                    </a:cubicBezTo>
                    <a:cubicBezTo>
                      <a:pt x="594125" y="121173"/>
                      <a:pt x="593953" y="122158"/>
                      <a:pt x="593610" y="123187"/>
                    </a:cubicBezTo>
                    <a:cubicBezTo>
                      <a:pt x="593267" y="125073"/>
                      <a:pt x="592710" y="126873"/>
                      <a:pt x="591939" y="128588"/>
                    </a:cubicBezTo>
                    <a:cubicBezTo>
                      <a:pt x="591167" y="130302"/>
                      <a:pt x="590438" y="132017"/>
                      <a:pt x="589753" y="133731"/>
                    </a:cubicBezTo>
                    <a:cubicBezTo>
                      <a:pt x="588724" y="136475"/>
                      <a:pt x="587310" y="139432"/>
                      <a:pt x="585509" y="142604"/>
                    </a:cubicBezTo>
                    <a:cubicBezTo>
                      <a:pt x="583709" y="145776"/>
                      <a:pt x="582037" y="148733"/>
                      <a:pt x="580494" y="151476"/>
                    </a:cubicBezTo>
                    <a:cubicBezTo>
                      <a:pt x="579466" y="153877"/>
                      <a:pt x="578866" y="155505"/>
                      <a:pt x="578694" y="156363"/>
                    </a:cubicBezTo>
                    <a:cubicBezTo>
                      <a:pt x="578523" y="157220"/>
                      <a:pt x="578437" y="159449"/>
                      <a:pt x="578437" y="163049"/>
                    </a:cubicBezTo>
                    <a:cubicBezTo>
                      <a:pt x="579466" y="162878"/>
                      <a:pt x="581052" y="161935"/>
                      <a:pt x="583195" y="160220"/>
                    </a:cubicBezTo>
                    <a:cubicBezTo>
                      <a:pt x="585338" y="158506"/>
                      <a:pt x="586752" y="157134"/>
                      <a:pt x="587438" y="156106"/>
                    </a:cubicBezTo>
                    <a:cubicBezTo>
                      <a:pt x="589153" y="153877"/>
                      <a:pt x="590524" y="151862"/>
                      <a:pt x="591553" y="150062"/>
                    </a:cubicBezTo>
                    <a:cubicBezTo>
                      <a:pt x="592582" y="148262"/>
                      <a:pt x="593610" y="145904"/>
                      <a:pt x="594639" y="142990"/>
                    </a:cubicBezTo>
                    <a:cubicBezTo>
                      <a:pt x="595668" y="140589"/>
                      <a:pt x="596354" y="138746"/>
                      <a:pt x="596696" y="137460"/>
                    </a:cubicBezTo>
                    <a:cubicBezTo>
                      <a:pt x="597039" y="136175"/>
                      <a:pt x="597468" y="135103"/>
                      <a:pt x="597982" y="134246"/>
                    </a:cubicBezTo>
                    <a:cubicBezTo>
                      <a:pt x="598497" y="133903"/>
                      <a:pt x="598797" y="133474"/>
                      <a:pt x="598882" y="132960"/>
                    </a:cubicBezTo>
                    <a:cubicBezTo>
                      <a:pt x="598968" y="132445"/>
                      <a:pt x="599268" y="131931"/>
                      <a:pt x="599782" y="131417"/>
                    </a:cubicBezTo>
                    <a:cubicBezTo>
                      <a:pt x="601497" y="128674"/>
                      <a:pt x="602826" y="125802"/>
                      <a:pt x="603769" y="122801"/>
                    </a:cubicBezTo>
                    <a:cubicBezTo>
                      <a:pt x="604712" y="119801"/>
                      <a:pt x="605697" y="116844"/>
                      <a:pt x="606726" y="113929"/>
                    </a:cubicBezTo>
                    <a:cubicBezTo>
                      <a:pt x="606898" y="113243"/>
                      <a:pt x="607026" y="112686"/>
                      <a:pt x="607112" y="112257"/>
                    </a:cubicBezTo>
                    <a:cubicBezTo>
                      <a:pt x="607198" y="111829"/>
                      <a:pt x="607326" y="111357"/>
                      <a:pt x="607498" y="110843"/>
                    </a:cubicBezTo>
                    <a:cubicBezTo>
                      <a:pt x="608355" y="108785"/>
                      <a:pt x="609084" y="106814"/>
                      <a:pt x="609684" y="104928"/>
                    </a:cubicBezTo>
                    <a:cubicBezTo>
                      <a:pt x="610284" y="103042"/>
                      <a:pt x="611098" y="101070"/>
                      <a:pt x="612127" y="99013"/>
                    </a:cubicBezTo>
                    <a:cubicBezTo>
                      <a:pt x="612470" y="98155"/>
                      <a:pt x="612898" y="97127"/>
                      <a:pt x="613413" y="95927"/>
                    </a:cubicBezTo>
                    <a:cubicBezTo>
                      <a:pt x="613584" y="95069"/>
                      <a:pt x="614013" y="94212"/>
                      <a:pt x="614699" y="93355"/>
                    </a:cubicBezTo>
                    <a:cubicBezTo>
                      <a:pt x="615042" y="92155"/>
                      <a:pt x="615427" y="91126"/>
                      <a:pt x="615856" y="90269"/>
                    </a:cubicBezTo>
                    <a:cubicBezTo>
                      <a:pt x="616284" y="89412"/>
                      <a:pt x="616756" y="88554"/>
                      <a:pt x="617270" y="87697"/>
                    </a:cubicBezTo>
                    <a:cubicBezTo>
                      <a:pt x="619671" y="82039"/>
                      <a:pt x="621642" y="78224"/>
                      <a:pt x="623185" y="76253"/>
                    </a:cubicBezTo>
                    <a:cubicBezTo>
                      <a:pt x="624728" y="74281"/>
                      <a:pt x="625671" y="73724"/>
                      <a:pt x="626014" y="74581"/>
                    </a:cubicBezTo>
                    <a:cubicBezTo>
                      <a:pt x="626357" y="75438"/>
                      <a:pt x="626100" y="77581"/>
                      <a:pt x="625243" y="81010"/>
                    </a:cubicBezTo>
                    <a:cubicBezTo>
                      <a:pt x="624386" y="84439"/>
                      <a:pt x="622842" y="88640"/>
                      <a:pt x="620614" y="93612"/>
                    </a:cubicBezTo>
                    <a:lnTo>
                      <a:pt x="615727" y="105185"/>
                    </a:lnTo>
                    <a:cubicBezTo>
                      <a:pt x="615384" y="106557"/>
                      <a:pt x="615042" y="107671"/>
                      <a:pt x="614699" y="108528"/>
                    </a:cubicBezTo>
                    <a:cubicBezTo>
                      <a:pt x="613841" y="110757"/>
                      <a:pt x="612941" y="113157"/>
                      <a:pt x="611998" y="115729"/>
                    </a:cubicBezTo>
                    <a:cubicBezTo>
                      <a:pt x="611055" y="118301"/>
                      <a:pt x="610241" y="120787"/>
                      <a:pt x="609555" y="123187"/>
                    </a:cubicBezTo>
                    <a:lnTo>
                      <a:pt x="607498" y="129874"/>
                    </a:lnTo>
                    <a:cubicBezTo>
                      <a:pt x="607326" y="130560"/>
                      <a:pt x="607241" y="131117"/>
                      <a:pt x="607241" y="131545"/>
                    </a:cubicBezTo>
                    <a:cubicBezTo>
                      <a:pt x="607241" y="131974"/>
                      <a:pt x="607155" y="132703"/>
                      <a:pt x="606983" y="133731"/>
                    </a:cubicBezTo>
                    <a:cubicBezTo>
                      <a:pt x="606983" y="134760"/>
                      <a:pt x="606769" y="135874"/>
                      <a:pt x="606340" y="137075"/>
                    </a:cubicBezTo>
                    <a:cubicBezTo>
                      <a:pt x="605912" y="138275"/>
                      <a:pt x="605697" y="139475"/>
                      <a:pt x="605697" y="140675"/>
                    </a:cubicBezTo>
                    <a:cubicBezTo>
                      <a:pt x="605526" y="141532"/>
                      <a:pt x="605440" y="142132"/>
                      <a:pt x="605440" y="142475"/>
                    </a:cubicBezTo>
                    <a:cubicBezTo>
                      <a:pt x="605440" y="142818"/>
                      <a:pt x="605355" y="143333"/>
                      <a:pt x="605183" y="144018"/>
                    </a:cubicBezTo>
                    <a:cubicBezTo>
                      <a:pt x="604497" y="147104"/>
                      <a:pt x="603983" y="149119"/>
                      <a:pt x="603640" y="150062"/>
                    </a:cubicBezTo>
                    <a:cubicBezTo>
                      <a:pt x="603297" y="151005"/>
                      <a:pt x="602611" y="152677"/>
                      <a:pt x="601583" y="155077"/>
                    </a:cubicBezTo>
                    <a:lnTo>
                      <a:pt x="599782" y="159192"/>
                    </a:lnTo>
                    <a:cubicBezTo>
                      <a:pt x="599782" y="159877"/>
                      <a:pt x="599782" y="160306"/>
                      <a:pt x="599782" y="160478"/>
                    </a:cubicBezTo>
                    <a:cubicBezTo>
                      <a:pt x="600125" y="159963"/>
                      <a:pt x="600383" y="159663"/>
                      <a:pt x="600554" y="159577"/>
                    </a:cubicBezTo>
                    <a:cubicBezTo>
                      <a:pt x="600725" y="159492"/>
                      <a:pt x="600897" y="159192"/>
                      <a:pt x="601068" y="158677"/>
                    </a:cubicBezTo>
                    <a:cubicBezTo>
                      <a:pt x="602783" y="157477"/>
                      <a:pt x="603726" y="156191"/>
                      <a:pt x="603897" y="154820"/>
                    </a:cubicBezTo>
                    <a:cubicBezTo>
                      <a:pt x="604069" y="153448"/>
                      <a:pt x="604412" y="152248"/>
                      <a:pt x="604926" y="151219"/>
                    </a:cubicBezTo>
                    <a:cubicBezTo>
                      <a:pt x="604926" y="150876"/>
                      <a:pt x="605355" y="150233"/>
                      <a:pt x="606212" y="149290"/>
                    </a:cubicBezTo>
                    <a:cubicBezTo>
                      <a:pt x="607069" y="148347"/>
                      <a:pt x="607755" y="147533"/>
                      <a:pt x="608269" y="146847"/>
                    </a:cubicBezTo>
                    <a:cubicBezTo>
                      <a:pt x="608612" y="146161"/>
                      <a:pt x="608998" y="145647"/>
                      <a:pt x="609427" y="145304"/>
                    </a:cubicBezTo>
                    <a:cubicBezTo>
                      <a:pt x="609855" y="144961"/>
                      <a:pt x="610241" y="144447"/>
                      <a:pt x="610584" y="143761"/>
                    </a:cubicBezTo>
                    <a:cubicBezTo>
                      <a:pt x="612470" y="142047"/>
                      <a:pt x="613884" y="140889"/>
                      <a:pt x="614827" y="140289"/>
                    </a:cubicBezTo>
                    <a:cubicBezTo>
                      <a:pt x="615770" y="139689"/>
                      <a:pt x="616928" y="138875"/>
                      <a:pt x="618299" y="137846"/>
                    </a:cubicBezTo>
                    <a:cubicBezTo>
                      <a:pt x="619328" y="136817"/>
                      <a:pt x="620142" y="135703"/>
                      <a:pt x="620742" y="134503"/>
                    </a:cubicBezTo>
                    <a:cubicBezTo>
                      <a:pt x="621342" y="133303"/>
                      <a:pt x="621985" y="132103"/>
                      <a:pt x="622671" y="130902"/>
                    </a:cubicBezTo>
                    <a:cubicBezTo>
                      <a:pt x="624214" y="128331"/>
                      <a:pt x="625629" y="125716"/>
                      <a:pt x="626914" y="123059"/>
                    </a:cubicBezTo>
                    <a:cubicBezTo>
                      <a:pt x="628200" y="120401"/>
                      <a:pt x="629443" y="117615"/>
                      <a:pt x="630643" y="114700"/>
                    </a:cubicBezTo>
                    <a:cubicBezTo>
                      <a:pt x="631844" y="112814"/>
                      <a:pt x="632701" y="111014"/>
                      <a:pt x="633215" y="109300"/>
                    </a:cubicBezTo>
                    <a:cubicBezTo>
                      <a:pt x="633558" y="108271"/>
                      <a:pt x="633987" y="107328"/>
                      <a:pt x="634501" y="106471"/>
                    </a:cubicBezTo>
                    <a:cubicBezTo>
                      <a:pt x="635015" y="105614"/>
                      <a:pt x="635444" y="104671"/>
                      <a:pt x="635787" y="103642"/>
                    </a:cubicBezTo>
                    <a:lnTo>
                      <a:pt x="636301" y="102099"/>
                    </a:lnTo>
                    <a:lnTo>
                      <a:pt x="636559" y="100041"/>
                    </a:lnTo>
                    <a:cubicBezTo>
                      <a:pt x="636559" y="97641"/>
                      <a:pt x="636644" y="96398"/>
                      <a:pt x="636816" y="96312"/>
                    </a:cubicBezTo>
                    <a:cubicBezTo>
                      <a:pt x="636987" y="96227"/>
                      <a:pt x="637244" y="95327"/>
                      <a:pt x="637587" y="93612"/>
                    </a:cubicBezTo>
                    <a:lnTo>
                      <a:pt x="638102" y="93098"/>
                    </a:lnTo>
                    <a:cubicBezTo>
                      <a:pt x="638616" y="90526"/>
                      <a:pt x="638830" y="88597"/>
                      <a:pt x="638745" y="87311"/>
                    </a:cubicBezTo>
                    <a:cubicBezTo>
                      <a:pt x="638659" y="86025"/>
                      <a:pt x="639130" y="84268"/>
                      <a:pt x="640159" y="82039"/>
                    </a:cubicBezTo>
                    <a:cubicBezTo>
                      <a:pt x="641016" y="79982"/>
                      <a:pt x="641616" y="78739"/>
                      <a:pt x="641959" y="78310"/>
                    </a:cubicBezTo>
                    <a:cubicBezTo>
                      <a:pt x="642302" y="77881"/>
                      <a:pt x="642645" y="77753"/>
                      <a:pt x="642988" y="77924"/>
                    </a:cubicBezTo>
                    <a:cubicBezTo>
                      <a:pt x="643331" y="78096"/>
                      <a:pt x="643888" y="78182"/>
                      <a:pt x="644660" y="78182"/>
                    </a:cubicBezTo>
                    <a:cubicBezTo>
                      <a:pt x="645431" y="78182"/>
                      <a:pt x="646674" y="77410"/>
                      <a:pt x="648389" y="75867"/>
                    </a:cubicBezTo>
                    <a:cubicBezTo>
                      <a:pt x="649074" y="75524"/>
                      <a:pt x="649846" y="74624"/>
                      <a:pt x="650703" y="73167"/>
                    </a:cubicBezTo>
                    <a:cubicBezTo>
                      <a:pt x="651560" y="71709"/>
                      <a:pt x="652460" y="70252"/>
                      <a:pt x="653403" y="68795"/>
                    </a:cubicBezTo>
                    <a:cubicBezTo>
                      <a:pt x="654346" y="67337"/>
                      <a:pt x="655247" y="65837"/>
                      <a:pt x="656104" y="64294"/>
                    </a:cubicBezTo>
                    <a:cubicBezTo>
                      <a:pt x="656961" y="62751"/>
                      <a:pt x="657475" y="61722"/>
                      <a:pt x="657647" y="61208"/>
                    </a:cubicBezTo>
                    <a:cubicBezTo>
                      <a:pt x="658161" y="60179"/>
                      <a:pt x="658590" y="59193"/>
                      <a:pt x="658933" y="58250"/>
                    </a:cubicBezTo>
                    <a:cubicBezTo>
                      <a:pt x="659276" y="57308"/>
                      <a:pt x="659533" y="56236"/>
                      <a:pt x="659704" y="55036"/>
                    </a:cubicBezTo>
                    <a:cubicBezTo>
                      <a:pt x="659190" y="55379"/>
                      <a:pt x="658504" y="55722"/>
                      <a:pt x="657647" y="56064"/>
                    </a:cubicBezTo>
                    <a:cubicBezTo>
                      <a:pt x="656790" y="56407"/>
                      <a:pt x="656104" y="56750"/>
                      <a:pt x="655589" y="57093"/>
                    </a:cubicBezTo>
                    <a:cubicBezTo>
                      <a:pt x="655247" y="57436"/>
                      <a:pt x="654046" y="57993"/>
                      <a:pt x="651989" y="58765"/>
                    </a:cubicBezTo>
                    <a:cubicBezTo>
                      <a:pt x="649932" y="59536"/>
                      <a:pt x="647831" y="60222"/>
                      <a:pt x="645688" y="60822"/>
                    </a:cubicBezTo>
                    <a:cubicBezTo>
                      <a:pt x="643545" y="61422"/>
                      <a:pt x="641445" y="61980"/>
                      <a:pt x="639387" y="62494"/>
                    </a:cubicBezTo>
                    <a:cubicBezTo>
                      <a:pt x="637330" y="63008"/>
                      <a:pt x="636044" y="63265"/>
                      <a:pt x="635530" y="63265"/>
                    </a:cubicBezTo>
                    <a:cubicBezTo>
                      <a:pt x="634501" y="63437"/>
                      <a:pt x="633644" y="63823"/>
                      <a:pt x="632958" y="64423"/>
                    </a:cubicBezTo>
                    <a:cubicBezTo>
                      <a:pt x="632272" y="65023"/>
                      <a:pt x="631586" y="65494"/>
                      <a:pt x="630901" y="65837"/>
                    </a:cubicBezTo>
                    <a:cubicBezTo>
                      <a:pt x="630215" y="66180"/>
                      <a:pt x="629315" y="66394"/>
                      <a:pt x="628200" y="66480"/>
                    </a:cubicBezTo>
                    <a:cubicBezTo>
                      <a:pt x="627086" y="66566"/>
                      <a:pt x="625671" y="66180"/>
                      <a:pt x="623957" y="65323"/>
                    </a:cubicBezTo>
                    <a:cubicBezTo>
                      <a:pt x="622757" y="64980"/>
                      <a:pt x="622071" y="64208"/>
                      <a:pt x="621899" y="63008"/>
                    </a:cubicBezTo>
                    <a:cubicBezTo>
                      <a:pt x="621557" y="63180"/>
                      <a:pt x="621042" y="63137"/>
                      <a:pt x="620356" y="62880"/>
                    </a:cubicBezTo>
                    <a:cubicBezTo>
                      <a:pt x="619671" y="62622"/>
                      <a:pt x="619071" y="62322"/>
                      <a:pt x="618556" y="61980"/>
                    </a:cubicBezTo>
                    <a:lnTo>
                      <a:pt x="617270" y="61465"/>
                    </a:lnTo>
                    <a:cubicBezTo>
                      <a:pt x="616242" y="60608"/>
                      <a:pt x="615727" y="60265"/>
                      <a:pt x="615727" y="60436"/>
                    </a:cubicBezTo>
                    <a:cubicBezTo>
                      <a:pt x="615727" y="60608"/>
                      <a:pt x="614956" y="60436"/>
                      <a:pt x="613413" y="59922"/>
                    </a:cubicBezTo>
                    <a:cubicBezTo>
                      <a:pt x="611355" y="59408"/>
                      <a:pt x="609598" y="58979"/>
                      <a:pt x="608141" y="58636"/>
                    </a:cubicBezTo>
                    <a:cubicBezTo>
                      <a:pt x="606683" y="58293"/>
                      <a:pt x="605355" y="57650"/>
                      <a:pt x="604154" y="56707"/>
                    </a:cubicBezTo>
                    <a:cubicBezTo>
                      <a:pt x="602954" y="55764"/>
                      <a:pt x="601926" y="54436"/>
                      <a:pt x="601068" y="52721"/>
                    </a:cubicBezTo>
                    <a:cubicBezTo>
                      <a:pt x="600211" y="51007"/>
                      <a:pt x="599782" y="48521"/>
                      <a:pt x="599782" y="45263"/>
                    </a:cubicBezTo>
                    <a:cubicBezTo>
                      <a:pt x="600811" y="44920"/>
                      <a:pt x="601454" y="44792"/>
                      <a:pt x="601711" y="44877"/>
                    </a:cubicBezTo>
                    <a:cubicBezTo>
                      <a:pt x="601968" y="44963"/>
                      <a:pt x="602611" y="44663"/>
                      <a:pt x="603640" y="43977"/>
                    </a:cubicBezTo>
                    <a:cubicBezTo>
                      <a:pt x="605012" y="43120"/>
                      <a:pt x="606298" y="42520"/>
                      <a:pt x="607498" y="42177"/>
                    </a:cubicBezTo>
                    <a:cubicBezTo>
                      <a:pt x="608184" y="42006"/>
                      <a:pt x="608869" y="41663"/>
                      <a:pt x="609555" y="41148"/>
                    </a:cubicBezTo>
                    <a:cubicBezTo>
                      <a:pt x="609898" y="40977"/>
                      <a:pt x="610155" y="40891"/>
                      <a:pt x="610327" y="40891"/>
                    </a:cubicBezTo>
                    <a:cubicBezTo>
                      <a:pt x="610498" y="40891"/>
                      <a:pt x="610755" y="40805"/>
                      <a:pt x="611098" y="40634"/>
                    </a:cubicBezTo>
                    <a:lnTo>
                      <a:pt x="613156" y="39605"/>
                    </a:lnTo>
                    <a:cubicBezTo>
                      <a:pt x="618128" y="37891"/>
                      <a:pt x="622414" y="35662"/>
                      <a:pt x="626014" y="32919"/>
                    </a:cubicBezTo>
                    <a:cubicBezTo>
                      <a:pt x="627214" y="31719"/>
                      <a:pt x="629315" y="30733"/>
                      <a:pt x="632315" y="29961"/>
                    </a:cubicBezTo>
                    <a:cubicBezTo>
                      <a:pt x="635316" y="29190"/>
                      <a:pt x="638444" y="28375"/>
                      <a:pt x="641702" y="27518"/>
                    </a:cubicBezTo>
                    <a:cubicBezTo>
                      <a:pt x="644960" y="26661"/>
                      <a:pt x="648089" y="25846"/>
                      <a:pt x="651089" y="25075"/>
                    </a:cubicBezTo>
                    <a:cubicBezTo>
                      <a:pt x="654089" y="24303"/>
                      <a:pt x="656275" y="23575"/>
                      <a:pt x="657647" y="22889"/>
                    </a:cubicBezTo>
                    <a:cubicBezTo>
                      <a:pt x="659190" y="22203"/>
                      <a:pt x="660690" y="21732"/>
                      <a:pt x="662147" y="21474"/>
                    </a:cubicBezTo>
                    <a:cubicBezTo>
                      <a:pt x="663605" y="21217"/>
                      <a:pt x="665191" y="20831"/>
                      <a:pt x="666905" y="20317"/>
                    </a:cubicBezTo>
                    <a:cubicBezTo>
                      <a:pt x="667248" y="20146"/>
                      <a:pt x="667762" y="19631"/>
                      <a:pt x="668448" y="18774"/>
                    </a:cubicBezTo>
                    <a:cubicBezTo>
                      <a:pt x="669134" y="17917"/>
                      <a:pt x="669477" y="17231"/>
                      <a:pt x="669477" y="16717"/>
                    </a:cubicBezTo>
                    <a:cubicBezTo>
                      <a:pt x="670506" y="15002"/>
                      <a:pt x="671449" y="14145"/>
                      <a:pt x="672306" y="14145"/>
                    </a:cubicBezTo>
                    <a:close/>
                    <a:moveTo>
                      <a:pt x="2237163" y="11059"/>
                    </a:moveTo>
                    <a:cubicBezTo>
                      <a:pt x="2237592" y="11745"/>
                      <a:pt x="2238921" y="12602"/>
                      <a:pt x="2241149" y="13631"/>
                    </a:cubicBezTo>
                    <a:cubicBezTo>
                      <a:pt x="2241493" y="13802"/>
                      <a:pt x="2241750" y="13888"/>
                      <a:pt x="2241921" y="13888"/>
                    </a:cubicBezTo>
                    <a:cubicBezTo>
                      <a:pt x="2242093" y="13888"/>
                      <a:pt x="2242435" y="13973"/>
                      <a:pt x="2242950" y="14145"/>
                    </a:cubicBezTo>
                    <a:lnTo>
                      <a:pt x="2243464" y="14916"/>
                    </a:lnTo>
                    <a:cubicBezTo>
                      <a:pt x="2243978" y="15431"/>
                      <a:pt x="2244536" y="15645"/>
                      <a:pt x="2245136" y="15559"/>
                    </a:cubicBezTo>
                    <a:cubicBezTo>
                      <a:pt x="2245736" y="15474"/>
                      <a:pt x="2246293" y="15602"/>
                      <a:pt x="2246807" y="15945"/>
                    </a:cubicBezTo>
                    <a:cubicBezTo>
                      <a:pt x="2247150" y="16288"/>
                      <a:pt x="2247322" y="16717"/>
                      <a:pt x="2247322" y="17231"/>
                    </a:cubicBezTo>
                    <a:cubicBezTo>
                      <a:pt x="2247322" y="17745"/>
                      <a:pt x="2247579" y="18174"/>
                      <a:pt x="2248093" y="18517"/>
                    </a:cubicBezTo>
                    <a:cubicBezTo>
                      <a:pt x="2248265" y="18860"/>
                      <a:pt x="2248565" y="19160"/>
                      <a:pt x="2248993" y="19417"/>
                    </a:cubicBezTo>
                    <a:cubicBezTo>
                      <a:pt x="2249422" y="19674"/>
                      <a:pt x="2249893" y="19974"/>
                      <a:pt x="2250408" y="20317"/>
                    </a:cubicBezTo>
                    <a:cubicBezTo>
                      <a:pt x="2251265" y="20660"/>
                      <a:pt x="2251994" y="21132"/>
                      <a:pt x="2252594" y="21732"/>
                    </a:cubicBezTo>
                    <a:cubicBezTo>
                      <a:pt x="2253194" y="22332"/>
                      <a:pt x="2253923" y="22975"/>
                      <a:pt x="2254780" y="23660"/>
                    </a:cubicBezTo>
                    <a:cubicBezTo>
                      <a:pt x="2254780" y="24175"/>
                      <a:pt x="2254737" y="24518"/>
                      <a:pt x="2254651" y="24689"/>
                    </a:cubicBezTo>
                    <a:cubicBezTo>
                      <a:pt x="2254566" y="24861"/>
                      <a:pt x="2254523" y="25375"/>
                      <a:pt x="2254523" y="26232"/>
                    </a:cubicBezTo>
                    <a:cubicBezTo>
                      <a:pt x="2256237" y="26575"/>
                      <a:pt x="2257009" y="27347"/>
                      <a:pt x="2256837" y="28547"/>
                    </a:cubicBezTo>
                    <a:cubicBezTo>
                      <a:pt x="2256666" y="29747"/>
                      <a:pt x="2256666" y="31119"/>
                      <a:pt x="2256837" y="32662"/>
                    </a:cubicBezTo>
                    <a:cubicBezTo>
                      <a:pt x="2255637" y="32662"/>
                      <a:pt x="2254951" y="32833"/>
                      <a:pt x="2254780" y="33176"/>
                    </a:cubicBezTo>
                    <a:cubicBezTo>
                      <a:pt x="2254608" y="33519"/>
                      <a:pt x="2254094" y="33862"/>
                      <a:pt x="2253237" y="34205"/>
                    </a:cubicBezTo>
                    <a:cubicBezTo>
                      <a:pt x="2251865" y="34719"/>
                      <a:pt x="2250322" y="34676"/>
                      <a:pt x="2248608" y="34076"/>
                    </a:cubicBezTo>
                    <a:cubicBezTo>
                      <a:pt x="2246893" y="33476"/>
                      <a:pt x="2245779" y="33433"/>
                      <a:pt x="2245264" y="33947"/>
                    </a:cubicBezTo>
                    <a:cubicBezTo>
                      <a:pt x="2242521" y="35148"/>
                      <a:pt x="2241107" y="35448"/>
                      <a:pt x="2241021" y="34848"/>
                    </a:cubicBezTo>
                    <a:cubicBezTo>
                      <a:pt x="2240935" y="34247"/>
                      <a:pt x="2240549" y="33862"/>
                      <a:pt x="2239864" y="33690"/>
                    </a:cubicBezTo>
                    <a:cubicBezTo>
                      <a:pt x="2239006" y="33690"/>
                      <a:pt x="2238492" y="33776"/>
                      <a:pt x="2238321" y="33947"/>
                    </a:cubicBezTo>
                    <a:cubicBezTo>
                      <a:pt x="2238149" y="34119"/>
                      <a:pt x="2237721" y="34462"/>
                      <a:pt x="2237035" y="34976"/>
                    </a:cubicBezTo>
                    <a:cubicBezTo>
                      <a:pt x="2237035" y="35148"/>
                      <a:pt x="2236949" y="35148"/>
                      <a:pt x="2236777" y="34976"/>
                    </a:cubicBezTo>
                    <a:lnTo>
                      <a:pt x="2233691" y="36262"/>
                    </a:lnTo>
                    <a:cubicBezTo>
                      <a:pt x="2233349" y="36605"/>
                      <a:pt x="2232920" y="36819"/>
                      <a:pt x="2232406" y="36905"/>
                    </a:cubicBezTo>
                    <a:cubicBezTo>
                      <a:pt x="2231891" y="36991"/>
                      <a:pt x="2231463" y="37291"/>
                      <a:pt x="2231120" y="37805"/>
                    </a:cubicBezTo>
                    <a:cubicBezTo>
                      <a:pt x="2229920" y="38662"/>
                      <a:pt x="2229105" y="39134"/>
                      <a:pt x="2228677" y="39220"/>
                    </a:cubicBezTo>
                    <a:cubicBezTo>
                      <a:pt x="2228248" y="39305"/>
                      <a:pt x="2227905" y="39305"/>
                      <a:pt x="2227648" y="39220"/>
                    </a:cubicBezTo>
                    <a:cubicBezTo>
                      <a:pt x="2227391" y="39134"/>
                      <a:pt x="2227133" y="39048"/>
                      <a:pt x="2226876" y="38962"/>
                    </a:cubicBezTo>
                    <a:cubicBezTo>
                      <a:pt x="2226619" y="38877"/>
                      <a:pt x="2226062" y="39091"/>
                      <a:pt x="2225205" y="39605"/>
                    </a:cubicBezTo>
                    <a:cubicBezTo>
                      <a:pt x="2224862" y="39948"/>
                      <a:pt x="2224519" y="40291"/>
                      <a:pt x="2224176" y="40634"/>
                    </a:cubicBezTo>
                    <a:cubicBezTo>
                      <a:pt x="2223319" y="40805"/>
                      <a:pt x="2222890" y="40763"/>
                      <a:pt x="2222890" y="40505"/>
                    </a:cubicBezTo>
                    <a:cubicBezTo>
                      <a:pt x="2222890" y="40248"/>
                      <a:pt x="2222719" y="40463"/>
                      <a:pt x="2222376" y="41148"/>
                    </a:cubicBezTo>
                    <a:cubicBezTo>
                      <a:pt x="2223576" y="41834"/>
                      <a:pt x="2224776" y="42134"/>
                      <a:pt x="2225976" y="42048"/>
                    </a:cubicBezTo>
                    <a:cubicBezTo>
                      <a:pt x="2227176" y="41963"/>
                      <a:pt x="2228291" y="42177"/>
                      <a:pt x="2229319" y="42691"/>
                    </a:cubicBezTo>
                    <a:cubicBezTo>
                      <a:pt x="2231206" y="43034"/>
                      <a:pt x="2232234" y="43420"/>
                      <a:pt x="2232406" y="43849"/>
                    </a:cubicBezTo>
                    <a:cubicBezTo>
                      <a:pt x="2232577" y="44277"/>
                      <a:pt x="2233349" y="45006"/>
                      <a:pt x="2234720" y="46035"/>
                    </a:cubicBezTo>
                    <a:cubicBezTo>
                      <a:pt x="2235749" y="46892"/>
                      <a:pt x="2236563" y="47663"/>
                      <a:pt x="2237163" y="48349"/>
                    </a:cubicBezTo>
                    <a:cubicBezTo>
                      <a:pt x="2237763" y="49035"/>
                      <a:pt x="2238321" y="49892"/>
                      <a:pt x="2238835" y="50921"/>
                    </a:cubicBezTo>
                    <a:lnTo>
                      <a:pt x="2240121" y="52721"/>
                    </a:lnTo>
                    <a:lnTo>
                      <a:pt x="2240121" y="53236"/>
                    </a:lnTo>
                    <a:cubicBezTo>
                      <a:pt x="2240978" y="54264"/>
                      <a:pt x="2241450" y="55636"/>
                      <a:pt x="2241535" y="57350"/>
                    </a:cubicBezTo>
                    <a:cubicBezTo>
                      <a:pt x="2241621" y="59065"/>
                      <a:pt x="2241664" y="60436"/>
                      <a:pt x="2241664" y="61465"/>
                    </a:cubicBezTo>
                    <a:cubicBezTo>
                      <a:pt x="2241835" y="61980"/>
                      <a:pt x="2241878" y="62065"/>
                      <a:pt x="2241792" y="61722"/>
                    </a:cubicBezTo>
                    <a:cubicBezTo>
                      <a:pt x="2241707" y="61379"/>
                      <a:pt x="2241664" y="61637"/>
                      <a:pt x="2241664" y="62494"/>
                    </a:cubicBezTo>
                    <a:cubicBezTo>
                      <a:pt x="2241664" y="62837"/>
                      <a:pt x="2241707" y="63051"/>
                      <a:pt x="2241792" y="63137"/>
                    </a:cubicBezTo>
                    <a:cubicBezTo>
                      <a:pt x="2241878" y="63223"/>
                      <a:pt x="2241921" y="63523"/>
                      <a:pt x="2241921" y="64037"/>
                    </a:cubicBezTo>
                    <a:cubicBezTo>
                      <a:pt x="2241407" y="64380"/>
                      <a:pt x="2240978" y="64680"/>
                      <a:pt x="2240635" y="64937"/>
                    </a:cubicBezTo>
                    <a:cubicBezTo>
                      <a:pt x="2240292" y="65194"/>
                      <a:pt x="2240121" y="65751"/>
                      <a:pt x="2240121" y="66609"/>
                    </a:cubicBezTo>
                    <a:cubicBezTo>
                      <a:pt x="2239950" y="67637"/>
                      <a:pt x="2239649" y="68109"/>
                      <a:pt x="2239221" y="68023"/>
                    </a:cubicBezTo>
                    <a:cubicBezTo>
                      <a:pt x="2238792" y="67937"/>
                      <a:pt x="2238321" y="68409"/>
                      <a:pt x="2237806" y="69438"/>
                    </a:cubicBezTo>
                    <a:cubicBezTo>
                      <a:pt x="2236606" y="70638"/>
                      <a:pt x="2236178" y="72738"/>
                      <a:pt x="2236520" y="75738"/>
                    </a:cubicBezTo>
                    <a:cubicBezTo>
                      <a:pt x="2236863" y="78739"/>
                      <a:pt x="2237206" y="81096"/>
                      <a:pt x="2237549" y="82811"/>
                    </a:cubicBezTo>
                    <a:cubicBezTo>
                      <a:pt x="2237549" y="83496"/>
                      <a:pt x="2237420" y="84139"/>
                      <a:pt x="2237163" y="84739"/>
                    </a:cubicBezTo>
                    <a:cubicBezTo>
                      <a:pt x="2236906" y="85340"/>
                      <a:pt x="2236692" y="85983"/>
                      <a:pt x="2236520" y="86668"/>
                    </a:cubicBezTo>
                    <a:cubicBezTo>
                      <a:pt x="2236520" y="87354"/>
                      <a:pt x="2236563" y="87740"/>
                      <a:pt x="2236649" y="87826"/>
                    </a:cubicBezTo>
                    <a:cubicBezTo>
                      <a:pt x="2236735" y="87911"/>
                      <a:pt x="2236692" y="88211"/>
                      <a:pt x="2236520" y="88726"/>
                    </a:cubicBezTo>
                    <a:cubicBezTo>
                      <a:pt x="2236520" y="89754"/>
                      <a:pt x="2236520" y="90526"/>
                      <a:pt x="2236520" y="91040"/>
                    </a:cubicBezTo>
                    <a:cubicBezTo>
                      <a:pt x="2236520" y="91555"/>
                      <a:pt x="2236563" y="91983"/>
                      <a:pt x="2236649" y="92326"/>
                    </a:cubicBezTo>
                    <a:cubicBezTo>
                      <a:pt x="2236735" y="92669"/>
                      <a:pt x="2236777" y="92969"/>
                      <a:pt x="2236777" y="93226"/>
                    </a:cubicBezTo>
                    <a:cubicBezTo>
                      <a:pt x="2236777" y="93483"/>
                      <a:pt x="2236777" y="94126"/>
                      <a:pt x="2236777" y="95155"/>
                    </a:cubicBezTo>
                    <a:lnTo>
                      <a:pt x="2236520" y="101070"/>
                    </a:lnTo>
                    <a:cubicBezTo>
                      <a:pt x="2236520" y="102270"/>
                      <a:pt x="2236563" y="103599"/>
                      <a:pt x="2236649" y="105056"/>
                    </a:cubicBezTo>
                    <a:cubicBezTo>
                      <a:pt x="2236735" y="106514"/>
                      <a:pt x="2236863" y="107671"/>
                      <a:pt x="2237035" y="108528"/>
                    </a:cubicBezTo>
                    <a:cubicBezTo>
                      <a:pt x="2237206" y="109385"/>
                      <a:pt x="2237378" y="109643"/>
                      <a:pt x="2237549" y="109300"/>
                    </a:cubicBezTo>
                    <a:cubicBezTo>
                      <a:pt x="2237721" y="108957"/>
                      <a:pt x="2237721" y="109214"/>
                      <a:pt x="2237549" y="110071"/>
                    </a:cubicBezTo>
                    <a:cubicBezTo>
                      <a:pt x="2237378" y="110586"/>
                      <a:pt x="2237206" y="110714"/>
                      <a:pt x="2237035" y="110457"/>
                    </a:cubicBezTo>
                    <a:cubicBezTo>
                      <a:pt x="2236863" y="110200"/>
                      <a:pt x="2236863" y="110586"/>
                      <a:pt x="2237035" y="111614"/>
                    </a:cubicBezTo>
                    <a:cubicBezTo>
                      <a:pt x="2237035" y="113157"/>
                      <a:pt x="2237163" y="115000"/>
                      <a:pt x="2237420" y="117144"/>
                    </a:cubicBezTo>
                    <a:cubicBezTo>
                      <a:pt x="2237678" y="119287"/>
                      <a:pt x="2237721" y="120958"/>
                      <a:pt x="2237549" y="122158"/>
                    </a:cubicBezTo>
                    <a:cubicBezTo>
                      <a:pt x="2237549" y="122673"/>
                      <a:pt x="2237592" y="123573"/>
                      <a:pt x="2237678" y="124859"/>
                    </a:cubicBezTo>
                    <a:cubicBezTo>
                      <a:pt x="2237763" y="126145"/>
                      <a:pt x="2237721" y="127816"/>
                      <a:pt x="2237549" y="129874"/>
                    </a:cubicBezTo>
                    <a:cubicBezTo>
                      <a:pt x="2237549" y="130731"/>
                      <a:pt x="2237592" y="131202"/>
                      <a:pt x="2237678" y="131288"/>
                    </a:cubicBezTo>
                    <a:cubicBezTo>
                      <a:pt x="2237763" y="131374"/>
                      <a:pt x="2237806" y="131588"/>
                      <a:pt x="2237806" y="131931"/>
                    </a:cubicBezTo>
                    <a:cubicBezTo>
                      <a:pt x="2237806" y="132274"/>
                      <a:pt x="2237763" y="132445"/>
                      <a:pt x="2237678" y="132445"/>
                    </a:cubicBezTo>
                    <a:cubicBezTo>
                      <a:pt x="2237592" y="132445"/>
                      <a:pt x="2237549" y="132788"/>
                      <a:pt x="2237549" y="133474"/>
                    </a:cubicBezTo>
                    <a:cubicBezTo>
                      <a:pt x="2238406" y="133303"/>
                      <a:pt x="2239135" y="132103"/>
                      <a:pt x="2239735" y="129874"/>
                    </a:cubicBezTo>
                    <a:cubicBezTo>
                      <a:pt x="2240335" y="127645"/>
                      <a:pt x="2240807" y="126016"/>
                      <a:pt x="2241149" y="124987"/>
                    </a:cubicBezTo>
                    <a:lnTo>
                      <a:pt x="2241664" y="124216"/>
                    </a:lnTo>
                    <a:cubicBezTo>
                      <a:pt x="2241835" y="123873"/>
                      <a:pt x="2241878" y="123702"/>
                      <a:pt x="2241792" y="123702"/>
                    </a:cubicBezTo>
                    <a:cubicBezTo>
                      <a:pt x="2241707" y="123702"/>
                      <a:pt x="2241750" y="123444"/>
                      <a:pt x="2241921" y="122930"/>
                    </a:cubicBezTo>
                    <a:cubicBezTo>
                      <a:pt x="2242607" y="121387"/>
                      <a:pt x="2243078" y="119758"/>
                      <a:pt x="2243336" y="118044"/>
                    </a:cubicBezTo>
                    <a:cubicBezTo>
                      <a:pt x="2243593" y="116329"/>
                      <a:pt x="2244064" y="114872"/>
                      <a:pt x="2244750" y="113672"/>
                    </a:cubicBezTo>
                    <a:lnTo>
                      <a:pt x="2245007" y="111100"/>
                    </a:lnTo>
                    <a:cubicBezTo>
                      <a:pt x="2245350" y="109385"/>
                      <a:pt x="2245736" y="107628"/>
                      <a:pt x="2246164" y="105828"/>
                    </a:cubicBezTo>
                    <a:cubicBezTo>
                      <a:pt x="2246593" y="104028"/>
                      <a:pt x="2246979" y="101584"/>
                      <a:pt x="2247322" y="98498"/>
                    </a:cubicBezTo>
                    <a:cubicBezTo>
                      <a:pt x="2247322" y="97641"/>
                      <a:pt x="2247493" y="95969"/>
                      <a:pt x="2247836" y="93483"/>
                    </a:cubicBezTo>
                    <a:cubicBezTo>
                      <a:pt x="2248179" y="90997"/>
                      <a:pt x="2248608" y="89412"/>
                      <a:pt x="2249122" y="88726"/>
                    </a:cubicBezTo>
                    <a:cubicBezTo>
                      <a:pt x="2249293" y="88383"/>
                      <a:pt x="2249465" y="87997"/>
                      <a:pt x="2249636" y="87568"/>
                    </a:cubicBezTo>
                    <a:cubicBezTo>
                      <a:pt x="2249808" y="87140"/>
                      <a:pt x="2249979" y="87054"/>
                      <a:pt x="2250151" y="87311"/>
                    </a:cubicBezTo>
                    <a:cubicBezTo>
                      <a:pt x="2250322" y="87568"/>
                      <a:pt x="2250408" y="88040"/>
                      <a:pt x="2250408" y="88726"/>
                    </a:cubicBezTo>
                    <a:cubicBezTo>
                      <a:pt x="2250408" y="89412"/>
                      <a:pt x="2250408" y="90269"/>
                      <a:pt x="2250408" y="91297"/>
                    </a:cubicBezTo>
                    <a:cubicBezTo>
                      <a:pt x="2250408" y="92326"/>
                      <a:pt x="2250322" y="93183"/>
                      <a:pt x="2250151" y="93869"/>
                    </a:cubicBezTo>
                    <a:cubicBezTo>
                      <a:pt x="2249979" y="94555"/>
                      <a:pt x="2249893" y="94984"/>
                      <a:pt x="2249893" y="95155"/>
                    </a:cubicBezTo>
                    <a:lnTo>
                      <a:pt x="2248608" y="103128"/>
                    </a:lnTo>
                    <a:cubicBezTo>
                      <a:pt x="2248436" y="104156"/>
                      <a:pt x="2248479" y="105185"/>
                      <a:pt x="2248736" y="106214"/>
                    </a:cubicBezTo>
                    <a:cubicBezTo>
                      <a:pt x="2248993" y="107242"/>
                      <a:pt x="2248950" y="108357"/>
                      <a:pt x="2248608" y="109557"/>
                    </a:cubicBezTo>
                    <a:lnTo>
                      <a:pt x="2248608" y="109814"/>
                    </a:lnTo>
                    <a:cubicBezTo>
                      <a:pt x="2248265" y="111357"/>
                      <a:pt x="2248136" y="112857"/>
                      <a:pt x="2248222" y="114315"/>
                    </a:cubicBezTo>
                    <a:cubicBezTo>
                      <a:pt x="2248308" y="115772"/>
                      <a:pt x="2248179" y="117358"/>
                      <a:pt x="2247836" y="119072"/>
                    </a:cubicBezTo>
                    <a:cubicBezTo>
                      <a:pt x="2247493" y="120444"/>
                      <a:pt x="2247279" y="121944"/>
                      <a:pt x="2247193" y="123573"/>
                    </a:cubicBezTo>
                    <a:cubicBezTo>
                      <a:pt x="2247108" y="125202"/>
                      <a:pt x="2246893" y="126702"/>
                      <a:pt x="2246550" y="128073"/>
                    </a:cubicBezTo>
                    <a:cubicBezTo>
                      <a:pt x="2246207" y="129788"/>
                      <a:pt x="2245950" y="131674"/>
                      <a:pt x="2245779" y="133731"/>
                    </a:cubicBezTo>
                    <a:cubicBezTo>
                      <a:pt x="2245607" y="135789"/>
                      <a:pt x="2245264" y="137760"/>
                      <a:pt x="2244750" y="139646"/>
                    </a:cubicBezTo>
                    <a:cubicBezTo>
                      <a:pt x="2244579" y="139989"/>
                      <a:pt x="2244450" y="140332"/>
                      <a:pt x="2244364" y="140675"/>
                    </a:cubicBezTo>
                    <a:cubicBezTo>
                      <a:pt x="2244278" y="141018"/>
                      <a:pt x="2244064" y="141447"/>
                      <a:pt x="2243721" y="141961"/>
                    </a:cubicBezTo>
                    <a:cubicBezTo>
                      <a:pt x="2243721" y="142647"/>
                      <a:pt x="2243807" y="143247"/>
                      <a:pt x="2243978" y="143761"/>
                    </a:cubicBezTo>
                    <a:cubicBezTo>
                      <a:pt x="2244150" y="144276"/>
                      <a:pt x="2244064" y="144876"/>
                      <a:pt x="2243721" y="145561"/>
                    </a:cubicBezTo>
                    <a:cubicBezTo>
                      <a:pt x="2243550" y="145904"/>
                      <a:pt x="2243421" y="146119"/>
                      <a:pt x="2243336" y="146204"/>
                    </a:cubicBezTo>
                    <a:cubicBezTo>
                      <a:pt x="2243250" y="146290"/>
                      <a:pt x="2243121" y="146762"/>
                      <a:pt x="2242950" y="147619"/>
                    </a:cubicBezTo>
                    <a:lnTo>
                      <a:pt x="2242950" y="153019"/>
                    </a:lnTo>
                    <a:cubicBezTo>
                      <a:pt x="2242950" y="154734"/>
                      <a:pt x="2243250" y="155720"/>
                      <a:pt x="2243850" y="155977"/>
                    </a:cubicBezTo>
                    <a:cubicBezTo>
                      <a:pt x="2244450" y="156234"/>
                      <a:pt x="2244407" y="157134"/>
                      <a:pt x="2243721" y="158677"/>
                    </a:cubicBezTo>
                    <a:cubicBezTo>
                      <a:pt x="2243550" y="159706"/>
                      <a:pt x="2243464" y="160392"/>
                      <a:pt x="2243464" y="160735"/>
                    </a:cubicBezTo>
                    <a:cubicBezTo>
                      <a:pt x="2243464" y="161078"/>
                      <a:pt x="2243464" y="161292"/>
                      <a:pt x="2243464" y="161378"/>
                    </a:cubicBezTo>
                    <a:cubicBezTo>
                      <a:pt x="2243464" y="161463"/>
                      <a:pt x="2243507" y="161549"/>
                      <a:pt x="2243593" y="161635"/>
                    </a:cubicBezTo>
                    <a:cubicBezTo>
                      <a:pt x="2243679" y="161721"/>
                      <a:pt x="2243721" y="162192"/>
                      <a:pt x="2243721" y="163049"/>
                    </a:cubicBezTo>
                    <a:cubicBezTo>
                      <a:pt x="2243721" y="163392"/>
                      <a:pt x="2243378" y="164035"/>
                      <a:pt x="2242693" y="164978"/>
                    </a:cubicBezTo>
                    <a:cubicBezTo>
                      <a:pt x="2242007" y="165921"/>
                      <a:pt x="2241664" y="166564"/>
                      <a:pt x="2241664" y="166907"/>
                    </a:cubicBezTo>
                    <a:cubicBezTo>
                      <a:pt x="2241664" y="167250"/>
                      <a:pt x="2241792" y="167550"/>
                      <a:pt x="2242050" y="167807"/>
                    </a:cubicBezTo>
                    <a:cubicBezTo>
                      <a:pt x="2242307" y="168064"/>
                      <a:pt x="2242435" y="168621"/>
                      <a:pt x="2242435" y="169479"/>
                    </a:cubicBezTo>
                    <a:cubicBezTo>
                      <a:pt x="2242435" y="170336"/>
                      <a:pt x="2242135" y="170893"/>
                      <a:pt x="2241535" y="171150"/>
                    </a:cubicBezTo>
                    <a:cubicBezTo>
                      <a:pt x="2240935" y="171407"/>
                      <a:pt x="2240464" y="171879"/>
                      <a:pt x="2240121" y="172565"/>
                    </a:cubicBezTo>
                    <a:cubicBezTo>
                      <a:pt x="2239778" y="173079"/>
                      <a:pt x="2239649" y="173336"/>
                      <a:pt x="2239735" y="173336"/>
                    </a:cubicBezTo>
                    <a:cubicBezTo>
                      <a:pt x="2239821" y="173336"/>
                      <a:pt x="2239606" y="173593"/>
                      <a:pt x="2239092" y="174108"/>
                    </a:cubicBezTo>
                    <a:cubicBezTo>
                      <a:pt x="2238749" y="174451"/>
                      <a:pt x="2238406" y="174579"/>
                      <a:pt x="2238063" y="174494"/>
                    </a:cubicBezTo>
                    <a:cubicBezTo>
                      <a:pt x="2237721" y="174408"/>
                      <a:pt x="2237635" y="174622"/>
                      <a:pt x="2237806" y="175137"/>
                    </a:cubicBezTo>
                    <a:lnTo>
                      <a:pt x="2238063" y="181052"/>
                    </a:lnTo>
                    <a:cubicBezTo>
                      <a:pt x="2238063" y="181223"/>
                      <a:pt x="2238021" y="181480"/>
                      <a:pt x="2237935" y="181823"/>
                    </a:cubicBezTo>
                    <a:cubicBezTo>
                      <a:pt x="2237849" y="182166"/>
                      <a:pt x="2237806" y="182595"/>
                      <a:pt x="2237806" y="183109"/>
                    </a:cubicBezTo>
                    <a:cubicBezTo>
                      <a:pt x="2237806" y="184138"/>
                      <a:pt x="2237849" y="184652"/>
                      <a:pt x="2237935" y="184652"/>
                    </a:cubicBezTo>
                    <a:cubicBezTo>
                      <a:pt x="2238021" y="184652"/>
                      <a:pt x="2238063" y="184823"/>
                      <a:pt x="2238063" y="185166"/>
                    </a:cubicBezTo>
                    <a:cubicBezTo>
                      <a:pt x="2238235" y="185509"/>
                      <a:pt x="2238278" y="185681"/>
                      <a:pt x="2238192" y="185681"/>
                    </a:cubicBezTo>
                    <a:cubicBezTo>
                      <a:pt x="2238106" y="185681"/>
                      <a:pt x="2238063" y="185938"/>
                      <a:pt x="2238063" y="186452"/>
                    </a:cubicBezTo>
                    <a:cubicBezTo>
                      <a:pt x="2238235" y="187309"/>
                      <a:pt x="2238492" y="188338"/>
                      <a:pt x="2238835" y="189538"/>
                    </a:cubicBezTo>
                    <a:cubicBezTo>
                      <a:pt x="2238835" y="190224"/>
                      <a:pt x="2238792" y="190653"/>
                      <a:pt x="2238706" y="190824"/>
                    </a:cubicBezTo>
                    <a:cubicBezTo>
                      <a:pt x="2238621" y="190996"/>
                      <a:pt x="2238578" y="191424"/>
                      <a:pt x="2238578" y="192110"/>
                    </a:cubicBezTo>
                    <a:cubicBezTo>
                      <a:pt x="2238749" y="194167"/>
                      <a:pt x="2238792" y="195110"/>
                      <a:pt x="2238706" y="194939"/>
                    </a:cubicBezTo>
                    <a:cubicBezTo>
                      <a:pt x="2238621" y="194768"/>
                      <a:pt x="2238578" y="195025"/>
                      <a:pt x="2238578" y="195711"/>
                    </a:cubicBezTo>
                    <a:lnTo>
                      <a:pt x="2238063" y="197768"/>
                    </a:lnTo>
                    <a:cubicBezTo>
                      <a:pt x="2238063" y="198111"/>
                      <a:pt x="2238149" y="198325"/>
                      <a:pt x="2238321" y="198411"/>
                    </a:cubicBezTo>
                    <a:cubicBezTo>
                      <a:pt x="2238492" y="198497"/>
                      <a:pt x="2238578" y="198711"/>
                      <a:pt x="2238578" y="199054"/>
                    </a:cubicBezTo>
                    <a:cubicBezTo>
                      <a:pt x="2238578" y="199911"/>
                      <a:pt x="2238492" y="200340"/>
                      <a:pt x="2238321" y="200340"/>
                    </a:cubicBezTo>
                    <a:cubicBezTo>
                      <a:pt x="2238149" y="200340"/>
                      <a:pt x="2238063" y="200683"/>
                      <a:pt x="2238063" y="201368"/>
                    </a:cubicBezTo>
                    <a:cubicBezTo>
                      <a:pt x="2237892" y="202569"/>
                      <a:pt x="2237935" y="203983"/>
                      <a:pt x="2238192" y="205612"/>
                    </a:cubicBezTo>
                    <a:cubicBezTo>
                      <a:pt x="2238449" y="207241"/>
                      <a:pt x="2238578" y="208741"/>
                      <a:pt x="2238578" y="210112"/>
                    </a:cubicBezTo>
                    <a:cubicBezTo>
                      <a:pt x="2238578" y="210627"/>
                      <a:pt x="2238621" y="211012"/>
                      <a:pt x="2238706" y="211270"/>
                    </a:cubicBezTo>
                    <a:cubicBezTo>
                      <a:pt x="2238792" y="211527"/>
                      <a:pt x="2238835" y="211998"/>
                      <a:pt x="2238835" y="212684"/>
                    </a:cubicBezTo>
                    <a:lnTo>
                      <a:pt x="2238835" y="213198"/>
                    </a:lnTo>
                    <a:cubicBezTo>
                      <a:pt x="2239006" y="213027"/>
                      <a:pt x="2239092" y="212813"/>
                      <a:pt x="2239092" y="212555"/>
                    </a:cubicBezTo>
                    <a:cubicBezTo>
                      <a:pt x="2239092" y="212298"/>
                      <a:pt x="2239178" y="212084"/>
                      <a:pt x="2239349" y="211913"/>
                    </a:cubicBezTo>
                    <a:cubicBezTo>
                      <a:pt x="2240378" y="209684"/>
                      <a:pt x="2241149" y="208269"/>
                      <a:pt x="2241664" y="207669"/>
                    </a:cubicBezTo>
                    <a:cubicBezTo>
                      <a:pt x="2242178" y="207069"/>
                      <a:pt x="2243036" y="205655"/>
                      <a:pt x="2244236" y="203426"/>
                    </a:cubicBezTo>
                    <a:lnTo>
                      <a:pt x="2252465" y="190310"/>
                    </a:lnTo>
                    <a:lnTo>
                      <a:pt x="2252465" y="190053"/>
                    </a:lnTo>
                    <a:cubicBezTo>
                      <a:pt x="2252637" y="189538"/>
                      <a:pt x="2252765" y="189324"/>
                      <a:pt x="2252851" y="189410"/>
                    </a:cubicBezTo>
                    <a:cubicBezTo>
                      <a:pt x="2252937" y="189495"/>
                      <a:pt x="2253065" y="189281"/>
                      <a:pt x="2253237" y="188767"/>
                    </a:cubicBezTo>
                    <a:lnTo>
                      <a:pt x="2253237" y="188510"/>
                    </a:lnTo>
                    <a:lnTo>
                      <a:pt x="2253494" y="188252"/>
                    </a:lnTo>
                    <a:lnTo>
                      <a:pt x="2253494" y="187738"/>
                    </a:lnTo>
                    <a:lnTo>
                      <a:pt x="2254780" y="185166"/>
                    </a:lnTo>
                    <a:cubicBezTo>
                      <a:pt x="2254951" y="184823"/>
                      <a:pt x="2255208" y="184566"/>
                      <a:pt x="2255551" y="184395"/>
                    </a:cubicBezTo>
                    <a:cubicBezTo>
                      <a:pt x="2255723" y="184052"/>
                      <a:pt x="2255980" y="183538"/>
                      <a:pt x="2256323" y="182852"/>
                    </a:cubicBezTo>
                    <a:cubicBezTo>
                      <a:pt x="2256666" y="182166"/>
                      <a:pt x="2256923" y="181480"/>
                      <a:pt x="2257094" y="180794"/>
                    </a:cubicBezTo>
                    <a:cubicBezTo>
                      <a:pt x="2257266" y="180109"/>
                      <a:pt x="2257609" y="179508"/>
                      <a:pt x="2258123" y="178994"/>
                    </a:cubicBezTo>
                    <a:cubicBezTo>
                      <a:pt x="2258809" y="176422"/>
                      <a:pt x="2259323" y="174279"/>
                      <a:pt x="2259666" y="172565"/>
                    </a:cubicBezTo>
                    <a:cubicBezTo>
                      <a:pt x="2260009" y="171708"/>
                      <a:pt x="2260095" y="171065"/>
                      <a:pt x="2259923" y="170636"/>
                    </a:cubicBezTo>
                    <a:cubicBezTo>
                      <a:pt x="2259752" y="170207"/>
                      <a:pt x="2259666" y="169393"/>
                      <a:pt x="2259666" y="168193"/>
                    </a:cubicBezTo>
                    <a:cubicBezTo>
                      <a:pt x="2259666" y="167164"/>
                      <a:pt x="2259923" y="166478"/>
                      <a:pt x="2260438" y="166135"/>
                    </a:cubicBezTo>
                    <a:cubicBezTo>
                      <a:pt x="2261466" y="164935"/>
                      <a:pt x="2261852" y="164421"/>
                      <a:pt x="2261595" y="164592"/>
                    </a:cubicBezTo>
                    <a:cubicBezTo>
                      <a:pt x="2261338" y="164764"/>
                      <a:pt x="2261381" y="163907"/>
                      <a:pt x="2261723" y="162021"/>
                    </a:cubicBezTo>
                    <a:cubicBezTo>
                      <a:pt x="2261895" y="160649"/>
                      <a:pt x="2262924" y="160135"/>
                      <a:pt x="2264810" y="160478"/>
                    </a:cubicBezTo>
                    <a:cubicBezTo>
                      <a:pt x="2264467" y="157906"/>
                      <a:pt x="2264424" y="156791"/>
                      <a:pt x="2264681" y="157134"/>
                    </a:cubicBezTo>
                    <a:cubicBezTo>
                      <a:pt x="2264938" y="157477"/>
                      <a:pt x="2265238" y="156963"/>
                      <a:pt x="2265581" y="155591"/>
                    </a:cubicBezTo>
                    <a:cubicBezTo>
                      <a:pt x="2265753" y="155077"/>
                      <a:pt x="2265795" y="154820"/>
                      <a:pt x="2265710" y="154820"/>
                    </a:cubicBezTo>
                    <a:cubicBezTo>
                      <a:pt x="2265624" y="154820"/>
                      <a:pt x="2265410" y="154563"/>
                      <a:pt x="2265067" y="154048"/>
                    </a:cubicBezTo>
                    <a:cubicBezTo>
                      <a:pt x="2264895" y="153705"/>
                      <a:pt x="2264810" y="153448"/>
                      <a:pt x="2264810" y="153277"/>
                    </a:cubicBezTo>
                    <a:cubicBezTo>
                      <a:pt x="2264810" y="153105"/>
                      <a:pt x="2264638" y="152848"/>
                      <a:pt x="2264295" y="152505"/>
                    </a:cubicBezTo>
                    <a:lnTo>
                      <a:pt x="2263524" y="152248"/>
                    </a:lnTo>
                    <a:lnTo>
                      <a:pt x="2263009" y="151991"/>
                    </a:lnTo>
                    <a:lnTo>
                      <a:pt x="2260952" y="147619"/>
                    </a:lnTo>
                    <a:lnTo>
                      <a:pt x="2260952" y="147362"/>
                    </a:lnTo>
                    <a:lnTo>
                      <a:pt x="2260695" y="147362"/>
                    </a:lnTo>
                    <a:lnTo>
                      <a:pt x="2260438" y="146847"/>
                    </a:lnTo>
                    <a:cubicBezTo>
                      <a:pt x="2259752" y="145819"/>
                      <a:pt x="2259452" y="144833"/>
                      <a:pt x="2259537" y="143890"/>
                    </a:cubicBezTo>
                    <a:cubicBezTo>
                      <a:pt x="2259623" y="142947"/>
                      <a:pt x="2259666" y="141875"/>
                      <a:pt x="2259666" y="140675"/>
                    </a:cubicBezTo>
                    <a:cubicBezTo>
                      <a:pt x="2261381" y="139646"/>
                      <a:pt x="2262152" y="139003"/>
                      <a:pt x="2261981" y="138746"/>
                    </a:cubicBezTo>
                    <a:cubicBezTo>
                      <a:pt x="2261809" y="138489"/>
                      <a:pt x="2261466" y="137418"/>
                      <a:pt x="2260952" y="135532"/>
                    </a:cubicBezTo>
                    <a:lnTo>
                      <a:pt x="2260952" y="134246"/>
                    </a:lnTo>
                    <a:cubicBezTo>
                      <a:pt x="2260609" y="132188"/>
                      <a:pt x="2260438" y="131245"/>
                      <a:pt x="2260438" y="131417"/>
                    </a:cubicBezTo>
                    <a:cubicBezTo>
                      <a:pt x="2260438" y="131588"/>
                      <a:pt x="2260009" y="130902"/>
                      <a:pt x="2259152" y="129359"/>
                    </a:cubicBezTo>
                    <a:cubicBezTo>
                      <a:pt x="2259495" y="128674"/>
                      <a:pt x="2259580" y="127945"/>
                      <a:pt x="2259409" y="127173"/>
                    </a:cubicBezTo>
                    <a:cubicBezTo>
                      <a:pt x="2259237" y="126402"/>
                      <a:pt x="2258980" y="125759"/>
                      <a:pt x="2258637" y="125245"/>
                    </a:cubicBezTo>
                    <a:cubicBezTo>
                      <a:pt x="2258295" y="124902"/>
                      <a:pt x="2258123" y="124559"/>
                      <a:pt x="2258123" y="124216"/>
                    </a:cubicBezTo>
                    <a:cubicBezTo>
                      <a:pt x="2258123" y="123873"/>
                      <a:pt x="2258037" y="123444"/>
                      <a:pt x="2257866" y="122930"/>
                    </a:cubicBezTo>
                    <a:cubicBezTo>
                      <a:pt x="2257523" y="121730"/>
                      <a:pt x="2257094" y="120187"/>
                      <a:pt x="2256580" y="118301"/>
                    </a:cubicBezTo>
                    <a:cubicBezTo>
                      <a:pt x="2256066" y="116415"/>
                      <a:pt x="2255551" y="115043"/>
                      <a:pt x="2255037" y="114186"/>
                    </a:cubicBezTo>
                    <a:cubicBezTo>
                      <a:pt x="2253665" y="111443"/>
                      <a:pt x="2252679" y="107885"/>
                      <a:pt x="2252079" y="103513"/>
                    </a:cubicBezTo>
                    <a:cubicBezTo>
                      <a:pt x="2251479" y="99141"/>
                      <a:pt x="2251179" y="95412"/>
                      <a:pt x="2251179" y="92326"/>
                    </a:cubicBezTo>
                    <a:lnTo>
                      <a:pt x="2250665" y="82554"/>
                    </a:lnTo>
                    <a:cubicBezTo>
                      <a:pt x="2250665" y="79467"/>
                      <a:pt x="2250536" y="77153"/>
                      <a:pt x="2250279" y="75610"/>
                    </a:cubicBezTo>
                    <a:cubicBezTo>
                      <a:pt x="2250022" y="74067"/>
                      <a:pt x="2249808" y="73081"/>
                      <a:pt x="2249636" y="72652"/>
                    </a:cubicBezTo>
                    <a:cubicBezTo>
                      <a:pt x="2249465" y="72224"/>
                      <a:pt x="2249336" y="71881"/>
                      <a:pt x="2249251" y="71624"/>
                    </a:cubicBezTo>
                    <a:cubicBezTo>
                      <a:pt x="2249165" y="71366"/>
                      <a:pt x="2249122" y="71066"/>
                      <a:pt x="2249122" y="70723"/>
                    </a:cubicBezTo>
                    <a:cubicBezTo>
                      <a:pt x="2248779" y="69180"/>
                      <a:pt x="2248779" y="67637"/>
                      <a:pt x="2249122" y="66094"/>
                    </a:cubicBezTo>
                    <a:cubicBezTo>
                      <a:pt x="2249979" y="63523"/>
                      <a:pt x="2250922" y="62451"/>
                      <a:pt x="2251951" y="62880"/>
                    </a:cubicBezTo>
                    <a:cubicBezTo>
                      <a:pt x="2252980" y="63308"/>
                      <a:pt x="2253923" y="63694"/>
                      <a:pt x="2254780" y="64037"/>
                    </a:cubicBezTo>
                    <a:cubicBezTo>
                      <a:pt x="2255808" y="64380"/>
                      <a:pt x="2256623" y="64637"/>
                      <a:pt x="2257223" y="64808"/>
                    </a:cubicBezTo>
                    <a:cubicBezTo>
                      <a:pt x="2257823" y="64980"/>
                      <a:pt x="2258466" y="65494"/>
                      <a:pt x="2259152" y="66351"/>
                    </a:cubicBezTo>
                    <a:cubicBezTo>
                      <a:pt x="2260352" y="67552"/>
                      <a:pt x="2260866" y="69223"/>
                      <a:pt x="2260695" y="71366"/>
                    </a:cubicBezTo>
                    <a:cubicBezTo>
                      <a:pt x="2260523" y="73510"/>
                      <a:pt x="2259752" y="75181"/>
                      <a:pt x="2258380" y="76381"/>
                    </a:cubicBezTo>
                    <a:lnTo>
                      <a:pt x="2256837" y="77153"/>
                    </a:lnTo>
                    <a:lnTo>
                      <a:pt x="2256323" y="78953"/>
                    </a:lnTo>
                    <a:cubicBezTo>
                      <a:pt x="2255980" y="80668"/>
                      <a:pt x="2256066" y="82296"/>
                      <a:pt x="2256580" y="83839"/>
                    </a:cubicBezTo>
                    <a:cubicBezTo>
                      <a:pt x="2256752" y="84697"/>
                      <a:pt x="2256837" y="85040"/>
                      <a:pt x="2256837" y="84868"/>
                    </a:cubicBezTo>
                    <a:cubicBezTo>
                      <a:pt x="2256837" y="84697"/>
                      <a:pt x="2256752" y="85211"/>
                      <a:pt x="2256580" y="86411"/>
                    </a:cubicBezTo>
                    <a:cubicBezTo>
                      <a:pt x="2256237" y="88811"/>
                      <a:pt x="2256366" y="91297"/>
                      <a:pt x="2256966" y="93869"/>
                    </a:cubicBezTo>
                    <a:cubicBezTo>
                      <a:pt x="2257566" y="96441"/>
                      <a:pt x="2258123" y="98841"/>
                      <a:pt x="2258637" y="101070"/>
                    </a:cubicBezTo>
                    <a:cubicBezTo>
                      <a:pt x="2258980" y="102785"/>
                      <a:pt x="2259195" y="103899"/>
                      <a:pt x="2259280" y="104413"/>
                    </a:cubicBezTo>
                    <a:cubicBezTo>
                      <a:pt x="2259366" y="104928"/>
                      <a:pt x="2259838" y="106042"/>
                      <a:pt x="2260695" y="107757"/>
                    </a:cubicBezTo>
                    <a:cubicBezTo>
                      <a:pt x="2260866" y="108100"/>
                      <a:pt x="2260952" y="108485"/>
                      <a:pt x="2260952" y="108914"/>
                    </a:cubicBezTo>
                    <a:cubicBezTo>
                      <a:pt x="2260952" y="109343"/>
                      <a:pt x="2261038" y="109728"/>
                      <a:pt x="2261209" y="110071"/>
                    </a:cubicBezTo>
                    <a:lnTo>
                      <a:pt x="2263781" y="114700"/>
                    </a:lnTo>
                    <a:lnTo>
                      <a:pt x="2264295" y="116501"/>
                    </a:lnTo>
                    <a:cubicBezTo>
                      <a:pt x="2264467" y="117015"/>
                      <a:pt x="2264424" y="117272"/>
                      <a:pt x="2264167" y="117272"/>
                    </a:cubicBezTo>
                    <a:cubicBezTo>
                      <a:pt x="2263909" y="117272"/>
                      <a:pt x="2264124" y="117529"/>
                      <a:pt x="2264810" y="118044"/>
                    </a:cubicBezTo>
                    <a:cubicBezTo>
                      <a:pt x="2265152" y="116844"/>
                      <a:pt x="2265281" y="115986"/>
                      <a:pt x="2265195" y="115472"/>
                    </a:cubicBezTo>
                    <a:cubicBezTo>
                      <a:pt x="2265110" y="114958"/>
                      <a:pt x="2265067" y="114015"/>
                      <a:pt x="2265067" y="112643"/>
                    </a:cubicBezTo>
                    <a:cubicBezTo>
                      <a:pt x="2265067" y="111786"/>
                      <a:pt x="2265195" y="111057"/>
                      <a:pt x="2265452" y="110457"/>
                    </a:cubicBezTo>
                    <a:cubicBezTo>
                      <a:pt x="2265710" y="109857"/>
                      <a:pt x="2265838" y="109043"/>
                      <a:pt x="2265838" y="108014"/>
                    </a:cubicBezTo>
                    <a:lnTo>
                      <a:pt x="2265838" y="103128"/>
                    </a:lnTo>
                    <a:cubicBezTo>
                      <a:pt x="2266010" y="102099"/>
                      <a:pt x="2266010" y="101284"/>
                      <a:pt x="2265838" y="100684"/>
                    </a:cubicBezTo>
                    <a:cubicBezTo>
                      <a:pt x="2265667" y="100084"/>
                      <a:pt x="2265581" y="99270"/>
                      <a:pt x="2265581" y="98241"/>
                    </a:cubicBezTo>
                    <a:cubicBezTo>
                      <a:pt x="2265753" y="97212"/>
                      <a:pt x="2265838" y="95669"/>
                      <a:pt x="2265838" y="93612"/>
                    </a:cubicBezTo>
                    <a:cubicBezTo>
                      <a:pt x="2265838" y="92583"/>
                      <a:pt x="2266010" y="91469"/>
                      <a:pt x="2266353" y="90269"/>
                    </a:cubicBezTo>
                    <a:cubicBezTo>
                      <a:pt x="2266695" y="89069"/>
                      <a:pt x="2266695" y="87954"/>
                      <a:pt x="2266353" y="86925"/>
                    </a:cubicBezTo>
                    <a:cubicBezTo>
                      <a:pt x="2266181" y="86068"/>
                      <a:pt x="2265924" y="85125"/>
                      <a:pt x="2265581" y="84097"/>
                    </a:cubicBezTo>
                    <a:cubicBezTo>
                      <a:pt x="2265238" y="83068"/>
                      <a:pt x="2264895" y="82039"/>
                      <a:pt x="2264552" y="81010"/>
                    </a:cubicBezTo>
                    <a:cubicBezTo>
                      <a:pt x="2264038" y="80496"/>
                      <a:pt x="2263609" y="80110"/>
                      <a:pt x="2263267" y="79853"/>
                    </a:cubicBezTo>
                    <a:cubicBezTo>
                      <a:pt x="2262924" y="79596"/>
                      <a:pt x="2262581" y="79039"/>
                      <a:pt x="2262238" y="78182"/>
                    </a:cubicBezTo>
                    <a:cubicBezTo>
                      <a:pt x="2262238" y="77839"/>
                      <a:pt x="2262795" y="76810"/>
                      <a:pt x="2263909" y="75095"/>
                    </a:cubicBezTo>
                    <a:cubicBezTo>
                      <a:pt x="2265024" y="73381"/>
                      <a:pt x="2265753" y="72352"/>
                      <a:pt x="2266095" y="72009"/>
                    </a:cubicBezTo>
                    <a:cubicBezTo>
                      <a:pt x="2265238" y="71666"/>
                      <a:pt x="2264638" y="71238"/>
                      <a:pt x="2264295" y="70723"/>
                    </a:cubicBezTo>
                    <a:cubicBezTo>
                      <a:pt x="2265152" y="68838"/>
                      <a:pt x="2265881" y="68066"/>
                      <a:pt x="2266481" y="68409"/>
                    </a:cubicBezTo>
                    <a:cubicBezTo>
                      <a:pt x="2267081" y="68752"/>
                      <a:pt x="2267981" y="68495"/>
                      <a:pt x="2269182" y="67637"/>
                    </a:cubicBezTo>
                    <a:cubicBezTo>
                      <a:pt x="2270725" y="66780"/>
                      <a:pt x="2272482" y="65966"/>
                      <a:pt x="2274454" y="65194"/>
                    </a:cubicBezTo>
                    <a:cubicBezTo>
                      <a:pt x="2276425" y="64423"/>
                      <a:pt x="2278268" y="63608"/>
                      <a:pt x="2279983" y="62751"/>
                    </a:cubicBezTo>
                    <a:cubicBezTo>
                      <a:pt x="2280840" y="62408"/>
                      <a:pt x="2282169" y="61851"/>
                      <a:pt x="2283969" y="61079"/>
                    </a:cubicBezTo>
                    <a:cubicBezTo>
                      <a:pt x="2285769" y="60308"/>
                      <a:pt x="2287184" y="59836"/>
                      <a:pt x="2288213" y="59665"/>
                    </a:cubicBezTo>
                    <a:cubicBezTo>
                      <a:pt x="2289756" y="59322"/>
                      <a:pt x="2291256" y="58893"/>
                      <a:pt x="2292713" y="58379"/>
                    </a:cubicBezTo>
                    <a:cubicBezTo>
                      <a:pt x="2294170" y="57865"/>
                      <a:pt x="2295671" y="57522"/>
                      <a:pt x="2297214" y="57350"/>
                    </a:cubicBezTo>
                    <a:cubicBezTo>
                      <a:pt x="2298242" y="57179"/>
                      <a:pt x="2298885" y="57093"/>
                      <a:pt x="2299142" y="57093"/>
                    </a:cubicBezTo>
                    <a:cubicBezTo>
                      <a:pt x="2299400" y="57093"/>
                      <a:pt x="2299871" y="57007"/>
                      <a:pt x="2300557" y="56836"/>
                    </a:cubicBezTo>
                    <a:cubicBezTo>
                      <a:pt x="2303643" y="55979"/>
                      <a:pt x="2306901" y="55593"/>
                      <a:pt x="2310329" y="55679"/>
                    </a:cubicBezTo>
                    <a:cubicBezTo>
                      <a:pt x="2313759" y="55764"/>
                      <a:pt x="2317016" y="55979"/>
                      <a:pt x="2320102" y="56322"/>
                    </a:cubicBezTo>
                    <a:cubicBezTo>
                      <a:pt x="2321131" y="56665"/>
                      <a:pt x="2322545" y="57050"/>
                      <a:pt x="2324345" y="57479"/>
                    </a:cubicBezTo>
                    <a:cubicBezTo>
                      <a:pt x="2326146" y="57908"/>
                      <a:pt x="2327646" y="58551"/>
                      <a:pt x="2328846" y="59408"/>
                    </a:cubicBezTo>
                    <a:cubicBezTo>
                      <a:pt x="2330561" y="60608"/>
                      <a:pt x="2331503" y="61165"/>
                      <a:pt x="2331675" y="61079"/>
                    </a:cubicBezTo>
                    <a:cubicBezTo>
                      <a:pt x="2331847" y="60994"/>
                      <a:pt x="2332447" y="61208"/>
                      <a:pt x="2333475" y="61722"/>
                    </a:cubicBezTo>
                    <a:cubicBezTo>
                      <a:pt x="2333818" y="62237"/>
                      <a:pt x="2333904" y="62451"/>
                      <a:pt x="2333732" y="62365"/>
                    </a:cubicBezTo>
                    <a:cubicBezTo>
                      <a:pt x="2333561" y="62280"/>
                      <a:pt x="2333732" y="62322"/>
                      <a:pt x="2334247" y="62494"/>
                    </a:cubicBezTo>
                    <a:lnTo>
                      <a:pt x="2334504" y="62494"/>
                    </a:lnTo>
                    <a:lnTo>
                      <a:pt x="2336818" y="64551"/>
                    </a:lnTo>
                    <a:lnTo>
                      <a:pt x="2337076" y="64808"/>
                    </a:lnTo>
                    <a:cubicBezTo>
                      <a:pt x="2337247" y="64808"/>
                      <a:pt x="2337333" y="64894"/>
                      <a:pt x="2337333" y="65066"/>
                    </a:cubicBezTo>
                    <a:lnTo>
                      <a:pt x="2344019" y="69695"/>
                    </a:lnTo>
                    <a:cubicBezTo>
                      <a:pt x="2344534" y="70038"/>
                      <a:pt x="2344919" y="70338"/>
                      <a:pt x="2345177" y="70595"/>
                    </a:cubicBezTo>
                    <a:cubicBezTo>
                      <a:pt x="2345434" y="70852"/>
                      <a:pt x="2345734" y="71152"/>
                      <a:pt x="2346077" y="71495"/>
                    </a:cubicBezTo>
                    <a:cubicBezTo>
                      <a:pt x="2346420" y="71838"/>
                      <a:pt x="2346763" y="72095"/>
                      <a:pt x="2347106" y="72267"/>
                    </a:cubicBezTo>
                    <a:cubicBezTo>
                      <a:pt x="2347448" y="72438"/>
                      <a:pt x="2347877" y="72781"/>
                      <a:pt x="2348391" y="73295"/>
                    </a:cubicBezTo>
                    <a:cubicBezTo>
                      <a:pt x="2348734" y="73981"/>
                      <a:pt x="2348820" y="74495"/>
                      <a:pt x="2348649" y="74838"/>
                    </a:cubicBezTo>
                    <a:cubicBezTo>
                      <a:pt x="2348477" y="75181"/>
                      <a:pt x="2348649" y="75696"/>
                      <a:pt x="2349163" y="76381"/>
                    </a:cubicBezTo>
                    <a:cubicBezTo>
                      <a:pt x="2349506" y="77239"/>
                      <a:pt x="2349763" y="77581"/>
                      <a:pt x="2349935" y="77410"/>
                    </a:cubicBezTo>
                    <a:cubicBezTo>
                      <a:pt x="2350106" y="77239"/>
                      <a:pt x="2350277" y="77581"/>
                      <a:pt x="2350449" y="78439"/>
                    </a:cubicBezTo>
                    <a:cubicBezTo>
                      <a:pt x="2349935" y="78782"/>
                      <a:pt x="2349463" y="78867"/>
                      <a:pt x="2349034" y="78696"/>
                    </a:cubicBezTo>
                    <a:cubicBezTo>
                      <a:pt x="2348606" y="78524"/>
                      <a:pt x="2348134" y="78696"/>
                      <a:pt x="2347620" y="79210"/>
                    </a:cubicBezTo>
                    <a:cubicBezTo>
                      <a:pt x="2347448" y="79553"/>
                      <a:pt x="2347534" y="79939"/>
                      <a:pt x="2347877" y="80368"/>
                    </a:cubicBezTo>
                    <a:cubicBezTo>
                      <a:pt x="2348220" y="80796"/>
                      <a:pt x="2348477" y="81353"/>
                      <a:pt x="2348649" y="82039"/>
                    </a:cubicBezTo>
                    <a:cubicBezTo>
                      <a:pt x="2348134" y="82554"/>
                      <a:pt x="2347577" y="82811"/>
                      <a:pt x="2346977" y="82811"/>
                    </a:cubicBezTo>
                    <a:cubicBezTo>
                      <a:pt x="2346377" y="82811"/>
                      <a:pt x="2345648" y="82896"/>
                      <a:pt x="2344791" y="83068"/>
                    </a:cubicBezTo>
                    <a:cubicBezTo>
                      <a:pt x="2344962" y="84782"/>
                      <a:pt x="2344962" y="85468"/>
                      <a:pt x="2344791" y="85125"/>
                    </a:cubicBezTo>
                    <a:cubicBezTo>
                      <a:pt x="2344619" y="84782"/>
                      <a:pt x="2344191" y="85040"/>
                      <a:pt x="2343505" y="85897"/>
                    </a:cubicBezTo>
                    <a:cubicBezTo>
                      <a:pt x="2344191" y="86240"/>
                      <a:pt x="2344877" y="86840"/>
                      <a:pt x="2345562" y="87697"/>
                    </a:cubicBezTo>
                    <a:cubicBezTo>
                      <a:pt x="2345220" y="88040"/>
                      <a:pt x="2345091" y="88211"/>
                      <a:pt x="2345177" y="88211"/>
                    </a:cubicBezTo>
                    <a:cubicBezTo>
                      <a:pt x="2345262" y="88211"/>
                      <a:pt x="2344877" y="88211"/>
                      <a:pt x="2344019" y="88211"/>
                    </a:cubicBezTo>
                    <a:cubicBezTo>
                      <a:pt x="2344019" y="89583"/>
                      <a:pt x="2343805" y="90354"/>
                      <a:pt x="2343377" y="90526"/>
                    </a:cubicBezTo>
                    <a:cubicBezTo>
                      <a:pt x="2342948" y="90697"/>
                      <a:pt x="2342519" y="90612"/>
                      <a:pt x="2342091" y="90269"/>
                    </a:cubicBezTo>
                    <a:cubicBezTo>
                      <a:pt x="2341662" y="89926"/>
                      <a:pt x="2341105" y="89540"/>
                      <a:pt x="2340419" y="89111"/>
                    </a:cubicBezTo>
                    <a:cubicBezTo>
                      <a:pt x="2339733" y="88683"/>
                      <a:pt x="2339305" y="88469"/>
                      <a:pt x="2339133" y="88469"/>
                    </a:cubicBezTo>
                    <a:cubicBezTo>
                      <a:pt x="2338790" y="88469"/>
                      <a:pt x="2338319" y="88597"/>
                      <a:pt x="2337719" y="88854"/>
                    </a:cubicBezTo>
                    <a:cubicBezTo>
                      <a:pt x="2337119" y="89111"/>
                      <a:pt x="2336733" y="89240"/>
                      <a:pt x="2336561" y="89240"/>
                    </a:cubicBezTo>
                    <a:cubicBezTo>
                      <a:pt x="2335876" y="89583"/>
                      <a:pt x="2335061" y="90612"/>
                      <a:pt x="2334118" y="92326"/>
                    </a:cubicBezTo>
                    <a:cubicBezTo>
                      <a:pt x="2333175" y="94041"/>
                      <a:pt x="2332447" y="95241"/>
                      <a:pt x="2331932" y="95927"/>
                    </a:cubicBezTo>
                    <a:cubicBezTo>
                      <a:pt x="2331761" y="96784"/>
                      <a:pt x="2331246" y="97641"/>
                      <a:pt x="2330389" y="98498"/>
                    </a:cubicBezTo>
                    <a:cubicBezTo>
                      <a:pt x="2330046" y="98841"/>
                      <a:pt x="2329918" y="99184"/>
                      <a:pt x="2330003" y="99527"/>
                    </a:cubicBezTo>
                    <a:cubicBezTo>
                      <a:pt x="2330089" y="99870"/>
                      <a:pt x="2329960" y="100299"/>
                      <a:pt x="2329618" y="100813"/>
                    </a:cubicBezTo>
                    <a:lnTo>
                      <a:pt x="2329361" y="101070"/>
                    </a:lnTo>
                    <a:cubicBezTo>
                      <a:pt x="2328332" y="102442"/>
                      <a:pt x="2327903" y="103128"/>
                      <a:pt x="2328075" y="103128"/>
                    </a:cubicBezTo>
                    <a:cubicBezTo>
                      <a:pt x="2328246" y="103128"/>
                      <a:pt x="2327903" y="103728"/>
                      <a:pt x="2327046" y="104928"/>
                    </a:cubicBezTo>
                    <a:lnTo>
                      <a:pt x="2326017" y="107499"/>
                    </a:lnTo>
                    <a:lnTo>
                      <a:pt x="2325246" y="108785"/>
                    </a:lnTo>
                    <a:cubicBezTo>
                      <a:pt x="2324903" y="110157"/>
                      <a:pt x="2324731" y="111100"/>
                      <a:pt x="2324731" y="111614"/>
                    </a:cubicBezTo>
                    <a:cubicBezTo>
                      <a:pt x="2324731" y="112129"/>
                      <a:pt x="2324131" y="112900"/>
                      <a:pt x="2322931" y="113929"/>
                    </a:cubicBezTo>
                    <a:cubicBezTo>
                      <a:pt x="2322588" y="114272"/>
                      <a:pt x="2322331" y="114958"/>
                      <a:pt x="2322159" y="115986"/>
                    </a:cubicBezTo>
                    <a:cubicBezTo>
                      <a:pt x="2321988" y="117015"/>
                      <a:pt x="2321731" y="117872"/>
                      <a:pt x="2321388" y="118558"/>
                    </a:cubicBezTo>
                    <a:cubicBezTo>
                      <a:pt x="2321217" y="118901"/>
                      <a:pt x="2321174" y="118901"/>
                      <a:pt x="2321260" y="118558"/>
                    </a:cubicBezTo>
                    <a:cubicBezTo>
                      <a:pt x="2321345" y="118215"/>
                      <a:pt x="2321217" y="118301"/>
                      <a:pt x="2320874" y="118815"/>
                    </a:cubicBezTo>
                    <a:lnTo>
                      <a:pt x="2320874" y="119072"/>
                    </a:lnTo>
                    <a:lnTo>
                      <a:pt x="2320874" y="119330"/>
                    </a:lnTo>
                    <a:cubicBezTo>
                      <a:pt x="2320188" y="120187"/>
                      <a:pt x="2319673" y="121087"/>
                      <a:pt x="2319331" y="122030"/>
                    </a:cubicBezTo>
                    <a:cubicBezTo>
                      <a:pt x="2318988" y="122973"/>
                      <a:pt x="2318645" y="123873"/>
                      <a:pt x="2318302" y="124730"/>
                    </a:cubicBezTo>
                    <a:cubicBezTo>
                      <a:pt x="2318130" y="125245"/>
                      <a:pt x="2317873" y="125587"/>
                      <a:pt x="2317530" y="125759"/>
                    </a:cubicBezTo>
                    <a:cubicBezTo>
                      <a:pt x="2317188" y="125930"/>
                      <a:pt x="2316930" y="126359"/>
                      <a:pt x="2316759" y="127045"/>
                    </a:cubicBezTo>
                    <a:cubicBezTo>
                      <a:pt x="2316930" y="127216"/>
                      <a:pt x="2317188" y="127302"/>
                      <a:pt x="2317530" y="127302"/>
                    </a:cubicBezTo>
                    <a:cubicBezTo>
                      <a:pt x="2318216" y="127988"/>
                      <a:pt x="2318602" y="128674"/>
                      <a:pt x="2318688" y="129359"/>
                    </a:cubicBezTo>
                    <a:cubicBezTo>
                      <a:pt x="2318773" y="130045"/>
                      <a:pt x="2319073" y="130817"/>
                      <a:pt x="2319588" y="131674"/>
                    </a:cubicBezTo>
                    <a:lnTo>
                      <a:pt x="2321388" y="136817"/>
                    </a:lnTo>
                    <a:cubicBezTo>
                      <a:pt x="2321217" y="137160"/>
                      <a:pt x="2321088" y="137418"/>
                      <a:pt x="2321002" y="137589"/>
                    </a:cubicBezTo>
                    <a:cubicBezTo>
                      <a:pt x="2320917" y="137760"/>
                      <a:pt x="2320702" y="138018"/>
                      <a:pt x="2320359" y="138360"/>
                    </a:cubicBezTo>
                    <a:cubicBezTo>
                      <a:pt x="2320017" y="138532"/>
                      <a:pt x="2319416" y="139046"/>
                      <a:pt x="2318559" y="139904"/>
                    </a:cubicBezTo>
                    <a:cubicBezTo>
                      <a:pt x="2318388" y="140589"/>
                      <a:pt x="2318302" y="141704"/>
                      <a:pt x="2318302" y="143247"/>
                    </a:cubicBezTo>
                    <a:lnTo>
                      <a:pt x="2316244" y="144276"/>
                    </a:lnTo>
                    <a:cubicBezTo>
                      <a:pt x="2316244" y="145990"/>
                      <a:pt x="2316073" y="146847"/>
                      <a:pt x="2315730" y="146847"/>
                    </a:cubicBezTo>
                    <a:cubicBezTo>
                      <a:pt x="2315387" y="146847"/>
                      <a:pt x="2314616" y="147190"/>
                      <a:pt x="2313416" y="147876"/>
                    </a:cubicBezTo>
                    <a:cubicBezTo>
                      <a:pt x="2312558" y="148390"/>
                      <a:pt x="2311873" y="148647"/>
                      <a:pt x="2311358" y="148647"/>
                    </a:cubicBezTo>
                    <a:cubicBezTo>
                      <a:pt x="2310844" y="148647"/>
                      <a:pt x="2310072" y="148733"/>
                      <a:pt x="2309044" y="148905"/>
                    </a:cubicBezTo>
                    <a:cubicBezTo>
                      <a:pt x="2307158" y="149419"/>
                      <a:pt x="2306001" y="149633"/>
                      <a:pt x="2305572" y="149548"/>
                    </a:cubicBezTo>
                    <a:cubicBezTo>
                      <a:pt x="2305143" y="149462"/>
                      <a:pt x="2303729" y="149933"/>
                      <a:pt x="2301328" y="150962"/>
                    </a:cubicBezTo>
                    <a:cubicBezTo>
                      <a:pt x="2300300" y="151305"/>
                      <a:pt x="2299657" y="151605"/>
                      <a:pt x="2299400" y="151862"/>
                    </a:cubicBezTo>
                    <a:cubicBezTo>
                      <a:pt x="2299142" y="152119"/>
                      <a:pt x="2298499" y="152677"/>
                      <a:pt x="2297471" y="153534"/>
                    </a:cubicBezTo>
                    <a:cubicBezTo>
                      <a:pt x="2297299" y="153705"/>
                      <a:pt x="2296528" y="153962"/>
                      <a:pt x="2295156" y="154305"/>
                    </a:cubicBezTo>
                    <a:cubicBezTo>
                      <a:pt x="2294127" y="154648"/>
                      <a:pt x="2293485" y="155034"/>
                      <a:pt x="2293227" y="155463"/>
                    </a:cubicBezTo>
                    <a:cubicBezTo>
                      <a:pt x="2292970" y="155891"/>
                      <a:pt x="2292327" y="156363"/>
                      <a:pt x="2291299" y="156877"/>
                    </a:cubicBezTo>
                    <a:cubicBezTo>
                      <a:pt x="2290784" y="157220"/>
                      <a:pt x="2290442" y="157391"/>
                      <a:pt x="2290270" y="157391"/>
                    </a:cubicBezTo>
                    <a:cubicBezTo>
                      <a:pt x="2290098" y="157391"/>
                      <a:pt x="2289841" y="157649"/>
                      <a:pt x="2289498" y="158163"/>
                    </a:cubicBezTo>
                    <a:cubicBezTo>
                      <a:pt x="2288641" y="158506"/>
                      <a:pt x="2287784" y="158677"/>
                      <a:pt x="2286927" y="158677"/>
                    </a:cubicBezTo>
                    <a:cubicBezTo>
                      <a:pt x="2286070" y="158849"/>
                      <a:pt x="2285641" y="158977"/>
                      <a:pt x="2285641" y="159063"/>
                    </a:cubicBezTo>
                    <a:cubicBezTo>
                      <a:pt x="2285641" y="159149"/>
                      <a:pt x="2285384" y="159449"/>
                      <a:pt x="2284869" y="159963"/>
                    </a:cubicBezTo>
                    <a:cubicBezTo>
                      <a:pt x="2283841" y="160478"/>
                      <a:pt x="2283112" y="160735"/>
                      <a:pt x="2282683" y="160735"/>
                    </a:cubicBezTo>
                    <a:cubicBezTo>
                      <a:pt x="2282255" y="160735"/>
                      <a:pt x="2281354" y="161592"/>
                      <a:pt x="2279983" y="163306"/>
                    </a:cubicBezTo>
                    <a:lnTo>
                      <a:pt x="2278697" y="164335"/>
                    </a:lnTo>
                    <a:cubicBezTo>
                      <a:pt x="2278526" y="164678"/>
                      <a:pt x="2278311" y="164892"/>
                      <a:pt x="2278054" y="164978"/>
                    </a:cubicBezTo>
                    <a:cubicBezTo>
                      <a:pt x="2277797" y="165064"/>
                      <a:pt x="2277668" y="165192"/>
                      <a:pt x="2277668" y="165364"/>
                    </a:cubicBezTo>
                    <a:cubicBezTo>
                      <a:pt x="2277840" y="167593"/>
                      <a:pt x="2278483" y="169136"/>
                      <a:pt x="2279597" y="169993"/>
                    </a:cubicBezTo>
                    <a:cubicBezTo>
                      <a:pt x="2280711" y="170850"/>
                      <a:pt x="2281097" y="172565"/>
                      <a:pt x="2280754" y="175137"/>
                    </a:cubicBezTo>
                    <a:cubicBezTo>
                      <a:pt x="2280583" y="176337"/>
                      <a:pt x="2280626" y="177065"/>
                      <a:pt x="2280883" y="177323"/>
                    </a:cubicBezTo>
                    <a:cubicBezTo>
                      <a:pt x="2281140" y="177580"/>
                      <a:pt x="2281269" y="177880"/>
                      <a:pt x="2281269" y="178223"/>
                    </a:cubicBezTo>
                    <a:cubicBezTo>
                      <a:pt x="2281269" y="179251"/>
                      <a:pt x="2281140" y="179723"/>
                      <a:pt x="2280883" y="179637"/>
                    </a:cubicBezTo>
                    <a:cubicBezTo>
                      <a:pt x="2280626" y="179551"/>
                      <a:pt x="2280754" y="180023"/>
                      <a:pt x="2281269" y="181052"/>
                    </a:cubicBezTo>
                    <a:cubicBezTo>
                      <a:pt x="2281612" y="182766"/>
                      <a:pt x="2281612" y="184695"/>
                      <a:pt x="2281269" y="186838"/>
                    </a:cubicBezTo>
                    <a:cubicBezTo>
                      <a:pt x="2280926" y="188981"/>
                      <a:pt x="2280069" y="190481"/>
                      <a:pt x="2278697" y="191339"/>
                    </a:cubicBezTo>
                    <a:cubicBezTo>
                      <a:pt x="2278011" y="191681"/>
                      <a:pt x="2277497" y="192067"/>
                      <a:pt x="2277154" y="192496"/>
                    </a:cubicBezTo>
                    <a:cubicBezTo>
                      <a:pt x="2276811" y="192924"/>
                      <a:pt x="2276297" y="193310"/>
                      <a:pt x="2275611" y="193653"/>
                    </a:cubicBezTo>
                    <a:lnTo>
                      <a:pt x="2272782" y="195711"/>
                    </a:lnTo>
                    <a:cubicBezTo>
                      <a:pt x="2271753" y="196568"/>
                      <a:pt x="2270896" y="197082"/>
                      <a:pt x="2270210" y="197254"/>
                    </a:cubicBezTo>
                    <a:cubicBezTo>
                      <a:pt x="2269524" y="197425"/>
                      <a:pt x="2269010" y="197554"/>
                      <a:pt x="2268667" y="197639"/>
                    </a:cubicBezTo>
                    <a:cubicBezTo>
                      <a:pt x="2268324" y="197725"/>
                      <a:pt x="2267981" y="197768"/>
                      <a:pt x="2267639" y="197768"/>
                    </a:cubicBezTo>
                    <a:cubicBezTo>
                      <a:pt x="2267296" y="197768"/>
                      <a:pt x="2266781" y="197939"/>
                      <a:pt x="2266095" y="198282"/>
                    </a:cubicBezTo>
                    <a:cubicBezTo>
                      <a:pt x="2265410" y="198625"/>
                      <a:pt x="2264981" y="198839"/>
                      <a:pt x="2264810" y="198925"/>
                    </a:cubicBezTo>
                    <a:cubicBezTo>
                      <a:pt x="2264638" y="199011"/>
                      <a:pt x="2263952" y="199311"/>
                      <a:pt x="2262752" y="199825"/>
                    </a:cubicBezTo>
                    <a:lnTo>
                      <a:pt x="2259409" y="200854"/>
                    </a:lnTo>
                    <a:cubicBezTo>
                      <a:pt x="2259066" y="201197"/>
                      <a:pt x="2258980" y="201326"/>
                      <a:pt x="2259152" y="201240"/>
                    </a:cubicBezTo>
                    <a:cubicBezTo>
                      <a:pt x="2259323" y="201154"/>
                      <a:pt x="2259152" y="201197"/>
                      <a:pt x="2258637" y="201368"/>
                    </a:cubicBezTo>
                    <a:lnTo>
                      <a:pt x="2257866" y="201626"/>
                    </a:lnTo>
                    <a:cubicBezTo>
                      <a:pt x="2256837" y="201797"/>
                      <a:pt x="2255894" y="202140"/>
                      <a:pt x="2255037" y="202654"/>
                    </a:cubicBezTo>
                    <a:cubicBezTo>
                      <a:pt x="2253837" y="203854"/>
                      <a:pt x="2252551" y="204840"/>
                      <a:pt x="2251179" y="205612"/>
                    </a:cubicBezTo>
                    <a:cubicBezTo>
                      <a:pt x="2249808" y="206383"/>
                      <a:pt x="2248522" y="207283"/>
                      <a:pt x="2247322" y="208312"/>
                    </a:cubicBezTo>
                    <a:lnTo>
                      <a:pt x="2241921" y="213198"/>
                    </a:lnTo>
                    <a:cubicBezTo>
                      <a:pt x="2241064" y="213713"/>
                      <a:pt x="2240592" y="214270"/>
                      <a:pt x="2240507" y="214870"/>
                    </a:cubicBezTo>
                    <a:cubicBezTo>
                      <a:pt x="2240421" y="215470"/>
                      <a:pt x="2239864" y="216027"/>
                      <a:pt x="2238835" y="216542"/>
                    </a:cubicBezTo>
                    <a:cubicBezTo>
                      <a:pt x="2238835" y="217570"/>
                      <a:pt x="2238835" y="218642"/>
                      <a:pt x="2238835" y="219756"/>
                    </a:cubicBezTo>
                    <a:cubicBezTo>
                      <a:pt x="2238835" y="220871"/>
                      <a:pt x="2238921" y="222028"/>
                      <a:pt x="2239092" y="223228"/>
                    </a:cubicBezTo>
                    <a:cubicBezTo>
                      <a:pt x="2239264" y="224257"/>
                      <a:pt x="2239307" y="225500"/>
                      <a:pt x="2239221" y="226957"/>
                    </a:cubicBezTo>
                    <a:cubicBezTo>
                      <a:pt x="2239135" y="228415"/>
                      <a:pt x="2239178" y="229486"/>
                      <a:pt x="2239349" y="230172"/>
                    </a:cubicBezTo>
                    <a:cubicBezTo>
                      <a:pt x="2239521" y="231029"/>
                      <a:pt x="2239692" y="231501"/>
                      <a:pt x="2239864" y="231586"/>
                    </a:cubicBezTo>
                    <a:cubicBezTo>
                      <a:pt x="2240035" y="231672"/>
                      <a:pt x="2240121" y="231886"/>
                      <a:pt x="2240121" y="232229"/>
                    </a:cubicBezTo>
                    <a:cubicBezTo>
                      <a:pt x="2240121" y="232915"/>
                      <a:pt x="2239992" y="233172"/>
                      <a:pt x="2239735" y="233001"/>
                    </a:cubicBezTo>
                    <a:cubicBezTo>
                      <a:pt x="2239478" y="232829"/>
                      <a:pt x="2239521" y="233087"/>
                      <a:pt x="2239864" y="233772"/>
                    </a:cubicBezTo>
                    <a:cubicBezTo>
                      <a:pt x="2239864" y="234630"/>
                      <a:pt x="2239907" y="235616"/>
                      <a:pt x="2239992" y="236730"/>
                    </a:cubicBezTo>
                    <a:cubicBezTo>
                      <a:pt x="2240078" y="237844"/>
                      <a:pt x="2239864" y="238830"/>
                      <a:pt x="2239349" y="239687"/>
                    </a:cubicBezTo>
                    <a:cubicBezTo>
                      <a:pt x="2239178" y="240545"/>
                      <a:pt x="2239092" y="241016"/>
                      <a:pt x="2239092" y="241102"/>
                    </a:cubicBezTo>
                    <a:cubicBezTo>
                      <a:pt x="2239092" y="241188"/>
                      <a:pt x="2239092" y="241745"/>
                      <a:pt x="2239092" y="242774"/>
                    </a:cubicBezTo>
                    <a:cubicBezTo>
                      <a:pt x="2238063" y="243116"/>
                      <a:pt x="2237549" y="243202"/>
                      <a:pt x="2237549" y="243031"/>
                    </a:cubicBezTo>
                    <a:cubicBezTo>
                      <a:pt x="2237549" y="242859"/>
                      <a:pt x="2236949" y="242688"/>
                      <a:pt x="2235749" y="242516"/>
                    </a:cubicBezTo>
                    <a:cubicBezTo>
                      <a:pt x="2235406" y="242345"/>
                      <a:pt x="2235277" y="242345"/>
                      <a:pt x="2235363" y="242516"/>
                    </a:cubicBezTo>
                    <a:cubicBezTo>
                      <a:pt x="2235449" y="242688"/>
                      <a:pt x="2235063" y="242688"/>
                      <a:pt x="2234206" y="242516"/>
                    </a:cubicBezTo>
                    <a:cubicBezTo>
                      <a:pt x="2232491" y="242345"/>
                      <a:pt x="2231977" y="242345"/>
                      <a:pt x="2232663" y="242516"/>
                    </a:cubicBezTo>
                    <a:cubicBezTo>
                      <a:pt x="2233349" y="242688"/>
                      <a:pt x="2233006" y="242945"/>
                      <a:pt x="2231634" y="243288"/>
                    </a:cubicBezTo>
                    <a:cubicBezTo>
                      <a:pt x="2231634" y="244488"/>
                      <a:pt x="2231463" y="245088"/>
                      <a:pt x="2231120" y="245088"/>
                    </a:cubicBezTo>
                    <a:lnTo>
                      <a:pt x="2230862" y="245088"/>
                    </a:lnTo>
                    <a:cubicBezTo>
                      <a:pt x="2230348" y="244917"/>
                      <a:pt x="2229705" y="244574"/>
                      <a:pt x="2228934" y="244059"/>
                    </a:cubicBezTo>
                    <a:cubicBezTo>
                      <a:pt x="2228162" y="243545"/>
                      <a:pt x="2227434" y="243288"/>
                      <a:pt x="2226748" y="243288"/>
                    </a:cubicBezTo>
                    <a:cubicBezTo>
                      <a:pt x="2225891" y="242945"/>
                      <a:pt x="2225419" y="242774"/>
                      <a:pt x="2225333" y="242774"/>
                    </a:cubicBezTo>
                    <a:cubicBezTo>
                      <a:pt x="2225248" y="242774"/>
                      <a:pt x="2224947" y="242259"/>
                      <a:pt x="2224433" y="241231"/>
                    </a:cubicBezTo>
                    <a:cubicBezTo>
                      <a:pt x="2223404" y="239516"/>
                      <a:pt x="2222976" y="237673"/>
                      <a:pt x="2223147" y="235701"/>
                    </a:cubicBezTo>
                    <a:cubicBezTo>
                      <a:pt x="2223319" y="233730"/>
                      <a:pt x="2223147" y="232058"/>
                      <a:pt x="2222633" y="230686"/>
                    </a:cubicBezTo>
                    <a:cubicBezTo>
                      <a:pt x="2222462" y="229486"/>
                      <a:pt x="2222462" y="229100"/>
                      <a:pt x="2222633" y="229529"/>
                    </a:cubicBezTo>
                    <a:cubicBezTo>
                      <a:pt x="2222804" y="229958"/>
                      <a:pt x="2222804" y="229572"/>
                      <a:pt x="2222633" y="228372"/>
                    </a:cubicBezTo>
                    <a:cubicBezTo>
                      <a:pt x="2222633" y="227686"/>
                      <a:pt x="2222547" y="227129"/>
                      <a:pt x="2222376" y="226700"/>
                    </a:cubicBezTo>
                    <a:cubicBezTo>
                      <a:pt x="2222204" y="226271"/>
                      <a:pt x="2222118" y="225800"/>
                      <a:pt x="2222118" y="225286"/>
                    </a:cubicBezTo>
                    <a:cubicBezTo>
                      <a:pt x="2222118" y="224943"/>
                      <a:pt x="2222162" y="224771"/>
                      <a:pt x="2222247" y="224771"/>
                    </a:cubicBezTo>
                    <a:cubicBezTo>
                      <a:pt x="2222333" y="224771"/>
                      <a:pt x="2222290" y="224600"/>
                      <a:pt x="2222118" y="224257"/>
                    </a:cubicBezTo>
                    <a:lnTo>
                      <a:pt x="2221604" y="224000"/>
                    </a:lnTo>
                    <a:lnTo>
                      <a:pt x="2221604" y="223485"/>
                    </a:lnTo>
                    <a:lnTo>
                      <a:pt x="2221604" y="223228"/>
                    </a:lnTo>
                    <a:cubicBezTo>
                      <a:pt x="2221433" y="222714"/>
                      <a:pt x="2221261" y="222328"/>
                      <a:pt x="2221090" y="222071"/>
                    </a:cubicBezTo>
                    <a:cubicBezTo>
                      <a:pt x="2220919" y="221814"/>
                      <a:pt x="2220833" y="221428"/>
                      <a:pt x="2220833" y="220914"/>
                    </a:cubicBezTo>
                    <a:cubicBezTo>
                      <a:pt x="2220833" y="220056"/>
                      <a:pt x="2220833" y="219542"/>
                      <a:pt x="2220833" y="219371"/>
                    </a:cubicBezTo>
                    <a:cubicBezTo>
                      <a:pt x="2220833" y="219199"/>
                      <a:pt x="2220575" y="218599"/>
                      <a:pt x="2220061" y="217570"/>
                    </a:cubicBezTo>
                    <a:lnTo>
                      <a:pt x="2220061" y="217056"/>
                    </a:lnTo>
                    <a:cubicBezTo>
                      <a:pt x="2219718" y="215856"/>
                      <a:pt x="2219590" y="215470"/>
                      <a:pt x="2219675" y="215899"/>
                    </a:cubicBezTo>
                    <a:cubicBezTo>
                      <a:pt x="2219761" y="216327"/>
                      <a:pt x="2219547" y="215856"/>
                      <a:pt x="2219032" y="214484"/>
                    </a:cubicBezTo>
                    <a:lnTo>
                      <a:pt x="2219032" y="212684"/>
                    </a:lnTo>
                    <a:cubicBezTo>
                      <a:pt x="2218690" y="212341"/>
                      <a:pt x="2218432" y="212084"/>
                      <a:pt x="2218261" y="211913"/>
                    </a:cubicBezTo>
                    <a:cubicBezTo>
                      <a:pt x="2218090" y="211741"/>
                      <a:pt x="2217918" y="211398"/>
                      <a:pt x="2217747" y="210884"/>
                    </a:cubicBezTo>
                    <a:cubicBezTo>
                      <a:pt x="2217747" y="210541"/>
                      <a:pt x="2217532" y="209212"/>
                      <a:pt x="2217104" y="206898"/>
                    </a:cubicBezTo>
                    <a:cubicBezTo>
                      <a:pt x="2216675" y="204583"/>
                      <a:pt x="2216718" y="202911"/>
                      <a:pt x="2217232" y="201883"/>
                    </a:cubicBezTo>
                    <a:cubicBezTo>
                      <a:pt x="2218090" y="202054"/>
                      <a:pt x="2218475" y="202140"/>
                      <a:pt x="2218390" y="202140"/>
                    </a:cubicBezTo>
                    <a:cubicBezTo>
                      <a:pt x="2218304" y="202140"/>
                      <a:pt x="2218518" y="202483"/>
                      <a:pt x="2219032" y="203169"/>
                    </a:cubicBezTo>
                    <a:lnTo>
                      <a:pt x="2222633" y="211398"/>
                    </a:lnTo>
                    <a:cubicBezTo>
                      <a:pt x="2223490" y="211055"/>
                      <a:pt x="2223833" y="210712"/>
                      <a:pt x="2223662" y="210369"/>
                    </a:cubicBezTo>
                    <a:cubicBezTo>
                      <a:pt x="2223490" y="210027"/>
                      <a:pt x="2223404" y="209512"/>
                      <a:pt x="2223404" y="208826"/>
                    </a:cubicBezTo>
                    <a:cubicBezTo>
                      <a:pt x="2223576" y="207626"/>
                      <a:pt x="2223833" y="206426"/>
                      <a:pt x="2224176" y="205226"/>
                    </a:cubicBezTo>
                    <a:cubicBezTo>
                      <a:pt x="2224347" y="204197"/>
                      <a:pt x="2224519" y="203211"/>
                      <a:pt x="2224690" y="202268"/>
                    </a:cubicBezTo>
                    <a:cubicBezTo>
                      <a:pt x="2224862" y="201326"/>
                      <a:pt x="2224947" y="200511"/>
                      <a:pt x="2224947" y="199825"/>
                    </a:cubicBezTo>
                    <a:cubicBezTo>
                      <a:pt x="2224947" y="199311"/>
                      <a:pt x="2224990" y="198497"/>
                      <a:pt x="2225076" y="197382"/>
                    </a:cubicBezTo>
                    <a:cubicBezTo>
                      <a:pt x="2225162" y="196268"/>
                      <a:pt x="2225205" y="195368"/>
                      <a:pt x="2225205" y="194682"/>
                    </a:cubicBezTo>
                    <a:cubicBezTo>
                      <a:pt x="2225376" y="193653"/>
                      <a:pt x="2225419" y="193182"/>
                      <a:pt x="2225333" y="193267"/>
                    </a:cubicBezTo>
                    <a:cubicBezTo>
                      <a:pt x="2225248" y="193353"/>
                      <a:pt x="2225205" y="193053"/>
                      <a:pt x="2225205" y="192367"/>
                    </a:cubicBezTo>
                    <a:cubicBezTo>
                      <a:pt x="2225548" y="190653"/>
                      <a:pt x="2225633" y="189667"/>
                      <a:pt x="2225462" y="189410"/>
                    </a:cubicBezTo>
                    <a:cubicBezTo>
                      <a:pt x="2225291" y="189153"/>
                      <a:pt x="2225291" y="188767"/>
                      <a:pt x="2225462" y="188252"/>
                    </a:cubicBezTo>
                    <a:cubicBezTo>
                      <a:pt x="2225633" y="187395"/>
                      <a:pt x="2225762" y="187095"/>
                      <a:pt x="2225848" y="187352"/>
                    </a:cubicBezTo>
                    <a:cubicBezTo>
                      <a:pt x="2225934" y="187610"/>
                      <a:pt x="2225976" y="187224"/>
                      <a:pt x="2225976" y="186195"/>
                    </a:cubicBezTo>
                    <a:cubicBezTo>
                      <a:pt x="2225976" y="185509"/>
                      <a:pt x="2225891" y="185123"/>
                      <a:pt x="2225719" y="185038"/>
                    </a:cubicBezTo>
                    <a:cubicBezTo>
                      <a:pt x="2225548" y="184952"/>
                      <a:pt x="2225462" y="184738"/>
                      <a:pt x="2225462" y="184395"/>
                    </a:cubicBezTo>
                    <a:lnTo>
                      <a:pt x="2225976" y="177965"/>
                    </a:lnTo>
                    <a:cubicBezTo>
                      <a:pt x="2225976" y="176765"/>
                      <a:pt x="2224733" y="176380"/>
                      <a:pt x="2222247" y="176808"/>
                    </a:cubicBezTo>
                    <a:cubicBezTo>
                      <a:pt x="2219761" y="177237"/>
                      <a:pt x="2218090" y="177537"/>
                      <a:pt x="2217232" y="177708"/>
                    </a:cubicBezTo>
                    <a:cubicBezTo>
                      <a:pt x="2216547" y="178051"/>
                      <a:pt x="2215946" y="178223"/>
                      <a:pt x="2215432" y="178223"/>
                    </a:cubicBezTo>
                    <a:cubicBezTo>
                      <a:pt x="2214918" y="178223"/>
                      <a:pt x="2214232" y="178480"/>
                      <a:pt x="2213375" y="178994"/>
                    </a:cubicBezTo>
                    <a:cubicBezTo>
                      <a:pt x="2211317" y="179680"/>
                      <a:pt x="2209946" y="180237"/>
                      <a:pt x="2209260" y="180666"/>
                    </a:cubicBezTo>
                    <a:cubicBezTo>
                      <a:pt x="2208574" y="181094"/>
                      <a:pt x="2207631" y="181566"/>
                      <a:pt x="2206431" y="182080"/>
                    </a:cubicBezTo>
                    <a:cubicBezTo>
                      <a:pt x="2206088" y="182252"/>
                      <a:pt x="2204802" y="182937"/>
                      <a:pt x="2202573" y="184138"/>
                    </a:cubicBezTo>
                    <a:cubicBezTo>
                      <a:pt x="2200345" y="185338"/>
                      <a:pt x="2198030" y="186281"/>
                      <a:pt x="2195630" y="186967"/>
                    </a:cubicBezTo>
                    <a:cubicBezTo>
                      <a:pt x="2193915" y="187481"/>
                      <a:pt x="2193101" y="187695"/>
                      <a:pt x="2193186" y="187610"/>
                    </a:cubicBezTo>
                    <a:cubicBezTo>
                      <a:pt x="2193272" y="187524"/>
                      <a:pt x="2192886" y="187395"/>
                      <a:pt x="2192029" y="187224"/>
                    </a:cubicBezTo>
                    <a:lnTo>
                      <a:pt x="2191515" y="187481"/>
                    </a:lnTo>
                    <a:cubicBezTo>
                      <a:pt x="2191172" y="187824"/>
                      <a:pt x="2190915" y="188081"/>
                      <a:pt x="2190743" y="188252"/>
                    </a:cubicBezTo>
                    <a:cubicBezTo>
                      <a:pt x="2189200" y="188595"/>
                      <a:pt x="2187657" y="188895"/>
                      <a:pt x="2186114" y="189153"/>
                    </a:cubicBezTo>
                    <a:cubicBezTo>
                      <a:pt x="2184571" y="189410"/>
                      <a:pt x="2183028" y="189881"/>
                      <a:pt x="2181485" y="190567"/>
                    </a:cubicBezTo>
                    <a:cubicBezTo>
                      <a:pt x="2181314" y="190738"/>
                      <a:pt x="2181142" y="190824"/>
                      <a:pt x="2180971" y="190824"/>
                    </a:cubicBezTo>
                    <a:lnTo>
                      <a:pt x="2180199" y="191081"/>
                    </a:lnTo>
                    <a:cubicBezTo>
                      <a:pt x="2180199" y="191253"/>
                      <a:pt x="2180113" y="191339"/>
                      <a:pt x="2179942" y="191339"/>
                    </a:cubicBezTo>
                    <a:lnTo>
                      <a:pt x="2178142" y="192110"/>
                    </a:lnTo>
                    <a:cubicBezTo>
                      <a:pt x="2177799" y="192282"/>
                      <a:pt x="2177370" y="192410"/>
                      <a:pt x="2176856" y="192496"/>
                    </a:cubicBezTo>
                    <a:cubicBezTo>
                      <a:pt x="2176341" y="192582"/>
                      <a:pt x="2175827" y="192882"/>
                      <a:pt x="2175313" y="193396"/>
                    </a:cubicBezTo>
                    <a:cubicBezTo>
                      <a:pt x="2174970" y="193739"/>
                      <a:pt x="2174756" y="193996"/>
                      <a:pt x="2174670" y="194167"/>
                    </a:cubicBezTo>
                    <a:cubicBezTo>
                      <a:pt x="2174584" y="194339"/>
                      <a:pt x="2174113" y="194253"/>
                      <a:pt x="2173255" y="193910"/>
                    </a:cubicBezTo>
                    <a:cubicBezTo>
                      <a:pt x="2173084" y="194253"/>
                      <a:pt x="2172912" y="194682"/>
                      <a:pt x="2172741" y="195196"/>
                    </a:cubicBezTo>
                    <a:cubicBezTo>
                      <a:pt x="2171884" y="195196"/>
                      <a:pt x="2171541" y="195196"/>
                      <a:pt x="2171712" y="195196"/>
                    </a:cubicBezTo>
                    <a:cubicBezTo>
                      <a:pt x="2171884" y="195196"/>
                      <a:pt x="2171841" y="195282"/>
                      <a:pt x="2171584" y="195453"/>
                    </a:cubicBezTo>
                    <a:cubicBezTo>
                      <a:pt x="2171327" y="195625"/>
                      <a:pt x="2171027" y="195882"/>
                      <a:pt x="2170684" y="196225"/>
                    </a:cubicBezTo>
                    <a:cubicBezTo>
                      <a:pt x="2170169" y="196396"/>
                      <a:pt x="2169869" y="196439"/>
                      <a:pt x="2169783" y="196353"/>
                    </a:cubicBezTo>
                    <a:cubicBezTo>
                      <a:pt x="2169698" y="196268"/>
                      <a:pt x="2169398" y="196482"/>
                      <a:pt x="2168883" y="196996"/>
                    </a:cubicBezTo>
                    <a:cubicBezTo>
                      <a:pt x="2168712" y="197339"/>
                      <a:pt x="2168755" y="197468"/>
                      <a:pt x="2169012" y="197382"/>
                    </a:cubicBezTo>
                    <a:cubicBezTo>
                      <a:pt x="2169269" y="197296"/>
                      <a:pt x="2168798" y="197425"/>
                      <a:pt x="2167597" y="197768"/>
                    </a:cubicBezTo>
                    <a:cubicBezTo>
                      <a:pt x="2166740" y="197939"/>
                      <a:pt x="2165540" y="198711"/>
                      <a:pt x="2163997" y="200082"/>
                    </a:cubicBezTo>
                    <a:lnTo>
                      <a:pt x="2163225" y="200854"/>
                    </a:lnTo>
                    <a:cubicBezTo>
                      <a:pt x="2161682" y="201883"/>
                      <a:pt x="2161082" y="202354"/>
                      <a:pt x="2161425" y="202268"/>
                    </a:cubicBezTo>
                    <a:cubicBezTo>
                      <a:pt x="2161768" y="202183"/>
                      <a:pt x="2161511" y="202740"/>
                      <a:pt x="2160654" y="203940"/>
                    </a:cubicBezTo>
                    <a:lnTo>
                      <a:pt x="2159111" y="206255"/>
                    </a:lnTo>
                    <a:cubicBezTo>
                      <a:pt x="2158254" y="206598"/>
                      <a:pt x="2157225" y="206769"/>
                      <a:pt x="2156025" y="206769"/>
                    </a:cubicBezTo>
                    <a:cubicBezTo>
                      <a:pt x="2154996" y="206769"/>
                      <a:pt x="2154224" y="206512"/>
                      <a:pt x="2153710" y="205998"/>
                    </a:cubicBezTo>
                    <a:cubicBezTo>
                      <a:pt x="2153024" y="205483"/>
                      <a:pt x="2152681" y="205140"/>
                      <a:pt x="2152681" y="204969"/>
                    </a:cubicBezTo>
                    <a:cubicBezTo>
                      <a:pt x="2152681" y="204797"/>
                      <a:pt x="2151996" y="204197"/>
                      <a:pt x="2150624" y="203169"/>
                    </a:cubicBezTo>
                    <a:cubicBezTo>
                      <a:pt x="2149767" y="202654"/>
                      <a:pt x="2148910" y="201626"/>
                      <a:pt x="2148052" y="200082"/>
                    </a:cubicBezTo>
                    <a:lnTo>
                      <a:pt x="2146766" y="197511"/>
                    </a:lnTo>
                    <a:cubicBezTo>
                      <a:pt x="2145738" y="195796"/>
                      <a:pt x="2145180" y="194639"/>
                      <a:pt x="2145095" y="194039"/>
                    </a:cubicBezTo>
                    <a:cubicBezTo>
                      <a:pt x="2145009" y="193439"/>
                      <a:pt x="2144795" y="192882"/>
                      <a:pt x="2144452" y="192367"/>
                    </a:cubicBezTo>
                    <a:cubicBezTo>
                      <a:pt x="2144280" y="191339"/>
                      <a:pt x="2144023" y="190867"/>
                      <a:pt x="2143680" y="190953"/>
                    </a:cubicBezTo>
                    <a:cubicBezTo>
                      <a:pt x="2143337" y="191039"/>
                      <a:pt x="2143080" y="190567"/>
                      <a:pt x="2142909" y="189538"/>
                    </a:cubicBezTo>
                    <a:lnTo>
                      <a:pt x="2142909" y="188767"/>
                    </a:lnTo>
                    <a:lnTo>
                      <a:pt x="2142394" y="187738"/>
                    </a:lnTo>
                    <a:cubicBezTo>
                      <a:pt x="2141366" y="186024"/>
                      <a:pt x="2140980" y="185081"/>
                      <a:pt x="2141237" y="184909"/>
                    </a:cubicBezTo>
                    <a:cubicBezTo>
                      <a:pt x="2141494" y="184738"/>
                      <a:pt x="2141709" y="184052"/>
                      <a:pt x="2141880" y="182852"/>
                    </a:cubicBezTo>
                    <a:cubicBezTo>
                      <a:pt x="2141880" y="181480"/>
                      <a:pt x="2142051" y="180752"/>
                      <a:pt x="2142394" y="180666"/>
                    </a:cubicBezTo>
                    <a:cubicBezTo>
                      <a:pt x="2142737" y="180580"/>
                      <a:pt x="2142995" y="180023"/>
                      <a:pt x="2143166" y="178994"/>
                    </a:cubicBezTo>
                    <a:cubicBezTo>
                      <a:pt x="2143509" y="177794"/>
                      <a:pt x="2143766" y="177022"/>
                      <a:pt x="2143937" y="176680"/>
                    </a:cubicBezTo>
                    <a:cubicBezTo>
                      <a:pt x="2144109" y="176508"/>
                      <a:pt x="2144237" y="176422"/>
                      <a:pt x="2144323" y="176422"/>
                    </a:cubicBezTo>
                    <a:cubicBezTo>
                      <a:pt x="2144409" y="176422"/>
                      <a:pt x="2144623" y="176208"/>
                      <a:pt x="2144966" y="175779"/>
                    </a:cubicBezTo>
                    <a:cubicBezTo>
                      <a:pt x="2145309" y="175351"/>
                      <a:pt x="2145995" y="174708"/>
                      <a:pt x="2147023" y="173851"/>
                    </a:cubicBezTo>
                    <a:lnTo>
                      <a:pt x="2147795" y="173079"/>
                    </a:lnTo>
                    <a:cubicBezTo>
                      <a:pt x="2147795" y="172736"/>
                      <a:pt x="2147838" y="172565"/>
                      <a:pt x="2147924" y="172565"/>
                    </a:cubicBezTo>
                    <a:cubicBezTo>
                      <a:pt x="2148010" y="172565"/>
                      <a:pt x="2148052" y="172393"/>
                      <a:pt x="2148052" y="172050"/>
                    </a:cubicBezTo>
                    <a:cubicBezTo>
                      <a:pt x="2148566" y="171193"/>
                      <a:pt x="2148738" y="170765"/>
                      <a:pt x="2148566" y="170765"/>
                    </a:cubicBezTo>
                    <a:cubicBezTo>
                      <a:pt x="2148395" y="170765"/>
                      <a:pt x="2148824" y="170336"/>
                      <a:pt x="2149852" y="169479"/>
                    </a:cubicBezTo>
                    <a:cubicBezTo>
                      <a:pt x="2150538" y="168964"/>
                      <a:pt x="2151653" y="168707"/>
                      <a:pt x="2153196" y="168707"/>
                    </a:cubicBezTo>
                    <a:cubicBezTo>
                      <a:pt x="2154739" y="168364"/>
                      <a:pt x="2155382" y="168193"/>
                      <a:pt x="2155124" y="168193"/>
                    </a:cubicBezTo>
                    <a:cubicBezTo>
                      <a:pt x="2154867" y="168193"/>
                      <a:pt x="2155510" y="168364"/>
                      <a:pt x="2157053" y="168707"/>
                    </a:cubicBezTo>
                    <a:cubicBezTo>
                      <a:pt x="2157053" y="167678"/>
                      <a:pt x="2157654" y="167250"/>
                      <a:pt x="2158853" y="167421"/>
                    </a:cubicBezTo>
                    <a:cubicBezTo>
                      <a:pt x="2158853" y="166393"/>
                      <a:pt x="2158853" y="165192"/>
                      <a:pt x="2158853" y="163821"/>
                    </a:cubicBezTo>
                    <a:cubicBezTo>
                      <a:pt x="2158853" y="162449"/>
                      <a:pt x="2159025" y="161249"/>
                      <a:pt x="2159368" y="160220"/>
                    </a:cubicBezTo>
                    <a:lnTo>
                      <a:pt x="2160139" y="158677"/>
                    </a:lnTo>
                    <a:cubicBezTo>
                      <a:pt x="2160139" y="158334"/>
                      <a:pt x="2160054" y="158292"/>
                      <a:pt x="2159882" y="158549"/>
                    </a:cubicBezTo>
                    <a:cubicBezTo>
                      <a:pt x="2159711" y="158806"/>
                      <a:pt x="2159797" y="158677"/>
                      <a:pt x="2160139" y="158163"/>
                    </a:cubicBezTo>
                    <a:cubicBezTo>
                      <a:pt x="2160311" y="157477"/>
                      <a:pt x="2160482" y="156963"/>
                      <a:pt x="2160654" y="156620"/>
                    </a:cubicBezTo>
                    <a:cubicBezTo>
                      <a:pt x="2160825" y="156277"/>
                      <a:pt x="2160997" y="155848"/>
                      <a:pt x="2161168" y="155334"/>
                    </a:cubicBezTo>
                    <a:cubicBezTo>
                      <a:pt x="2161511" y="154648"/>
                      <a:pt x="2161640" y="154305"/>
                      <a:pt x="2161554" y="154305"/>
                    </a:cubicBezTo>
                    <a:cubicBezTo>
                      <a:pt x="2161468" y="154305"/>
                      <a:pt x="2161425" y="153877"/>
                      <a:pt x="2161425" y="153019"/>
                    </a:cubicBezTo>
                    <a:cubicBezTo>
                      <a:pt x="2161597" y="152677"/>
                      <a:pt x="2161725" y="152419"/>
                      <a:pt x="2161811" y="152248"/>
                    </a:cubicBezTo>
                    <a:cubicBezTo>
                      <a:pt x="2161897" y="152076"/>
                      <a:pt x="2162111" y="150962"/>
                      <a:pt x="2162454" y="148905"/>
                    </a:cubicBezTo>
                    <a:lnTo>
                      <a:pt x="2163225" y="145561"/>
                    </a:lnTo>
                    <a:cubicBezTo>
                      <a:pt x="2163397" y="144533"/>
                      <a:pt x="2163569" y="143461"/>
                      <a:pt x="2163740" y="142347"/>
                    </a:cubicBezTo>
                    <a:cubicBezTo>
                      <a:pt x="2163911" y="141232"/>
                      <a:pt x="2163997" y="139989"/>
                      <a:pt x="2163997" y="138618"/>
                    </a:cubicBezTo>
                    <a:cubicBezTo>
                      <a:pt x="2163997" y="137589"/>
                      <a:pt x="2164040" y="137246"/>
                      <a:pt x="2164126" y="137589"/>
                    </a:cubicBezTo>
                    <a:cubicBezTo>
                      <a:pt x="2164211" y="137932"/>
                      <a:pt x="2164254" y="137675"/>
                      <a:pt x="2164254" y="136817"/>
                    </a:cubicBezTo>
                    <a:cubicBezTo>
                      <a:pt x="2164254" y="136475"/>
                      <a:pt x="2164211" y="136260"/>
                      <a:pt x="2164126" y="136175"/>
                    </a:cubicBezTo>
                    <a:cubicBezTo>
                      <a:pt x="2164040" y="136089"/>
                      <a:pt x="2163997" y="135532"/>
                      <a:pt x="2163997" y="134503"/>
                    </a:cubicBezTo>
                    <a:cubicBezTo>
                      <a:pt x="2163997" y="133474"/>
                      <a:pt x="2164083" y="133046"/>
                      <a:pt x="2164254" y="133217"/>
                    </a:cubicBezTo>
                    <a:cubicBezTo>
                      <a:pt x="2164426" y="133388"/>
                      <a:pt x="2164169" y="132874"/>
                      <a:pt x="2163483" y="131674"/>
                    </a:cubicBezTo>
                    <a:cubicBezTo>
                      <a:pt x="2163140" y="130817"/>
                      <a:pt x="2162883" y="130388"/>
                      <a:pt x="2162711" y="130388"/>
                    </a:cubicBezTo>
                    <a:cubicBezTo>
                      <a:pt x="2162540" y="130388"/>
                      <a:pt x="2162711" y="129959"/>
                      <a:pt x="2163225" y="129102"/>
                    </a:cubicBezTo>
                    <a:cubicBezTo>
                      <a:pt x="2163740" y="128245"/>
                      <a:pt x="2163911" y="127816"/>
                      <a:pt x="2163740" y="127816"/>
                    </a:cubicBezTo>
                    <a:cubicBezTo>
                      <a:pt x="2163569" y="127816"/>
                      <a:pt x="2163483" y="127216"/>
                      <a:pt x="2163483" y="126016"/>
                    </a:cubicBezTo>
                    <a:cubicBezTo>
                      <a:pt x="2163826" y="124644"/>
                      <a:pt x="2164169" y="123316"/>
                      <a:pt x="2164511" y="122030"/>
                    </a:cubicBezTo>
                    <a:cubicBezTo>
                      <a:pt x="2164854" y="120744"/>
                      <a:pt x="2165197" y="119244"/>
                      <a:pt x="2165540" y="117529"/>
                    </a:cubicBezTo>
                    <a:cubicBezTo>
                      <a:pt x="2165540" y="117358"/>
                      <a:pt x="2165583" y="117058"/>
                      <a:pt x="2165669" y="116629"/>
                    </a:cubicBezTo>
                    <a:cubicBezTo>
                      <a:pt x="2165754" y="116201"/>
                      <a:pt x="2165712" y="115729"/>
                      <a:pt x="2165540" y="115215"/>
                    </a:cubicBezTo>
                    <a:cubicBezTo>
                      <a:pt x="2165197" y="113672"/>
                      <a:pt x="2165154" y="113072"/>
                      <a:pt x="2165411" y="113415"/>
                    </a:cubicBezTo>
                    <a:cubicBezTo>
                      <a:pt x="2165669" y="113757"/>
                      <a:pt x="2165797" y="113500"/>
                      <a:pt x="2165797" y="112643"/>
                    </a:cubicBezTo>
                    <a:cubicBezTo>
                      <a:pt x="2165797" y="111957"/>
                      <a:pt x="2165754" y="111700"/>
                      <a:pt x="2165669" y="111871"/>
                    </a:cubicBezTo>
                    <a:cubicBezTo>
                      <a:pt x="2165583" y="112043"/>
                      <a:pt x="2165540" y="111786"/>
                      <a:pt x="2165540" y="111100"/>
                    </a:cubicBezTo>
                    <a:cubicBezTo>
                      <a:pt x="2165540" y="110757"/>
                      <a:pt x="2165583" y="110457"/>
                      <a:pt x="2165669" y="110200"/>
                    </a:cubicBezTo>
                    <a:cubicBezTo>
                      <a:pt x="2165754" y="109943"/>
                      <a:pt x="2165797" y="109643"/>
                      <a:pt x="2165797" y="109300"/>
                    </a:cubicBezTo>
                    <a:cubicBezTo>
                      <a:pt x="2165797" y="108100"/>
                      <a:pt x="2165797" y="107157"/>
                      <a:pt x="2165797" y="106471"/>
                    </a:cubicBezTo>
                    <a:cubicBezTo>
                      <a:pt x="2165797" y="105785"/>
                      <a:pt x="2165540" y="105271"/>
                      <a:pt x="2165026" y="104928"/>
                    </a:cubicBezTo>
                    <a:lnTo>
                      <a:pt x="2165283" y="104671"/>
                    </a:lnTo>
                    <a:cubicBezTo>
                      <a:pt x="2165283" y="104499"/>
                      <a:pt x="2165326" y="104413"/>
                      <a:pt x="2165411" y="104413"/>
                    </a:cubicBezTo>
                    <a:cubicBezTo>
                      <a:pt x="2165497" y="104413"/>
                      <a:pt x="2165369" y="104328"/>
                      <a:pt x="2165026" y="104156"/>
                    </a:cubicBezTo>
                    <a:cubicBezTo>
                      <a:pt x="2165197" y="103128"/>
                      <a:pt x="2165326" y="102656"/>
                      <a:pt x="2165411" y="102742"/>
                    </a:cubicBezTo>
                    <a:cubicBezTo>
                      <a:pt x="2165497" y="102827"/>
                      <a:pt x="2165626" y="102270"/>
                      <a:pt x="2165797" y="101070"/>
                    </a:cubicBezTo>
                    <a:lnTo>
                      <a:pt x="2166312" y="97984"/>
                    </a:lnTo>
                    <a:cubicBezTo>
                      <a:pt x="2166483" y="97470"/>
                      <a:pt x="2166526" y="97170"/>
                      <a:pt x="2166440" y="97084"/>
                    </a:cubicBezTo>
                    <a:cubicBezTo>
                      <a:pt x="2166354" y="96998"/>
                      <a:pt x="2166483" y="96784"/>
                      <a:pt x="2166826" y="96441"/>
                    </a:cubicBezTo>
                    <a:cubicBezTo>
                      <a:pt x="2167169" y="95069"/>
                      <a:pt x="2167298" y="94212"/>
                      <a:pt x="2167212" y="93869"/>
                    </a:cubicBezTo>
                    <a:cubicBezTo>
                      <a:pt x="2167126" y="93526"/>
                      <a:pt x="2167255" y="93012"/>
                      <a:pt x="2167597" y="92326"/>
                    </a:cubicBezTo>
                    <a:cubicBezTo>
                      <a:pt x="2167941" y="91469"/>
                      <a:pt x="2168198" y="90440"/>
                      <a:pt x="2168369" y="89240"/>
                    </a:cubicBezTo>
                    <a:lnTo>
                      <a:pt x="2168883" y="82554"/>
                    </a:lnTo>
                    <a:cubicBezTo>
                      <a:pt x="2169055" y="81353"/>
                      <a:pt x="2169226" y="80582"/>
                      <a:pt x="2169398" y="80239"/>
                    </a:cubicBezTo>
                    <a:cubicBezTo>
                      <a:pt x="2169398" y="79553"/>
                      <a:pt x="2169269" y="79167"/>
                      <a:pt x="2169012" y="79082"/>
                    </a:cubicBezTo>
                    <a:cubicBezTo>
                      <a:pt x="2168755" y="78996"/>
                      <a:pt x="2168883" y="78439"/>
                      <a:pt x="2169398" y="77410"/>
                    </a:cubicBezTo>
                    <a:cubicBezTo>
                      <a:pt x="2169741" y="75867"/>
                      <a:pt x="2169955" y="74795"/>
                      <a:pt x="2170041" y="74195"/>
                    </a:cubicBezTo>
                    <a:cubicBezTo>
                      <a:pt x="2170126" y="73595"/>
                      <a:pt x="2170598" y="72867"/>
                      <a:pt x="2171455" y="72009"/>
                    </a:cubicBezTo>
                    <a:cubicBezTo>
                      <a:pt x="2171798" y="71152"/>
                      <a:pt x="2171884" y="70723"/>
                      <a:pt x="2171712" y="70723"/>
                    </a:cubicBezTo>
                    <a:cubicBezTo>
                      <a:pt x="2171541" y="70723"/>
                      <a:pt x="2171455" y="70123"/>
                      <a:pt x="2171455" y="68923"/>
                    </a:cubicBezTo>
                    <a:cubicBezTo>
                      <a:pt x="2171798" y="68066"/>
                      <a:pt x="2172012" y="67723"/>
                      <a:pt x="2172098" y="67895"/>
                    </a:cubicBezTo>
                    <a:cubicBezTo>
                      <a:pt x="2172184" y="68066"/>
                      <a:pt x="2172398" y="67637"/>
                      <a:pt x="2172741" y="66609"/>
                    </a:cubicBezTo>
                    <a:cubicBezTo>
                      <a:pt x="2172912" y="65580"/>
                      <a:pt x="2173170" y="64894"/>
                      <a:pt x="2173512" y="64551"/>
                    </a:cubicBezTo>
                    <a:cubicBezTo>
                      <a:pt x="2173855" y="64208"/>
                      <a:pt x="2174284" y="63608"/>
                      <a:pt x="2174798" y="62751"/>
                    </a:cubicBezTo>
                    <a:cubicBezTo>
                      <a:pt x="2175656" y="61379"/>
                      <a:pt x="2176513" y="60951"/>
                      <a:pt x="2177370" y="61465"/>
                    </a:cubicBezTo>
                    <a:cubicBezTo>
                      <a:pt x="2178228" y="61980"/>
                      <a:pt x="2179513" y="61722"/>
                      <a:pt x="2181228" y="60694"/>
                    </a:cubicBezTo>
                    <a:cubicBezTo>
                      <a:pt x="2182256" y="59836"/>
                      <a:pt x="2183200" y="58808"/>
                      <a:pt x="2184057" y="57608"/>
                    </a:cubicBezTo>
                    <a:cubicBezTo>
                      <a:pt x="2184400" y="56750"/>
                      <a:pt x="2184485" y="56322"/>
                      <a:pt x="2184314" y="56322"/>
                    </a:cubicBezTo>
                    <a:cubicBezTo>
                      <a:pt x="2184142" y="56322"/>
                      <a:pt x="2184400" y="56064"/>
                      <a:pt x="2185085" y="55550"/>
                    </a:cubicBezTo>
                    <a:cubicBezTo>
                      <a:pt x="2186457" y="54350"/>
                      <a:pt x="2187657" y="54179"/>
                      <a:pt x="2188686" y="55036"/>
                    </a:cubicBezTo>
                    <a:cubicBezTo>
                      <a:pt x="2189715" y="55893"/>
                      <a:pt x="2190657" y="56064"/>
                      <a:pt x="2191515" y="55550"/>
                    </a:cubicBezTo>
                    <a:cubicBezTo>
                      <a:pt x="2193229" y="54864"/>
                      <a:pt x="2194987" y="53664"/>
                      <a:pt x="2196787" y="51950"/>
                    </a:cubicBezTo>
                    <a:cubicBezTo>
                      <a:pt x="2198587" y="50235"/>
                      <a:pt x="2200173" y="48692"/>
                      <a:pt x="2201544" y="47321"/>
                    </a:cubicBezTo>
                    <a:lnTo>
                      <a:pt x="2202830" y="46035"/>
                    </a:lnTo>
                    <a:cubicBezTo>
                      <a:pt x="2203173" y="45692"/>
                      <a:pt x="2203388" y="45477"/>
                      <a:pt x="2203473" y="45392"/>
                    </a:cubicBezTo>
                    <a:cubicBezTo>
                      <a:pt x="2203559" y="45306"/>
                      <a:pt x="2203859" y="45006"/>
                      <a:pt x="2204374" y="44492"/>
                    </a:cubicBezTo>
                    <a:lnTo>
                      <a:pt x="2207202" y="41406"/>
                    </a:lnTo>
                    <a:cubicBezTo>
                      <a:pt x="2207374" y="41234"/>
                      <a:pt x="2207545" y="41148"/>
                      <a:pt x="2207717" y="41148"/>
                    </a:cubicBezTo>
                    <a:cubicBezTo>
                      <a:pt x="2207888" y="41148"/>
                      <a:pt x="2208060" y="41063"/>
                      <a:pt x="2208231" y="40891"/>
                    </a:cubicBezTo>
                    <a:cubicBezTo>
                      <a:pt x="2209260" y="39520"/>
                      <a:pt x="2210889" y="37977"/>
                      <a:pt x="2213117" y="36262"/>
                    </a:cubicBezTo>
                    <a:cubicBezTo>
                      <a:pt x="2215346" y="34548"/>
                      <a:pt x="2217061" y="33004"/>
                      <a:pt x="2218261" y="31633"/>
                    </a:cubicBezTo>
                    <a:cubicBezTo>
                      <a:pt x="2219290" y="30604"/>
                      <a:pt x="2220233" y="29876"/>
                      <a:pt x="2221090" y="29447"/>
                    </a:cubicBezTo>
                    <a:cubicBezTo>
                      <a:pt x="2221947" y="29018"/>
                      <a:pt x="2222376" y="28204"/>
                      <a:pt x="2222376" y="27004"/>
                    </a:cubicBezTo>
                    <a:cubicBezTo>
                      <a:pt x="2221861" y="27004"/>
                      <a:pt x="2221390" y="27089"/>
                      <a:pt x="2220961" y="27261"/>
                    </a:cubicBezTo>
                    <a:cubicBezTo>
                      <a:pt x="2220533" y="27432"/>
                      <a:pt x="2220147" y="27604"/>
                      <a:pt x="2219804" y="27775"/>
                    </a:cubicBezTo>
                    <a:cubicBezTo>
                      <a:pt x="2218775" y="27775"/>
                      <a:pt x="2217747" y="27861"/>
                      <a:pt x="2216718" y="28032"/>
                    </a:cubicBezTo>
                    <a:cubicBezTo>
                      <a:pt x="2215689" y="28547"/>
                      <a:pt x="2214875" y="28804"/>
                      <a:pt x="2214275" y="28804"/>
                    </a:cubicBezTo>
                    <a:cubicBezTo>
                      <a:pt x="2213675" y="28804"/>
                      <a:pt x="2212860" y="28975"/>
                      <a:pt x="2211831" y="29318"/>
                    </a:cubicBezTo>
                    <a:cubicBezTo>
                      <a:pt x="2210974" y="29490"/>
                      <a:pt x="2209431" y="29918"/>
                      <a:pt x="2207202" y="30604"/>
                    </a:cubicBezTo>
                    <a:cubicBezTo>
                      <a:pt x="2206174" y="30604"/>
                      <a:pt x="2205316" y="30776"/>
                      <a:pt x="2204631" y="31119"/>
                    </a:cubicBezTo>
                    <a:cubicBezTo>
                      <a:pt x="2203945" y="31461"/>
                      <a:pt x="2203345" y="31633"/>
                      <a:pt x="2202830" y="31633"/>
                    </a:cubicBezTo>
                    <a:cubicBezTo>
                      <a:pt x="2202488" y="31804"/>
                      <a:pt x="2201759" y="32019"/>
                      <a:pt x="2200644" y="32276"/>
                    </a:cubicBezTo>
                    <a:cubicBezTo>
                      <a:pt x="2199530" y="32533"/>
                      <a:pt x="2198716" y="32747"/>
                      <a:pt x="2198201" y="32919"/>
                    </a:cubicBezTo>
                    <a:lnTo>
                      <a:pt x="2194344" y="35490"/>
                    </a:lnTo>
                    <a:cubicBezTo>
                      <a:pt x="2192629" y="36348"/>
                      <a:pt x="2190958" y="38019"/>
                      <a:pt x="2189329" y="40505"/>
                    </a:cubicBezTo>
                    <a:cubicBezTo>
                      <a:pt x="2187700" y="42991"/>
                      <a:pt x="2186286" y="44492"/>
                      <a:pt x="2185085" y="45006"/>
                    </a:cubicBezTo>
                    <a:lnTo>
                      <a:pt x="2180199" y="46035"/>
                    </a:lnTo>
                    <a:cubicBezTo>
                      <a:pt x="2178999" y="46206"/>
                      <a:pt x="2177585" y="45992"/>
                      <a:pt x="2175956" y="45392"/>
                    </a:cubicBezTo>
                    <a:cubicBezTo>
                      <a:pt x="2174327" y="44792"/>
                      <a:pt x="2173170" y="44663"/>
                      <a:pt x="2172484" y="45006"/>
                    </a:cubicBezTo>
                    <a:cubicBezTo>
                      <a:pt x="2171455" y="45006"/>
                      <a:pt x="2171241" y="45049"/>
                      <a:pt x="2171841" y="45135"/>
                    </a:cubicBezTo>
                    <a:cubicBezTo>
                      <a:pt x="2172441" y="45220"/>
                      <a:pt x="2172313" y="45177"/>
                      <a:pt x="2171455" y="45006"/>
                    </a:cubicBezTo>
                    <a:cubicBezTo>
                      <a:pt x="2170941" y="45006"/>
                      <a:pt x="2170469" y="44834"/>
                      <a:pt x="2170041" y="44492"/>
                    </a:cubicBezTo>
                    <a:cubicBezTo>
                      <a:pt x="2169612" y="44149"/>
                      <a:pt x="2169140" y="43720"/>
                      <a:pt x="2168626" y="43206"/>
                    </a:cubicBezTo>
                    <a:lnTo>
                      <a:pt x="2168112" y="42949"/>
                    </a:lnTo>
                    <a:lnTo>
                      <a:pt x="2166054" y="42434"/>
                    </a:lnTo>
                    <a:cubicBezTo>
                      <a:pt x="2165712" y="42091"/>
                      <a:pt x="2165326" y="41791"/>
                      <a:pt x="2164897" y="41534"/>
                    </a:cubicBezTo>
                    <a:cubicBezTo>
                      <a:pt x="2164469" y="41277"/>
                      <a:pt x="2164169" y="41063"/>
                      <a:pt x="2163997" y="40891"/>
                    </a:cubicBezTo>
                    <a:cubicBezTo>
                      <a:pt x="2162797" y="40548"/>
                      <a:pt x="2162154" y="40463"/>
                      <a:pt x="2162068" y="40634"/>
                    </a:cubicBezTo>
                    <a:cubicBezTo>
                      <a:pt x="2161982" y="40805"/>
                      <a:pt x="2161340" y="40377"/>
                      <a:pt x="2160139" y="39348"/>
                    </a:cubicBezTo>
                    <a:lnTo>
                      <a:pt x="2160139" y="39091"/>
                    </a:lnTo>
                    <a:cubicBezTo>
                      <a:pt x="2159797" y="38748"/>
                      <a:pt x="2159454" y="37891"/>
                      <a:pt x="2159111" y="36519"/>
                    </a:cubicBezTo>
                    <a:cubicBezTo>
                      <a:pt x="2158768" y="35490"/>
                      <a:pt x="2158511" y="34376"/>
                      <a:pt x="2158339" y="33176"/>
                    </a:cubicBezTo>
                    <a:cubicBezTo>
                      <a:pt x="2158168" y="31976"/>
                      <a:pt x="2158511" y="30947"/>
                      <a:pt x="2159368" y="30090"/>
                    </a:cubicBezTo>
                    <a:cubicBezTo>
                      <a:pt x="2159711" y="29747"/>
                      <a:pt x="2160097" y="29447"/>
                      <a:pt x="2160525" y="29190"/>
                    </a:cubicBezTo>
                    <a:cubicBezTo>
                      <a:pt x="2160954" y="28933"/>
                      <a:pt x="2161511" y="28547"/>
                      <a:pt x="2162197" y="28032"/>
                    </a:cubicBezTo>
                    <a:cubicBezTo>
                      <a:pt x="2163397" y="27690"/>
                      <a:pt x="2164254" y="27518"/>
                      <a:pt x="2164769" y="27518"/>
                    </a:cubicBezTo>
                    <a:cubicBezTo>
                      <a:pt x="2165283" y="27518"/>
                      <a:pt x="2166054" y="27261"/>
                      <a:pt x="2167083" y="26747"/>
                    </a:cubicBezTo>
                    <a:lnTo>
                      <a:pt x="2171969" y="25461"/>
                    </a:lnTo>
                    <a:cubicBezTo>
                      <a:pt x="2172484" y="25289"/>
                      <a:pt x="2173341" y="25203"/>
                      <a:pt x="2174541" y="25203"/>
                    </a:cubicBezTo>
                    <a:cubicBezTo>
                      <a:pt x="2175399" y="25032"/>
                      <a:pt x="2176213" y="24775"/>
                      <a:pt x="2176984" y="24432"/>
                    </a:cubicBezTo>
                    <a:cubicBezTo>
                      <a:pt x="2177756" y="24089"/>
                      <a:pt x="2178399" y="23746"/>
                      <a:pt x="2178913" y="23403"/>
                    </a:cubicBezTo>
                    <a:cubicBezTo>
                      <a:pt x="2179256" y="23232"/>
                      <a:pt x="2179470" y="23189"/>
                      <a:pt x="2179556" y="23275"/>
                    </a:cubicBezTo>
                    <a:cubicBezTo>
                      <a:pt x="2179642" y="23360"/>
                      <a:pt x="2179856" y="23318"/>
                      <a:pt x="2180199" y="23146"/>
                    </a:cubicBezTo>
                    <a:cubicBezTo>
                      <a:pt x="2181056" y="22803"/>
                      <a:pt x="2181999" y="22546"/>
                      <a:pt x="2183028" y="22375"/>
                    </a:cubicBezTo>
                    <a:cubicBezTo>
                      <a:pt x="2184057" y="22203"/>
                      <a:pt x="2185000" y="21860"/>
                      <a:pt x="2185857" y="21346"/>
                    </a:cubicBezTo>
                    <a:cubicBezTo>
                      <a:pt x="2186714" y="21003"/>
                      <a:pt x="2187528" y="20746"/>
                      <a:pt x="2188300" y="20574"/>
                    </a:cubicBezTo>
                    <a:cubicBezTo>
                      <a:pt x="2189072" y="20403"/>
                      <a:pt x="2189886" y="20146"/>
                      <a:pt x="2190743" y="19803"/>
                    </a:cubicBezTo>
                    <a:cubicBezTo>
                      <a:pt x="2191772" y="19460"/>
                      <a:pt x="2192543" y="19288"/>
                      <a:pt x="2193058" y="19288"/>
                    </a:cubicBezTo>
                    <a:cubicBezTo>
                      <a:pt x="2193572" y="19288"/>
                      <a:pt x="2194344" y="19117"/>
                      <a:pt x="2195372" y="18774"/>
                    </a:cubicBezTo>
                    <a:lnTo>
                      <a:pt x="2200259" y="17488"/>
                    </a:lnTo>
                    <a:cubicBezTo>
                      <a:pt x="2202488" y="17145"/>
                      <a:pt x="2204588" y="16717"/>
                      <a:pt x="2206559" y="16202"/>
                    </a:cubicBezTo>
                    <a:cubicBezTo>
                      <a:pt x="2208531" y="15688"/>
                      <a:pt x="2210632" y="15088"/>
                      <a:pt x="2212860" y="14402"/>
                    </a:cubicBezTo>
                    <a:cubicBezTo>
                      <a:pt x="2213718" y="14402"/>
                      <a:pt x="2214403" y="14231"/>
                      <a:pt x="2214918" y="13888"/>
                    </a:cubicBezTo>
                    <a:cubicBezTo>
                      <a:pt x="2215261" y="13716"/>
                      <a:pt x="2216032" y="13631"/>
                      <a:pt x="2217232" y="13631"/>
                    </a:cubicBezTo>
                    <a:cubicBezTo>
                      <a:pt x="2218432" y="13631"/>
                      <a:pt x="2219375" y="13459"/>
                      <a:pt x="2220061" y="13116"/>
                    </a:cubicBezTo>
                    <a:cubicBezTo>
                      <a:pt x="2222290" y="12773"/>
                      <a:pt x="2224776" y="12516"/>
                      <a:pt x="2227519" y="12345"/>
                    </a:cubicBezTo>
                    <a:cubicBezTo>
                      <a:pt x="2230262" y="12173"/>
                      <a:pt x="2232320" y="11830"/>
                      <a:pt x="2233691" y="11316"/>
                    </a:cubicBezTo>
                    <a:cubicBezTo>
                      <a:pt x="2235578" y="10459"/>
                      <a:pt x="2236735" y="10373"/>
                      <a:pt x="2237163" y="11059"/>
                    </a:cubicBezTo>
                    <a:close/>
                    <a:moveTo>
                      <a:pt x="3065948" y="10030"/>
                    </a:moveTo>
                    <a:cubicBezTo>
                      <a:pt x="3067148" y="9859"/>
                      <a:pt x="3068348" y="9987"/>
                      <a:pt x="3069548" y="10416"/>
                    </a:cubicBezTo>
                    <a:cubicBezTo>
                      <a:pt x="3070749" y="10845"/>
                      <a:pt x="3072120" y="10973"/>
                      <a:pt x="3073663" y="10802"/>
                    </a:cubicBezTo>
                    <a:cubicBezTo>
                      <a:pt x="3075549" y="10459"/>
                      <a:pt x="3078078" y="10802"/>
                      <a:pt x="3081250" y="11830"/>
                    </a:cubicBezTo>
                    <a:cubicBezTo>
                      <a:pt x="3084422" y="12859"/>
                      <a:pt x="3086779" y="13888"/>
                      <a:pt x="3088322" y="14916"/>
                    </a:cubicBezTo>
                    <a:cubicBezTo>
                      <a:pt x="3088665" y="15431"/>
                      <a:pt x="3089694" y="16159"/>
                      <a:pt x="3091408" y="17102"/>
                    </a:cubicBezTo>
                    <a:cubicBezTo>
                      <a:pt x="3093123" y="18045"/>
                      <a:pt x="3094152" y="18688"/>
                      <a:pt x="3094494" y="19031"/>
                    </a:cubicBezTo>
                    <a:cubicBezTo>
                      <a:pt x="3094837" y="19374"/>
                      <a:pt x="3095137" y="19588"/>
                      <a:pt x="3095395" y="19674"/>
                    </a:cubicBezTo>
                    <a:cubicBezTo>
                      <a:pt x="3095652" y="19760"/>
                      <a:pt x="3095952" y="19889"/>
                      <a:pt x="3096295" y="20060"/>
                    </a:cubicBezTo>
                    <a:cubicBezTo>
                      <a:pt x="3096637" y="20231"/>
                      <a:pt x="3097066" y="20531"/>
                      <a:pt x="3097580" y="20960"/>
                    </a:cubicBezTo>
                    <a:cubicBezTo>
                      <a:pt x="3098095" y="21389"/>
                      <a:pt x="3099038" y="22289"/>
                      <a:pt x="3100409" y="23660"/>
                    </a:cubicBezTo>
                    <a:cubicBezTo>
                      <a:pt x="3101267" y="24518"/>
                      <a:pt x="3102167" y="25203"/>
                      <a:pt x="3103110" y="25718"/>
                    </a:cubicBezTo>
                    <a:cubicBezTo>
                      <a:pt x="3104053" y="26232"/>
                      <a:pt x="3104867" y="27004"/>
                      <a:pt x="3105553" y="28032"/>
                    </a:cubicBezTo>
                    <a:cubicBezTo>
                      <a:pt x="3106410" y="29575"/>
                      <a:pt x="3107182" y="30690"/>
                      <a:pt x="3107867" y="31376"/>
                    </a:cubicBezTo>
                    <a:cubicBezTo>
                      <a:pt x="3108553" y="32061"/>
                      <a:pt x="3109068" y="32662"/>
                      <a:pt x="3109411" y="33176"/>
                    </a:cubicBezTo>
                    <a:cubicBezTo>
                      <a:pt x="3109753" y="33690"/>
                      <a:pt x="3109882" y="34247"/>
                      <a:pt x="3109796" y="34848"/>
                    </a:cubicBezTo>
                    <a:cubicBezTo>
                      <a:pt x="3109711" y="35448"/>
                      <a:pt x="3109411" y="36605"/>
                      <a:pt x="3108896" y="38319"/>
                    </a:cubicBezTo>
                    <a:cubicBezTo>
                      <a:pt x="3108553" y="39348"/>
                      <a:pt x="3108339" y="39905"/>
                      <a:pt x="3108253" y="39991"/>
                    </a:cubicBezTo>
                    <a:cubicBezTo>
                      <a:pt x="3108168" y="40077"/>
                      <a:pt x="3107996" y="40120"/>
                      <a:pt x="3107739" y="40120"/>
                    </a:cubicBezTo>
                    <a:cubicBezTo>
                      <a:pt x="3107482" y="40120"/>
                      <a:pt x="3107310" y="40248"/>
                      <a:pt x="3107224" y="40505"/>
                    </a:cubicBezTo>
                    <a:cubicBezTo>
                      <a:pt x="3107139" y="40763"/>
                      <a:pt x="3107010" y="41920"/>
                      <a:pt x="3106839" y="43977"/>
                    </a:cubicBezTo>
                    <a:cubicBezTo>
                      <a:pt x="3106667" y="45692"/>
                      <a:pt x="3105510" y="47321"/>
                      <a:pt x="3103367" y="48864"/>
                    </a:cubicBezTo>
                    <a:cubicBezTo>
                      <a:pt x="3101224" y="50407"/>
                      <a:pt x="3099381" y="51607"/>
                      <a:pt x="3097838" y="52464"/>
                    </a:cubicBezTo>
                    <a:cubicBezTo>
                      <a:pt x="3096637" y="52807"/>
                      <a:pt x="3095523" y="52807"/>
                      <a:pt x="3094494" y="52464"/>
                    </a:cubicBezTo>
                    <a:cubicBezTo>
                      <a:pt x="3093466" y="52121"/>
                      <a:pt x="3092908" y="52035"/>
                      <a:pt x="3092823" y="52207"/>
                    </a:cubicBezTo>
                    <a:cubicBezTo>
                      <a:pt x="3092737" y="52378"/>
                      <a:pt x="3092180" y="52293"/>
                      <a:pt x="3091151" y="51950"/>
                    </a:cubicBezTo>
                    <a:cubicBezTo>
                      <a:pt x="3090808" y="51607"/>
                      <a:pt x="3090336" y="51350"/>
                      <a:pt x="3089736" y="51178"/>
                    </a:cubicBezTo>
                    <a:cubicBezTo>
                      <a:pt x="3089137" y="51007"/>
                      <a:pt x="3088494" y="50750"/>
                      <a:pt x="3087808" y="50407"/>
                    </a:cubicBezTo>
                    <a:cubicBezTo>
                      <a:pt x="3086093" y="49892"/>
                      <a:pt x="3084893" y="49807"/>
                      <a:pt x="3084207" y="50149"/>
                    </a:cubicBezTo>
                    <a:cubicBezTo>
                      <a:pt x="3083521" y="50492"/>
                      <a:pt x="3082493" y="50750"/>
                      <a:pt x="3081121" y="50921"/>
                    </a:cubicBezTo>
                    <a:cubicBezTo>
                      <a:pt x="3080950" y="50921"/>
                      <a:pt x="3080478" y="51178"/>
                      <a:pt x="3079707" y="51693"/>
                    </a:cubicBezTo>
                    <a:cubicBezTo>
                      <a:pt x="3078935" y="52207"/>
                      <a:pt x="3077949" y="52721"/>
                      <a:pt x="3076749" y="53236"/>
                    </a:cubicBezTo>
                    <a:cubicBezTo>
                      <a:pt x="3075720" y="53750"/>
                      <a:pt x="3074349" y="54350"/>
                      <a:pt x="3072634" y="55036"/>
                    </a:cubicBezTo>
                    <a:cubicBezTo>
                      <a:pt x="3072292" y="55722"/>
                      <a:pt x="3071520" y="56536"/>
                      <a:pt x="3070320" y="57479"/>
                    </a:cubicBezTo>
                    <a:cubicBezTo>
                      <a:pt x="3069120" y="58422"/>
                      <a:pt x="3067877" y="59365"/>
                      <a:pt x="3066591" y="60308"/>
                    </a:cubicBezTo>
                    <a:cubicBezTo>
                      <a:pt x="3065305" y="61251"/>
                      <a:pt x="3064019" y="62194"/>
                      <a:pt x="3062733" y="63137"/>
                    </a:cubicBezTo>
                    <a:cubicBezTo>
                      <a:pt x="3061447" y="64080"/>
                      <a:pt x="3060547" y="64808"/>
                      <a:pt x="3060033" y="65323"/>
                    </a:cubicBezTo>
                    <a:cubicBezTo>
                      <a:pt x="3058833" y="66351"/>
                      <a:pt x="3057118" y="67423"/>
                      <a:pt x="3054889" y="68537"/>
                    </a:cubicBezTo>
                    <a:cubicBezTo>
                      <a:pt x="3052661" y="69652"/>
                      <a:pt x="3051289" y="71409"/>
                      <a:pt x="3050775" y="73810"/>
                    </a:cubicBezTo>
                    <a:cubicBezTo>
                      <a:pt x="3051632" y="74152"/>
                      <a:pt x="3052703" y="74281"/>
                      <a:pt x="3053989" y="74195"/>
                    </a:cubicBezTo>
                    <a:cubicBezTo>
                      <a:pt x="3055275" y="74110"/>
                      <a:pt x="3056604" y="73810"/>
                      <a:pt x="3057975" y="73295"/>
                    </a:cubicBezTo>
                    <a:cubicBezTo>
                      <a:pt x="3059347" y="72781"/>
                      <a:pt x="3060547" y="72224"/>
                      <a:pt x="3061576" y="71624"/>
                    </a:cubicBezTo>
                    <a:cubicBezTo>
                      <a:pt x="3062605" y="71024"/>
                      <a:pt x="3063548" y="70466"/>
                      <a:pt x="3064405" y="69952"/>
                    </a:cubicBezTo>
                    <a:cubicBezTo>
                      <a:pt x="3067148" y="67895"/>
                      <a:pt x="3069548" y="66351"/>
                      <a:pt x="3071606" y="65323"/>
                    </a:cubicBezTo>
                    <a:cubicBezTo>
                      <a:pt x="3073663" y="64294"/>
                      <a:pt x="3075720" y="63437"/>
                      <a:pt x="3077778" y="62751"/>
                    </a:cubicBezTo>
                    <a:cubicBezTo>
                      <a:pt x="3079835" y="62065"/>
                      <a:pt x="3081893" y="61465"/>
                      <a:pt x="3083950" y="60951"/>
                    </a:cubicBezTo>
                    <a:cubicBezTo>
                      <a:pt x="3086008" y="60436"/>
                      <a:pt x="3088408" y="59665"/>
                      <a:pt x="3091151" y="58636"/>
                    </a:cubicBezTo>
                    <a:cubicBezTo>
                      <a:pt x="3093037" y="57779"/>
                      <a:pt x="3095437" y="57093"/>
                      <a:pt x="3098352" y="56579"/>
                    </a:cubicBezTo>
                    <a:cubicBezTo>
                      <a:pt x="3101267" y="56064"/>
                      <a:pt x="3103752" y="55722"/>
                      <a:pt x="3105810" y="55550"/>
                    </a:cubicBezTo>
                    <a:cubicBezTo>
                      <a:pt x="3108725" y="55036"/>
                      <a:pt x="3111511" y="54650"/>
                      <a:pt x="3114168" y="54393"/>
                    </a:cubicBezTo>
                    <a:cubicBezTo>
                      <a:pt x="3116826" y="54136"/>
                      <a:pt x="3119612" y="54179"/>
                      <a:pt x="3122526" y="54521"/>
                    </a:cubicBezTo>
                    <a:cubicBezTo>
                      <a:pt x="3129041" y="54864"/>
                      <a:pt x="3134313" y="55636"/>
                      <a:pt x="3138343" y="56836"/>
                    </a:cubicBezTo>
                    <a:cubicBezTo>
                      <a:pt x="3142372" y="58036"/>
                      <a:pt x="3146615" y="61294"/>
                      <a:pt x="3151073" y="66609"/>
                    </a:cubicBezTo>
                    <a:cubicBezTo>
                      <a:pt x="3152102" y="68152"/>
                      <a:pt x="3152444" y="69438"/>
                      <a:pt x="3152102" y="70466"/>
                    </a:cubicBezTo>
                    <a:cubicBezTo>
                      <a:pt x="3151759" y="71495"/>
                      <a:pt x="3151502" y="72781"/>
                      <a:pt x="3151330" y="74324"/>
                    </a:cubicBezTo>
                    <a:cubicBezTo>
                      <a:pt x="3151330" y="74838"/>
                      <a:pt x="3151287" y="75481"/>
                      <a:pt x="3151201" y="76253"/>
                    </a:cubicBezTo>
                    <a:cubicBezTo>
                      <a:pt x="3151116" y="77024"/>
                      <a:pt x="3150730" y="77581"/>
                      <a:pt x="3150044" y="77924"/>
                    </a:cubicBezTo>
                    <a:cubicBezTo>
                      <a:pt x="3148844" y="78953"/>
                      <a:pt x="3148415" y="79467"/>
                      <a:pt x="3148758" y="79467"/>
                    </a:cubicBezTo>
                    <a:cubicBezTo>
                      <a:pt x="3149101" y="79467"/>
                      <a:pt x="3148930" y="79982"/>
                      <a:pt x="3148244" y="81010"/>
                    </a:cubicBezTo>
                    <a:cubicBezTo>
                      <a:pt x="3147215" y="81696"/>
                      <a:pt x="3146187" y="81996"/>
                      <a:pt x="3145158" y="81911"/>
                    </a:cubicBezTo>
                    <a:cubicBezTo>
                      <a:pt x="3144129" y="81825"/>
                      <a:pt x="3143100" y="81653"/>
                      <a:pt x="3142072" y="81396"/>
                    </a:cubicBezTo>
                    <a:cubicBezTo>
                      <a:pt x="3141043" y="81139"/>
                      <a:pt x="3139886" y="81010"/>
                      <a:pt x="3138600" y="81010"/>
                    </a:cubicBezTo>
                    <a:cubicBezTo>
                      <a:pt x="3137314" y="81010"/>
                      <a:pt x="3135899" y="81611"/>
                      <a:pt x="3134356" y="82811"/>
                    </a:cubicBezTo>
                    <a:cubicBezTo>
                      <a:pt x="3133156" y="83668"/>
                      <a:pt x="3131442" y="84782"/>
                      <a:pt x="3129213" y="86154"/>
                    </a:cubicBezTo>
                    <a:cubicBezTo>
                      <a:pt x="3126984" y="87526"/>
                      <a:pt x="3125270" y="88383"/>
                      <a:pt x="3124070" y="88726"/>
                    </a:cubicBezTo>
                    <a:cubicBezTo>
                      <a:pt x="3122869" y="88897"/>
                      <a:pt x="3121883" y="89111"/>
                      <a:pt x="3121112" y="89369"/>
                    </a:cubicBezTo>
                    <a:cubicBezTo>
                      <a:pt x="3120340" y="89626"/>
                      <a:pt x="3119697" y="89926"/>
                      <a:pt x="3119183" y="90269"/>
                    </a:cubicBezTo>
                    <a:cubicBezTo>
                      <a:pt x="3119183" y="91469"/>
                      <a:pt x="3119226" y="92926"/>
                      <a:pt x="3119312" y="94641"/>
                    </a:cubicBezTo>
                    <a:cubicBezTo>
                      <a:pt x="3119397" y="96355"/>
                      <a:pt x="3119397" y="98070"/>
                      <a:pt x="3119312" y="99784"/>
                    </a:cubicBezTo>
                    <a:cubicBezTo>
                      <a:pt x="3119226" y="101499"/>
                      <a:pt x="3118754" y="102999"/>
                      <a:pt x="3117897" y="104285"/>
                    </a:cubicBezTo>
                    <a:cubicBezTo>
                      <a:pt x="3117040" y="105571"/>
                      <a:pt x="3115926" y="106299"/>
                      <a:pt x="3114554" y="106471"/>
                    </a:cubicBezTo>
                    <a:cubicBezTo>
                      <a:pt x="3111468" y="106985"/>
                      <a:pt x="3108982" y="107928"/>
                      <a:pt x="3107096" y="109300"/>
                    </a:cubicBezTo>
                    <a:cubicBezTo>
                      <a:pt x="3105210" y="110671"/>
                      <a:pt x="3103581" y="112043"/>
                      <a:pt x="3102210" y="113415"/>
                    </a:cubicBezTo>
                    <a:cubicBezTo>
                      <a:pt x="3100838" y="114786"/>
                      <a:pt x="3099552" y="116286"/>
                      <a:pt x="3098352" y="117915"/>
                    </a:cubicBezTo>
                    <a:cubicBezTo>
                      <a:pt x="3097152" y="119544"/>
                      <a:pt x="3095780" y="121130"/>
                      <a:pt x="3094237" y="122673"/>
                    </a:cubicBezTo>
                    <a:cubicBezTo>
                      <a:pt x="3093037" y="123702"/>
                      <a:pt x="3091880" y="124516"/>
                      <a:pt x="3090765" y="125116"/>
                    </a:cubicBezTo>
                    <a:cubicBezTo>
                      <a:pt x="3089651" y="125716"/>
                      <a:pt x="3088579" y="126788"/>
                      <a:pt x="3087551" y="128331"/>
                    </a:cubicBezTo>
                    <a:cubicBezTo>
                      <a:pt x="3086522" y="129359"/>
                      <a:pt x="3085022" y="130817"/>
                      <a:pt x="3083050" y="132703"/>
                    </a:cubicBezTo>
                    <a:cubicBezTo>
                      <a:pt x="3081078" y="134589"/>
                      <a:pt x="3079064" y="136475"/>
                      <a:pt x="3077006" y="138360"/>
                    </a:cubicBezTo>
                    <a:cubicBezTo>
                      <a:pt x="3074949" y="140246"/>
                      <a:pt x="3073192" y="142004"/>
                      <a:pt x="3071734" y="143633"/>
                    </a:cubicBezTo>
                    <a:cubicBezTo>
                      <a:pt x="3070277" y="145261"/>
                      <a:pt x="3069548" y="146161"/>
                      <a:pt x="3069548" y="146333"/>
                    </a:cubicBezTo>
                    <a:cubicBezTo>
                      <a:pt x="3070234" y="146676"/>
                      <a:pt x="3071863" y="146419"/>
                      <a:pt x="3074435" y="145561"/>
                    </a:cubicBezTo>
                    <a:cubicBezTo>
                      <a:pt x="3077006" y="144704"/>
                      <a:pt x="3079878" y="143461"/>
                      <a:pt x="3083050" y="141832"/>
                    </a:cubicBezTo>
                    <a:cubicBezTo>
                      <a:pt x="3086222" y="140204"/>
                      <a:pt x="3089179" y="138618"/>
                      <a:pt x="3091923" y="137075"/>
                    </a:cubicBezTo>
                    <a:cubicBezTo>
                      <a:pt x="3094666" y="135532"/>
                      <a:pt x="3096552" y="134589"/>
                      <a:pt x="3097580" y="134246"/>
                    </a:cubicBezTo>
                    <a:cubicBezTo>
                      <a:pt x="3099809" y="132703"/>
                      <a:pt x="3101952" y="131288"/>
                      <a:pt x="3104010" y="130002"/>
                    </a:cubicBezTo>
                    <a:cubicBezTo>
                      <a:pt x="3106067" y="128716"/>
                      <a:pt x="3108125" y="127388"/>
                      <a:pt x="3110182" y="126016"/>
                    </a:cubicBezTo>
                    <a:cubicBezTo>
                      <a:pt x="3111725" y="125159"/>
                      <a:pt x="3112754" y="124430"/>
                      <a:pt x="3113268" y="123830"/>
                    </a:cubicBezTo>
                    <a:cubicBezTo>
                      <a:pt x="3113782" y="123230"/>
                      <a:pt x="3114811" y="122330"/>
                      <a:pt x="3116354" y="121130"/>
                    </a:cubicBezTo>
                    <a:cubicBezTo>
                      <a:pt x="3118583" y="120273"/>
                      <a:pt x="3119912" y="119972"/>
                      <a:pt x="3120340" y="120230"/>
                    </a:cubicBezTo>
                    <a:cubicBezTo>
                      <a:pt x="3120769" y="120487"/>
                      <a:pt x="3122184" y="120787"/>
                      <a:pt x="3124584" y="121130"/>
                    </a:cubicBezTo>
                    <a:cubicBezTo>
                      <a:pt x="3128870" y="122158"/>
                      <a:pt x="3130799" y="124087"/>
                      <a:pt x="3130370" y="126916"/>
                    </a:cubicBezTo>
                    <a:cubicBezTo>
                      <a:pt x="3129942" y="129745"/>
                      <a:pt x="3128527" y="132188"/>
                      <a:pt x="3126127" y="134246"/>
                    </a:cubicBezTo>
                    <a:cubicBezTo>
                      <a:pt x="3124412" y="135789"/>
                      <a:pt x="3122483" y="137203"/>
                      <a:pt x="3120340" y="138489"/>
                    </a:cubicBezTo>
                    <a:cubicBezTo>
                      <a:pt x="3118197" y="139775"/>
                      <a:pt x="3116269" y="141447"/>
                      <a:pt x="3114554" y="143504"/>
                    </a:cubicBezTo>
                    <a:cubicBezTo>
                      <a:pt x="3112839" y="145390"/>
                      <a:pt x="3111168" y="147276"/>
                      <a:pt x="3109539" y="149162"/>
                    </a:cubicBezTo>
                    <a:cubicBezTo>
                      <a:pt x="3107910" y="151048"/>
                      <a:pt x="3106239" y="153019"/>
                      <a:pt x="3104524" y="155077"/>
                    </a:cubicBezTo>
                    <a:cubicBezTo>
                      <a:pt x="3104181" y="155763"/>
                      <a:pt x="3103838" y="156363"/>
                      <a:pt x="3103496" y="156877"/>
                    </a:cubicBezTo>
                    <a:cubicBezTo>
                      <a:pt x="3103153" y="157391"/>
                      <a:pt x="3102724" y="157820"/>
                      <a:pt x="3102210" y="158163"/>
                    </a:cubicBezTo>
                    <a:lnTo>
                      <a:pt x="3096552" y="165107"/>
                    </a:lnTo>
                    <a:cubicBezTo>
                      <a:pt x="3097066" y="165450"/>
                      <a:pt x="3097323" y="165792"/>
                      <a:pt x="3097323" y="166135"/>
                    </a:cubicBezTo>
                    <a:cubicBezTo>
                      <a:pt x="3098866" y="167850"/>
                      <a:pt x="3099723" y="169221"/>
                      <a:pt x="3099895" y="170250"/>
                    </a:cubicBezTo>
                    <a:cubicBezTo>
                      <a:pt x="3100067" y="171279"/>
                      <a:pt x="3099981" y="172265"/>
                      <a:pt x="3099638" y="173208"/>
                    </a:cubicBezTo>
                    <a:cubicBezTo>
                      <a:pt x="3099295" y="174151"/>
                      <a:pt x="3098866" y="175179"/>
                      <a:pt x="3098352" y="176294"/>
                    </a:cubicBezTo>
                    <a:cubicBezTo>
                      <a:pt x="3097838" y="177408"/>
                      <a:pt x="3097495" y="178823"/>
                      <a:pt x="3097323" y="180537"/>
                    </a:cubicBezTo>
                    <a:cubicBezTo>
                      <a:pt x="3096981" y="183623"/>
                      <a:pt x="3096809" y="186624"/>
                      <a:pt x="3096809" y="189538"/>
                    </a:cubicBezTo>
                    <a:cubicBezTo>
                      <a:pt x="3096809" y="192453"/>
                      <a:pt x="3096723" y="195453"/>
                      <a:pt x="3096552" y="198539"/>
                    </a:cubicBezTo>
                    <a:cubicBezTo>
                      <a:pt x="3096552" y="199568"/>
                      <a:pt x="3096680" y="200897"/>
                      <a:pt x="3096937" y="202526"/>
                    </a:cubicBezTo>
                    <a:cubicBezTo>
                      <a:pt x="3097195" y="204154"/>
                      <a:pt x="3097323" y="205483"/>
                      <a:pt x="3097323" y="206512"/>
                    </a:cubicBezTo>
                    <a:cubicBezTo>
                      <a:pt x="3097323" y="208398"/>
                      <a:pt x="3097495" y="209727"/>
                      <a:pt x="3097838" y="210498"/>
                    </a:cubicBezTo>
                    <a:cubicBezTo>
                      <a:pt x="3098180" y="211270"/>
                      <a:pt x="3098781" y="212427"/>
                      <a:pt x="3099638" y="213970"/>
                    </a:cubicBezTo>
                    <a:cubicBezTo>
                      <a:pt x="3101181" y="216199"/>
                      <a:pt x="3103153" y="217785"/>
                      <a:pt x="3105553" y="218728"/>
                    </a:cubicBezTo>
                    <a:cubicBezTo>
                      <a:pt x="3107953" y="219671"/>
                      <a:pt x="3110611" y="220271"/>
                      <a:pt x="3113525" y="220528"/>
                    </a:cubicBezTo>
                    <a:cubicBezTo>
                      <a:pt x="3116440" y="220785"/>
                      <a:pt x="3119312" y="220828"/>
                      <a:pt x="3122141" y="220656"/>
                    </a:cubicBezTo>
                    <a:cubicBezTo>
                      <a:pt x="3124969" y="220485"/>
                      <a:pt x="3127584" y="220142"/>
                      <a:pt x="3129985" y="219628"/>
                    </a:cubicBezTo>
                    <a:cubicBezTo>
                      <a:pt x="3133070" y="219285"/>
                      <a:pt x="3135342" y="218685"/>
                      <a:pt x="3136800" y="217828"/>
                    </a:cubicBezTo>
                    <a:cubicBezTo>
                      <a:pt x="3138257" y="216970"/>
                      <a:pt x="3139243" y="214656"/>
                      <a:pt x="3139757" y="210884"/>
                    </a:cubicBezTo>
                    <a:cubicBezTo>
                      <a:pt x="3139929" y="209169"/>
                      <a:pt x="3140100" y="207755"/>
                      <a:pt x="3140271" y="206640"/>
                    </a:cubicBezTo>
                    <a:cubicBezTo>
                      <a:pt x="3140443" y="205526"/>
                      <a:pt x="3140529" y="204026"/>
                      <a:pt x="3140529" y="202140"/>
                    </a:cubicBezTo>
                    <a:cubicBezTo>
                      <a:pt x="3140700" y="200940"/>
                      <a:pt x="3140829" y="199354"/>
                      <a:pt x="3140914" y="197382"/>
                    </a:cubicBezTo>
                    <a:cubicBezTo>
                      <a:pt x="3141000" y="195410"/>
                      <a:pt x="3141043" y="193825"/>
                      <a:pt x="3141043" y="192624"/>
                    </a:cubicBezTo>
                    <a:cubicBezTo>
                      <a:pt x="3141214" y="191767"/>
                      <a:pt x="3141257" y="190438"/>
                      <a:pt x="3141172" y="188638"/>
                    </a:cubicBezTo>
                    <a:cubicBezTo>
                      <a:pt x="3141086" y="186838"/>
                      <a:pt x="3140957" y="184952"/>
                      <a:pt x="3140786" y="182980"/>
                    </a:cubicBezTo>
                    <a:cubicBezTo>
                      <a:pt x="3140614" y="181009"/>
                      <a:pt x="3140486" y="179294"/>
                      <a:pt x="3140400" y="177837"/>
                    </a:cubicBezTo>
                    <a:cubicBezTo>
                      <a:pt x="3140314" y="176380"/>
                      <a:pt x="3140357" y="175394"/>
                      <a:pt x="3140529" y="174879"/>
                    </a:cubicBezTo>
                    <a:cubicBezTo>
                      <a:pt x="3140700" y="175051"/>
                      <a:pt x="3141000" y="175908"/>
                      <a:pt x="3141429" y="177451"/>
                    </a:cubicBezTo>
                    <a:cubicBezTo>
                      <a:pt x="3141857" y="178994"/>
                      <a:pt x="3142414" y="180623"/>
                      <a:pt x="3143100" y="182337"/>
                    </a:cubicBezTo>
                    <a:cubicBezTo>
                      <a:pt x="3143786" y="184052"/>
                      <a:pt x="3144386" y="185809"/>
                      <a:pt x="3144901" y="187610"/>
                    </a:cubicBezTo>
                    <a:cubicBezTo>
                      <a:pt x="3145415" y="189410"/>
                      <a:pt x="3145844" y="190481"/>
                      <a:pt x="3146187" y="190824"/>
                    </a:cubicBezTo>
                    <a:cubicBezTo>
                      <a:pt x="3146529" y="192539"/>
                      <a:pt x="3146615" y="193267"/>
                      <a:pt x="3146444" y="193010"/>
                    </a:cubicBezTo>
                    <a:cubicBezTo>
                      <a:pt x="3146272" y="192753"/>
                      <a:pt x="3146272" y="193225"/>
                      <a:pt x="3146444" y="194425"/>
                    </a:cubicBezTo>
                    <a:cubicBezTo>
                      <a:pt x="3146786" y="196311"/>
                      <a:pt x="3147044" y="197682"/>
                      <a:pt x="3147215" y="198539"/>
                    </a:cubicBezTo>
                    <a:cubicBezTo>
                      <a:pt x="3147387" y="199397"/>
                      <a:pt x="3147601" y="200125"/>
                      <a:pt x="3147858" y="200725"/>
                    </a:cubicBezTo>
                    <a:cubicBezTo>
                      <a:pt x="3148115" y="201326"/>
                      <a:pt x="3148415" y="202097"/>
                      <a:pt x="3148758" y="203040"/>
                    </a:cubicBezTo>
                    <a:cubicBezTo>
                      <a:pt x="3149101" y="203983"/>
                      <a:pt x="3149444" y="205226"/>
                      <a:pt x="3149787" y="206769"/>
                    </a:cubicBezTo>
                    <a:cubicBezTo>
                      <a:pt x="3150130" y="207798"/>
                      <a:pt x="3150473" y="208441"/>
                      <a:pt x="3150816" y="208698"/>
                    </a:cubicBezTo>
                    <a:cubicBezTo>
                      <a:pt x="3151159" y="208955"/>
                      <a:pt x="3151502" y="209427"/>
                      <a:pt x="3151844" y="210112"/>
                    </a:cubicBezTo>
                    <a:cubicBezTo>
                      <a:pt x="3152187" y="210970"/>
                      <a:pt x="3152273" y="211527"/>
                      <a:pt x="3152102" y="211784"/>
                    </a:cubicBezTo>
                    <a:cubicBezTo>
                      <a:pt x="3151930" y="212041"/>
                      <a:pt x="3152359" y="212770"/>
                      <a:pt x="3153388" y="213970"/>
                    </a:cubicBezTo>
                    <a:cubicBezTo>
                      <a:pt x="3153902" y="214484"/>
                      <a:pt x="3154244" y="214913"/>
                      <a:pt x="3154416" y="215256"/>
                    </a:cubicBezTo>
                    <a:cubicBezTo>
                      <a:pt x="3154588" y="215599"/>
                      <a:pt x="3154930" y="216199"/>
                      <a:pt x="3155445" y="217056"/>
                    </a:cubicBezTo>
                    <a:cubicBezTo>
                      <a:pt x="3155788" y="217913"/>
                      <a:pt x="3156388" y="218771"/>
                      <a:pt x="3157245" y="219628"/>
                    </a:cubicBezTo>
                    <a:cubicBezTo>
                      <a:pt x="3158102" y="220485"/>
                      <a:pt x="3158188" y="222114"/>
                      <a:pt x="3157502" y="224514"/>
                    </a:cubicBezTo>
                    <a:cubicBezTo>
                      <a:pt x="3157331" y="225543"/>
                      <a:pt x="3157374" y="226186"/>
                      <a:pt x="3157631" y="226443"/>
                    </a:cubicBezTo>
                    <a:cubicBezTo>
                      <a:pt x="3157888" y="226700"/>
                      <a:pt x="3158188" y="227343"/>
                      <a:pt x="3158531" y="228372"/>
                    </a:cubicBezTo>
                    <a:cubicBezTo>
                      <a:pt x="3158874" y="230601"/>
                      <a:pt x="3159131" y="232229"/>
                      <a:pt x="3159302" y="233258"/>
                    </a:cubicBezTo>
                    <a:lnTo>
                      <a:pt x="3159302" y="235315"/>
                    </a:lnTo>
                    <a:cubicBezTo>
                      <a:pt x="3159302" y="236001"/>
                      <a:pt x="3159131" y="236601"/>
                      <a:pt x="3158788" y="237116"/>
                    </a:cubicBezTo>
                    <a:cubicBezTo>
                      <a:pt x="3158617" y="237459"/>
                      <a:pt x="3157802" y="237887"/>
                      <a:pt x="3156345" y="238402"/>
                    </a:cubicBezTo>
                    <a:cubicBezTo>
                      <a:pt x="3154887" y="238916"/>
                      <a:pt x="3153173" y="239473"/>
                      <a:pt x="3151201" y="240073"/>
                    </a:cubicBezTo>
                    <a:cubicBezTo>
                      <a:pt x="3149230" y="240673"/>
                      <a:pt x="3147429" y="241188"/>
                      <a:pt x="3145801" y="241616"/>
                    </a:cubicBezTo>
                    <a:cubicBezTo>
                      <a:pt x="3144172" y="242045"/>
                      <a:pt x="3143015" y="242259"/>
                      <a:pt x="3142329" y="242259"/>
                    </a:cubicBezTo>
                    <a:cubicBezTo>
                      <a:pt x="3139414" y="242259"/>
                      <a:pt x="3136457" y="242474"/>
                      <a:pt x="3133456" y="242902"/>
                    </a:cubicBezTo>
                    <a:cubicBezTo>
                      <a:pt x="3130456" y="243331"/>
                      <a:pt x="3127498" y="243545"/>
                      <a:pt x="3124584" y="243545"/>
                    </a:cubicBezTo>
                    <a:cubicBezTo>
                      <a:pt x="3122698" y="243545"/>
                      <a:pt x="3121112" y="243631"/>
                      <a:pt x="3119826" y="243802"/>
                    </a:cubicBezTo>
                    <a:cubicBezTo>
                      <a:pt x="3118540" y="243974"/>
                      <a:pt x="3116954" y="244231"/>
                      <a:pt x="3115068" y="244574"/>
                    </a:cubicBezTo>
                    <a:cubicBezTo>
                      <a:pt x="3114382" y="244745"/>
                      <a:pt x="3113225" y="244788"/>
                      <a:pt x="3111596" y="244702"/>
                    </a:cubicBezTo>
                    <a:cubicBezTo>
                      <a:pt x="3109968" y="244617"/>
                      <a:pt x="3108296" y="244402"/>
                      <a:pt x="3106582" y="244059"/>
                    </a:cubicBezTo>
                    <a:cubicBezTo>
                      <a:pt x="3104867" y="243717"/>
                      <a:pt x="3103195" y="243374"/>
                      <a:pt x="3101567" y="243031"/>
                    </a:cubicBezTo>
                    <a:cubicBezTo>
                      <a:pt x="3099938" y="242688"/>
                      <a:pt x="3098866" y="242259"/>
                      <a:pt x="3098352" y="241745"/>
                    </a:cubicBezTo>
                    <a:cubicBezTo>
                      <a:pt x="3097152" y="241231"/>
                      <a:pt x="3095866" y="240673"/>
                      <a:pt x="3094494" y="240073"/>
                    </a:cubicBezTo>
                    <a:cubicBezTo>
                      <a:pt x="3093123" y="239473"/>
                      <a:pt x="3092008" y="238830"/>
                      <a:pt x="3091151" y="238144"/>
                    </a:cubicBezTo>
                    <a:cubicBezTo>
                      <a:pt x="3090465" y="237287"/>
                      <a:pt x="3089908" y="236730"/>
                      <a:pt x="3089480" y="236473"/>
                    </a:cubicBezTo>
                    <a:cubicBezTo>
                      <a:pt x="3089051" y="236216"/>
                      <a:pt x="3088622" y="235958"/>
                      <a:pt x="3088194" y="235701"/>
                    </a:cubicBezTo>
                    <a:cubicBezTo>
                      <a:pt x="3087765" y="235444"/>
                      <a:pt x="3087336" y="235101"/>
                      <a:pt x="3086908" y="234673"/>
                    </a:cubicBezTo>
                    <a:cubicBezTo>
                      <a:pt x="3086479" y="234244"/>
                      <a:pt x="3085922" y="233601"/>
                      <a:pt x="3085236" y="232744"/>
                    </a:cubicBezTo>
                    <a:cubicBezTo>
                      <a:pt x="3084722" y="231715"/>
                      <a:pt x="3084079" y="230558"/>
                      <a:pt x="3083307" y="229272"/>
                    </a:cubicBezTo>
                    <a:cubicBezTo>
                      <a:pt x="3082536" y="227986"/>
                      <a:pt x="3081893" y="226743"/>
                      <a:pt x="3081378" y="225543"/>
                    </a:cubicBezTo>
                    <a:cubicBezTo>
                      <a:pt x="3081207" y="224514"/>
                      <a:pt x="3080993" y="223700"/>
                      <a:pt x="3080736" y="223100"/>
                    </a:cubicBezTo>
                    <a:cubicBezTo>
                      <a:pt x="3080478" y="222500"/>
                      <a:pt x="3080264" y="221771"/>
                      <a:pt x="3080093" y="220914"/>
                    </a:cubicBezTo>
                    <a:cubicBezTo>
                      <a:pt x="3080093" y="219885"/>
                      <a:pt x="3080093" y="219156"/>
                      <a:pt x="3080093" y="218728"/>
                    </a:cubicBezTo>
                    <a:cubicBezTo>
                      <a:pt x="3080093" y="218299"/>
                      <a:pt x="3079921" y="217570"/>
                      <a:pt x="3079578" y="216542"/>
                    </a:cubicBezTo>
                    <a:cubicBezTo>
                      <a:pt x="3079235" y="214827"/>
                      <a:pt x="3079192" y="213284"/>
                      <a:pt x="3079450" y="211913"/>
                    </a:cubicBezTo>
                    <a:cubicBezTo>
                      <a:pt x="3079707" y="210541"/>
                      <a:pt x="3079750" y="208912"/>
                      <a:pt x="3079578" y="207026"/>
                    </a:cubicBezTo>
                    <a:cubicBezTo>
                      <a:pt x="3079235" y="205312"/>
                      <a:pt x="3079235" y="203726"/>
                      <a:pt x="3079578" y="202268"/>
                    </a:cubicBezTo>
                    <a:cubicBezTo>
                      <a:pt x="3079921" y="200811"/>
                      <a:pt x="3080178" y="199225"/>
                      <a:pt x="3080350" y="197511"/>
                    </a:cubicBezTo>
                    <a:cubicBezTo>
                      <a:pt x="3080350" y="197168"/>
                      <a:pt x="3080307" y="196782"/>
                      <a:pt x="3080221" y="196353"/>
                    </a:cubicBezTo>
                    <a:cubicBezTo>
                      <a:pt x="3080135" y="195925"/>
                      <a:pt x="3080093" y="195453"/>
                      <a:pt x="3080093" y="194939"/>
                    </a:cubicBezTo>
                    <a:cubicBezTo>
                      <a:pt x="3080264" y="194253"/>
                      <a:pt x="3080435" y="193825"/>
                      <a:pt x="3080607" y="193653"/>
                    </a:cubicBezTo>
                    <a:cubicBezTo>
                      <a:pt x="3080778" y="193482"/>
                      <a:pt x="3080864" y="193139"/>
                      <a:pt x="3080864" y="192624"/>
                    </a:cubicBezTo>
                    <a:cubicBezTo>
                      <a:pt x="3080864" y="191596"/>
                      <a:pt x="3080736" y="191210"/>
                      <a:pt x="3080478" y="191467"/>
                    </a:cubicBezTo>
                    <a:cubicBezTo>
                      <a:pt x="3080221" y="191724"/>
                      <a:pt x="3080350" y="190824"/>
                      <a:pt x="3080864" y="188767"/>
                    </a:cubicBezTo>
                    <a:lnTo>
                      <a:pt x="3080864" y="184138"/>
                    </a:lnTo>
                    <a:lnTo>
                      <a:pt x="3080864" y="183366"/>
                    </a:lnTo>
                    <a:cubicBezTo>
                      <a:pt x="3080521" y="184052"/>
                      <a:pt x="3080135" y="184652"/>
                      <a:pt x="3079707" y="185166"/>
                    </a:cubicBezTo>
                    <a:cubicBezTo>
                      <a:pt x="3079278" y="185681"/>
                      <a:pt x="3078807" y="186281"/>
                      <a:pt x="3078292" y="186967"/>
                    </a:cubicBezTo>
                    <a:cubicBezTo>
                      <a:pt x="3077949" y="187481"/>
                      <a:pt x="3076878" y="188853"/>
                      <a:pt x="3075077" y="191081"/>
                    </a:cubicBezTo>
                    <a:cubicBezTo>
                      <a:pt x="3073277" y="193310"/>
                      <a:pt x="3072206" y="194596"/>
                      <a:pt x="3071863" y="194939"/>
                    </a:cubicBezTo>
                    <a:cubicBezTo>
                      <a:pt x="3071520" y="195796"/>
                      <a:pt x="3071220" y="196611"/>
                      <a:pt x="3070963" y="197382"/>
                    </a:cubicBezTo>
                    <a:cubicBezTo>
                      <a:pt x="3070706" y="198154"/>
                      <a:pt x="3070063" y="198882"/>
                      <a:pt x="3069034" y="199568"/>
                    </a:cubicBezTo>
                    <a:cubicBezTo>
                      <a:pt x="3068177" y="200082"/>
                      <a:pt x="3067663" y="200597"/>
                      <a:pt x="3067491" y="201111"/>
                    </a:cubicBezTo>
                    <a:cubicBezTo>
                      <a:pt x="3067320" y="201626"/>
                      <a:pt x="3066891" y="202483"/>
                      <a:pt x="3066205" y="203683"/>
                    </a:cubicBezTo>
                    <a:cubicBezTo>
                      <a:pt x="3063976" y="206426"/>
                      <a:pt x="3061747" y="209084"/>
                      <a:pt x="3059519" y="211655"/>
                    </a:cubicBezTo>
                    <a:cubicBezTo>
                      <a:pt x="3057290" y="214227"/>
                      <a:pt x="3055404" y="217056"/>
                      <a:pt x="3053861" y="220142"/>
                    </a:cubicBezTo>
                    <a:cubicBezTo>
                      <a:pt x="3053518" y="220656"/>
                      <a:pt x="3053046" y="221128"/>
                      <a:pt x="3052446" y="221557"/>
                    </a:cubicBezTo>
                    <a:cubicBezTo>
                      <a:pt x="3051846" y="221985"/>
                      <a:pt x="3051203" y="222800"/>
                      <a:pt x="3050517" y="224000"/>
                    </a:cubicBezTo>
                    <a:cubicBezTo>
                      <a:pt x="3050003" y="225028"/>
                      <a:pt x="3049489" y="225714"/>
                      <a:pt x="3048974" y="226057"/>
                    </a:cubicBezTo>
                    <a:cubicBezTo>
                      <a:pt x="3048460" y="226400"/>
                      <a:pt x="3047774" y="227000"/>
                      <a:pt x="3046917" y="227857"/>
                    </a:cubicBezTo>
                    <a:cubicBezTo>
                      <a:pt x="3046060" y="228715"/>
                      <a:pt x="3045503" y="229229"/>
                      <a:pt x="3045245" y="229400"/>
                    </a:cubicBezTo>
                    <a:cubicBezTo>
                      <a:pt x="3044988" y="229572"/>
                      <a:pt x="3044774" y="229572"/>
                      <a:pt x="3044602" y="229400"/>
                    </a:cubicBezTo>
                    <a:cubicBezTo>
                      <a:pt x="3044431" y="229229"/>
                      <a:pt x="3044217" y="229058"/>
                      <a:pt x="3043959" y="228886"/>
                    </a:cubicBezTo>
                    <a:cubicBezTo>
                      <a:pt x="3043702" y="228715"/>
                      <a:pt x="3043231" y="228715"/>
                      <a:pt x="3042545" y="228886"/>
                    </a:cubicBezTo>
                    <a:cubicBezTo>
                      <a:pt x="3041516" y="229400"/>
                      <a:pt x="3040873" y="230001"/>
                      <a:pt x="3040616" y="230686"/>
                    </a:cubicBezTo>
                    <a:cubicBezTo>
                      <a:pt x="3040359" y="231372"/>
                      <a:pt x="3039287" y="231372"/>
                      <a:pt x="3037402" y="230686"/>
                    </a:cubicBezTo>
                    <a:cubicBezTo>
                      <a:pt x="3036887" y="230343"/>
                      <a:pt x="3036587" y="229443"/>
                      <a:pt x="3036501" y="227986"/>
                    </a:cubicBezTo>
                    <a:cubicBezTo>
                      <a:pt x="3036416" y="226529"/>
                      <a:pt x="3036544" y="224943"/>
                      <a:pt x="3036887" y="223228"/>
                    </a:cubicBezTo>
                    <a:cubicBezTo>
                      <a:pt x="3037230" y="221514"/>
                      <a:pt x="3037659" y="219928"/>
                      <a:pt x="3038173" y="218471"/>
                    </a:cubicBezTo>
                    <a:cubicBezTo>
                      <a:pt x="3038687" y="217013"/>
                      <a:pt x="3039287" y="216027"/>
                      <a:pt x="3039973" y="215513"/>
                    </a:cubicBezTo>
                    <a:cubicBezTo>
                      <a:pt x="3041002" y="214656"/>
                      <a:pt x="3042202" y="212856"/>
                      <a:pt x="3043574" y="210112"/>
                    </a:cubicBezTo>
                    <a:cubicBezTo>
                      <a:pt x="3044945" y="207369"/>
                      <a:pt x="3046402" y="205483"/>
                      <a:pt x="3047946" y="204454"/>
                    </a:cubicBezTo>
                    <a:cubicBezTo>
                      <a:pt x="3048288" y="204112"/>
                      <a:pt x="3048760" y="203854"/>
                      <a:pt x="3049360" y="203683"/>
                    </a:cubicBezTo>
                    <a:cubicBezTo>
                      <a:pt x="3049960" y="203511"/>
                      <a:pt x="3050603" y="203169"/>
                      <a:pt x="3051289" y="202654"/>
                    </a:cubicBezTo>
                    <a:cubicBezTo>
                      <a:pt x="3051632" y="202311"/>
                      <a:pt x="3051932" y="201968"/>
                      <a:pt x="3052189" y="201626"/>
                    </a:cubicBezTo>
                    <a:cubicBezTo>
                      <a:pt x="3052446" y="201283"/>
                      <a:pt x="3052746" y="200768"/>
                      <a:pt x="3053089" y="200082"/>
                    </a:cubicBezTo>
                    <a:cubicBezTo>
                      <a:pt x="3053946" y="199225"/>
                      <a:pt x="3054718" y="198539"/>
                      <a:pt x="3055404" y="198025"/>
                    </a:cubicBezTo>
                    <a:cubicBezTo>
                      <a:pt x="3056090" y="197511"/>
                      <a:pt x="3056947" y="196739"/>
                      <a:pt x="3057975" y="195711"/>
                    </a:cubicBezTo>
                    <a:cubicBezTo>
                      <a:pt x="3058833" y="194682"/>
                      <a:pt x="3059604" y="193782"/>
                      <a:pt x="3060290" y="193010"/>
                    </a:cubicBezTo>
                    <a:cubicBezTo>
                      <a:pt x="3060976" y="192239"/>
                      <a:pt x="3061661" y="191424"/>
                      <a:pt x="3062347" y="190567"/>
                    </a:cubicBezTo>
                    <a:cubicBezTo>
                      <a:pt x="3062862" y="189538"/>
                      <a:pt x="3063505" y="188467"/>
                      <a:pt x="3064276" y="187352"/>
                    </a:cubicBezTo>
                    <a:cubicBezTo>
                      <a:pt x="3065048" y="186238"/>
                      <a:pt x="3065691" y="185424"/>
                      <a:pt x="3066205" y="184909"/>
                    </a:cubicBezTo>
                    <a:cubicBezTo>
                      <a:pt x="3069463" y="181823"/>
                      <a:pt x="3072420" y="178351"/>
                      <a:pt x="3075077" y="174494"/>
                    </a:cubicBezTo>
                    <a:cubicBezTo>
                      <a:pt x="3077735" y="170636"/>
                      <a:pt x="3080607" y="167164"/>
                      <a:pt x="3083693" y="164078"/>
                    </a:cubicBezTo>
                    <a:cubicBezTo>
                      <a:pt x="3085408" y="162192"/>
                      <a:pt x="3086608" y="160392"/>
                      <a:pt x="3087293" y="158677"/>
                    </a:cubicBezTo>
                    <a:cubicBezTo>
                      <a:pt x="3087979" y="156963"/>
                      <a:pt x="3089608" y="155077"/>
                      <a:pt x="3092180" y="153019"/>
                    </a:cubicBezTo>
                    <a:cubicBezTo>
                      <a:pt x="3093894" y="151648"/>
                      <a:pt x="3095352" y="150062"/>
                      <a:pt x="3096552" y="148262"/>
                    </a:cubicBezTo>
                    <a:cubicBezTo>
                      <a:pt x="3097752" y="146462"/>
                      <a:pt x="3098952" y="144447"/>
                      <a:pt x="3100152" y="142218"/>
                    </a:cubicBezTo>
                    <a:cubicBezTo>
                      <a:pt x="3099466" y="142218"/>
                      <a:pt x="3098523" y="142561"/>
                      <a:pt x="3097323" y="143247"/>
                    </a:cubicBezTo>
                    <a:cubicBezTo>
                      <a:pt x="3096123" y="143933"/>
                      <a:pt x="3094880" y="144618"/>
                      <a:pt x="3093594" y="145304"/>
                    </a:cubicBezTo>
                    <a:cubicBezTo>
                      <a:pt x="3092308" y="145990"/>
                      <a:pt x="3091108" y="146719"/>
                      <a:pt x="3089994" y="147490"/>
                    </a:cubicBezTo>
                    <a:cubicBezTo>
                      <a:pt x="3088880" y="148262"/>
                      <a:pt x="3088322" y="148733"/>
                      <a:pt x="3088322" y="148905"/>
                    </a:cubicBezTo>
                    <a:lnTo>
                      <a:pt x="3087036" y="150962"/>
                    </a:lnTo>
                    <a:lnTo>
                      <a:pt x="3084979" y="151734"/>
                    </a:lnTo>
                    <a:cubicBezTo>
                      <a:pt x="3081378" y="153620"/>
                      <a:pt x="3077778" y="156063"/>
                      <a:pt x="3074178" y="159063"/>
                    </a:cubicBezTo>
                    <a:cubicBezTo>
                      <a:pt x="3070577" y="162063"/>
                      <a:pt x="3067320" y="165021"/>
                      <a:pt x="3064405" y="167936"/>
                    </a:cubicBezTo>
                    <a:cubicBezTo>
                      <a:pt x="3063548" y="168793"/>
                      <a:pt x="3063033" y="169479"/>
                      <a:pt x="3062862" y="169993"/>
                    </a:cubicBezTo>
                    <a:cubicBezTo>
                      <a:pt x="3062690" y="170507"/>
                      <a:pt x="3062562" y="171065"/>
                      <a:pt x="3062476" y="171665"/>
                    </a:cubicBezTo>
                    <a:cubicBezTo>
                      <a:pt x="3062390" y="172265"/>
                      <a:pt x="3062133" y="172779"/>
                      <a:pt x="3061704" y="173208"/>
                    </a:cubicBezTo>
                    <a:cubicBezTo>
                      <a:pt x="3061276" y="173636"/>
                      <a:pt x="3060376" y="174194"/>
                      <a:pt x="3059004" y="174879"/>
                    </a:cubicBezTo>
                    <a:cubicBezTo>
                      <a:pt x="3057975" y="175565"/>
                      <a:pt x="3056947" y="176422"/>
                      <a:pt x="3055918" y="177451"/>
                    </a:cubicBezTo>
                    <a:cubicBezTo>
                      <a:pt x="3054889" y="178480"/>
                      <a:pt x="3053346" y="179166"/>
                      <a:pt x="3051289" y="179508"/>
                    </a:cubicBezTo>
                    <a:cubicBezTo>
                      <a:pt x="3049231" y="179851"/>
                      <a:pt x="3047688" y="179594"/>
                      <a:pt x="3046660" y="178737"/>
                    </a:cubicBezTo>
                    <a:cubicBezTo>
                      <a:pt x="3045631" y="177880"/>
                      <a:pt x="3044431" y="176508"/>
                      <a:pt x="3043059" y="174622"/>
                    </a:cubicBezTo>
                    <a:cubicBezTo>
                      <a:pt x="3042031" y="173251"/>
                      <a:pt x="3041302" y="171750"/>
                      <a:pt x="3040873" y="170122"/>
                    </a:cubicBezTo>
                    <a:cubicBezTo>
                      <a:pt x="3040445" y="168493"/>
                      <a:pt x="3040573" y="166821"/>
                      <a:pt x="3041259" y="165107"/>
                    </a:cubicBezTo>
                    <a:cubicBezTo>
                      <a:pt x="3041602" y="164078"/>
                      <a:pt x="3041688" y="162449"/>
                      <a:pt x="3041516" y="160220"/>
                    </a:cubicBezTo>
                    <a:cubicBezTo>
                      <a:pt x="3041345" y="157992"/>
                      <a:pt x="3041859" y="156277"/>
                      <a:pt x="3043059" y="155077"/>
                    </a:cubicBezTo>
                    <a:cubicBezTo>
                      <a:pt x="3044431" y="153705"/>
                      <a:pt x="3044988" y="152934"/>
                      <a:pt x="3044731" y="152762"/>
                    </a:cubicBezTo>
                    <a:cubicBezTo>
                      <a:pt x="3044474" y="152591"/>
                      <a:pt x="3044517" y="151905"/>
                      <a:pt x="3044860" y="150705"/>
                    </a:cubicBezTo>
                    <a:cubicBezTo>
                      <a:pt x="3045031" y="150362"/>
                      <a:pt x="3045417" y="149762"/>
                      <a:pt x="3046017" y="148905"/>
                    </a:cubicBezTo>
                    <a:cubicBezTo>
                      <a:pt x="3046617" y="148047"/>
                      <a:pt x="3047174" y="147447"/>
                      <a:pt x="3047688" y="147104"/>
                    </a:cubicBezTo>
                    <a:cubicBezTo>
                      <a:pt x="3048717" y="146076"/>
                      <a:pt x="3049403" y="145690"/>
                      <a:pt x="3049746" y="145947"/>
                    </a:cubicBezTo>
                    <a:cubicBezTo>
                      <a:pt x="3050089" y="146204"/>
                      <a:pt x="3050775" y="146333"/>
                      <a:pt x="3051803" y="146333"/>
                    </a:cubicBezTo>
                    <a:cubicBezTo>
                      <a:pt x="3052661" y="146504"/>
                      <a:pt x="3053475" y="146504"/>
                      <a:pt x="3054246" y="146333"/>
                    </a:cubicBezTo>
                    <a:cubicBezTo>
                      <a:pt x="3055018" y="146161"/>
                      <a:pt x="3055918" y="146076"/>
                      <a:pt x="3056947" y="146076"/>
                    </a:cubicBezTo>
                    <a:cubicBezTo>
                      <a:pt x="3058661" y="146076"/>
                      <a:pt x="3060890" y="145004"/>
                      <a:pt x="3063633" y="142861"/>
                    </a:cubicBezTo>
                    <a:cubicBezTo>
                      <a:pt x="3066377" y="140718"/>
                      <a:pt x="3069162" y="138275"/>
                      <a:pt x="3071992" y="135532"/>
                    </a:cubicBezTo>
                    <a:cubicBezTo>
                      <a:pt x="3074821" y="132788"/>
                      <a:pt x="3077221" y="130174"/>
                      <a:pt x="3079192" y="127688"/>
                    </a:cubicBezTo>
                    <a:cubicBezTo>
                      <a:pt x="3081164" y="125202"/>
                      <a:pt x="3082150" y="123616"/>
                      <a:pt x="3082150" y="122930"/>
                    </a:cubicBezTo>
                    <a:cubicBezTo>
                      <a:pt x="3080950" y="122930"/>
                      <a:pt x="3080350" y="122801"/>
                      <a:pt x="3080350" y="122544"/>
                    </a:cubicBezTo>
                    <a:cubicBezTo>
                      <a:pt x="3080350" y="122287"/>
                      <a:pt x="3079750" y="122073"/>
                      <a:pt x="3078549" y="121901"/>
                    </a:cubicBezTo>
                    <a:cubicBezTo>
                      <a:pt x="3077692" y="121901"/>
                      <a:pt x="3077006" y="121901"/>
                      <a:pt x="3076492" y="121901"/>
                    </a:cubicBezTo>
                    <a:cubicBezTo>
                      <a:pt x="3075978" y="121901"/>
                      <a:pt x="3075464" y="121644"/>
                      <a:pt x="3074949" y="121130"/>
                    </a:cubicBezTo>
                    <a:cubicBezTo>
                      <a:pt x="3073749" y="120101"/>
                      <a:pt x="3072849" y="119501"/>
                      <a:pt x="3072249" y="119330"/>
                    </a:cubicBezTo>
                    <a:cubicBezTo>
                      <a:pt x="3071649" y="119158"/>
                      <a:pt x="3070577" y="118644"/>
                      <a:pt x="3069034" y="117786"/>
                    </a:cubicBezTo>
                    <a:cubicBezTo>
                      <a:pt x="3066119" y="116586"/>
                      <a:pt x="3063719" y="114958"/>
                      <a:pt x="3061833" y="112900"/>
                    </a:cubicBezTo>
                    <a:cubicBezTo>
                      <a:pt x="3059947" y="110843"/>
                      <a:pt x="3058747" y="108914"/>
                      <a:pt x="3058233" y="107114"/>
                    </a:cubicBezTo>
                    <a:cubicBezTo>
                      <a:pt x="3057718" y="105314"/>
                      <a:pt x="3057890" y="103642"/>
                      <a:pt x="3058747" y="102099"/>
                    </a:cubicBezTo>
                    <a:cubicBezTo>
                      <a:pt x="3059604" y="100556"/>
                      <a:pt x="3061319" y="99613"/>
                      <a:pt x="3063890" y="99270"/>
                    </a:cubicBezTo>
                    <a:cubicBezTo>
                      <a:pt x="3064748" y="99098"/>
                      <a:pt x="3065219" y="98798"/>
                      <a:pt x="3065305" y="98370"/>
                    </a:cubicBezTo>
                    <a:cubicBezTo>
                      <a:pt x="3065391" y="97941"/>
                      <a:pt x="3066034" y="97898"/>
                      <a:pt x="3067234" y="98241"/>
                    </a:cubicBezTo>
                    <a:cubicBezTo>
                      <a:pt x="3068262" y="98584"/>
                      <a:pt x="3068948" y="98713"/>
                      <a:pt x="3069291" y="98627"/>
                    </a:cubicBezTo>
                    <a:cubicBezTo>
                      <a:pt x="3069634" y="98541"/>
                      <a:pt x="3070320" y="98327"/>
                      <a:pt x="3071349" y="97984"/>
                    </a:cubicBezTo>
                    <a:cubicBezTo>
                      <a:pt x="3072034" y="97641"/>
                      <a:pt x="3072634" y="97427"/>
                      <a:pt x="3073149" y="97341"/>
                    </a:cubicBezTo>
                    <a:cubicBezTo>
                      <a:pt x="3073663" y="97255"/>
                      <a:pt x="3074349" y="97127"/>
                      <a:pt x="3075206" y="96955"/>
                    </a:cubicBezTo>
                    <a:cubicBezTo>
                      <a:pt x="3075892" y="96612"/>
                      <a:pt x="3076492" y="96227"/>
                      <a:pt x="3077006" y="95798"/>
                    </a:cubicBezTo>
                    <a:cubicBezTo>
                      <a:pt x="3077521" y="95369"/>
                      <a:pt x="3078121" y="95069"/>
                      <a:pt x="3078807" y="94898"/>
                    </a:cubicBezTo>
                    <a:lnTo>
                      <a:pt x="3082664" y="93869"/>
                    </a:lnTo>
                    <a:cubicBezTo>
                      <a:pt x="3083864" y="93526"/>
                      <a:pt x="3085064" y="92969"/>
                      <a:pt x="3086265" y="92198"/>
                    </a:cubicBezTo>
                    <a:cubicBezTo>
                      <a:pt x="3087465" y="91426"/>
                      <a:pt x="3088579" y="90869"/>
                      <a:pt x="3089608" y="90526"/>
                    </a:cubicBezTo>
                    <a:cubicBezTo>
                      <a:pt x="3090979" y="90183"/>
                      <a:pt x="3092180" y="89926"/>
                      <a:pt x="3093208" y="89754"/>
                    </a:cubicBezTo>
                    <a:cubicBezTo>
                      <a:pt x="3094237" y="89583"/>
                      <a:pt x="3095609" y="88983"/>
                      <a:pt x="3097323" y="87954"/>
                    </a:cubicBezTo>
                    <a:cubicBezTo>
                      <a:pt x="3098009" y="87611"/>
                      <a:pt x="3099295" y="87054"/>
                      <a:pt x="3101181" y="86283"/>
                    </a:cubicBezTo>
                    <a:cubicBezTo>
                      <a:pt x="3103067" y="85511"/>
                      <a:pt x="3104267" y="85211"/>
                      <a:pt x="3104781" y="85382"/>
                    </a:cubicBezTo>
                    <a:cubicBezTo>
                      <a:pt x="3105638" y="85554"/>
                      <a:pt x="3106367" y="85554"/>
                      <a:pt x="3106967" y="85382"/>
                    </a:cubicBezTo>
                    <a:cubicBezTo>
                      <a:pt x="3107567" y="85211"/>
                      <a:pt x="3107996" y="85040"/>
                      <a:pt x="3108253" y="84868"/>
                    </a:cubicBezTo>
                    <a:cubicBezTo>
                      <a:pt x="3108510" y="84697"/>
                      <a:pt x="3108896" y="84611"/>
                      <a:pt x="3109411" y="84611"/>
                    </a:cubicBezTo>
                    <a:cubicBezTo>
                      <a:pt x="3109925" y="84611"/>
                      <a:pt x="3110782" y="84954"/>
                      <a:pt x="3111982" y="85640"/>
                    </a:cubicBezTo>
                    <a:cubicBezTo>
                      <a:pt x="3112496" y="85811"/>
                      <a:pt x="3113268" y="86154"/>
                      <a:pt x="3114297" y="86668"/>
                    </a:cubicBezTo>
                    <a:cubicBezTo>
                      <a:pt x="3116869" y="84954"/>
                      <a:pt x="3119869" y="82854"/>
                      <a:pt x="3123298" y="80368"/>
                    </a:cubicBezTo>
                    <a:cubicBezTo>
                      <a:pt x="3126727" y="77881"/>
                      <a:pt x="3129556" y="75353"/>
                      <a:pt x="3131785" y="72781"/>
                    </a:cubicBezTo>
                    <a:cubicBezTo>
                      <a:pt x="3133499" y="71066"/>
                      <a:pt x="3133842" y="69866"/>
                      <a:pt x="3132813" y="69180"/>
                    </a:cubicBezTo>
                    <a:cubicBezTo>
                      <a:pt x="3131785" y="68495"/>
                      <a:pt x="3129127" y="67037"/>
                      <a:pt x="3124841" y="64808"/>
                    </a:cubicBezTo>
                    <a:cubicBezTo>
                      <a:pt x="3121755" y="63094"/>
                      <a:pt x="3119312" y="62237"/>
                      <a:pt x="3117512" y="62237"/>
                    </a:cubicBezTo>
                    <a:cubicBezTo>
                      <a:pt x="3115711" y="62237"/>
                      <a:pt x="3113268" y="62237"/>
                      <a:pt x="3110182" y="62237"/>
                    </a:cubicBezTo>
                    <a:cubicBezTo>
                      <a:pt x="3108467" y="62237"/>
                      <a:pt x="3105939" y="62322"/>
                      <a:pt x="3102595" y="62494"/>
                    </a:cubicBezTo>
                    <a:cubicBezTo>
                      <a:pt x="3099252" y="62665"/>
                      <a:pt x="3096809" y="63008"/>
                      <a:pt x="3095266" y="63523"/>
                    </a:cubicBezTo>
                    <a:cubicBezTo>
                      <a:pt x="3093380" y="64208"/>
                      <a:pt x="3091408" y="65066"/>
                      <a:pt x="3089351" y="66094"/>
                    </a:cubicBezTo>
                    <a:cubicBezTo>
                      <a:pt x="3087293" y="67123"/>
                      <a:pt x="3085236" y="67809"/>
                      <a:pt x="3083179" y="68152"/>
                    </a:cubicBezTo>
                    <a:cubicBezTo>
                      <a:pt x="3078207" y="69009"/>
                      <a:pt x="3074263" y="70552"/>
                      <a:pt x="3071349" y="72781"/>
                    </a:cubicBezTo>
                    <a:cubicBezTo>
                      <a:pt x="3068434" y="75010"/>
                      <a:pt x="3066119" y="78867"/>
                      <a:pt x="3064405" y="84354"/>
                    </a:cubicBezTo>
                    <a:cubicBezTo>
                      <a:pt x="3064062" y="85382"/>
                      <a:pt x="3063590" y="86368"/>
                      <a:pt x="3062990" y="87311"/>
                    </a:cubicBezTo>
                    <a:cubicBezTo>
                      <a:pt x="3062390" y="88254"/>
                      <a:pt x="3061833" y="89326"/>
                      <a:pt x="3061319" y="90526"/>
                    </a:cubicBezTo>
                    <a:cubicBezTo>
                      <a:pt x="3060805" y="91555"/>
                      <a:pt x="3060162" y="92326"/>
                      <a:pt x="3059390" y="92841"/>
                    </a:cubicBezTo>
                    <a:cubicBezTo>
                      <a:pt x="3058618" y="93355"/>
                      <a:pt x="3057804" y="93869"/>
                      <a:pt x="3056947" y="94384"/>
                    </a:cubicBezTo>
                    <a:cubicBezTo>
                      <a:pt x="3056090" y="94898"/>
                      <a:pt x="3055404" y="95627"/>
                      <a:pt x="3054889" y="96570"/>
                    </a:cubicBezTo>
                    <a:cubicBezTo>
                      <a:pt x="3054375" y="97513"/>
                      <a:pt x="3054032" y="98927"/>
                      <a:pt x="3053861" y="100813"/>
                    </a:cubicBezTo>
                    <a:cubicBezTo>
                      <a:pt x="3053689" y="102527"/>
                      <a:pt x="3053475" y="103685"/>
                      <a:pt x="3053218" y="104285"/>
                    </a:cubicBezTo>
                    <a:cubicBezTo>
                      <a:pt x="3052961" y="104885"/>
                      <a:pt x="3052832" y="106299"/>
                      <a:pt x="3052832" y="108528"/>
                    </a:cubicBezTo>
                    <a:cubicBezTo>
                      <a:pt x="3052832" y="109728"/>
                      <a:pt x="3052875" y="111186"/>
                      <a:pt x="3052961" y="112900"/>
                    </a:cubicBezTo>
                    <a:cubicBezTo>
                      <a:pt x="3053046" y="114615"/>
                      <a:pt x="3052917" y="116072"/>
                      <a:pt x="3052575" y="117272"/>
                    </a:cubicBezTo>
                    <a:cubicBezTo>
                      <a:pt x="3052232" y="118129"/>
                      <a:pt x="3051632" y="118901"/>
                      <a:pt x="3050775" y="119587"/>
                    </a:cubicBezTo>
                    <a:cubicBezTo>
                      <a:pt x="3049917" y="120273"/>
                      <a:pt x="3049231" y="121044"/>
                      <a:pt x="3048717" y="121901"/>
                    </a:cubicBezTo>
                    <a:cubicBezTo>
                      <a:pt x="3048031" y="123273"/>
                      <a:pt x="3047431" y="124044"/>
                      <a:pt x="3046917" y="124216"/>
                    </a:cubicBezTo>
                    <a:cubicBezTo>
                      <a:pt x="3047603" y="125930"/>
                      <a:pt x="3047946" y="127131"/>
                      <a:pt x="3047946" y="127816"/>
                    </a:cubicBezTo>
                    <a:cubicBezTo>
                      <a:pt x="3048288" y="129359"/>
                      <a:pt x="3048417" y="131717"/>
                      <a:pt x="3048331" y="134889"/>
                    </a:cubicBezTo>
                    <a:cubicBezTo>
                      <a:pt x="3048246" y="138060"/>
                      <a:pt x="3048031" y="140418"/>
                      <a:pt x="3047688" y="141961"/>
                    </a:cubicBezTo>
                    <a:cubicBezTo>
                      <a:pt x="3047346" y="143333"/>
                      <a:pt x="3046745" y="145004"/>
                      <a:pt x="3045888" y="146976"/>
                    </a:cubicBezTo>
                    <a:cubicBezTo>
                      <a:pt x="3045031" y="148948"/>
                      <a:pt x="3044088" y="150876"/>
                      <a:pt x="3043059" y="152762"/>
                    </a:cubicBezTo>
                    <a:cubicBezTo>
                      <a:pt x="3042031" y="154648"/>
                      <a:pt x="3040873" y="156363"/>
                      <a:pt x="3039587" y="157906"/>
                    </a:cubicBezTo>
                    <a:cubicBezTo>
                      <a:pt x="3038302" y="159449"/>
                      <a:pt x="3036973" y="160392"/>
                      <a:pt x="3035601" y="160735"/>
                    </a:cubicBezTo>
                    <a:cubicBezTo>
                      <a:pt x="3034401" y="161078"/>
                      <a:pt x="3032558" y="161378"/>
                      <a:pt x="3030072" y="161635"/>
                    </a:cubicBezTo>
                    <a:cubicBezTo>
                      <a:pt x="3027586" y="161892"/>
                      <a:pt x="3025828" y="161849"/>
                      <a:pt x="3024800" y="161506"/>
                    </a:cubicBezTo>
                    <a:cubicBezTo>
                      <a:pt x="3023428" y="161163"/>
                      <a:pt x="3021585" y="160392"/>
                      <a:pt x="3019271" y="159192"/>
                    </a:cubicBezTo>
                    <a:cubicBezTo>
                      <a:pt x="3016956" y="157992"/>
                      <a:pt x="3015284" y="157049"/>
                      <a:pt x="3014256" y="156363"/>
                    </a:cubicBezTo>
                    <a:cubicBezTo>
                      <a:pt x="3011170" y="154820"/>
                      <a:pt x="3009541" y="154220"/>
                      <a:pt x="3009369" y="154563"/>
                    </a:cubicBezTo>
                    <a:cubicBezTo>
                      <a:pt x="3009198" y="154905"/>
                      <a:pt x="3008941" y="156791"/>
                      <a:pt x="3008598" y="160220"/>
                    </a:cubicBezTo>
                    <a:cubicBezTo>
                      <a:pt x="3008426" y="162621"/>
                      <a:pt x="3008084" y="164764"/>
                      <a:pt x="3007569" y="166650"/>
                    </a:cubicBezTo>
                    <a:cubicBezTo>
                      <a:pt x="3007055" y="168536"/>
                      <a:pt x="3006626" y="170593"/>
                      <a:pt x="3006283" y="172822"/>
                    </a:cubicBezTo>
                    <a:cubicBezTo>
                      <a:pt x="3005940" y="177108"/>
                      <a:pt x="3005169" y="181437"/>
                      <a:pt x="3003969" y="185809"/>
                    </a:cubicBezTo>
                    <a:cubicBezTo>
                      <a:pt x="3002769" y="190181"/>
                      <a:pt x="3001654" y="194596"/>
                      <a:pt x="3000625" y="199054"/>
                    </a:cubicBezTo>
                    <a:cubicBezTo>
                      <a:pt x="2999597" y="203511"/>
                      <a:pt x="2998697" y="207926"/>
                      <a:pt x="2997925" y="212298"/>
                    </a:cubicBezTo>
                    <a:cubicBezTo>
                      <a:pt x="2997153" y="216670"/>
                      <a:pt x="2996939" y="221085"/>
                      <a:pt x="2997282" y="225543"/>
                    </a:cubicBezTo>
                    <a:cubicBezTo>
                      <a:pt x="2997282" y="227943"/>
                      <a:pt x="2997325" y="229958"/>
                      <a:pt x="2997411" y="231586"/>
                    </a:cubicBezTo>
                    <a:cubicBezTo>
                      <a:pt x="2997496" y="233215"/>
                      <a:pt x="2996768" y="235315"/>
                      <a:pt x="2995225" y="237887"/>
                    </a:cubicBezTo>
                    <a:cubicBezTo>
                      <a:pt x="2994882" y="238744"/>
                      <a:pt x="2993810" y="240073"/>
                      <a:pt x="2992010" y="241873"/>
                    </a:cubicBezTo>
                    <a:cubicBezTo>
                      <a:pt x="2990210" y="243674"/>
                      <a:pt x="2988881" y="245002"/>
                      <a:pt x="2988024" y="245860"/>
                    </a:cubicBezTo>
                    <a:cubicBezTo>
                      <a:pt x="2986995" y="245517"/>
                      <a:pt x="2985666" y="244702"/>
                      <a:pt x="2984038" y="243416"/>
                    </a:cubicBezTo>
                    <a:cubicBezTo>
                      <a:pt x="2982409" y="242131"/>
                      <a:pt x="2981423" y="241059"/>
                      <a:pt x="2981080" y="240202"/>
                    </a:cubicBezTo>
                    <a:cubicBezTo>
                      <a:pt x="2980737" y="239173"/>
                      <a:pt x="2980309" y="237459"/>
                      <a:pt x="2979794" y="235058"/>
                    </a:cubicBezTo>
                    <a:cubicBezTo>
                      <a:pt x="2979280" y="232658"/>
                      <a:pt x="2979023" y="230858"/>
                      <a:pt x="2979023" y="229658"/>
                    </a:cubicBezTo>
                    <a:cubicBezTo>
                      <a:pt x="2978851" y="228115"/>
                      <a:pt x="2978809" y="226271"/>
                      <a:pt x="2978894" y="224128"/>
                    </a:cubicBezTo>
                    <a:cubicBezTo>
                      <a:pt x="2978980" y="221985"/>
                      <a:pt x="2979108" y="220228"/>
                      <a:pt x="2979280" y="218856"/>
                    </a:cubicBezTo>
                    <a:cubicBezTo>
                      <a:pt x="2979451" y="217828"/>
                      <a:pt x="2979366" y="217185"/>
                      <a:pt x="2979023" y="216927"/>
                    </a:cubicBezTo>
                    <a:cubicBezTo>
                      <a:pt x="2978680" y="216670"/>
                      <a:pt x="2978766" y="215684"/>
                      <a:pt x="2979280" y="213970"/>
                    </a:cubicBezTo>
                    <a:cubicBezTo>
                      <a:pt x="2979280" y="213798"/>
                      <a:pt x="2979280" y="212898"/>
                      <a:pt x="2979280" y="211270"/>
                    </a:cubicBezTo>
                    <a:cubicBezTo>
                      <a:pt x="2979280" y="209641"/>
                      <a:pt x="2979280" y="207883"/>
                      <a:pt x="2979280" y="205998"/>
                    </a:cubicBezTo>
                    <a:cubicBezTo>
                      <a:pt x="2979280" y="204112"/>
                      <a:pt x="2979237" y="202397"/>
                      <a:pt x="2979151" y="200854"/>
                    </a:cubicBezTo>
                    <a:cubicBezTo>
                      <a:pt x="2979066" y="199311"/>
                      <a:pt x="2979023" y="198282"/>
                      <a:pt x="2979023" y="197768"/>
                    </a:cubicBezTo>
                    <a:lnTo>
                      <a:pt x="2977994" y="175651"/>
                    </a:lnTo>
                    <a:cubicBezTo>
                      <a:pt x="2977822" y="172222"/>
                      <a:pt x="2977822" y="169564"/>
                      <a:pt x="2977994" y="167678"/>
                    </a:cubicBezTo>
                    <a:cubicBezTo>
                      <a:pt x="2978166" y="165792"/>
                      <a:pt x="2978423" y="164121"/>
                      <a:pt x="2978766" y="162664"/>
                    </a:cubicBezTo>
                    <a:cubicBezTo>
                      <a:pt x="2979108" y="161206"/>
                      <a:pt x="2979366" y="159877"/>
                      <a:pt x="2979537" y="158677"/>
                    </a:cubicBezTo>
                    <a:cubicBezTo>
                      <a:pt x="2979709" y="157477"/>
                      <a:pt x="2979794" y="155763"/>
                      <a:pt x="2979794" y="153534"/>
                    </a:cubicBezTo>
                    <a:lnTo>
                      <a:pt x="2979537" y="142475"/>
                    </a:lnTo>
                    <a:cubicBezTo>
                      <a:pt x="2979709" y="139904"/>
                      <a:pt x="2979880" y="138018"/>
                      <a:pt x="2980051" y="136817"/>
                    </a:cubicBezTo>
                    <a:cubicBezTo>
                      <a:pt x="2980223" y="135617"/>
                      <a:pt x="2980309" y="134674"/>
                      <a:pt x="2980309" y="133989"/>
                    </a:cubicBezTo>
                    <a:cubicBezTo>
                      <a:pt x="2980309" y="133303"/>
                      <a:pt x="2980309" y="132531"/>
                      <a:pt x="2980309" y="131674"/>
                    </a:cubicBezTo>
                    <a:cubicBezTo>
                      <a:pt x="2980309" y="130817"/>
                      <a:pt x="2980309" y="129188"/>
                      <a:pt x="2980309" y="126788"/>
                    </a:cubicBezTo>
                    <a:cubicBezTo>
                      <a:pt x="2980480" y="125759"/>
                      <a:pt x="2980394" y="124859"/>
                      <a:pt x="2980051" y="124087"/>
                    </a:cubicBezTo>
                    <a:cubicBezTo>
                      <a:pt x="2979709" y="123316"/>
                      <a:pt x="2979537" y="122244"/>
                      <a:pt x="2979537" y="120873"/>
                    </a:cubicBezTo>
                    <a:cubicBezTo>
                      <a:pt x="2979537" y="118129"/>
                      <a:pt x="2978766" y="114743"/>
                      <a:pt x="2977222" y="110714"/>
                    </a:cubicBezTo>
                    <a:cubicBezTo>
                      <a:pt x="2975679" y="106685"/>
                      <a:pt x="2974822" y="103128"/>
                      <a:pt x="2974651" y="100041"/>
                    </a:cubicBezTo>
                    <a:cubicBezTo>
                      <a:pt x="2974479" y="97984"/>
                      <a:pt x="2974394" y="95927"/>
                      <a:pt x="2974394" y="93869"/>
                    </a:cubicBezTo>
                    <a:cubicBezTo>
                      <a:pt x="2974394" y="91812"/>
                      <a:pt x="2974308" y="89754"/>
                      <a:pt x="2974137" y="87697"/>
                    </a:cubicBezTo>
                    <a:cubicBezTo>
                      <a:pt x="2974137" y="85811"/>
                      <a:pt x="2974437" y="84139"/>
                      <a:pt x="2975036" y="82682"/>
                    </a:cubicBezTo>
                    <a:cubicBezTo>
                      <a:pt x="2975636" y="81225"/>
                      <a:pt x="2975594" y="79382"/>
                      <a:pt x="2974908" y="77153"/>
                    </a:cubicBezTo>
                    <a:cubicBezTo>
                      <a:pt x="2972165" y="78867"/>
                      <a:pt x="2969679" y="79939"/>
                      <a:pt x="2967450" y="80368"/>
                    </a:cubicBezTo>
                    <a:cubicBezTo>
                      <a:pt x="2965221" y="80796"/>
                      <a:pt x="2962563" y="80067"/>
                      <a:pt x="2959478" y="78182"/>
                    </a:cubicBezTo>
                    <a:cubicBezTo>
                      <a:pt x="2958620" y="77496"/>
                      <a:pt x="2958020" y="77196"/>
                      <a:pt x="2957677" y="77281"/>
                    </a:cubicBezTo>
                    <a:cubicBezTo>
                      <a:pt x="2957334" y="77367"/>
                      <a:pt x="2956906" y="77367"/>
                      <a:pt x="2956391" y="77281"/>
                    </a:cubicBezTo>
                    <a:cubicBezTo>
                      <a:pt x="2955877" y="77196"/>
                      <a:pt x="2955406" y="76939"/>
                      <a:pt x="2954977" y="76510"/>
                    </a:cubicBezTo>
                    <a:cubicBezTo>
                      <a:pt x="2954548" y="76081"/>
                      <a:pt x="2953991" y="75181"/>
                      <a:pt x="2953305" y="73810"/>
                    </a:cubicBezTo>
                    <a:cubicBezTo>
                      <a:pt x="2952277" y="72267"/>
                      <a:pt x="2951719" y="70981"/>
                      <a:pt x="2951634" y="69952"/>
                    </a:cubicBezTo>
                    <a:cubicBezTo>
                      <a:pt x="2951548" y="68923"/>
                      <a:pt x="2951848" y="67637"/>
                      <a:pt x="2952534" y="66094"/>
                    </a:cubicBezTo>
                    <a:cubicBezTo>
                      <a:pt x="2956820" y="65923"/>
                      <a:pt x="2960206" y="64766"/>
                      <a:pt x="2962692" y="62622"/>
                    </a:cubicBezTo>
                    <a:cubicBezTo>
                      <a:pt x="2965178" y="60479"/>
                      <a:pt x="2967879" y="57865"/>
                      <a:pt x="2970793" y="54779"/>
                    </a:cubicBezTo>
                    <a:cubicBezTo>
                      <a:pt x="2972508" y="53064"/>
                      <a:pt x="2973965" y="51907"/>
                      <a:pt x="2975165" y="51307"/>
                    </a:cubicBezTo>
                    <a:cubicBezTo>
                      <a:pt x="2976365" y="50707"/>
                      <a:pt x="2977222" y="48864"/>
                      <a:pt x="2977737" y="45777"/>
                    </a:cubicBezTo>
                    <a:cubicBezTo>
                      <a:pt x="2977908" y="43549"/>
                      <a:pt x="2978166" y="41448"/>
                      <a:pt x="2978508" y="39477"/>
                    </a:cubicBezTo>
                    <a:cubicBezTo>
                      <a:pt x="2978851" y="37505"/>
                      <a:pt x="2979709" y="35662"/>
                      <a:pt x="2981080" y="33947"/>
                    </a:cubicBezTo>
                    <a:cubicBezTo>
                      <a:pt x="2982109" y="32233"/>
                      <a:pt x="2983137" y="30433"/>
                      <a:pt x="2984166" y="28547"/>
                    </a:cubicBezTo>
                    <a:cubicBezTo>
                      <a:pt x="2985195" y="26661"/>
                      <a:pt x="2986309" y="25289"/>
                      <a:pt x="2987510" y="24432"/>
                    </a:cubicBezTo>
                    <a:cubicBezTo>
                      <a:pt x="2990253" y="23232"/>
                      <a:pt x="2992396" y="23060"/>
                      <a:pt x="2993939" y="23918"/>
                    </a:cubicBezTo>
                    <a:cubicBezTo>
                      <a:pt x="2995482" y="24775"/>
                      <a:pt x="2996939" y="25975"/>
                      <a:pt x="2998311" y="27518"/>
                    </a:cubicBezTo>
                    <a:cubicBezTo>
                      <a:pt x="2999682" y="29061"/>
                      <a:pt x="3001097" y="30347"/>
                      <a:pt x="3002554" y="31376"/>
                    </a:cubicBezTo>
                    <a:cubicBezTo>
                      <a:pt x="3004012" y="32404"/>
                      <a:pt x="3005597" y="32576"/>
                      <a:pt x="3007312" y="31890"/>
                    </a:cubicBezTo>
                    <a:cubicBezTo>
                      <a:pt x="3009369" y="31033"/>
                      <a:pt x="3011298" y="30304"/>
                      <a:pt x="3013098" y="29704"/>
                    </a:cubicBezTo>
                    <a:cubicBezTo>
                      <a:pt x="3014899" y="29104"/>
                      <a:pt x="3016742" y="28375"/>
                      <a:pt x="3018628" y="27518"/>
                    </a:cubicBezTo>
                    <a:cubicBezTo>
                      <a:pt x="3020171" y="26832"/>
                      <a:pt x="3021328" y="26318"/>
                      <a:pt x="3022100" y="25975"/>
                    </a:cubicBezTo>
                    <a:cubicBezTo>
                      <a:pt x="3022871" y="25632"/>
                      <a:pt x="3023557" y="25418"/>
                      <a:pt x="3024157" y="25332"/>
                    </a:cubicBezTo>
                    <a:cubicBezTo>
                      <a:pt x="3024757" y="25246"/>
                      <a:pt x="3025486" y="25203"/>
                      <a:pt x="3026343" y="25203"/>
                    </a:cubicBezTo>
                    <a:cubicBezTo>
                      <a:pt x="3027200" y="25203"/>
                      <a:pt x="3028572" y="25203"/>
                      <a:pt x="3030458" y="25203"/>
                    </a:cubicBezTo>
                    <a:cubicBezTo>
                      <a:pt x="3032343" y="25203"/>
                      <a:pt x="3034187" y="25246"/>
                      <a:pt x="3035987" y="25332"/>
                    </a:cubicBezTo>
                    <a:cubicBezTo>
                      <a:pt x="3037787" y="25418"/>
                      <a:pt x="3039373" y="26575"/>
                      <a:pt x="3040745" y="28804"/>
                    </a:cubicBezTo>
                    <a:cubicBezTo>
                      <a:pt x="3041602" y="30004"/>
                      <a:pt x="3041816" y="31590"/>
                      <a:pt x="3041388" y="33562"/>
                    </a:cubicBezTo>
                    <a:cubicBezTo>
                      <a:pt x="3040959" y="35533"/>
                      <a:pt x="3040230" y="37548"/>
                      <a:pt x="3039202" y="39605"/>
                    </a:cubicBezTo>
                    <a:cubicBezTo>
                      <a:pt x="3038173" y="41663"/>
                      <a:pt x="3037059" y="43591"/>
                      <a:pt x="3035858" y="45392"/>
                    </a:cubicBezTo>
                    <a:cubicBezTo>
                      <a:pt x="3034658" y="47192"/>
                      <a:pt x="3033801" y="48778"/>
                      <a:pt x="3033287" y="50149"/>
                    </a:cubicBezTo>
                    <a:cubicBezTo>
                      <a:pt x="3031915" y="52893"/>
                      <a:pt x="3030286" y="56493"/>
                      <a:pt x="3028400" y="60951"/>
                    </a:cubicBezTo>
                    <a:cubicBezTo>
                      <a:pt x="3026514" y="65409"/>
                      <a:pt x="3025143" y="69095"/>
                      <a:pt x="3024286" y="72009"/>
                    </a:cubicBezTo>
                    <a:cubicBezTo>
                      <a:pt x="3023943" y="73895"/>
                      <a:pt x="3023986" y="75738"/>
                      <a:pt x="3024414" y="77539"/>
                    </a:cubicBezTo>
                    <a:cubicBezTo>
                      <a:pt x="3024843" y="79339"/>
                      <a:pt x="3025571" y="81139"/>
                      <a:pt x="3026600" y="82939"/>
                    </a:cubicBezTo>
                    <a:cubicBezTo>
                      <a:pt x="3027629" y="84739"/>
                      <a:pt x="3028743" y="86540"/>
                      <a:pt x="3029943" y="88340"/>
                    </a:cubicBezTo>
                    <a:cubicBezTo>
                      <a:pt x="3031144" y="90140"/>
                      <a:pt x="3032172" y="91898"/>
                      <a:pt x="3033029" y="93612"/>
                    </a:cubicBezTo>
                    <a:cubicBezTo>
                      <a:pt x="3033201" y="94298"/>
                      <a:pt x="3033372" y="94984"/>
                      <a:pt x="3033544" y="95669"/>
                    </a:cubicBezTo>
                    <a:cubicBezTo>
                      <a:pt x="3033715" y="96355"/>
                      <a:pt x="3033887" y="96870"/>
                      <a:pt x="3034058" y="97212"/>
                    </a:cubicBezTo>
                    <a:cubicBezTo>
                      <a:pt x="3034058" y="95841"/>
                      <a:pt x="3034144" y="94641"/>
                      <a:pt x="3034315" y="93612"/>
                    </a:cubicBezTo>
                    <a:cubicBezTo>
                      <a:pt x="3034487" y="91040"/>
                      <a:pt x="3034444" y="89197"/>
                      <a:pt x="3034187" y="88083"/>
                    </a:cubicBezTo>
                    <a:cubicBezTo>
                      <a:pt x="3033930" y="86968"/>
                      <a:pt x="3033715" y="85211"/>
                      <a:pt x="3033544" y="82811"/>
                    </a:cubicBezTo>
                    <a:cubicBezTo>
                      <a:pt x="3033201" y="76124"/>
                      <a:pt x="3033972" y="71409"/>
                      <a:pt x="3035858" y="68666"/>
                    </a:cubicBezTo>
                    <a:cubicBezTo>
                      <a:pt x="3037744" y="65923"/>
                      <a:pt x="3040059" y="64037"/>
                      <a:pt x="3042802" y="63008"/>
                    </a:cubicBezTo>
                    <a:cubicBezTo>
                      <a:pt x="3045546" y="61980"/>
                      <a:pt x="3048417" y="61422"/>
                      <a:pt x="3051418" y="61337"/>
                    </a:cubicBezTo>
                    <a:cubicBezTo>
                      <a:pt x="3054418" y="61251"/>
                      <a:pt x="3056947" y="60436"/>
                      <a:pt x="3059004" y="58893"/>
                    </a:cubicBezTo>
                    <a:cubicBezTo>
                      <a:pt x="3060890" y="57693"/>
                      <a:pt x="3062090" y="56965"/>
                      <a:pt x="3062605" y="56707"/>
                    </a:cubicBezTo>
                    <a:cubicBezTo>
                      <a:pt x="3063119" y="56450"/>
                      <a:pt x="3063590" y="56107"/>
                      <a:pt x="3064019" y="55679"/>
                    </a:cubicBezTo>
                    <a:cubicBezTo>
                      <a:pt x="3064448" y="55250"/>
                      <a:pt x="3064919" y="54736"/>
                      <a:pt x="3065434" y="54136"/>
                    </a:cubicBezTo>
                    <a:cubicBezTo>
                      <a:pt x="3065948" y="53536"/>
                      <a:pt x="3067148" y="52293"/>
                      <a:pt x="3069034" y="50407"/>
                    </a:cubicBezTo>
                    <a:cubicBezTo>
                      <a:pt x="3069720" y="49892"/>
                      <a:pt x="3070491" y="49035"/>
                      <a:pt x="3071349" y="47835"/>
                    </a:cubicBezTo>
                    <a:cubicBezTo>
                      <a:pt x="3072206" y="46635"/>
                      <a:pt x="3073020" y="45435"/>
                      <a:pt x="3073792" y="44234"/>
                    </a:cubicBezTo>
                    <a:cubicBezTo>
                      <a:pt x="3074563" y="43034"/>
                      <a:pt x="3075121" y="41834"/>
                      <a:pt x="3075464" y="40634"/>
                    </a:cubicBezTo>
                    <a:cubicBezTo>
                      <a:pt x="3075806" y="39434"/>
                      <a:pt x="3075720" y="38491"/>
                      <a:pt x="3075206" y="37805"/>
                    </a:cubicBezTo>
                    <a:cubicBezTo>
                      <a:pt x="3075206" y="37634"/>
                      <a:pt x="3074692" y="37119"/>
                      <a:pt x="3073663" y="36262"/>
                    </a:cubicBezTo>
                    <a:cubicBezTo>
                      <a:pt x="3072634" y="35405"/>
                      <a:pt x="3071477" y="34419"/>
                      <a:pt x="3070191" y="33304"/>
                    </a:cubicBezTo>
                    <a:cubicBezTo>
                      <a:pt x="3068905" y="32190"/>
                      <a:pt x="3067620" y="31247"/>
                      <a:pt x="3066334" y="30476"/>
                    </a:cubicBezTo>
                    <a:cubicBezTo>
                      <a:pt x="3065048" y="29704"/>
                      <a:pt x="3064319" y="28975"/>
                      <a:pt x="3064148" y="28290"/>
                    </a:cubicBezTo>
                    <a:cubicBezTo>
                      <a:pt x="3063119" y="27261"/>
                      <a:pt x="3062476" y="26918"/>
                      <a:pt x="3062219" y="27261"/>
                    </a:cubicBezTo>
                    <a:cubicBezTo>
                      <a:pt x="3061962" y="27604"/>
                      <a:pt x="3061490" y="27261"/>
                      <a:pt x="3060805" y="26232"/>
                    </a:cubicBezTo>
                    <a:cubicBezTo>
                      <a:pt x="3060290" y="25546"/>
                      <a:pt x="3059904" y="25075"/>
                      <a:pt x="3059647" y="24818"/>
                    </a:cubicBezTo>
                    <a:cubicBezTo>
                      <a:pt x="3059390" y="24561"/>
                      <a:pt x="3058833" y="24175"/>
                      <a:pt x="3057975" y="23660"/>
                    </a:cubicBezTo>
                    <a:cubicBezTo>
                      <a:pt x="3051803" y="19031"/>
                      <a:pt x="3049703" y="15602"/>
                      <a:pt x="3051675" y="13373"/>
                    </a:cubicBezTo>
                    <a:cubicBezTo>
                      <a:pt x="3053647" y="11145"/>
                      <a:pt x="3058404" y="10030"/>
                      <a:pt x="3065948" y="10030"/>
                    </a:cubicBezTo>
                    <a:close/>
                    <a:moveTo>
                      <a:pt x="361243" y="7844"/>
                    </a:moveTo>
                    <a:cubicBezTo>
                      <a:pt x="361843" y="8101"/>
                      <a:pt x="362658" y="8230"/>
                      <a:pt x="363686" y="8230"/>
                    </a:cubicBezTo>
                    <a:cubicBezTo>
                      <a:pt x="364715" y="8573"/>
                      <a:pt x="365572" y="8701"/>
                      <a:pt x="366258" y="8616"/>
                    </a:cubicBezTo>
                    <a:cubicBezTo>
                      <a:pt x="366944" y="8530"/>
                      <a:pt x="367715" y="8916"/>
                      <a:pt x="368573" y="9773"/>
                    </a:cubicBezTo>
                    <a:cubicBezTo>
                      <a:pt x="369087" y="10116"/>
                      <a:pt x="370030" y="10287"/>
                      <a:pt x="371402" y="10287"/>
                    </a:cubicBezTo>
                    <a:cubicBezTo>
                      <a:pt x="371744" y="12002"/>
                      <a:pt x="372602" y="13459"/>
                      <a:pt x="373973" y="14659"/>
                    </a:cubicBezTo>
                    <a:cubicBezTo>
                      <a:pt x="375345" y="15859"/>
                      <a:pt x="375774" y="17403"/>
                      <a:pt x="375259" y="19288"/>
                    </a:cubicBezTo>
                    <a:lnTo>
                      <a:pt x="374230" y="23660"/>
                    </a:lnTo>
                    <a:lnTo>
                      <a:pt x="373973" y="23918"/>
                    </a:lnTo>
                    <a:cubicBezTo>
                      <a:pt x="373116" y="24603"/>
                      <a:pt x="372730" y="25375"/>
                      <a:pt x="372816" y="26232"/>
                    </a:cubicBezTo>
                    <a:cubicBezTo>
                      <a:pt x="372902" y="27089"/>
                      <a:pt x="372859" y="28375"/>
                      <a:pt x="372687" y="30090"/>
                    </a:cubicBezTo>
                    <a:lnTo>
                      <a:pt x="371402" y="34719"/>
                    </a:lnTo>
                    <a:cubicBezTo>
                      <a:pt x="372602" y="35748"/>
                      <a:pt x="373288" y="36605"/>
                      <a:pt x="373459" y="37291"/>
                    </a:cubicBezTo>
                    <a:cubicBezTo>
                      <a:pt x="373630" y="37977"/>
                      <a:pt x="374916" y="38662"/>
                      <a:pt x="377317" y="39348"/>
                    </a:cubicBezTo>
                    <a:cubicBezTo>
                      <a:pt x="377659" y="39691"/>
                      <a:pt x="377959" y="39862"/>
                      <a:pt x="378217" y="39862"/>
                    </a:cubicBezTo>
                    <a:cubicBezTo>
                      <a:pt x="378474" y="39862"/>
                      <a:pt x="378774" y="39948"/>
                      <a:pt x="379117" y="40120"/>
                    </a:cubicBezTo>
                    <a:cubicBezTo>
                      <a:pt x="379974" y="40463"/>
                      <a:pt x="380317" y="40591"/>
                      <a:pt x="380146" y="40505"/>
                    </a:cubicBezTo>
                    <a:cubicBezTo>
                      <a:pt x="379974" y="40420"/>
                      <a:pt x="380146" y="40634"/>
                      <a:pt x="380660" y="41148"/>
                    </a:cubicBezTo>
                    <a:cubicBezTo>
                      <a:pt x="381346" y="41491"/>
                      <a:pt x="381603" y="41620"/>
                      <a:pt x="381431" y="41534"/>
                    </a:cubicBezTo>
                    <a:cubicBezTo>
                      <a:pt x="381260" y="41448"/>
                      <a:pt x="381688" y="41491"/>
                      <a:pt x="382717" y="41663"/>
                    </a:cubicBezTo>
                    <a:cubicBezTo>
                      <a:pt x="383746" y="42006"/>
                      <a:pt x="384646" y="42434"/>
                      <a:pt x="385418" y="42949"/>
                    </a:cubicBezTo>
                    <a:cubicBezTo>
                      <a:pt x="386189" y="43463"/>
                      <a:pt x="387089" y="43977"/>
                      <a:pt x="388118" y="44492"/>
                    </a:cubicBezTo>
                    <a:cubicBezTo>
                      <a:pt x="388975" y="44834"/>
                      <a:pt x="389404" y="44920"/>
                      <a:pt x="389404" y="44749"/>
                    </a:cubicBezTo>
                    <a:cubicBezTo>
                      <a:pt x="389404" y="44577"/>
                      <a:pt x="389747" y="44492"/>
                      <a:pt x="390432" y="44492"/>
                    </a:cubicBezTo>
                    <a:cubicBezTo>
                      <a:pt x="391290" y="44663"/>
                      <a:pt x="392018" y="44920"/>
                      <a:pt x="392618" y="45263"/>
                    </a:cubicBezTo>
                    <a:cubicBezTo>
                      <a:pt x="393218" y="45606"/>
                      <a:pt x="394461" y="45777"/>
                      <a:pt x="396347" y="45777"/>
                    </a:cubicBezTo>
                    <a:lnTo>
                      <a:pt x="399434" y="45520"/>
                    </a:lnTo>
                    <a:cubicBezTo>
                      <a:pt x="400291" y="45520"/>
                      <a:pt x="401748" y="45435"/>
                      <a:pt x="403806" y="45263"/>
                    </a:cubicBezTo>
                    <a:cubicBezTo>
                      <a:pt x="405863" y="45092"/>
                      <a:pt x="407149" y="45006"/>
                      <a:pt x="407663" y="45006"/>
                    </a:cubicBezTo>
                    <a:cubicBezTo>
                      <a:pt x="409549" y="45006"/>
                      <a:pt x="411135" y="44963"/>
                      <a:pt x="412421" y="44877"/>
                    </a:cubicBezTo>
                    <a:cubicBezTo>
                      <a:pt x="413707" y="44792"/>
                      <a:pt x="415293" y="44749"/>
                      <a:pt x="417179" y="44749"/>
                    </a:cubicBezTo>
                    <a:cubicBezTo>
                      <a:pt x="418379" y="44749"/>
                      <a:pt x="419750" y="44877"/>
                      <a:pt x="421293" y="45135"/>
                    </a:cubicBezTo>
                    <a:cubicBezTo>
                      <a:pt x="422837" y="45392"/>
                      <a:pt x="424208" y="45435"/>
                      <a:pt x="425408" y="45263"/>
                    </a:cubicBezTo>
                    <a:cubicBezTo>
                      <a:pt x="426266" y="45092"/>
                      <a:pt x="427294" y="45006"/>
                      <a:pt x="428494" y="45006"/>
                    </a:cubicBezTo>
                    <a:cubicBezTo>
                      <a:pt x="429695" y="45006"/>
                      <a:pt x="430637" y="44834"/>
                      <a:pt x="431323" y="44492"/>
                    </a:cubicBezTo>
                    <a:cubicBezTo>
                      <a:pt x="432181" y="44149"/>
                      <a:pt x="432823" y="44063"/>
                      <a:pt x="433252" y="44234"/>
                    </a:cubicBezTo>
                    <a:cubicBezTo>
                      <a:pt x="433681" y="44406"/>
                      <a:pt x="434324" y="44492"/>
                      <a:pt x="435181" y="44492"/>
                    </a:cubicBezTo>
                    <a:cubicBezTo>
                      <a:pt x="435695" y="44492"/>
                      <a:pt x="436210" y="44406"/>
                      <a:pt x="436724" y="44234"/>
                    </a:cubicBezTo>
                    <a:cubicBezTo>
                      <a:pt x="437238" y="44063"/>
                      <a:pt x="437581" y="43977"/>
                      <a:pt x="437753" y="43977"/>
                    </a:cubicBezTo>
                    <a:cubicBezTo>
                      <a:pt x="438781" y="44149"/>
                      <a:pt x="439810" y="44363"/>
                      <a:pt x="440839" y="44620"/>
                    </a:cubicBezTo>
                    <a:cubicBezTo>
                      <a:pt x="441867" y="44877"/>
                      <a:pt x="442982" y="45177"/>
                      <a:pt x="444182" y="45520"/>
                    </a:cubicBezTo>
                    <a:lnTo>
                      <a:pt x="446239" y="46292"/>
                    </a:lnTo>
                    <a:cubicBezTo>
                      <a:pt x="446411" y="46463"/>
                      <a:pt x="446668" y="46506"/>
                      <a:pt x="447011" y="46420"/>
                    </a:cubicBezTo>
                    <a:cubicBezTo>
                      <a:pt x="447354" y="46335"/>
                      <a:pt x="447783" y="46463"/>
                      <a:pt x="448297" y="46806"/>
                    </a:cubicBezTo>
                    <a:cubicBezTo>
                      <a:pt x="448811" y="47149"/>
                      <a:pt x="449068" y="47835"/>
                      <a:pt x="449068" y="48864"/>
                    </a:cubicBezTo>
                    <a:cubicBezTo>
                      <a:pt x="449068" y="49035"/>
                      <a:pt x="448640" y="49421"/>
                      <a:pt x="447783" y="50021"/>
                    </a:cubicBezTo>
                    <a:cubicBezTo>
                      <a:pt x="446925" y="50621"/>
                      <a:pt x="446325" y="51007"/>
                      <a:pt x="445982" y="51178"/>
                    </a:cubicBezTo>
                    <a:lnTo>
                      <a:pt x="440582" y="54521"/>
                    </a:lnTo>
                    <a:cubicBezTo>
                      <a:pt x="440753" y="54864"/>
                      <a:pt x="440796" y="55250"/>
                      <a:pt x="440710" y="55679"/>
                    </a:cubicBezTo>
                    <a:cubicBezTo>
                      <a:pt x="440624" y="56107"/>
                      <a:pt x="440667" y="56750"/>
                      <a:pt x="440839" y="57608"/>
                    </a:cubicBezTo>
                    <a:cubicBezTo>
                      <a:pt x="440839" y="59493"/>
                      <a:pt x="440324" y="61037"/>
                      <a:pt x="439296" y="62237"/>
                    </a:cubicBezTo>
                    <a:cubicBezTo>
                      <a:pt x="438610" y="62922"/>
                      <a:pt x="438010" y="63480"/>
                      <a:pt x="437495" y="63908"/>
                    </a:cubicBezTo>
                    <a:cubicBezTo>
                      <a:pt x="436981" y="64337"/>
                      <a:pt x="436124" y="64380"/>
                      <a:pt x="434924" y="64037"/>
                    </a:cubicBezTo>
                    <a:cubicBezTo>
                      <a:pt x="433895" y="63694"/>
                      <a:pt x="433509" y="63565"/>
                      <a:pt x="433766" y="63651"/>
                    </a:cubicBezTo>
                    <a:cubicBezTo>
                      <a:pt x="434024" y="63737"/>
                      <a:pt x="433638" y="63865"/>
                      <a:pt x="432609" y="64037"/>
                    </a:cubicBezTo>
                    <a:cubicBezTo>
                      <a:pt x="431752" y="64037"/>
                      <a:pt x="431238" y="63994"/>
                      <a:pt x="431066" y="63908"/>
                    </a:cubicBezTo>
                    <a:cubicBezTo>
                      <a:pt x="430895" y="63823"/>
                      <a:pt x="430637" y="63437"/>
                      <a:pt x="430295" y="62751"/>
                    </a:cubicBezTo>
                    <a:lnTo>
                      <a:pt x="429523" y="62494"/>
                    </a:lnTo>
                    <a:cubicBezTo>
                      <a:pt x="429009" y="62494"/>
                      <a:pt x="428666" y="62537"/>
                      <a:pt x="428494" y="62622"/>
                    </a:cubicBezTo>
                    <a:cubicBezTo>
                      <a:pt x="428323" y="62708"/>
                      <a:pt x="428066" y="62665"/>
                      <a:pt x="427723" y="62494"/>
                    </a:cubicBezTo>
                    <a:cubicBezTo>
                      <a:pt x="427209" y="62494"/>
                      <a:pt x="426951" y="62451"/>
                      <a:pt x="426951" y="62365"/>
                    </a:cubicBezTo>
                    <a:cubicBezTo>
                      <a:pt x="426951" y="62280"/>
                      <a:pt x="426694" y="62237"/>
                      <a:pt x="426180" y="62237"/>
                    </a:cubicBezTo>
                    <a:cubicBezTo>
                      <a:pt x="424980" y="62237"/>
                      <a:pt x="423608" y="61808"/>
                      <a:pt x="422065" y="60951"/>
                    </a:cubicBezTo>
                    <a:cubicBezTo>
                      <a:pt x="421551" y="60608"/>
                      <a:pt x="421336" y="60436"/>
                      <a:pt x="421422" y="60436"/>
                    </a:cubicBezTo>
                    <a:cubicBezTo>
                      <a:pt x="421508" y="60436"/>
                      <a:pt x="421036" y="60351"/>
                      <a:pt x="420008" y="60179"/>
                    </a:cubicBezTo>
                    <a:lnTo>
                      <a:pt x="411264" y="59408"/>
                    </a:lnTo>
                    <a:cubicBezTo>
                      <a:pt x="410749" y="59236"/>
                      <a:pt x="410492" y="59193"/>
                      <a:pt x="410492" y="59279"/>
                    </a:cubicBezTo>
                    <a:cubicBezTo>
                      <a:pt x="410492" y="59365"/>
                      <a:pt x="410235" y="59408"/>
                      <a:pt x="409721" y="59408"/>
                    </a:cubicBezTo>
                    <a:cubicBezTo>
                      <a:pt x="409206" y="59408"/>
                      <a:pt x="408820" y="59365"/>
                      <a:pt x="408563" y="59279"/>
                    </a:cubicBezTo>
                    <a:cubicBezTo>
                      <a:pt x="408306" y="59193"/>
                      <a:pt x="408006" y="59151"/>
                      <a:pt x="407663" y="59151"/>
                    </a:cubicBezTo>
                    <a:cubicBezTo>
                      <a:pt x="403891" y="58979"/>
                      <a:pt x="400548" y="59193"/>
                      <a:pt x="397633" y="59794"/>
                    </a:cubicBezTo>
                    <a:cubicBezTo>
                      <a:pt x="394719" y="60394"/>
                      <a:pt x="392404" y="60694"/>
                      <a:pt x="390690" y="60694"/>
                    </a:cubicBezTo>
                    <a:cubicBezTo>
                      <a:pt x="390347" y="60865"/>
                      <a:pt x="390218" y="60908"/>
                      <a:pt x="390304" y="60822"/>
                    </a:cubicBezTo>
                    <a:cubicBezTo>
                      <a:pt x="390390" y="60737"/>
                      <a:pt x="390261" y="60779"/>
                      <a:pt x="389918" y="60951"/>
                    </a:cubicBezTo>
                    <a:cubicBezTo>
                      <a:pt x="388204" y="61294"/>
                      <a:pt x="385760" y="61594"/>
                      <a:pt x="382589" y="61851"/>
                    </a:cubicBezTo>
                    <a:cubicBezTo>
                      <a:pt x="379417" y="62108"/>
                      <a:pt x="376974" y="62151"/>
                      <a:pt x="375259" y="61980"/>
                    </a:cubicBezTo>
                    <a:cubicBezTo>
                      <a:pt x="373545" y="61808"/>
                      <a:pt x="372344" y="61765"/>
                      <a:pt x="371659" y="61851"/>
                    </a:cubicBezTo>
                    <a:cubicBezTo>
                      <a:pt x="370973" y="61937"/>
                      <a:pt x="369944" y="61980"/>
                      <a:pt x="368573" y="61980"/>
                    </a:cubicBezTo>
                    <a:cubicBezTo>
                      <a:pt x="366172" y="62151"/>
                      <a:pt x="364329" y="62280"/>
                      <a:pt x="363043" y="62365"/>
                    </a:cubicBezTo>
                    <a:cubicBezTo>
                      <a:pt x="361757" y="62451"/>
                      <a:pt x="360429" y="63351"/>
                      <a:pt x="359057" y="65066"/>
                    </a:cubicBezTo>
                    <a:lnTo>
                      <a:pt x="358543" y="65323"/>
                    </a:lnTo>
                    <a:cubicBezTo>
                      <a:pt x="358200" y="65666"/>
                      <a:pt x="357857" y="66009"/>
                      <a:pt x="357514" y="66351"/>
                    </a:cubicBezTo>
                    <a:cubicBezTo>
                      <a:pt x="357171" y="66694"/>
                      <a:pt x="356828" y="67037"/>
                      <a:pt x="356485" y="67380"/>
                    </a:cubicBezTo>
                    <a:lnTo>
                      <a:pt x="355199" y="69438"/>
                    </a:lnTo>
                    <a:cubicBezTo>
                      <a:pt x="354514" y="70466"/>
                      <a:pt x="354214" y="71409"/>
                      <a:pt x="354299" y="72267"/>
                    </a:cubicBezTo>
                    <a:cubicBezTo>
                      <a:pt x="354385" y="73124"/>
                      <a:pt x="354171" y="74067"/>
                      <a:pt x="353656" y="75095"/>
                    </a:cubicBezTo>
                    <a:cubicBezTo>
                      <a:pt x="353313" y="75610"/>
                      <a:pt x="352885" y="76167"/>
                      <a:pt x="352371" y="76767"/>
                    </a:cubicBezTo>
                    <a:cubicBezTo>
                      <a:pt x="351856" y="77367"/>
                      <a:pt x="351428" y="78524"/>
                      <a:pt x="351085" y="80239"/>
                    </a:cubicBezTo>
                    <a:cubicBezTo>
                      <a:pt x="351770" y="80067"/>
                      <a:pt x="352242" y="79939"/>
                      <a:pt x="352499" y="79853"/>
                    </a:cubicBezTo>
                    <a:cubicBezTo>
                      <a:pt x="352756" y="79767"/>
                      <a:pt x="353056" y="79639"/>
                      <a:pt x="353399" y="79467"/>
                    </a:cubicBezTo>
                    <a:cubicBezTo>
                      <a:pt x="353742" y="79296"/>
                      <a:pt x="354256" y="79125"/>
                      <a:pt x="354942" y="78953"/>
                    </a:cubicBezTo>
                    <a:cubicBezTo>
                      <a:pt x="354771" y="77581"/>
                      <a:pt x="355371" y="77153"/>
                      <a:pt x="356743" y="77667"/>
                    </a:cubicBezTo>
                    <a:cubicBezTo>
                      <a:pt x="357600" y="77839"/>
                      <a:pt x="358243" y="77881"/>
                      <a:pt x="358671" y="77796"/>
                    </a:cubicBezTo>
                    <a:cubicBezTo>
                      <a:pt x="359100" y="77710"/>
                      <a:pt x="359486" y="78096"/>
                      <a:pt x="359829" y="78953"/>
                    </a:cubicBezTo>
                    <a:lnTo>
                      <a:pt x="360343" y="78953"/>
                    </a:lnTo>
                    <a:cubicBezTo>
                      <a:pt x="360514" y="77753"/>
                      <a:pt x="361372" y="77496"/>
                      <a:pt x="362915" y="78182"/>
                    </a:cubicBezTo>
                    <a:cubicBezTo>
                      <a:pt x="364115" y="78524"/>
                      <a:pt x="364972" y="78953"/>
                      <a:pt x="365486" y="79467"/>
                    </a:cubicBezTo>
                    <a:cubicBezTo>
                      <a:pt x="366001" y="79982"/>
                      <a:pt x="366858" y="80496"/>
                      <a:pt x="368058" y="81010"/>
                    </a:cubicBezTo>
                    <a:cubicBezTo>
                      <a:pt x="368744" y="81182"/>
                      <a:pt x="369516" y="81611"/>
                      <a:pt x="370373" y="82296"/>
                    </a:cubicBezTo>
                    <a:cubicBezTo>
                      <a:pt x="370544" y="82468"/>
                      <a:pt x="370630" y="82511"/>
                      <a:pt x="370630" y="82425"/>
                    </a:cubicBezTo>
                    <a:cubicBezTo>
                      <a:pt x="370630" y="82339"/>
                      <a:pt x="370716" y="82382"/>
                      <a:pt x="370887" y="82554"/>
                    </a:cubicBezTo>
                    <a:lnTo>
                      <a:pt x="372173" y="83582"/>
                    </a:lnTo>
                    <a:cubicBezTo>
                      <a:pt x="373030" y="83925"/>
                      <a:pt x="373502" y="84397"/>
                      <a:pt x="373587" y="84997"/>
                    </a:cubicBezTo>
                    <a:cubicBezTo>
                      <a:pt x="373673" y="85597"/>
                      <a:pt x="373888" y="86411"/>
                      <a:pt x="374230" y="87440"/>
                    </a:cubicBezTo>
                    <a:cubicBezTo>
                      <a:pt x="374573" y="89497"/>
                      <a:pt x="374830" y="90869"/>
                      <a:pt x="375002" y="91555"/>
                    </a:cubicBezTo>
                    <a:cubicBezTo>
                      <a:pt x="375173" y="92240"/>
                      <a:pt x="375259" y="92755"/>
                      <a:pt x="375259" y="93098"/>
                    </a:cubicBezTo>
                    <a:cubicBezTo>
                      <a:pt x="375259" y="93441"/>
                      <a:pt x="375259" y="93698"/>
                      <a:pt x="375259" y="93869"/>
                    </a:cubicBezTo>
                    <a:cubicBezTo>
                      <a:pt x="375259" y="94041"/>
                      <a:pt x="375345" y="94726"/>
                      <a:pt x="375516" y="95927"/>
                    </a:cubicBezTo>
                    <a:cubicBezTo>
                      <a:pt x="375516" y="96441"/>
                      <a:pt x="375688" y="96955"/>
                      <a:pt x="376031" y="97470"/>
                    </a:cubicBezTo>
                    <a:cubicBezTo>
                      <a:pt x="376202" y="99527"/>
                      <a:pt x="376759" y="100984"/>
                      <a:pt x="377702" y="101842"/>
                    </a:cubicBezTo>
                    <a:cubicBezTo>
                      <a:pt x="378645" y="102699"/>
                      <a:pt x="379117" y="103813"/>
                      <a:pt x="379117" y="105185"/>
                    </a:cubicBezTo>
                    <a:cubicBezTo>
                      <a:pt x="380831" y="105185"/>
                      <a:pt x="382246" y="105271"/>
                      <a:pt x="383360" y="105442"/>
                    </a:cubicBezTo>
                    <a:cubicBezTo>
                      <a:pt x="384475" y="105614"/>
                      <a:pt x="385632" y="105614"/>
                      <a:pt x="386832" y="105442"/>
                    </a:cubicBezTo>
                    <a:lnTo>
                      <a:pt x="390690" y="104671"/>
                    </a:lnTo>
                    <a:cubicBezTo>
                      <a:pt x="391547" y="104328"/>
                      <a:pt x="392061" y="104113"/>
                      <a:pt x="392233" y="104028"/>
                    </a:cubicBezTo>
                    <a:cubicBezTo>
                      <a:pt x="392404" y="103942"/>
                      <a:pt x="393090" y="103985"/>
                      <a:pt x="394290" y="104156"/>
                    </a:cubicBezTo>
                    <a:cubicBezTo>
                      <a:pt x="395833" y="104328"/>
                      <a:pt x="397805" y="104070"/>
                      <a:pt x="400205" y="103385"/>
                    </a:cubicBezTo>
                    <a:cubicBezTo>
                      <a:pt x="402605" y="102699"/>
                      <a:pt x="404491" y="102956"/>
                      <a:pt x="405863" y="104156"/>
                    </a:cubicBezTo>
                    <a:cubicBezTo>
                      <a:pt x="406206" y="104499"/>
                      <a:pt x="406377" y="104971"/>
                      <a:pt x="406377" y="105571"/>
                    </a:cubicBezTo>
                    <a:cubicBezTo>
                      <a:pt x="406377" y="106171"/>
                      <a:pt x="406377" y="106985"/>
                      <a:pt x="406377" y="108014"/>
                    </a:cubicBezTo>
                    <a:cubicBezTo>
                      <a:pt x="407063" y="108357"/>
                      <a:pt x="407363" y="108485"/>
                      <a:pt x="407277" y="108400"/>
                    </a:cubicBezTo>
                    <a:cubicBezTo>
                      <a:pt x="407192" y="108314"/>
                      <a:pt x="407320" y="108528"/>
                      <a:pt x="407663" y="109043"/>
                    </a:cubicBezTo>
                    <a:cubicBezTo>
                      <a:pt x="407320" y="110757"/>
                      <a:pt x="407320" y="112043"/>
                      <a:pt x="407663" y="112900"/>
                    </a:cubicBezTo>
                    <a:cubicBezTo>
                      <a:pt x="408006" y="113757"/>
                      <a:pt x="407920" y="114615"/>
                      <a:pt x="407406" y="115472"/>
                    </a:cubicBezTo>
                    <a:cubicBezTo>
                      <a:pt x="407063" y="116844"/>
                      <a:pt x="407235" y="118001"/>
                      <a:pt x="407920" y="118944"/>
                    </a:cubicBezTo>
                    <a:cubicBezTo>
                      <a:pt x="408606" y="119887"/>
                      <a:pt x="408949" y="120787"/>
                      <a:pt x="408949" y="121644"/>
                    </a:cubicBezTo>
                    <a:cubicBezTo>
                      <a:pt x="408949" y="124216"/>
                      <a:pt x="408006" y="126273"/>
                      <a:pt x="406120" y="127816"/>
                    </a:cubicBezTo>
                    <a:cubicBezTo>
                      <a:pt x="405949" y="127988"/>
                      <a:pt x="405434" y="128331"/>
                      <a:pt x="404577" y="128845"/>
                    </a:cubicBezTo>
                    <a:cubicBezTo>
                      <a:pt x="403548" y="129188"/>
                      <a:pt x="402648" y="129574"/>
                      <a:pt x="401877" y="130002"/>
                    </a:cubicBezTo>
                    <a:cubicBezTo>
                      <a:pt x="401105" y="130431"/>
                      <a:pt x="400205" y="130731"/>
                      <a:pt x="399176" y="130902"/>
                    </a:cubicBezTo>
                    <a:cubicBezTo>
                      <a:pt x="398834" y="131074"/>
                      <a:pt x="398448" y="131117"/>
                      <a:pt x="398019" y="131031"/>
                    </a:cubicBezTo>
                    <a:cubicBezTo>
                      <a:pt x="397590" y="130945"/>
                      <a:pt x="397119" y="130988"/>
                      <a:pt x="396605" y="131160"/>
                    </a:cubicBezTo>
                    <a:cubicBezTo>
                      <a:pt x="394376" y="131331"/>
                      <a:pt x="392747" y="131674"/>
                      <a:pt x="391718" y="132188"/>
                    </a:cubicBezTo>
                    <a:cubicBezTo>
                      <a:pt x="390690" y="132703"/>
                      <a:pt x="389832" y="133131"/>
                      <a:pt x="389147" y="133474"/>
                    </a:cubicBezTo>
                    <a:lnTo>
                      <a:pt x="385032" y="135017"/>
                    </a:lnTo>
                    <a:cubicBezTo>
                      <a:pt x="384003" y="135360"/>
                      <a:pt x="383403" y="135660"/>
                      <a:pt x="383232" y="135917"/>
                    </a:cubicBezTo>
                    <a:cubicBezTo>
                      <a:pt x="383060" y="136175"/>
                      <a:pt x="382546" y="136646"/>
                      <a:pt x="381688" y="137332"/>
                    </a:cubicBezTo>
                    <a:cubicBezTo>
                      <a:pt x="380660" y="137846"/>
                      <a:pt x="380146" y="138232"/>
                      <a:pt x="380146" y="138489"/>
                    </a:cubicBezTo>
                    <a:cubicBezTo>
                      <a:pt x="380146" y="138746"/>
                      <a:pt x="379888" y="139389"/>
                      <a:pt x="379374" y="140418"/>
                    </a:cubicBezTo>
                    <a:cubicBezTo>
                      <a:pt x="379031" y="141275"/>
                      <a:pt x="378945" y="142090"/>
                      <a:pt x="379117" y="142861"/>
                    </a:cubicBezTo>
                    <a:cubicBezTo>
                      <a:pt x="379288" y="143633"/>
                      <a:pt x="379202" y="144447"/>
                      <a:pt x="378860" y="145304"/>
                    </a:cubicBezTo>
                    <a:cubicBezTo>
                      <a:pt x="378517" y="146504"/>
                      <a:pt x="378260" y="147147"/>
                      <a:pt x="378088" y="147233"/>
                    </a:cubicBezTo>
                    <a:cubicBezTo>
                      <a:pt x="377917" y="147319"/>
                      <a:pt x="377917" y="148133"/>
                      <a:pt x="378088" y="149676"/>
                    </a:cubicBezTo>
                    <a:cubicBezTo>
                      <a:pt x="378088" y="152076"/>
                      <a:pt x="378260" y="153791"/>
                      <a:pt x="378602" y="154820"/>
                    </a:cubicBezTo>
                    <a:lnTo>
                      <a:pt x="379888" y="169221"/>
                    </a:lnTo>
                    <a:cubicBezTo>
                      <a:pt x="379888" y="169907"/>
                      <a:pt x="379931" y="170379"/>
                      <a:pt x="380017" y="170636"/>
                    </a:cubicBezTo>
                    <a:cubicBezTo>
                      <a:pt x="380103" y="170893"/>
                      <a:pt x="380146" y="171365"/>
                      <a:pt x="380146" y="172050"/>
                    </a:cubicBezTo>
                    <a:cubicBezTo>
                      <a:pt x="380317" y="172908"/>
                      <a:pt x="380360" y="174279"/>
                      <a:pt x="380274" y="176165"/>
                    </a:cubicBezTo>
                    <a:cubicBezTo>
                      <a:pt x="380188" y="178051"/>
                      <a:pt x="380060" y="179508"/>
                      <a:pt x="379888" y="180537"/>
                    </a:cubicBezTo>
                    <a:cubicBezTo>
                      <a:pt x="379888" y="180880"/>
                      <a:pt x="379931" y="181137"/>
                      <a:pt x="380017" y="181309"/>
                    </a:cubicBezTo>
                    <a:cubicBezTo>
                      <a:pt x="380103" y="181480"/>
                      <a:pt x="380146" y="181909"/>
                      <a:pt x="380146" y="182595"/>
                    </a:cubicBezTo>
                    <a:cubicBezTo>
                      <a:pt x="380146" y="183452"/>
                      <a:pt x="380103" y="184138"/>
                      <a:pt x="380017" y="184652"/>
                    </a:cubicBezTo>
                    <a:cubicBezTo>
                      <a:pt x="379931" y="185166"/>
                      <a:pt x="379888" y="185766"/>
                      <a:pt x="379888" y="186452"/>
                    </a:cubicBezTo>
                    <a:lnTo>
                      <a:pt x="380403" y="192882"/>
                    </a:lnTo>
                    <a:cubicBezTo>
                      <a:pt x="380403" y="193225"/>
                      <a:pt x="380360" y="193525"/>
                      <a:pt x="380274" y="193782"/>
                    </a:cubicBezTo>
                    <a:cubicBezTo>
                      <a:pt x="380188" y="194039"/>
                      <a:pt x="380146" y="194596"/>
                      <a:pt x="380146" y="195453"/>
                    </a:cubicBezTo>
                    <a:cubicBezTo>
                      <a:pt x="380146" y="197682"/>
                      <a:pt x="380231" y="198839"/>
                      <a:pt x="380403" y="198925"/>
                    </a:cubicBezTo>
                    <a:cubicBezTo>
                      <a:pt x="380574" y="199011"/>
                      <a:pt x="380660" y="199225"/>
                      <a:pt x="380660" y="199568"/>
                    </a:cubicBezTo>
                    <a:lnTo>
                      <a:pt x="380403" y="203426"/>
                    </a:lnTo>
                    <a:cubicBezTo>
                      <a:pt x="380403" y="203940"/>
                      <a:pt x="380445" y="204240"/>
                      <a:pt x="380531" y="204326"/>
                    </a:cubicBezTo>
                    <a:cubicBezTo>
                      <a:pt x="380617" y="204412"/>
                      <a:pt x="380660" y="204883"/>
                      <a:pt x="380660" y="205740"/>
                    </a:cubicBezTo>
                    <a:cubicBezTo>
                      <a:pt x="380660" y="206598"/>
                      <a:pt x="380617" y="206769"/>
                      <a:pt x="380531" y="206255"/>
                    </a:cubicBezTo>
                    <a:cubicBezTo>
                      <a:pt x="380445" y="205740"/>
                      <a:pt x="380488" y="205998"/>
                      <a:pt x="380660" y="207026"/>
                    </a:cubicBezTo>
                    <a:cubicBezTo>
                      <a:pt x="380660" y="208226"/>
                      <a:pt x="380617" y="209684"/>
                      <a:pt x="380531" y="211398"/>
                    </a:cubicBezTo>
                    <a:cubicBezTo>
                      <a:pt x="380445" y="213113"/>
                      <a:pt x="380231" y="214741"/>
                      <a:pt x="379888" y="216285"/>
                    </a:cubicBezTo>
                    <a:cubicBezTo>
                      <a:pt x="379545" y="217313"/>
                      <a:pt x="379117" y="218428"/>
                      <a:pt x="378602" y="219628"/>
                    </a:cubicBezTo>
                    <a:cubicBezTo>
                      <a:pt x="378088" y="220828"/>
                      <a:pt x="377745" y="221942"/>
                      <a:pt x="377574" y="222971"/>
                    </a:cubicBezTo>
                    <a:cubicBezTo>
                      <a:pt x="377402" y="223314"/>
                      <a:pt x="377359" y="223785"/>
                      <a:pt x="377445" y="224386"/>
                    </a:cubicBezTo>
                    <a:cubicBezTo>
                      <a:pt x="377531" y="224986"/>
                      <a:pt x="377488" y="225543"/>
                      <a:pt x="377317" y="226057"/>
                    </a:cubicBezTo>
                    <a:cubicBezTo>
                      <a:pt x="377145" y="227772"/>
                      <a:pt x="376974" y="229015"/>
                      <a:pt x="376802" y="229786"/>
                    </a:cubicBezTo>
                    <a:cubicBezTo>
                      <a:pt x="376631" y="230558"/>
                      <a:pt x="376459" y="231158"/>
                      <a:pt x="376288" y="231586"/>
                    </a:cubicBezTo>
                    <a:cubicBezTo>
                      <a:pt x="376116" y="232015"/>
                      <a:pt x="375859" y="232358"/>
                      <a:pt x="375516" y="232615"/>
                    </a:cubicBezTo>
                    <a:cubicBezTo>
                      <a:pt x="375173" y="232872"/>
                      <a:pt x="374659" y="233430"/>
                      <a:pt x="373973" y="234287"/>
                    </a:cubicBezTo>
                    <a:lnTo>
                      <a:pt x="371402" y="237887"/>
                    </a:lnTo>
                    <a:cubicBezTo>
                      <a:pt x="371059" y="238744"/>
                      <a:pt x="370887" y="239345"/>
                      <a:pt x="370887" y="239687"/>
                    </a:cubicBezTo>
                    <a:cubicBezTo>
                      <a:pt x="370887" y="240030"/>
                      <a:pt x="370716" y="240459"/>
                      <a:pt x="370373" y="240973"/>
                    </a:cubicBezTo>
                    <a:cubicBezTo>
                      <a:pt x="370030" y="241316"/>
                      <a:pt x="369816" y="241616"/>
                      <a:pt x="369730" y="241873"/>
                    </a:cubicBezTo>
                    <a:cubicBezTo>
                      <a:pt x="369644" y="242131"/>
                      <a:pt x="369601" y="242431"/>
                      <a:pt x="369601" y="242774"/>
                    </a:cubicBezTo>
                    <a:cubicBezTo>
                      <a:pt x="369601" y="243116"/>
                      <a:pt x="369558" y="243502"/>
                      <a:pt x="369473" y="243931"/>
                    </a:cubicBezTo>
                    <a:cubicBezTo>
                      <a:pt x="369387" y="244359"/>
                      <a:pt x="368916" y="245002"/>
                      <a:pt x="368058" y="245860"/>
                    </a:cubicBezTo>
                    <a:cubicBezTo>
                      <a:pt x="367544" y="246717"/>
                      <a:pt x="366858" y="247403"/>
                      <a:pt x="366001" y="247917"/>
                    </a:cubicBezTo>
                    <a:cubicBezTo>
                      <a:pt x="365658" y="247917"/>
                      <a:pt x="365315" y="247960"/>
                      <a:pt x="364972" y="248046"/>
                    </a:cubicBezTo>
                    <a:cubicBezTo>
                      <a:pt x="364629" y="248131"/>
                      <a:pt x="364115" y="248088"/>
                      <a:pt x="363429" y="247917"/>
                    </a:cubicBezTo>
                    <a:cubicBezTo>
                      <a:pt x="360172" y="247746"/>
                      <a:pt x="358286" y="246631"/>
                      <a:pt x="357771" y="244574"/>
                    </a:cubicBezTo>
                    <a:lnTo>
                      <a:pt x="357771" y="244317"/>
                    </a:lnTo>
                    <a:lnTo>
                      <a:pt x="357771" y="243802"/>
                    </a:lnTo>
                    <a:cubicBezTo>
                      <a:pt x="356914" y="241745"/>
                      <a:pt x="356142" y="240716"/>
                      <a:pt x="355457" y="240716"/>
                    </a:cubicBezTo>
                    <a:cubicBezTo>
                      <a:pt x="354771" y="240716"/>
                      <a:pt x="354085" y="240202"/>
                      <a:pt x="353399" y="239173"/>
                    </a:cubicBezTo>
                    <a:cubicBezTo>
                      <a:pt x="353056" y="238659"/>
                      <a:pt x="352885" y="238187"/>
                      <a:pt x="352885" y="237759"/>
                    </a:cubicBezTo>
                    <a:cubicBezTo>
                      <a:pt x="352885" y="237330"/>
                      <a:pt x="352756" y="237030"/>
                      <a:pt x="352499" y="236859"/>
                    </a:cubicBezTo>
                    <a:cubicBezTo>
                      <a:pt x="352242" y="236687"/>
                      <a:pt x="351856" y="236430"/>
                      <a:pt x="351342" y="236087"/>
                    </a:cubicBezTo>
                    <a:cubicBezTo>
                      <a:pt x="350828" y="235744"/>
                      <a:pt x="349799" y="235230"/>
                      <a:pt x="348256" y="234544"/>
                    </a:cubicBezTo>
                    <a:cubicBezTo>
                      <a:pt x="347056" y="233687"/>
                      <a:pt x="345684" y="232958"/>
                      <a:pt x="344141" y="232358"/>
                    </a:cubicBezTo>
                    <a:cubicBezTo>
                      <a:pt x="342598" y="231758"/>
                      <a:pt x="341141" y="231029"/>
                      <a:pt x="339769" y="230172"/>
                    </a:cubicBezTo>
                    <a:cubicBezTo>
                      <a:pt x="338740" y="229315"/>
                      <a:pt x="337754" y="228672"/>
                      <a:pt x="336811" y="228243"/>
                    </a:cubicBezTo>
                    <a:cubicBezTo>
                      <a:pt x="335868" y="227815"/>
                      <a:pt x="334883" y="227429"/>
                      <a:pt x="333854" y="227086"/>
                    </a:cubicBezTo>
                    <a:lnTo>
                      <a:pt x="332311" y="225286"/>
                    </a:lnTo>
                    <a:cubicBezTo>
                      <a:pt x="330939" y="224771"/>
                      <a:pt x="329825" y="223828"/>
                      <a:pt x="328968" y="222457"/>
                    </a:cubicBezTo>
                    <a:cubicBezTo>
                      <a:pt x="328453" y="221942"/>
                      <a:pt x="328325" y="221685"/>
                      <a:pt x="328582" y="221685"/>
                    </a:cubicBezTo>
                    <a:cubicBezTo>
                      <a:pt x="328839" y="221685"/>
                      <a:pt x="328711" y="221514"/>
                      <a:pt x="328196" y="221171"/>
                    </a:cubicBezTo>
                    <a:cubicBezTo>
                      <a:pt x="327510" y="220656"/>
                      <a:pt x="326825" y="220271"/>
                      <a:pt x="326139" y="220014"/>
                    </a:cubicBezTo>
                    <a:cubicBezTo>
                      <a:pt x="325453" y="219756"/>
                      <a:pt x="324681" y="219371"/>
                      <a:pt x="323824" y="218856"/>
                    </a:cubicBezTo>
                    <a:lnTo>
                      <a:pt x="323310" y="218342"/>
                    </a:lnTo>
                    <a:cubicBezTo>
                      <a:pt x="322110" y="216799"/>
                      <a:pt x="321467" y="216027"/>
                      <a:pt x="321381" y="216027"/>
                    </a:cubicBezTo>
                    <a:cubicBezTo>
                      <a:pt x="321295" y="216027"/>
                      <a:pt x="321081" y="215513"/>
                      <a:pt x="320738" y="214484"/>
                    </a:cubicBezTo>
                    <a:cubicBezTo>
                      <a:pt x="320395" y="213284"/>
                      <a:pt x="319967" y="212384"/>
                      <a:pt x="319452" y="211784"/>
                    </a:cubicBezTo>
                    <a:cubicBezTo>
                      <a:pt x="318938" y="211184"/>
                      <a:pt x="318509" y="210712"/>
                      <a:pt x="318166" y="210369"/>
                    </a:cubicBezTo>
                    <a:cubicBezTo>
                      <a:pt x="317823" y="210027"/>
                      <a:pt x="317566" y="209512"/>
                      <a:pt x="317395" y="208826"/>
                    </a:cubicBezTo>
                    <a:cubicBezTo>
                      <a:pt x="317223" y="208141"/>
                      <a:pt x="317138" y="207026"/>
                      <a:pt x="317138" y="205483"/>
                    </a:cubicBezTo>
                    <a:cubicBezTo>
                      <a:pt x="318338" y="205655"/>
                      <a:pt x="319752" y="206083"/>
                      <a:pt x="321381" y="206769"/>
                    </a:cubicBezTo>
                    <a:cubicBezTo>
                      <a:pt x="323010" y="207455"/>
                      <a:pt x="324339" y="208226"/>
                      <a:pt x="325367" y="209084"/>
                    </a:cubicBezTo>
                    <a:cubicBezTo>
                      <a:pt x="326053" y="209427"/>
                      <a:pt x="326567" y="209641"/>
                      <a:pt x="326910" y="209727"/>
                    </a:cubicBezTo>
                    <a:cubicBezTo>
                      <a:pt x="327253" y="209812"/>
                      <a:pt x="327682" y="210112"/>
                      <a:pt x="328196" y="210627"/>
                    </a:cubicBezTo>
                    <a:cubicBezTo>
                      <a:pt x="328882" y="210970"/>
                      <a:pt x="329396" y="211312"/>
                      <a:pt x="329739" y="211655"/>
                    </a:cubicBezTo>
                    <a:cubicBezTo>
                      <a:pt x="330082" y="211998"/>
                      <a:pt x="330682" y="212341"/>
                      <a:pt x="331539" y="212684"/>
                    </a:cubicBezTo>
                    <a:lnTo>
                      <a:pt x="333082" y="213198"/>
                    </a:lnTo>
                    <a:lnTo>
                      <a:pt x="335911" y="214484"/>
                    </a:lnTo>
                    <a:cubicBezTo>
                      <a:pt x="336083" y="214484"/>
                      <a:pt x="336726" y="214613"/>
                      <a:pt x="337840" y="214870"/>
                    </a:cubicBezTo>
                    <a:cubicBezTo>
                      <a:pt x="338955" y="215127"/>
                      <a:pt x="340283" y="215427"/>
                      <a:pt x="341826" y="215770"/>
                    </a:cubicBezTo>
                    <a:cubicBezTo>
                      <a:pt x="343369" y="216113"/>
                      <a:pt x="344784" y="216413"/>
                      <a:pt x="346070" y="216670"/>
                    </a:cubicBezTo>
                    <a:cubicBezTo>
                      <a:pt x="347356" y="216927"/>
                      <a:pt x="348170" y="217056"/>
                      <a:pt x="348513" y="217056"/>
                    </a:cubicBezTo>
                    <a:cubicBezTo>
                      <a:pt x="349370" y="217056"/>
                      <a:pt x="349584" y="216970"/>
                      <a:pt x="349156" y="216799"/>
                    </a:cubicBezTo>
                    <a:cubicBezTo>
                      <a:pt x="348727" y="216627"/>
                      <a:pt x="349113" y="216713"/>
                      <a:pt x="350313" y="217056"/>
                    </a:cubicBezTo>
                    <a:cubicBezTo>
                      <a:pt x="353399" y="217570"/>
                      <a:pt x="355114" y="217528"/>
                      <a:pt x="355457" y="216927"/>
                    </a:cubicBezTo>
                    <a:cubicBezTo>
                      <a:pt x="355800" y="216327"/>
                      <a:pt x="356828" y="215513"/>
                      <a:pt x="358543" y="214484"/>
                    </a:cubicBezTo>
                    <a:cubicBezTo>
                      <a:pt x="358543" y="214141"/>
                      <a:pt x="358500" y="213756"/>
                      <a:pt x="358414" y="213327"/>
                    </a:cubicBezTo>
                    <a:cubicBezTo>
                      <a:pt x="358328" y="212898"/>
                      <a:pt x="358286" y="212427"/>
                      <a:pt x="358286" y="211913"/>
                    </a:cubicBezTo>
                    <a:cubicBezTo>
                      <a:pt x="358286" y="211227"/>
                      <a:pt x="358628" y="210027"/>
                      <a:pt x="359314" y="208312"/>
                    </a:cubicBezTo>
                    <a:cubicBezTo>
                      <a:pt x="360000" y="206598"/>
                      <a:pt x="360343" y="205226"/>
                      <a:pt x="360343" y="204197"/>
                    </a:cubicBezTo>
                    <a:lnTo>
                      <a:pt x="360086" y="201368"/>
                    </a:lnTo>
                    <a:cubicBezTo>
                      <a:pt x="360086" y="199482"/>
                      <a:pt x="360214" y="197468"/>
                      <a:pt x="360472" y="195325"/>
                    </a:cubicBezTo>
                    <a:cubicBezTo>
                      <a:pt x="360729" y="193182"/>
                      <a:pt x="360600" y="191081"/>
                      <a:pt x="360086" y="189024"/>
                    </a:cubicBezTo>
                    <a:cubicBezTo>
                      <a:pt x="360086" y="187995"/>
                      <a:pt x="360086" y="187352"/>
                      <a:pt x="360086" y="187095"/>
                    </a:cubicBezTo>
                    <a:cubicBezTo>
                      <a:pt x="360086" y="186838"/>
                      <a:pt x="360172" y="186195"/>
                      <a:pt x="360343" y="185166"/>
                    </a:cubicBezTo>
                    <a:cubicBezTo>
                      <a:pt x="360514" y="183966"/>
                      <a:pt x="360557" y="183280"/>
                      <a:pt x="360472" y="183109"/>
                    </a:cubicBezTo>
                    <a:cubicBezTo>
                      <a:pt x="360386" y="182937"/>
                      <a:pt x="360257" y="182337"/>
                      <a:pt x="360086" y="181309"/>
                    </a:cubicBezTo>
                    <a:cubicBezTo>
                      <a:pt x="359743" y="180109"/>
                      <a:pt x="359657" y="179380"/>
                      <a:pt x="359829" y="179123"/>
                    </a:cubicBezTo>
                    <a:cubicBezTo>
                      <a:pt x="360000" y="178866"/>
                      <a:pt x="360086" y="178223"/>
                      <a:pt x="360086" y="177194"/>
                    </a:cubicBezTo>
                    <a:cubicBezTo>
                      <a:pt x="360086" y="176165"/>
                      <a:pt x="359957" y="175351"/>
                      <a:pt x="359700" y="174751"/>
                    </a:cubicBezTo>
                    <a:cubicBezTo>
                      <a:pt x="359443" y="174151"/>
                      <a:pt x="359314" y="173422"/>
                      <a:pt x="359314" y="172565"/>
                    </a:cubicBezTo>
                    <a:cubicBezTo>
                      <a:pt x="359314" y="171708"/>
                      <a:pt x="359400" y="171407"/>
                      <a:pt x="359571" y="171665"/>
                    </a:cubicBezTo>
                    <a:cubicBezTo>
                      <a:pt x="359743" y="171922"/>
                      <a:pt x="359657" y="171536"/>
                      <a:pt x="359314" y="170507"/>
                    </a:cubicBezTo>
                    <a:cubicBezTo>
                      <a:pt x="358971" y="169993"/>
                      <a:pt x="358843" y="169864"/>
                      <a:pt x="358929" y="170122"/>
                    </a:cubicBezTo>
                    <a:cubicBezTo>
                      <a:pt x="359014" y="170379"/>
                      <a:pt x="358886" y="169993"/>
                      <a:pt x="358543" y="168964"/>
                    </a:cubicBezTo>
                    <a:cubicBezTo>
                      <a:pt x="358371" y="168621"/>
                      <a:pt x="358328" y="168450"/>
                      <a:pt x="358414" y="168450"/>
                    </a:cubicBezTo>
                    <a:cubicBezTo>
                      <a:pt x="358500" y="168450"/>
                      <a:pt x="358457" y="168193"/>
                      <a:pt x="358286" y="167678"/>
                    </a:cubicBezTo>
                    <a:cubicBezTo>
                      <a:pt x="358286" y="166650"/>
                      <a:pt x="358286" y="165750"/>
                      <a:pt x="358286" y="164978"/>
                    </a:cubicBezTo>
                    <a:cubicBezTo>
                      <a:pt x="358286" y="164207"/>
                      <a:pt x="358200" y="163306"/>
                      <a:pt x="358028" y="162278"/>
                    </a:cubicBezTo>
                    <a:cubicBezTo>
                      <a:pt x="358028" y="161249"/>
                      <a:pt x="357900" y="160520"/>
                      <a:pt x="357643" y="160092"/>
                    </a:cubicBezTo>
                    <a:cubicBezTo>
                      <a:pt x="357385" y="159663"/>
                      <a:pt x="357514" y="158849"/>
                      <a:pt x="358028" y="157649"/>
                    </a:cubicBezTo>
                    <a:cubicBezTo>
                      <a:pt x="358200" y="156791"/>
                      <a:pt x="358243" y="156448"/>
                      <a:pt x="358157" y="156620"/>
                    </a:cubicBezTo>
                    <a:cubicBezTo>
                      <a:pt x="358071" y="156791"/>
                      <a:pt x="357943" y="156277"/>
                      <a:pt x="357771" y="155077"/>
                    </a:cubicBezTo>
                    <a:cubicBezTo>
                      <a:pt x="357600" y="154734"/>
                      <a:pt x="357557" y="154434"/>
                      <a:pt x="357643" y="154177"/>
                    </a:cubicBezTo>
                    <a:cubicBezTo>
                      <a:pt x="357728" y="153920"/>
                      <a:pt x="357771" y="153534"/>
                      <a:pt x="357771" y="153019"/>
                    </a:cubicBezTo>
                    <a:cubicBezTo>
                      <a:pt x="357771" y="152677"/>
                      <a:pt x="357685" y="152377"/>
                      <a:pt x="357514" y="152119"/>
                    </a:cubicBezTo>
                    <a:cubicBezTo>
                      <a:pt x="357343" y="151862"/>
                      <a:pt x="357171" y="151391"/>
                      <a:pt x="357000" y="150705"/>
                    </a:cubicBezTo>
                    <a:cubicBezTo>
                      <a:pt x="357000" y="149676"/>
                      <a:pt x="357043" y="148990"/>
                      <a:pt x="357128" y="148647"/>
                    </a:cubicBezTo>
                    <a:cubicBezTo>
                      <a:pt x="357214" y="148305"/>
                      <a:pt x="357085" y="147619"/>
                      <a:pt x="356743" y="146590"/>
                    </a:cubicBezTo>
                    <a:cubicBezTo>
                      <a:pt x="356228" y="146933"/>
                      <a:pt x="355542" y="147233"/>
                      <a:pt x="354685" y="147490"/>
                    </a:cubicBezTo>
                    <a:cubicBezTo>
                      <a:pt x="353828" y="147747"/>
                      <a:pt x="353228" y="148047"/>
                      <a:pt x="352885" y="148390"/>
                    </a:cubicBezTo>
                    <a:cubicBezTo>
                      <a:pt x="352028" y="148733"/>
                      <a:pt x="351256" y="148948"/>
                      <a:pt x="350570" y="149033"/>
                    </a:cubicBezTo>
                    <a:cubicBezTo>
                      <a:pt x="349885" y="149119"/>
                      <a:pt x="349113" y="149248"/>
                      <a:pt x="348256" y="149419"/>
                    </a:cubicBezTo>
                    <a:cubicBezTo>
                      <a:pt x="347227" y="149762"/>
                      <a:pt x="346584" y="150062"/>
                      <a:pt x="346327" y="150319"/>
                    </a:cubicBezTo>
                    <a:cubicBezTo>
                      <a:pt x="346070" y="150576"/>
                      <a:pt x="345341" y="150705"/>
                      <a:pt x="344141" y="150705"/>
                    </a:cubicBezTo>
                    <a:cubicBezTo>
                      <a:pt x="343112" y="150876"/>
                      <a:pt x="342341" y="151091"/>
                      <a:pt x="341826" y="151348"/>
                    </a:cubicBezTo>
                    <a:cubicBezTo>
                      <a:pt x="341312" y="151605"/>
                      <a:pt x="340540" y="151819"/>
                      <a:pt x="339512" y="151991"/>
                    </a:cubicBezTo>
                    <a:cubicBezTo>
                      <a:pt x="339512" y="153191"/>
                      <a:pt x="339340" y="153962"/>
                      <a:pt x="338997" y="154305"/>
                    </a:cubicBezTo>
                    <a:cubicBezTo>
                      <a:pt x="338655" y="154648"/>
                      <a:pt x="338226" y="155334"/>
                      <a:pt x="337712" y="156363"/>
                    </a:cubicBezTo>
                    <a:cubicBezTo>
                      <a:pt x="337026" y="157391"/>
                      <a:pt x="336511" y="157992"/>
                      <a:pt x="336169" y="158163"/>
                    </a:cubicBezTo>
                    <a:lnTo>
                      <a:pt x="336169" y="158420"/>
                    </a:lnTo>
                    <a:cubicBezTo>
                      <a:pt x="335311" y="158763"/>
                      <a:pt x="334926" y="158892"/>
                      <a:pt x="335011" y="158806"/>
                    </a:cubicBezTo>
                    <a:cubicBezTo>
                      <a:pt x="335097" y="158720"/>
                      <a:pt x="334711" y="158677"/>
                      <a:pt x="333854" y="158677"/>
                    </a:cubicBezTo>
                    <a:cubicBezTo>
                      <a:pt x="332825" y="158677"/>
                      <a:pt x="332268" y="158849"/>
                      <a:pt x="332182" y="159192"/>
                    </a:cubicBezTo>
                    <a:cubicBezTo>
                      <a:pt x="332097" y="159535"/>
                      <a:pt x="331454" y="159706"/>
                      <a:pt x="330253" y="159706"/>
                    </a:cubicBezTo>
                    <a:cubicBezTo>
                      <a:pt x="329911" y="159706"/>
                      <a:pt x="329782" y="159706"/>
                      <a:pt x="329868" y="159706"/>
                    </a:cubicBezTo>
                    <a:cubicBezTo>
                      <a:pt x="329954" y="159706"/>
                      <a:pt x="329825" y="159620"/>
                      <a:pt x="329482" y="159449"/>
                    </a:cubicBezTo>
                    <a:cubicBezTo>
                      <a:pt x="328453" y="159449"/>
                      <a:pt x="327896" y="159492"/>
                      <a:pt x="327810" y="159577"/>
                    </a:cubicBezTo>
                    <a:cubicBezTo>
                      <a:pt x="327725" y="159663"/>
                      <a:pt x="327339" y="159535"/>
                      <a:pt x="326653" y="159192"/>
                    </a:cubicBezTo>
                    <a:cubicBezTo>
                      <a:pt x="325624" y="158849"/>
                      <a:pt x="325067" y="158377"/>
                      <a:pt x="324981" y="157777"/>
                    </a:cubicBezTo>
                    <a:cubicBezTo>
                      <a:pt x="324896" y="157177"/>
                      <a:pt x="324339" y="156534"/>
                      <a:pt x="323310" y="155848"/>
                    </a:cubicBezTo>
                    <a:cubicBezTo>
                      <a:pt x="322110" y="155334"/>
                      <a:pt x="321424" y="154777"/>
                      <a:pt x="321252" y="154177"/>
                    </a:cubicBezTo>
                    <a:cubicBezTo>
                      <a:pt x="321081" y="153577"/>
                      <a:pt x="320567" y="153019"/>
                      <a:pt x="319709" y="152505"/>
                    </a:cubicBezTo>
                    <a:cubicBezTo>
                      <a:pt x="319538" y="152334"/>
                      <a:pt x="319452" y="152291"/>
                      <a:pt x="319452" y="152377"/>
                    </a:cubicBezTo>
                    <a:cubicBezTo>
                      <a:pt x="319452" y="152462"/>
                      <a:pt x="319281" y="152334"/>
                      <a:pt x="318938" y="151991"/>
                    </a:cubicBezTo>
                    <a:lnTo>
                      <a:pt x="318681" y="151734"/>
                    </a:lnTo>
                    <a:cubicBezTo>
                      <a:pt x="318338" y="151391"/>
                      <a:pt x="318209" y="151219"/>
                      <a:pt x="318295" y="151219"/>
                    </a:cubicBezTo>
                    <a:cubicBezTo>
                      <a:pt x="318381" y="151219"/>
                      <a:pt x="318466" y="151305"/>
                      <a:pt x="318552" y="151476"/>
                    </a:cubicBezTo>
                    <a:cubicBezTo>
                      <a:pt x="318638" y="151648"/>
                      <a:pt x="318724" y="151734"/>
                      <a:pt x="318809" y="151734"/>
                    </a:cubicBezTo>
                    <a:cubicBezTo>
                      <a:pt x="318895" y="151734"/>
                      <a:pt x="318766" y="151562"/>
                      <a:pt x="318423" y="151219"/>
                    </a:cubicBezTo>
                    <a:lnTo>
                      <a:pt x="316881" y="149162"/>
                    </a:lnTo>
                    <a:cubicBezTo>
                      <a:pt x="316195" y="148476"/>
                      <a:pt x="315809" y="147833"/>
                      <a:pt x="315723" y="147233"/>
                    </a:cubicBezTo>
                    <a:cubicBezTo>
                      <a:pt x="315637" y="146633"/>
                      <a:pt x="315337" y="145990"/>
                      <a:pt x="314823" y="145304"/>
                    </a:cubicBezTo>
                    <a:cubicBezTo>
                      <a:pt x="314480" y="144618"/>
                      <a:pt x="314223" y="143504"/>
                      <a:pt x="314051" y="141961"/>
                    </a:cubicBezTo>
                    <a:cubicBezTo>
                      <a:pt x="312851" y="141618"/>
                      <a:pt x="312251" y="141104"/>
                      <a:pt x="312251" y="140418"/>
                    </a:cubicBezTo>
                    <a:cubicBezTo>
                      <a:pt x="312080" y="139732"/>
                      <a:pt x="311823" y="138875"/>
                      <a:pt x="311480" y="137846"/>
                    </a:cubicBezTo>
                    <a:cubicBezTo>
                      <a:pt x="310622" y="136303"/>
                      <a:pt x="310408" y="135446"/>
                      <a:pt x="310837" y="135274"/>
                    </a:cubicBezTo>
                    <a:cubicBezTo>
                      <a:pt x="311266" y="135103"/>
                      <a:pt x="311308" y="134503"/>
                      <a:pt x="310965" y="133474"/>
                    </a:cubicBezTo>
                    <a:cubicBezTo>
                      <a:pt x="310794" y="132788"/>
                      <a:pt x="310665" y="132445"/>
                      <a:pt x="310580" y="132445"/>
                    </a:cubicBezTo>
                    <a:cubicBezTo>
                      <a:pt x="310494" y="132445"/>
                      <a:pt x="310365" y="131931"/>
                      <a:pt x="310194" y="130902"/>
                    </a:cubicBezTo>
                    <a:cubicBezTo>
                      <a:pt x="310022" y="129531"/>
                      <a:pt x="310065" y="129188"/>
                      <a:pt x="310322" y="129874"/>
                    </a:cubicBezTo>
                    <a:cubicBezTo>
                      <a:pt x="310580" y="130560"/>
                      <a:pt x="310622" y="130131"/>
                      <a:pt x="310451" y="128588"/>
                    </a:cubicBezTo>
                    <a:cubicBezTo>
                      <a:pt x="310280" y="127559"/>
                      <a:pt x="310108" y="127002"/>
                      <a:pt x="309937" y="126916"/>
                    </a:cubicBezTo>
                    <a:cubicBezTo>
                      <a:pt x="309765" y="126830"/>
                      <a:pt x="309851" y="126530"/>
                      <a:pt x="310194" y="126016"/>
                    </a:cubicBezTo>
                    <a:cubicBezTo>
                      <a:pt x="310537" y="124987"/>
                      <a:pt x="310837" y="124087"/>
                      <a:pt x="311094" y="123316"/>
                    </a:cubicBezTo>
                    <a:cubicBezTo>
                      <a:pt x="311351" y="122544"/>
                      <a:pt x="311480" y="121644"/>
                      <a:pt x="311480" y="120615"/>
                    </a:cubicBezTo>
                    <a:lnTo>
                      <a:pt x="311994" y="117272"/>
                    </a:lnTo>
                    <a:cubicBezTo>
                      <a:pt x="312165" y="116586"/>
                      <a:pt x="312294" y="116286"/>
                      <a:pt x="312380" y="116372"/>
                    </a:cubicBezTo>
                    <a:cubicBezTo>
                      <a:pt x="312466" y="116458"/>
                      <a:pt x="312509" y="116158"/>
                      <a:pt x="312509" y="115472"/>
                    </a:cubicBezTo>
                    <a:cubicBezTo>
                      <a:pt x="312509" y="114958"/>
                      <a:pt x="312466" y="114700"/>
                      <a:pt x="312380" y="114700"/>
                    </a:cubicBezTo>
                    <a:cubicBezTo>
                      <a:pt x="312294" y="114700"/>
                      <a:pt x="312251" y="114357"/>
                      <a:pt x="312251" y="113672"/>
                    </a:cubicBezTo>
                    <a:cubicBezTo>
                      <a:pt x="312594" y="113329"/>
                      <a:pt x="313023" y="113157"/>
                      <a:pt x="313537" y="113157"/>
                    </a:cubicBezTo>
                    <a:cubicBezTo>
                      <a:pt x="313194" y="111443"/>
                      <a:pt x="313108" y="110071"/>
                      <a:pt x="313280" y="109043"/>
                    </a:cubicBezTo>
                    <a:cubicBezTo>
                      <a:pt x="313623" y="108700"/>
                      <a:pt x="313752" y="108485"/>
                      <a:pt x="313666" y="108400"/>
                    </a:cubicBezTo>
                    <a:cubicBezTo>
                      <a:pt x="313580" y="108314"/>
                      <a:pt x="313880" y="108185"/>
                      <a:pt x="314566" y="108014"/>
                    </a:cubicBezTo>
                    <a:cubicBezTo>
                      <a:pt x="314566" y="107842"/>
                      <a:pt x="314480" y="107757"/>
                      <a:pt x="314309" y="107757"/>
                    </a:cubicBezTo>
                    <a:cubicBezTo>
                      <a:pt x="314137" y="107757"/>
                      <a:pt x="314051" y="107585"/>
                      <a:pt x="314051" y="107242"/>
                    </a:cubicBezTo>
                    <a:cubicBezTo>
                      <a:pt x="314051" y="107585"/>
                      <a:pt x="313966" y="107328"/>
                      <a:pt x="313794" y="106471"/>
                    </a:cubicBezTo>
                    <a:cubicBezTo>
                      <a:pt x="314995" y="105785"/>
                      <a:pt x="315423" y="105399"/>
                      <a:pt x="315080" y="105314"/>
                    </a:cubicBezTo>
                    <a:cubicBezTo>
                      <a:pt x="314737" y="105228"/>
                      <a:pt x="314737" y="104756"/>
                      <a:pt x="315080" y="103899"/>
                    </a:cubicBezTo>
                    <a:cubicBezTo>
                      <a:pt x="315080" y="103385"/>
                      <a:pt x="315166" y="103128"/>
                      <a:pt x="315337" y="103128"/>
                    </a:cubicBezTo>
                    <a:cubicBezTo>
                      <a:pt x="315509" y="103128"/>
                      <a:pt x="315680" y="102870"/>
                      <a:pt x="315852" y="102356"/>
                    </a:cubicBezTo>
                    <a:cubicBezTo>
                      <a:pt x="316195" y="101842"/>
                      <a:pt x="316409" y="101199"/>
                      <a:pt x="316495" y="100427"/>
                    </a:cubicBezTo>
                    <a:cubicBezTo>
                      <a:pt x="316580" y="99656"/>
                      <a:pt x="316709" y="99098"/>
                      <a:pt x="316881" y="98756"/>
                    </a:cubicBezTo>
                    <a:cubicBezTo>
                      <a:pt x="317052" y="97555"/>
                      <a:pt x="317180" y="97084"/>
                      <a:pt x="317266" y="97341"/>
                    </a:cubicBezTo>
                    <a:cubicBezTo>
                      <a:pt x="317352" y="97598"/>
                      <a:pt x="317652" y="97298"/>
                      <a:pt x="318166" y="96441"/>
                    </a:cubicBezTo>
                    <a:lnTo>
                      <a:pt x="319452" y="92069"/>
                    </a:lnTo>
                    <a:lnTo>
                      <a:pt x="319452" y="91555"/>
                    </a:lnTo>
                    <a:lnTo>
                      <a:pt x="319452" y="91297"/>
                    </a:lnTo>
                    <a:lnTo>
                      <a:pt x="322281" y="80239"/>
                    </a:lnTo>
                    <a:cubicBezTo>
                      <a:pt x="322453" y="79896"/>
                      <a:pt x="322495" y="79682"/>
                      <a:pt x="322410" y="79596"/>
                    </a:cubicBezTo>
                    <a:cubicBezTo>
                      <a:pt x="322324" y="79510"/>
                      <a:pt x="322453" y="79125"/>
                      <a:pt x="322795" y="78439"/>
                    </a:cubicBezTo>
                    <a:cubicBezTo>
                      <a:pt x="322967" y="78096"/>
                      <a:pt x="323096" y="77581"/>
                      <a:pt x="323181" y="76896"/>
                    </a:cubicBezTo>
                    <a:cubicBezTo>
                      <a:pt x="323267" y="76210"/>
                      <a:pt x="323310" y="75610"/>
                      <a:pt x="323310" y="75095"/>
                    </a:cubicBezTo>
                    <a:cubicBezTo>
                      <a:pt x="323310" y="74238"/>
                      <a:pt x="323353" y="74024"/>
                      <a:pt x="323438" y="74452"/>
                    </a:cubicBezTo>
                    <a:cubicBezTo>
                      <a:pt x="323524" y="74881"/>
                      <a:pt x="323653" y="74581"/>
                      <a:pt x="323824" y="73552"/>
                    </a:cubicBezTo>
                    <a:cubicBezTo>
                      <a:pt x="323996" y="73038"/>
                      <a:pt x="324038" y="72609"/>
                      <a:pt x="323953" y="72267"/>
                    </a:cubicBezTo>
                    <a:cubicBezTo>
                      <a:pt x="323867" y="71924"/>
                      <a:pt x="323910" y="71324"/>
                      <a:pt x="324081" y="70466"/>
                    </a:cubicBezTo>
                    <a:cubicBezTo>
                      <a:pt x="323567" y="70466"/>
                      <a:pt x="323138" y="70552"/>
                      <a:pt x="322795" y="70723"/>
                    </a:cubicBezTo>
                    <a:cubicBezTo>
                      <a:pt x="322453" y="70895"/>
                      <a:pt x="321938" y="71152"/>
                      <a:pt x="321252" y="71495"/>
                    </a:cubicBezTo>
                    <a:lnTo>
                      <a:pt x="314823" y="73810"/>
                    </a:lnTo>
                    <a:cubicBezTo>
                      <a:pt x="313108" y="74152"/>
                      <a:pt x="311480" y="74495"/>
                      <a:pt x="309937" y="74838"/>
                    </a:cubicBezTo>
                    <a:cubicBezTo>
                      <a:pt x="308394" y="75181"/>
                      <a:pt x="306851" y="75953"/>
                      <a:pt x="305308" y="77153"/>
                    </a:cubicBezTo>
                    <a:cubicBezTo>
                      <a:pt x="304965" y="77324"/>
                      <a:pt x="304622" y="77453"/>
                      <a:pt x="304279" y="77539"/>
                    </a:cubicBezTo>
                    <a:cubicBezTo>
                      <a:pt x="303936" y="77624"/>
                      <a:pt x="303507" y="77839"/>
                      <a:pt x="302993" y="78182"/>
                    </a:cubicBezTo>
                    <a:lnTo>
                      <a:pt x="300421" y="79725"/>
                    </a:lnTo>
                    <a:cubicBezTo>
                      <a:pt x="299392" y="80582"/>
                      <a:pt x="298750" y="80968"/>
                      <a:pt x="298492" y="80882"/>
                    </a:cubicBezTo>
                    <a:cubicBezTo>
                      <a:pt x="298235" y="80796"/>
                      <a:pt x="297592" y="80925"/>
                      <a:pt x="296564" y="81268"/>
                    </a:cubicBezTo>
                    <a:cubicBezTo>
                      <a:pt x="294849" y="82125"/>
                      <a:pt x="292920" y="82768"/>
                      <a:pt x="290777" y="83196"/>
                    </a:cubicBezTo>
                    <a:cubicBezTo>
                      <a:pt x="288634" y="83625"/>
                      <a:pt x="286791" y="84697"/>
                      <a:pt x="285248" y="86411"/>
                    </a:cubicBezTo>
                    <a:cubicBezTo>
                      <a:pt x="284905" y="86754"/>
                      <a:pt x="284691" y="87054"/>
                      <a:pt x="284605" y="87311"/>
                    </a:cubicBezTo>
                    <a:cubicBezTo>
                      <a:pt x="284519" y="87568"/>
                      <a:pt x="284048" y="87697"/>
                      <a:pt x="283190" y="87697"/>
                    </a:cubicBezTo>
                    <a:cubicBezTo>
                      <a:pt x="281990" y="87697"/>
                      <a:pt x="281090" y="87654"/>
                      <a:pt x="280490" y="87568"/>
                    </a:cubicBezTo>
                    <a:cubicBezTo>
                      <a:pt x="279890" y="87483"/>
                      <a:pt x="279161" y="87097"/>
                      <a:pt x="278304" y="86411"/>
                    </a:cubicBezTo>
                    <a:cubicBezTo>
                      <a:pt x="277447" y="85554"/>
                      <a:pt x="276547" y="84868"/>
                      <a:pt x="275604" y="84354"/>
                    </a:cubicBezTo>
                    <a:cubicBezTo>
                      <a:pt x="274661" y="83839"/>
                      <a:pt x="273846" y="83239"/>
                      <a:pt x="273161" y="82554"/>
                    </a:cubicBezTo>
                    <a:cubicBezTo>
                      <a:pt x="272303" y="81696"/>
                      <a:pt x="271703" y="81096"/>
                      <a:pt x="271360" y="80753"/>
                    </a:cubicBezTo>
                    <a:cubicBezTo>
                      <a:pt x="271018" y="80410"/>
                      <a:pt x="270803" y="80153"/>
                      <a:pt x="270717" y="79982"/>
                    </a:cubicBezTo>
                    <a:cubicBezTo>
                      <a:pt x="270632" y="79810"/>
                      <a:pt x="270460" y="79596"/>
                      <a:pt x="270203" y="79339"/>
                    </a:cubicBezTo>
                    <a:cubicBezTo>
                      <a:pt x="269946" y="79082"/>
                      <a:pt x="269474" y="78524"/>
                      <a:pt x="268789" y="77667"/>
                    </a:cubicBezTo>
                    <a:cubicBezTo>
                      <a:pt x="268274" y="76810"/>
                      <a:pt x="267674" y="76381"/>
                      <a:pt x="266988" y="76381"/>
                    </a:cubicBezTo>
                    <a:cubicBezTo>
                      <a:pt x="267160" y="75696"/>
                      <a:pt x="267246" y="74924"/>
                      <a:pt x="267246" y="74067"/>
                    </a:cubicBezTo>
                    <a:cubicBezTo>
                      <a:pt x="266217" y="74067"/>
                      <a:pt x="265446" y="73381"/>
                      <a:pt x="264931" y="72009"/>
                    </a:cubicBezTo>
                    <a:cubicBezTo>
                      <a:pt x="265788" y="72181"/>
                      <a:pt x="266174" y="72309"/>
                      <a:pt x="266088" y="72395"/>
                    </a:cubicBezTo>
                    <a:cubicBezTo>
                      <a:pt x="266003" y="72481"/>
                      <a:pt x="266217" y="72438"/>
                      <a:pt x="266731" y="72267"/>
                    </a:cubicBezTo>
                    <a:cubicBezTo>
                      <a:pt x="266388" y="71238"/>
                      <a:pt x="266088" y="70423"/>
                      <a:pt x="265831" y="69823"/>
                    </a:cubicBezTo>
                    <a:cubicBezTo>
                      <a:pt x="265574" y="69223"/>
                      <a:pt x="265446" y="68323"/>
                      <a:pt x="265446" y="67123"/>
                    </a:cubicBezTo>
                    <a:lnTo>
                      <a:pt x="266731" y="68409"/>
                    </a:lnTo>
                    <a:lnTo>
                      <a:pt x="268017" y="69438"/>
                    </a:lnTo>
                    <a:cubicBezTo>
                      <a:pt x="268703" y="69952"/>
                      <a:pt x="268917" y="70123"/>
                      <a:pt x="268660" y="69952"/>
                    </a:cubicBezTo>
                    <a:cubicBezTo>
                      <a:pt x="268403" y="69780"/>
                      <a:pt x="268703" y="69952"/>
                      <a:pt x="269560" y="70466"/>
                    </a:cubicBezTo>
                    <a:cubicBezTo>
                      <a:pt x="269903" y="70638"/>
                      <a:pt x="270160" y="70681"/>
                      <a:pt x="270332" y="70595"/>
                    </a:cubicBezTo>
                    <a:cubicBezTo>
                      <a:pt x="270503" y="70509"/>
                      <a:pt x="270760" y="70638"/>
                      <a:pt x="271103" y="70981"/>
                    </a:cubicBezTo>
                    <a:cubicBezTo>
                      <a:pt x="271960" y="71324"/>
                      <a:pt x="272561" y="71538"/>
                      <a:pt x="272904" y="71624"/>
                    </a:cubicBezTo>
                    <a:cubicBezTo>
                      <a:pt x="273246" y="71709"/>
                      <a:pt x="273761" y="71924"/>
                      <a:pt x="274447" y="72267"/>
                    </a:cubicBezTo>
                    <a:cubicBezTo>
                      <a:pt x="275475" y="72438"/>
                      <a:pt x="276033" y="72567"/>
                      <a:pt x="276118" y="72652"/>
                    </a:cubicBezTo>
                    <a:cubicBezTo>
                      <a:pt x="276204" y="72738"/>
                      <a:pt x="276504" y="72781"/>
                      <a:pt x="277018" y="72781"/>
                    </a:cubicBezTo>
                    <a:lnTo>
                      <a:pt x="277276" y="72781"/>
                    </a:lnTo>
                    <a:lnTo>
                      <a:pt x="278047" y="72524"/>
                    </a:lnTo>
                    <a:cubicBezTo>
                      <a:pt x="279076" y="72181"/>
                      <a:pt x="279590" y="72095"/>
                      <a:pt x="279590" y="72267"/>
                    </a:cubicBezTo>
                    <a:cubicBezTo>
                      <a:pt x="280276" y="72267"/>
                      <a:pt x="280790" y="72181"/>
                      <a:pt x="281133" y="72009"/>
                    </a:cubicBezTo>
                    <a:cubicBezTo>
                      <a:pt x="282162" y="71838"/>
                      <a:pt x="282762" y="71838"/>
                      <a:pt x="282933" y="72009"/>
                    </a:cubicBezTo>
                    <a:cubicBezTo>
                      <a:pt x="283105" y="72181"/>
                      <a:pt x="283705" y="72181"/>
                      <a:pt x="284734" y="72009"/>
                    </a:cubicBezTo>
                    <a:cubicBezTo>
                      <a:pt x="286791" y="71838"/>
                      <a:pt x="289020" y="71238"/>
                      <a:pt x="291420" y="70209"/>
                    </a:cubicBezTo>
                    <a:cubicBezTo>
                      <a:pt x="292106" y="69695"/>
                      <a:pt x="292577" y="69480"/>
                      <a:pt x="292835" y="69566"/>
                    </a:cubicBezTo>
                    <a:cubicBezTo>
                      <a:pt x="293092" y="69652"/>
                      <a:pt x="293563" y="69609"/>
                      <a:pt x="294249" y="69438"/>
                    </a:cubicBezTo>
                    <a:cubicBezTo>
                      <a:pt x="295106" y="69095"/>
                      <a:pt x="295878" y="68795"/>
                      <a:pt x="296564" y="68537"/>
                    </a:cubicBezTo>
                    <a:cubicBezTo>
                      <a:pt x="297249" y="68280"/>
                      <a:pt x="297849" y="67980"/>
                      <a:pt x="298364" y="67637"/>
                    </a:cubicBezTo>
                    <a:cubicBezTo>
                      <a:pt x="299221" y="67294"/>
                      <a:pt x="300164" y="66994"/>
                      <a:pt x="301193" y="66737"/>
                    </a:cubicBezTo>
                    <a:cubicBezTo>
                      <a:pt x="302221" y="66480"/>
                      <a:pt x="303164" y="66180"/>
                      <a:pt x="304022" y="65837"/>
                    </a:cubicBezTo>
                    <a:cubicBezTo>
                      <a:pt x="304365" y="65666"/>
                      <a:pt x="304665" y="65623"/>
                      <a:pt x="304922" y="65709"/>
                    </a:cubicBezTo>
                    <a:cubicBezTo>
                      <a:pt x="305179" y="65794"/>
                      <a:pt x="305479" y="65751"/>
                      <a:pt x="305822" y="65580"/>
                    </a:cubicBezTo>
                    <a:cubicBezTo>
                      <a:pt x="306165" y="65409"/>
                      <a:pt x="306422" y="65323"/>
                      <a:pt x="306593" y="65323"/>
                    </a:cubicBezTo>
                    <a:cubicBezTo>
                      <a:pt x="306765" y="65323"/>
                      <a:pt x="307022" y="65237"/>
                      <a:pt x="307365" y="65066"/>
                    </a:cubicBezTo>
                    <a:lnTo>
                      <a:pt x="307622" y="65066"/>
                    </a:lnTo>
                    <a:lnTo>
                      <a:pt x="310708" y="64037"/>
                    </a:lnTo>
                    <a:cubicBezTo>
                      <a:pt x="311223" y="63865"/>
                      <a:pt x="312037" y="63565"/>
                      <a:pt x="313151" y="63137"/>
                    </a:cubicBezTo>
                    <a:cubicBezTo>
                      <a:pt x="314266" y="62708"/>
                      <a:pt x="315080" y="62322"/>
                      <a:pt x="315594" y="61980"/>
                    </a:cubicBezTo>
                    <a:cubicBezTo>
                      <a:pt x="315937" y="61808"/>
                      <a:pt x="316195" y="61722"/>
                      <a:pt x="316366" y="61722"/>
                    </a:cubicBezTo>
                    <a:cubicBezTo>
                      <a:pt x="316537" y="61722"/>
                      <a:pt x="316795" y="61637"/>
                      <a:pt x="317138" y="61465"/>
                    </a:cubicBezTo>
                    <a:cubicBezTo>
                      <a:pt x="318166" y="61122"/>
                      <a:pt x="319281" y="60651"/>
                      <a:pt x="320481" y="60051"/>
                    </a:cubicBezTo>
                    <a:cubicBezTo>
                      <a:pt x="321681" y="59451"/>
                      <a:pt x="322624" y="59065"/>
                      <a:pt x="323310" y="58893"/>
                    </a:cubicBezTo>
                    <a:cubicBezTo>
                      <a:pt x="324510" y="58722"/>
                      <a:pt x="325624" y="58379"/>
                      <a:pt x="326653" y="57865"/>
                    </a:cubicBezTo>
                    <a:cubicBezTo>
                      <a:pt x="328196" y="57522"/>
                      <a:pt x="329225" y="57007"/>
                      <a:pt x="329739" y="56322"/>
                    </a:cubicBezTo>
                    <a:cubicBezTo>
                      <a:pt x="330425" y="55636"/>
                      <a:pt x="331025" y="54864"/>
                      <a:pt x="331539" y="54007"/>
                    </a:cubicBezTo>
                    <a:cubicBezTo>
                      <a:pt x="332054" y="53150"/>
                      <a:pt x="332482" y="52293"/>
                      <a:pt x="332825" y="51435"/>
                    </a:cubicBezTo>
                    <a:lnTo>
                      <a:pt x="333340" y="49378"/>
                    </a:lnTo>
                    <a:cubicBezTo>
                      <a:pt x="333511" y="49206"/>
                      <a:pt x="333640" y="48949"/>
                      <a:pt x="333725" y="48606"/>
                    </a:cubicBezTo>
                    <a:cubicBezTo>
                      <a:pt x="333811" y="48264"/>
                      <a:pt x="333940" y="48006"/>
                      <a:pt x="334111" y="47835"/>
                    </a:cubicBezTo>
                    <a:lnTo>
                      <a:pt x="336426" y="43463"/>
                    </a:lnTo>
                    <a:cubicBezTo>
                      <a:pt x="336597" y="42949"/>
                      <a:pt x="336854" y="42348"/>
                      <a:pt x="337197" y="41663"/>
                    </a:cubicBezTo>
                    <a:cubicBezTo>
                      <a:pt x="337540" y="41320"/>
                      <a:pt x="337797" y="40891"/>
                      <a:pt x="337969" y="40377"/>
                    </a:cubicBezTo>
                    <a:lnTo>
                      <a:pt x="339512" y="37548"/>
                    </a:lnTo>
                    <a:lnTo>
                      <a:pt x="341055" y="34462"/>
                    </a:lnTo>
                    <a:cubicBezTo>
                      <a:pt x="341398" y="34119"/>
                      <a:pt x="341655" y="33690"/>
                      <a:pt x="341826" y="33176"/>
                    </a:cubicBezTo>
                    <a:cubicBezTo>
                      <a:pt x="341998" y="31976"/>
                      <a:pt x="342298" y="31161"/>
                      <a:pt x="342726" y="30733"/>
                    </a:cubicBezTo>
                    <a:cubicBezTo>
                      <a:pt x="343155" y="30304"/>
                      <a:pt x="343412" y="30004"/>
                      <a:pt x="343498" y="29833"/>
                    </a:cubicBezTo>
                    <a:cubicBezTo>
                      <a:pt x="343584" y="29661"/>
                      <a:pt x="343627" y="29318"/>
                      <a:pt x="343627" y="28804"/>
                    </a:cubicBezTo>
                    <a:cubicBezTo>
                      <a:pt x="343627" y="28290"/>
                      <a:pt x="343541" y="27347"/>
                      <a:pt x="343369" y="25975"/>
                    </a:cubicBezTo>
                    <a:cubicBezTo>
                      <a:pt x="343369" y="25632"/>
                      <a:pt x="343369" y="24861"/>
                      <a:pt x="343369" y="23660"/>
                    </a:cubicBezTo>
                    <a:cubicBezTo>
                      <a:pt x="343369" y="22460"/>
                      <a:pt x="343541" y="21603"/>
                      <a:pt x="343884" y="21089"/>
                    </a:cubicBezTo>
                    <a:cubicBezTo>
                      <a:pt x="344227" y="20746"/>
                      <a:pt x="344398" y="20617"/>
                      <a:pt x="344398" y="20703"/>
                    </a:cubicBezTo>
                    <a:cubicBezTo>
                      <a:pt x="344398" y="20789"/>
                      <a:pt x="344655" y="20574"/>
                      <a:pt x="345170" y="20060"/>
                    </a:cubicBezTo>
                    <a:cubicBezTo>
                      <a:pt x="344998" y="19717"/>
                      <a:pt x="344827" y="19460"/>
                      <a:pt x="344655" y="19288"/>
                    </a:cubicBezTo>
                    <a:cubicBezTo>
                      <a:pt x="344484" y="18946"/>
                      <a:pt x="344312" y="18688"/>
                      <a:pt x="344141" y="18517"/>
                    </a:cubicBezTo>
                    <a:cubicBezTo>
                      <a:pt x="343970" y="18345"/>
                      <a:pt x="343712" y="18088"/>
                      <a:pt x="343369" y="17745"/>
                    </a:cubicBezTo>
                    <a:cubicBezTo>
                      <a:pt x="341998" y="16374"/>
                      <a:pt x="341141" y="14831"/>
                      <a:pt x="340798" y="13116"/>
                    </a:cubicBezTo>
                    <a:lnTo>
                      <a:pt x="342855" y="12859"/>
                    </a:lnTo>
                    <a:cubicBezTo>
                      <a:pt x="343884" y="12859"/>
                      <a:pt x="344270" y="12902"/>
                      <a:pt x="344012" y="12988"/>
                    </a:cubicBezTo>
                    <a:cubicBezTo>
                      <a:pt x="343755" y="13073"/>
                      <a:pt x="343970" y="13116"/>
                      <a:pt x="344655" y="13116"/>
                    </a:cubicBezTo>
                    <a:cubicBezTo>
                      <a:pt x="345684" y="12945"/>
                      <a:pt x="346498" y="12645"/>
                      <a:pt x="347098" y="12216"/>
                    </a:cubicBezTo>
                    <a:cubicBezTo>
                      <a:pt x="347699" y="11788"/>
                      <a:pt x="348513" y="11402"/>
                      <a:pt x="349542" y="11059"/>
                    </a:cubicBezTo>
                    <a:cubicBezTo>
                      <a:pt x="350056" y="10716"/>
                      <a:pt x="350527" y="10416"/>
                      <a:pt x="350956" y="10159"/>
                    </a:cubicBezTo>
                    <a:cubicBezTo>
                      <a:pt x="351385" y="9902"/>
                      <a:pt x="351856" y="9602"/>
                      <a:pt x="352371" y="9259"/>
                    </a:cubicBezTo>
                    <a:lnTo>
                      <a:pt x="357000" y="7973"/>
                    </a:lnTo>
                    <a:lnTo>
                      <a:pt x="358028" y="7973"/>
                    </a:lnTo>
                    <a:cubicBezTo>
                      <a:pt x="359571" y="7630"/>
                      <a:pt x="360643" y="7587"/>
                      <a:pt x="361243" y="7844"/>
                    </a:cubicBezTo>
                    <a:close/>
                    <a:moveTo>
                      <a:pt x="68816" y="6301"/>
                    </a:moveTo>
                    <a:cubicBezTo>
                      <a:pt x="71474" y="6730"/>
                      <a:pt x="73917" y="7115"/>
                      <a:pt x="76146" y="7458"/>
                    </a:cubicBezTo>
                    <a:cubicBezTo>
                      <a:pt x="77346" y="7801"/>
                      <a:pt x="78803" y="8187"/>
                      <a:pt x="80518" y="8616"/>
                    </a:cubicBezTo>
                    <a:cubicBezTo>
                      <a:pt x="82232" y="9044"/>
                      <a:pt x="83604" y="9259"/>
                      <a:pt x="84632" y="9259"/>
                    </a:cubicBezTo>
                    <a:cubicBezTo>
                      <a:pt x="85490" y="9259"/>
                      <a:pt x="86433" y="9087"/>
                      <a:pt x="87461" y="8744"/>
                    </a:cubicBezTo>
                    <a:cubicBezTo>
                      <a:pt x="88490" y="8401"/>
                      <a:pt x="89176" y="8230"/>
                      <a:pt x="89519" y="8230"/>
                    </a:cubicBezTo>
                    <a:cubicBezTo>
                      <a:pt x="90547" y="8230"/>
                      <a:pt x="92048" y="8830"/>
                      <a:pt x="94019" y="10030"/>
                    </a:cubicBezTo>
                    <a:cubicBezTo>
                      <a:pt x="95991" y="11230"/>
                      <a:pt x="97405" y="12259"/>
                      <a:pt x="98263" y="13116"/>
                    </a:cubicBezTo>
                    <a:cubicBezTo>
                      <a:pt x="98948" y="13459"/>
                      <a:pt x="99720" y="13802"/>
                      <a:pt x="100577" y="14145"/>
                    </a:cubicBezTo>
                    <a:cubicBezTo>
                      <a:pt x="101092" y="14488"/>
                      <a:pt x="101434" y="14702"/>
                      <a:pt x="101606" y="14788"/>
                    </a:cubicBezTo>
                    <a:cubicBezTo>
                      <a:pt x="101777" y="14874"/>
                      <a:pt x="102035" y="15174"/>
                      <a:pt x="102377" y="15688"/>
                    </a:cubicBezTo>
                    <a:cubicBezTo>
                      <a:pt x="103235" y="17231"/>
                      <a:pt x="104006" y="18217"/>
                      <a:pt x="104692" y="18646"/>
                    </a:cubicBezTo>
                    <a:cubicBezTo>
                      <a:pt x="105378" y="19074"/>
                      <a:pt x="106021" y="19460"/>
                      <a:pt x="106621" y="19803"/>
                    </a:cubicBezTo>
                    <a:cubicBezTo>
                      <a:pt x="107221" y="20146"/>
                      <a:pt x="107821" y="20617"/>
                      <a:pt x="108421" y="21217"/>
                    </a:cubicBezTo>
                    <a:cubicBezTo>
                      <a:pt x="109021" y="21817"/>
                      <a:pt x="109578" y="22803"/>
                      <a:pt x="110093" y="24175"/>
                    </a:cubicBezTo>
                    <a:cubicBezTo>
                      <a:pt x="110264" y="25032"/>
                      <a:pt x="110521" y="25632"/>
                      <a:pt x="110864" y="25975"/>
                    </a:cubicBezTo>
                    <a:cubicBezTo>
                      <a:pt x="111207" y="26318"/>
                      <a:pt x="111464" y="26661"/>
                      <a:pt x="111636" y="27004"/>
                    </a:cubicBezTo>
                    <a:cubicBezTo>
                      <a:pt x="111807" y="27347"/>
                      <a:pt x="112021" y="27818"/>
                      <a:pt x="112279" y="28418"/>
                    </a:cubicBezTo>
                    <a:cubicBezTo>
                      <a:pt x="112536" y="29018"/>
                      <a:pt x="112750" y="29918"/>
                      <a:pt x="112922" y="31119"/>
                    </a:cubicBezTo>
                    <a:cubicBezTo>
                      <a:pt x="113093" y="32319"/>
                      <a:pt x="113479" y="33390"/>
                      <a:pt x="114079" y="34333"/>
                    </a:cubicBezTo>
                    <a:cubicBezTo>
                      <a:pt x="114679" y="35276"/>
                      <a:pt x="115236" y="36348"/>
                      <a:pt x="115750" y="37548"/>
                    </a:cubicBezTo>
                    <a:cubicBezTo>
                      <a:pt x="117294" y="40120"/>
                      <a:pt x="117294" y="42177"/>
                      <a:pt x="115750" y="43720"/>
                    </a:cubicBezTo>
                    <a:cubicBezTo>
                      <a:pt x="114207" y="45263"/>
                      <a:pt x="112322" y="46463"/>
                      <a:pt x="110093" y="47321"/>
                    </a:cubicBezTo>
                    <a:cubicBezTo>
                      <a:pt x="108892" y="47663"/>
                      <a:pt x="108121" y="48264"/>
                      <a:pt x="107778" y="49121"/>
                    </a:cubicBezTo>
                    <a:cubicBezTo>
                      <a:pt x="107435" y="49978"/>
                      <a:pt x="106749" y="50921"/>
                      <a:pt x="105721" y="51950"/>
                    </a:cubicBezTo>
                    <a:cubicBezTo>
                      <a:pt x="105378" y="52293"/>
                      <a:pt x="105121" y="52635"/>
                      <a:pt x="104949" y="52978"/>
                    </a:cubicBezTo>
                    <a:cubicBezTo>
                      <a:pt x="104778" y="53321"/>
                      <a:pt x="104435" y="53836"/>
                      <a:pt x="103920" y="54521"/>
                    </a:cubicBezTo>
                    <a:cubicBezTo>
                      <a:pt x="103920" y="54693"/>
                      <a:pt x="103749" y="54950"/>
                      <a:pt x="103406" y="55293"/>
                    </a:cubicBezTo>
                    <a:lnTo>
                      <a:pt x="105463" y="54779"/>
                    </a:lnTo>
                    <a:cubicBezTo>
                      <a:pt x="107864" y="54264"/>
                      <a:pt x="110093" y="53664"/>
                      <a:pt x="112150" y="52978"/>
                    </a:cubicBezTo>
                    <a:cubicBezTo>
                      <a:pt x="114207" y="52293"/>
                      <a:pt x="116436" y="51693"/>
                      <a:pt x="118837" y="51178"/>
                    </a:cubicBezTo>
                    <a:lnTo>
                      <a:pt x="126295" y="50407"/>
                    </a:lnTo>
                    <a:cubicBezTo>
                      <a:pt x="127838" y="50064"/>
                      <a:pt x="128909" y="49807"/>
                      <a:pt x="129509" y="49635"/>
                    </a:cubicBezTo>
                    <a:cubicBezTo>
                      <a:pt x="130109" y="49464"/>
                      <a:pt x="130624" y="49249"/>
                      <a:pt x="131052" y="48992"/>
                    </a:cubicBezTo>
                    <a:cubicBezTo>
                      <a:pt x="131481" y="48735"/>
                      <a:pt x="131953" y="48392"/>
                      <a:pt x="132467" y="47963"/>
                    </a:cubicBezTo>
                    <a:cubicBezTo>
                      <a:pt x="132981" y="47535"/>
                      <a:pt x="133838" y="46806"/>
                      <a:pt x="135039" y="45777"/>
                    </a:cubicBezTo>
                    <a:cubicBezTo>
                      <a:pt x="135553" y="45263"/>
                      <a:pt x="135982" y="44920"/>
                      <a:pt x="136325" y="44749"/>
                    </a:cubicBezTo>
                    <a:cubicBezTo>
                      <a:pt x="136667" y="44577"/>
                      <a:pt x="137096" y="44406"/>
                      <a:pt x="137610" y="44234"/>
                    </a:cubicBezTo>
                    <a:cubicBezTo>
                      <a:pt x="138811" y="43892"/>
                      <a:pt x="139839" y="43591"/>
                      <a:pt x="140696" y="43334"/>
                    </a:cubicBezTo>
                    <a:cubicBezTo>
                      <a:pt x="141554" y="43077"/>
                      <a:pt x="142197" y="42906"/>
                      <a:pt x="142625" y="42820"/>
                    </a:cubicBezTo>
                    <a:cubicBezTo>
                      <a:pt x="143054" y="42734"/>
                      <a:pt x="143568" y="42434"/>
                      <a:pt x="144168" y="41920"/>
                    </a:cubicBezTo>
                    <a:cubicBezTo>
                      <a:pt x="144768" y="41406"/>
                      <a:pt x="145669" y="40805"/>
                      <a:pt x="146869" y="40120"/>
                    </a:cubicBezTo>
                    <a:cubicBezTo>
                      <a:pt x="147212" y="39777"/>
                      <a:pt x="147769" y="39605"/>
                      <a:pt x="148540" y="39605"/>
                    </a:cubicBezTo>
                    <a:cubicBezTo>
                      <a:pt x="149312" y="39605"/>
                      <a:pt x="149869" y="39605"/>
                      <a:pt x="150212" y="39605"/>
                    </a:cubicBezTo>
                    <a:cubicBezTo>
                      <a:pt x="151926" y="39777"/>
                      <a:pt x="153298" y="39905"/>
                      <a:pt x="154327" y="39991"/>
                    </a:cubicBezTo>
                    <a:cubicBezTo>
                      <a:pt x="155355" y="40077"/>
                      <a:pt x="156127" y="40291"/>
                      <a:pt x="156641" y="40634"/>
                    </a:cubicBezTo>
                    <a:cubicBezTo>
                      <a:pt x="157156" y="40977"/>
                      <a:pt x="157627" y="41663"/>
                      <a:pt x="158056" y="42691"/>
                    </a:cubicBezTo>
                    <a:cubicBezTo>
                      <a:pt x="158484" y="43720"/>
                      <a:pt x="158870" y="45263"/>
                      <a:pt x="159213" y="47321"/>
                    </a:cubicBezTo>
                    <a:cubicBezTo>
                      <a:pt x="161442" y="51778"/>
                      <a:pt x="163328" y="55764"/>
                      <a:pt x="164871" y="59279"/>
                    </a:cubicBezTo>
                    <a:cubicBezTo>
                      <a:pt x="166414" y="62794"/>
                      <a:pt x="167228" y="65623"/>
                      <a:pt x="167314" y="67766"/>
                    </a:cubicBezTo>
                    <a:cubicBezTo>
                      <a:pt x="167400" y="69909"/>
                      <a:pt x="166585" y="71281"/>
                      <a:pt x="164871" y="71881"/>
                    </a:cubicBezTo>
                    <a:cubicBezTo>
                      <a:pt x="163156" y="72481"/>
                      <a:pt x="160242" y="72181"/>
                      <a:pt x="156127" y="70981"/>
                    </a:cubicBezTo>
                    <a:cubicBezTo>
                      <a:pt x="155784" y="70809"/>
                      <a:pt x="155270" y="70723"/>
                      <a:pt x="154584" y="70723"/>
                    </a:cubicBezTo>
                    <a:lnTo>
                      <a:pt x="154070" y="70723"/>
                    </a:lnTo>
                    <a:cubicBezTo>
                      <a:pt x="151326" y="70552"/>
                      <a:pt x="149355" y="70423"/>
                      <a:pt x="148155" y="70338"/>
                    </a:cubicBezTo>
                    <a:cubicBezTo>
                      <a:pt x="146954" y="70252"/>
                      <a:pt x="145883" y="70209"/>
                      <a:pt x="144940" y="70209"/>
                    </a:cubicBezTo>
                    <a:cubicBezTo>
                      <a:pt x="143997" y="70209"/>
                      <a:pt x="142840" y="70123"/>
                      <a:pt x="141468" y="69952"/>
                    </a:cubicBezTo>
                    <a:cubicBezTo>
                      <a:pt x="140096" y="69780"/>
                      <a:pt x="137953" y="69266"/>
                      <a:pt x="135039" y="68409"/>
                    </a:cubicBezTo>
                    <a:cubicBezTo>
                      <a:pt x="133667" y="68066"/>
                      <a:pt x="132853" y="68280"/>
                      <a:pt x="132595" y="69052"/>
                    </a:cubicBezTo>
                    <a:cubicBezTo>
                      <a:pt x="132338" y="69823"/>
                      <a:pt x="131610" y="70123"/>
                      <a:pt x="130410" y="69952"/>
                    </a:cubicBezTo>
                    <a:cubicBezTo>
                      <a:pt x="129209" y="69780"/>
                      <a:pt x="128481" y="69480"/>
                      <a:pt x="128223" y="69052"/>
                    </a:cubicBezTo>
                    <a:cubicBezTo>
                      <a:pt x="127966" y="68623"/>
                      <a:pt x="127323" y="68580"/>
                      <a:pt x="126295" y="68923"/>
                    </a:cubicBezTo>
                    <a:lnTo>
                      <a:pt x="115750" y="69438"/>
                    </a:lnTo>
                    <a:cubicBezTo>
                      <a:pt x="111293" y="69438"/>
                      <a:pt x="107092" y="70038"/>
                      <a:pt x="103149" y="71238"/>
                    </a:cubicBezTo>
                    <a:cubicBezTo>
                      <a:pt x="101263" y="71752"/>
                      <a:pt x="99377" y="72224"/>
                      <a:pt x="97491" y="72652"/>
                    </a:cubicBezTo>
                    <a:cubicBezTo>
                      <a:pt x="95605" y="73081"/>
                      <a:pt x="93548" y="73638"/>
                      <a:pt x="91319" y="74324"/>
                    </a:cubicBezTo>
                    <a:lnTo>
                      <a:pt x="69716" y="82811"/>
                    </a:lnTo>
                    <a:cubicBezTo>
                      <a:pt x="68687" y="83154"/>
                      <a:pt x="67487" y="83625"/>
                      <a:pt x="66116" y="84225"/>
                    </a:cubicBezTo>
                    <a:cubicBezTo>
                      <a:pt x="64744" y="84825"/>
                      <a:pt x="63544" y="85297"/>
                      <a:pt x="62515" y="85640"/>
                    </a:cubicBezTo>
                    <a:cubicBezTo>
                      <a:pt x="62687" y="85983"/>
                      <a:pt x="62901" y="86240"/>
                      <a:pt x="63158" y="86411"/>
                    </a:cubicBezTo>
                    <a:cubicBezTo>
                      <a:pt x="63415" y="86583"/>
                      <a:pt x="63630" y="86840"/>
                      <a:pt x="63801" y="87183"/>
                    </a:cubicBezTo>
                    <a:cubicBezTo>
                      <a:pt x="64144" y="87526"/>
                      <a:pt x="64573" y="87868"/>
                      <a:pt x="65087" y="88211"/>
                    </a:cubicBezTo>
                    <a:cubicBezTo>
                      <a:pt x="65258" y="88554"/>
                      <a:pt x="65559" y="88983"/>
                      <a:pt x="65987" y="89497"/>
                    </a:cubicBezTo>
                    <a:cubicBezTo>
                      <a:pt x="66416" y="90012"/>
                      <a:pt x="66716" y="90440"/>
                      <a:pt x="66887" y="90783"/>
                    </a:cubicBezTo>
                    <a:cubicBezTo>
                      <a:pt x="67230" y="91812"/>
                      <a:pt x="67616" y="92841"/>
                      <a:pt x="68045" y="93869"/>
                    </a:cubicBezTo>
                    <a:cubicBezTo>
                      <a:pt x="68473" y="94898"/>
                      <a:pt x="68602" y="96184"/>
                      <a:pt x="68430" y="97727"/>
                    </a:cubicBezTo>
                    <a:cubicBezTo>
                      <a:pt x="68430" y="98584"/>
                      <a:pt x="68216" y="99227"/>
                      <a:pt x="67787" y="99656"/>
                    </a:cubicBezTo>
                    <a:cubicBezTo>
                      <a:pt x="67359" y="100084"/>
                      <a:pt x="67145" y="100556"/>
                      <a:pt x="67145" y="101070"/>
                    </a:cubicBezTo>
                    <a:cubicBezTo>
                      <a:pt x="66973" y="102270"/>
                      <a:pt x="67016" y="102999"/>
                      <a:pt x="67273" y="103256"/>
                    </a:cubicBezTo>
                    <a:cubicBezTo>
                      <a:pt x="67530" y="103513"/>
                      <a:pt x="67487" y="104242"/>
                      <a:pt x="67145" y="105442"/>
                    </a:cubicBezTo>
                    <a:cubicBezTo>
                      <a:pt x="67145" y="105614"/>
                      <a:pt x="66887" y="107328"/>
                      <a:pt x="66373" y="110586"/>
                    </a:cubicBezTo>
                    <a:cubicBezTo>
                      <a:pt x="65859" y="113843"/>
                      <a:pt x="65473" y="117401"/>
                      <a:pt x="65216" y="121258"/>
                    </a:cubicBezTo>
                    <a:cubicBezTo>
                      <a:pt x="64958" y="125116"/>
                      <a:pt x="64659" y="128716"/>
                      <a:pt x="64316" y="132060"/>
                    </a:cubicBezTo>
                    <a:cubicBezTo>
                      <a:pt x="63973" y="135403"/>
                      <a:pt x="63801" y="137332"/>
                      <a:pt x="63801" y="137846"/>
                    </a:cubicBezTo>
                    <a:cubicBezTo>
                      <a:pt x="63801" y="138875"/>
                      <a:pt x="63801" y="139775"/>
                      <a:pt x="63801" y="140546"/>
                    </a:cubicBezTo>
                    <a:cubicBezTo>
                      <a:pt x="63801" y="141318"/>
                      <a:pt x="63715" y="142218"/>
                      <a:pt x="63544" y="143247"/>
                    </a:cubicBezTo>
                    <a:cubicBezTo>
                      <a:pt x="63201" y="144961"/>
                      <a:pt x="62944" y="146847"/>
                      <a:pt x="62772" y="148905"/>
                    </a:cubicBezTo>
                    <a:cubicBezTo>
                      <a:pt x="62601" y="150962"/>
                      <a:pt x="62515" y="152762"/>
                      <a:pt x="62515" y="154305"/>
                    </a:cubicBezTo>
                    <a:cubicBezTo>
                      <a:pt x="62344" y="155505"/>
                      <a:pt x="62215" y="156448"/>
                      <a:pt x="62130" y="157134"/>
                    </a:cubicBezTo>
                    <a:cubicBezTo>
                      <a:pt x="62044" y="157820"/>
                      <a:pt x="62001" y="158763"/>
                      <a:pt x="62001" y="159963"/>
                    </a:cubicBezTo>
                    <a:cubicBezTo>
                      <a:pt x="62001" y="163221"/>
                      <a:pt x="61315" y="166135"/>
                      <a:pt x="59944" y="168707"/>
                    </a:cubicBezTo>
                    <a:cubicBezTo>
                      <a:pt x="59429" y="169736"/>
                      <a:pt x="59172" y="170636"/>
                      <a:pt x="59172" y="171407"/>
                    </a:cubicBezTo>
                    <a:cubicBezTo>
                      <a:pt x="59172" y="172179"/>
                      <a:pt x="59001" y="173336"/>
                      <a:pt x="58658" y="174879"/>
                    </a:cubicBezTo>
                    <a:cubicBezTo>
                      <a:pt x="58486" y="176079"/>
                      <a:pt x="58272" y="176894"/>
                      <a:pt x="58015" y="177323"/>
                    </a:cubicBezTo>
                    <a:cubicBezTo>
                      <a:pt x="57758" y="177751"/>
                      <a:pt x="57457" y="178480"/>
                      <a:pt x="57115" y="179508"/>
                    </a:cubicBezTo>
                    <a:cubicBezTo>
                      <a:pt x="56943" y="179851"/>
                      <a:pt x="56857" y="180151"/>
                      <a:pt x="56857" y="180409"/>
                    </a:cubicBezTo>
                    <a:cubicBezTo>
                      <a:pt x="56857" y="180666"/>
                      <a:pt x="56772" y="180966"/>
                      <a:pt x="56600" y="181309"/>
                    </a:cubicBezTo>
                    <a:cubicBezTo>
                      <a:pt x="56257" y="182166"/>
                      <a:pt x="55957" y="182680"/>
                      <a:pt x="55700" y="182852"/>
                    </a:cubicBezTo>
                    <a:cubicBezTo>
                      <a:pt x="55443" y="183023"/>
                      <a:pt x="55143" y="183280"/>
                      <a:pt x="54800" y="183623"/>
                    </a:cubicBezTo>
                    <a:cubicBezTo>
                      <a:pt x="54457" y="183966"/>
                      <a:pt x="53986" y="184652"/>
                      <a:pt x="53386" y="185681"/>
                    </a:cubicBezTo>
                    <a:cubicBezTo>
                      <a:pt x="52785" y="186709"/>
                      <a:pt x="52057" y="188595"/>
                      <a:pt x="51200" y="191339"/>
                    </a:cubicBezTo>
                    <a:cubicBezTo>
                      <a:pt x="49828" y="194939"/>
                      <a:pt x="49014" y="197596"/>
                      <a:pt x="48756" y="199311"/>
                    </a:cubicBezTo>
                    <a:cubicBezTo>
                      <a:pt x="48499" y="201025"/>
                      <a:pt x="47856" y="202911"/>
                      <a:pt x="46828" y="204969"/>
                    </a:cubicBezTo>
                    <a:lnTo>
                      <a:pt x="43484" y="211141"/>
                    </a:lnTo>
                    <a:cubicBezTo>
                      <a:pt x="43141" y="211998"/>
                      <a:pt x="42884" y="212513"/>
                      <a:pt x="42713" y="212684"/>
                    </a:cubicBezTo>
                    <a:cubicBezTo>
                      <a:pt x="42370" y="213198"/>
                      <a:pt x="41941" y="213756"/>
                      <a:pt x="41427" y="214356"/>
                    </a:cubicBezTo>
                    <a:cubicBezTo>
                      <a:pt x="40913" y="214956"/>
                      <a:pt x="40484" y="215427"/>
                      <a:pt x="40141" y="215770"/>
                    </a:cubicBezTo>
                    <a:cubicBezTo>
                      <a:pt x="39455" y="216970"/>
                      <a:pt x="38727" y="217913"/>
                      <a:pt x="37955" y="218599"/>
                    </a:cubicBezTo>
                    <a:cubicBezTo>
                      <a:pt x="37184" y="219285"/>
                      <a:pt x="36455" y="220228"/>
                      <a:pt x="35769" y="221428"/>
                    </a:cubicBezTo>
                    <a:lnTo>
                      <a:pt x="34998" y="223228"/>
                    </a:lnTo>
                    <a:cubicBezTo>
                      <a:pt x="34655" y="224085"/>
                      <a:pt x="33797" y="224986"/>
                      <a:pt x="32426" y="225929"/>
                    </a:cubicBezTo>
                    <a:cubicBezTo>
                      <a:pt x="31054" y="226872"/>
                      <a:pt x="29940" y="227857"/>
                      <a:pt x="29083" y="228886"/>
                    </a:cubicBezTo>
                    <a:cubicBezTo>
                      <a:pt x="28225" y="230086"/>
                      <a:pt x="27282" y="230858"/>
                      <a:pt x="26254" y="231201"/>
                    </a:cubicBezTo>
                    <a:cubicBezTo>
                      <a:pt x="25225" y="231544"/>
                      <a:pt x="23853" y="232487"/>
                      <a:pt x="22139" y="234030"/>
                    </a:cubicBezTo>
                    <a:cubicBezTo>
                      <a:pt x="21282" y="234372"/>
                      <a:pt x="20596" y="234801"/>
                      <a:pt x="20081" y="235315"/>
                    </a:cubicBezTo>
                    <a:cubicBezTo>
                      <a:pt x="19567" y="235658"/>
                      <a:pt x="19267" y="235873"/>
                      <a:pt x="19181" y="235958"/>
                    </a:cubicBezTo>
                    <a:cubicBezTo>
                      <a:pt x="19096" y="236044"/>
                      <a:pt x="18967" y="236173"/>
                      <a:pt x="18796" y="236344"/>
                    </a:cubicBezTo>
                    <a:cubicBezTo>
                      <a:pt x="18624" y="236516"/>
                      <a:pt x="18324" y="236816"/>
                      <a:pt x="17895" y="237244"/>
                    </a:cubicBezTo>
                    <a:cubicBezTo>
                      <a:pt x="17467" y="237673"/>
                      <a:pt x="16567" y="238316"/>
                      <a:pt x="15195" y="239173"/>
                    </a:cubicBezTo>
                    <a:cubicBezTo>
                      <a:pt x="12795" y="241059"/>
                      <a:pt x="10823" y="242859"/>
                      <a:pt x="9280" y="244574"/>
                    </a:cubicBezTo>
                    <a:cubicBezTo>
                      <a:pt x="7737" y="246288"/>
                      <a:pt x="5508" y="247917"/>
                      <a:pt x="2593" y="249460"/>
                    </a:cubicBezTo>
                    <a:cubicBezTo>
                      <a:pt x="708" y="247917"/>
                      <a:pt x="-150" y="246803"/>
                      <a:pt x="22" y="246117"/>
                    </a:cubicBezTo>
                    <a:cubicBezTo>
                      <a:pt x="193" y="245431"/>
                      <a:pt x="1136" y="243974"/>
                      <a:pt x="2851" y="241745"/>
                    </a:cubicBezTo>
                    <a:cubicBezTo>
                      <a:pt x="3708" y="240888"/>
                      <a:pt x="4779" y="239387"/>
                      <a:pt x="6065" y="237244"/>
                    </a:cubicBezTo>
                    <a:cubicBezTo>
                      <a:pt x="7351" y="235101"/>
                      <a:pt x="8723" y="232872"/>
                      <a:pt x="10180" y="230558"/>
                    </a:cubicBezTo>
                    <a:cubicBezTo>
                      <a:pt x="11637" y="228243"/>
                      <a:pt x="13138" y="225843"/>
                      <a:pt x="14681" y="223357"/>
                    </a:cubicBezTo>
                    <a:cubicBezTo>
                      <a:pt x="16224" y="220871"/>
                      <a:pt x="17595" y="218942"/>
                      <a:pt x="18796" y="217570"/>
                    </a:cubicBezTo>
                    <a:cubicBezTo>
                      <a:pt x="20681" y="215170"/>
                      <a:pt x="21624" y="213798"/>
                      <a:pt x="21624" y="213456"/>
                    </a:cubicBezTo>
                    <a:cubicBezTo>
                      <a:pt x="21624" y="213113"/>
                      <a:pt x="22053" y="212341"/>
                      <a:pt x="22910" y="211141"/>
                    </a:cubicBezTo>
                    <a:cubicBezTo>
                      <a:pt x="25311" y="207712"/>
                      <a:pt x="27325" y="204540"/>
                      <a:pt x="28954" y="201626"/>
                    </a:cubicBezTo>
                    <a:cubicBezTo>
                      <a:pt x="30583" y="198711"/>
                      <a:pt x="32083" y="195196"/>
                      <a:pt x="33454" y="191081"/>
                    </a:cubicBezTo>
                    <a:cubicBezTo>
                      <a:pt x="33797" y="190053"/>
                      <a:pt x="34140" y="189238"/>
                      <a:pt x="34483" y="188638"/>
                    </a:cubicBezTo>
                    <a:cubicBezTo>
                      <a:pt x="34826" y="188038"/>
                      <a:pt x="35169" y="187224"/>
                      <a:pt x="35512" y="186195"/>
                    </a:cubicBezTo>
                    <a:cubicBezTo>
                      <a:pt x="35855" y="185338"/>
                      <a:pt x="36155" y="184609"/>
                      <a:pt x="36412" y="184009"/>
                    </a:cubicBezTo>
                    <a:cubicBezTo>
                      <a:pt x="36669" y="183409"/>
                      <a:pt x="36969" y="182680"/>
                      <a:pt x="37312" y="181823"/>
                    </a:cubicBezTo>
                    <a:cubicBezTo>
                      <a:pt x="38341" y="179423"/>
                      <a:pt x="39027" y="177837"/>
                      <a:pt x="39370" y="177065"/>
                    </a:cubicBezTo>
                    <a:cubicBezTo>
                      <a:pt x="39712" y="176294"/>
                      <a:pt x="40055" y="175308"/>
                      <a:pt x="40398" y="174108"/>
                    </a:cubicBezTo>
                    <a:cubicBezTo>
                      <a:pt x="41427" y="171879"/>
                      <a:pt x="42113" y="169864"/>
                      <a:pt x="42456" y="168064"/>
                    </a:cubicBezTo>
                    <a:cubicBezTo>
                      <a:pt x="42799" y="166264"/>
                      <a:pt x="43141" y="164850"/>
                      <a:pt x="43484" y="163821"/>
                    </a:cubicBezTo>
                    <a:cubicBezTo>
                      <a:pt x="43656" y="163306"/>
                      <a:pt x="43999" y="162535"/>
                      <a:pt x="44513" y="161506"/>
                    </a:cubicBezTo>
                    <a:cubicBezTo>
                      <a:pt x="44684" y="160992"/>
                      <a:pt x="45199" y="157992"/>
                      <a:pt x="46056" y="152505"/>
                    </a:cubicBezTo>
                    <a:cubicBezTo>
                      <a:pt x="46913" y="147019"/>
                      <a:pt x="47856" y="141104"/>
                      <a:pt x="48885" y="134760"/>
                    </a:cubicBezTo>
                    <a:cubicBezTo>
                      <a:pt x="49914" y="128416"/>
                      <a:pt x="50642" y="122587"/>
                      <a:pt x="51071" y="117272"/>
                    </a:cubicBezTo>
                    <a:cubicBezTo>
                      <a:pt x="51500" y="111957"/>
                      <a:pt x="51542" y="108871"/>
                      <a:pt x="51200" y="108014"/>
                    </a:cubicBezTo>
                    <a:cubicBezTo>
                      <a:pt x="50171" y="106985"/>
                      <a:pt x="49185" y="105356"/>
                      <a:pt x="48242" y="103128"/>
                    </a:cubicBezTo>
                    <a:cubicBezTo>
                      <a:pt x="47299" y="100899"/>
                      <a:pt x="46742" y="99527"/>
                      <a:pt x="46570" y="99013"/>
                    </a:cubicBezTo>
                    <a:cubicBezTo>
                      <a:pt x="46228" y="98327"/>
                      <a:pt x="46056" y="97813"/>
                      <a:pt x="46056" y="97470"/>
                    </a:cubicBezTo>
                    <a:cubicBezTo>
                      <a:pt x="46056" y="97127"/>
                      <a:pt x="45970" y="96784"/>
                      <a:pt x="45799" y="96441"/>
                    </a:cubicBezTo>
                    <a:cubicBezTo>
                      <a:pt x="45627" y="95927"/>
                      <a:pt x="45542" y="95455"/>
                      <a:pt x="45542" y="95027"/>
                    </a:cubicBezTo>
                    <a:cubicBezTo>
                      <a:pt x="45542" y="94598"/>
                      <a:pt x="45456" y="94212"/>
                      <a:pt x="45285" y="93869"/>
                    </a:cubicBezTo>
                    <a:cubicBezTo>
                      <a:pt x="44599" y="94212"/>
                      <a:pt x="43870" y="94812"/>
                      <a:pt x="43099" y="95669"/>
                    </a:cubicBezTo>
                    <a:cubicBezTo>
                      <a:pt x="42327" y="96527"/>
                      <a:pt x="41427" y="97984"/>
                      <a:pt x="40398" y="100041"/>
                    </a:cubicBezTo>
                    <a:cubicBezTo>
                      <a:pt x="39198" y="99699"/>
                      <a:pt x="38469" y="99527"/>
                      <a:pt x="38212" y="99527"/>
                    </a:cubicBezTo>
                    <a:cubicBezTo>
                      <a:pt x="37955" y="99527"/>
                      <a:pt x="37569" y="99013"/>
                      <a:pt x="37055" y="97984"/>
                    </a:cubicBezTo>
                    <a:cubicBezTo>
                      <a:pt x="36026" y="96270"/>
                      <a:pt x="34955" y="94598"/>
                      <a:pt x="33840" y="92969"/>
                    </a:cubicBezTo>
                    <a:cubicBezTo>
                      <a:pt x="32726" y="91340"/>
                      <a:pt x="31569" y="89669"/>
                      <a:pt x="30368" y="87954"/>
                    </a:cubicBezTo>
                    <a:cubicBezTo>
                      <a:pt x="29340" y="86754"/>
                      <a:pt x="28611" y="85682"/>
                      <a:pt x="28182" y="84739"/>
                    </a:cubicBezTo>
                    <a:cubicBezTo>
                      <a:pt x="27754" y="83797"/>
                      <a:pt x="27454" y="82125"/>
                      <a:pt x="27282" y="79725"/>
                    </a:cubicBezTo>
                    <a:cubicBezTo>
                      <a:pt x="27282" y="78353"/>
                      <a:pt x="27239" y="77367"/>
                      <a:pt x="27154" y="76767"/>
                    </a:cubicBezTo>
                    <a:cubicBezTo>
                      <a:pt x="27068" y="76167"/>
                      <a:pt x="27068" y="75610"/>
                      <a:pt x="27154" y="75095"/>
                    </a:cubicBezTo>
                    <a:cubicBezTo>
                      <a:pt x="27239" y="74581"/>
                      <a:pt x="27454" y="74110"/>
                      <a:pt x="27797" y="73681"/>
                    </a:cubicBezTo>
                    <a:cubicBezTo>
                      <a:pt x="28140" y="73252"/>
                      <a:pt x="28482" y="72524"/>
                      <a:pt x="28825" y="71495"/>
                    </a:cubicBezTo>
                    <a:cubicBezTo>
                      <a:pt x="29854" y="71666"/>
                      <a:pt x="30669" y="71666"/>
                      <a:pt x="31269" y="71495"/>
                    </a:cubicBezTo>
                    <a:cubicBezTo>
                      <a:pt x="31869" y="71324"/>
                      <a:pt x="32769" y="71324"/>
                      <a:pt x="33969" y="71495"/>
                    </a:cubicBezTo>
                    <a:cubicBezTo>
                      <a:pt x="35169" y="71666"/>
                      <a:pt x="36455" y="72009"/>
                      <a:pt x="37826" y="72524"/>
                    </a:cubicBezTo>
                    <a:cubicBezTo>
                      <a:pt x="39198" y="73038"/>
                      <a:pt x="40655" y="73467"/>
                      <a:pt x="42198" y="73810"/>
                    </a:cubicBezTo>
                    <a:cubicBezTo>
                      <a:pt x="43399" y="73981"/>
                      <a:pt x="44942" y="73852"/>
                      <a:pt x="46828" y="73424"/>
                    </a:cubicBezTo>
                    <a:cubicBezTo>
                      <a:pt x="48714" y="72995"/>
                      <a:pt x="50685" y="72524"/>
                      <a:pt x="52743" y="72009"/>
                    </a:cubicBezTo>
                    <a:cubicBezTo>
                      <a:pt x="54800" y="71495"/>
                      <a:pt x="56729" y="70938"/>
                      <a:pt x="58529" y="70338"/>
                    </a:cubicBezTo>
                    <a:cubicBezTo>
                      <a:pt x="60329" y="69738"/>
                      <a:pt x="61829" y="69095"/>
                      <a:pt x="63030" y="68409"/>
                    </a:cubicBezTo>
                    <a:cubicBezTo>
                      <a:pt x="64058" y="68066"/>
                      <a:pt x="64916" y="67766"/>
                      <a:pt x="65601" y="67509"/>
                    </a:cubicBezTo>
                    <a:cubicBezTo>
                      <a:pt x="66287" y="67252"/>
                      <a:pt x="67059" y="66952"/>
                      <a:pt x="67916" y="66609"/>
                    </a:cubicBezTo>
                    <a:cubicBezTo>
                      <a:pt x="68773" y="66266"/>
                      <a:pt x="69588" y="66051"/>
                      <a:pt x="70359" y="65966"/>
                    </a:cubicBezTo>
                    <a:cubicBezTo>
                      <a:pt x="71131" y="65880"/>
                      <a:pt x="71945" y="65580"/>
                      <a:pt x="72802" y="65066"/>
                    </a:cubicBezTo>
                    <a:cubicBezTo>
                      <a:pt x="74517" y="64723"/>
                      <a:pt x="76146" y="64208"/>
                      <a:pt x="77689" y="63523"/>
                    </a:cubicBezTo>
                    <a:cubicBezTo>
                      <a:pt x="79232" y="62837"/>
                      <a:pt x="80946" y="62237"/>
                      <a:pt x="82832" y="61722"/>
                    </a:cubicBezTo>
                    <a:cubicBezTo>
                      <a:pt x="83347" y="61551"/>
                      <a:pt x="83904" y="61379"/>
                      <a:pt x="84504" y="61208"/>
                    </a:cubicBezTo>
                    <a:cubicBezTo>
                      <a:pt x="85104" y="61037"/>
                      <a:pt x="85661" y="60865"/>
                      <a:pt x="86175" y="60694"/>
                    </a:cubicBezTo>
                    <a:lnTo>
                      <a:pt x="97491" y="57350"/>
                    </a:lnTo>
                    <a:cubicBezTo>
                      <a:pt x="97491" y="56322"/>
                      <a:pt x="97491" y="55293"/>
                      <a:pt x="97491" y="54264"/>
                    </a:cubicBezTo>
                    <a:cubicBezTo>
                      <a:pt x="97491" y="53236"/>
                      <a:pt x="97405" y="52207"/>
                      <a:pt x="97234" y="51178"/>
                    </a:cubicBezTo>
                    <a:cubicBezTo>
                      <a:pt x="97062" y="50149"/>
                      <a:pt x="96848" y="49378"/>
                      <a:pt x="96591" y="48864"/>
                    </a:cubicBezTo>
                    <a:cubicBezTo>
                      <a:pt x="96334" y="48349"/>
                      <a:pt x="96034" y="47663"/>
                      <a:pt x="95691" y="46806"/>
                    </a:cubicBezTo>
                    <a:cubicBezTo>
                      <a:pt x="94662" y="44920"/>
                      <a:pt x="93805" y="43892"/>
                      <a:pt x="93119" y="43720"/>
                    </a:cubicBezTo>
                    <a:cubicBezTo>
                      <a:pt x="92776" y="43720"/>
                      <a:pt x="92048" y="43549"/>
                      <a:pt x="90933" y="43206"/>
                    </a:cubicBezTo>
                    <a:cubicBezTo>
                      <a:pt x="89819" y="42863"/>
                      <a:pt x="88619" y="42391"/>
                      <a:pt x="87333" y="41791"/>
                    </a:cubicBezTo>
                    <a:cubicBezTo>
                      <a:pt x="86047" y="41191"/>
                      <a:pt x="84889" y="40677"/>
                      <a:pt x="83861" y="40248"/>
                    </a:cubicBezTo>
                    <a:cubicBezTo>
                      <a:pt x="82832" y="39820"/>
                      <a:pt x="82146" y="39605"/>
                      <a:pt x="81803" y="39605"/>
                    </a:cubicBezTo>
                    <a:cubicBezTo>
                      <a:pt x="81461" y="39262"/>
                      <a:pt x="81289" y="39134"/>
                      <a:pt x="81289" y="39220"/>
                    </a:cubicBezTo>
                    <a:cubicBezTo>
                      <a:pt x="81289" y="39305"/>
                      <a:pt x="81203" y="39005"/>
                      <a:pt x="81032" y="38319"/>
                    </a:cubicBezTo>
                    <a:cubicBezTo>
                      <a:pt x="80689" y="37462"/>
                      <a:pt x="80303" y="36905"/>
                      <a:pt x="79875" y="36648"/>
                    </a:cubicBezTo>
                    <a:cubicBezTo>
                      <a:pt x="79446" y="36391"/>
                      <a:pt x="79060" y="36176"/>
                      <a:pt x="78717" y="36005"/>
                    </a:cubicBezTo>
                    <a:cubicBezTo>
                      <a:pt x="78374" y="35833"/>
                      <a:pt x="77989" y="35619"/>
                      <a:pt x="77560" y="35362"/>
                    </a:cubicBezTo>
                    <a:cubicBezTo>
                      <a:pt x="77131" y="35105"/>
                      <a:pt x="76489" y="34633"/>
                      <a:pt x="75631" y="33947"/>
                    </a:cubicBezTo>
                    <a:cubicBezTo>
                      <a:pt x="75288" y="33605"/>
                      <a:pt x="74860" y="33347"/>
                      <a:pt x="74345" y="33176"/>
                    </a:cubicBezTo>
                    <a:cubicBezTo>
                      <a:pt x="73831" y="33004"/>
                      <a:pt x="73317" y="32747"/>
                      <a:pt x="72802" y="32404"/>
                    </a:cubicBezTo>
                    <a:cubicBezTo>
                      <a:pt x="71088" y="31204"/>
                      <a:pt x="69930" y="30218"/>
                      <a:pt x="69330" y="29447"/>
                    </a:cubicBezTo>
                    <a:cubicBezTo>
                      <a:pt x="68730" y="28675"/>
                      <a:pt x="68216" y="28032"/>
                      <a:pt x="67787" y="27518"/>
                    </a:cubicBezTo>
                    <a:cubicBezTo>
                      <a:pt x="67359" y="27004"/>
                      <a:pt x="66973" y="26361"/>
                      <a:pt x="66630" y="25589"/>
                    </a:cubicBezTo>
                    <a:cubicBezTo>
                      <a:pt x="66287" y="24818"/>
                      <a:pt x="65687" y="23660"/>
                      <a:pt x="64830" y="22117"/>
                    </a:cubicBezTo>
                    <a:cubicBezTo>
                      <a:pt x="64487" y="21432"/>
                      <a:pt x="63973" y="20403"/>
                      <a:pt x="63287" y="19031"/>
                    </a:cubicBezTo>
                    <a:cubicBezTo>
                      <a:pt x="62601" y="17660"/>
                      <a:pt x="62344" y="16631"/>
                      <a:pt x="62515" y="15945"/>
                    </a:cubicBezTo>
                    <a:cubicBezTo>
                      <a:pt x="62858" y="14745"/>
                      <a:pt x="63030" y="14274"/>
                      <a:pt x="63030" y="14531"/>
                    </a:cubicBezTo>
                    <a:cubicBezTo>
                      <a:pt x="63030" y="14788"/>
                      <a:pt x="63030" y="14316"/>
                      <a:pt x="63030" y="13116"/>
                    </a:cubicBezTo>
                    <a:cubicBezTo>
                      <a:pt x="62687" y="11230"/>
                      <a:pt x="62687" y="10030"/>
                      <a:pt x="63030" y="9516"/>
                    </a:cubicBezTo>
                    <a:cubicBezTo>
                      <a:pt x="64230" y="6944"/>
                      <a:pt x="66159" y="5872"/>
                      <a:pt x="68816" y="6301"/>
                    </a:cubicBezTo>
                    <a:close/>
                    <a:moveTo>
                      <a:pt x="909174" y="3086"/>
                    </a:moveTo>
                    <a:cubicBezTo>
                      <a:pt x="912431" y="3086"/>
                      <a:pt x="914917" y="3686"/>
                      <a:pt x="916632" y="4887"/>
                    </a:cubicBezTo>
                    <a:cubicBezTo>
                      <a:pt x="917660" y="5230"/>
                      <a:pt x="918260" y="5615"/>
                      <a:pt x="918432" y="6044"/>
                    </a:cubicBezTo>
                    <a:cubicBezTo>
                      <a:pt x="918603" y="6473"/>
                      <a:pt x="919032" y="7030"/>
                      <a:pt x="919718" y="7716"/>
                    </a:cubicBezTo>
                    <a:lnTo>
                      <a:pt x="923061" y="11316"/>
                    </a:lnTo>
                    <a:lnTo>
                      <a:pt x="923215" y="11522"/>
                    </a:lnTo>
                    <a:lnTo>
                      <a:pt x="923318" y="11573"/>
                    </a:lnTo>
                    <a:cubicBezTo>
                      <a:pt x="923661" y="12088"/>
                      <a:pt x="924090" y="12388"/>
                      <a:pt x="924604" y="12473"/>
                    </a:cubicBezTo>
                    <a:cubicBezTo>
                      <a:pt x="925118" y="12559"/>
                      <a:pt x="925718" y="12773"/>
                      <a:pt x="926404" y="13116"/>
                    </a:cubicBezTo>
                    <a:cubicBezTo>
                      <a:pt x="927090" y="13459"/>
                      <a:pt x="927690" y="13888"/>
                      <a:pt x="928205" y="14402"/>
                    </a:cubicBezTo>
                    <a:cubicBezTo>
                      <a:pt x="928890" y="14916"/>
                      <a:pt x="929319" y="15088"/>
                      <a:pt x="929490" y="14916"/>
                    </a:cubicBezTo>
                    <a:cubicBezTo>
                      <a:pt x="929662" y="14745"/>
                      <a:pt x="930091" y="14916"/>
                      <a:pt x="930776" y="15431"/>
                    </a:cubicBezTo>
                    <a:cubicBezTo>
                      <a:pt x="931462" y="15774"/>
                      <a:pt x="931976" y="16202"/>
                      <a:pt x="932319" y="16717"/>
                    </a:cubicBezTo>
                    <a:cubicBezTo>
                      <a:pt x="932662" y="17231"/>
                      <a:pt x="933262" y="17660"/>
                      <a:pt x="934119" y="18003"/>
                    </a:cubicBezTo>
                    <a:cubicBezTo>
                      <a:pt x="934291" y="18174"/>
                      <a:pt x="934934" y="18731"/>
                      <a:pt x="936048" y="19674"/>
                    </a:cubicBezTo>
                    <a:cubicBezTo>
                      <a:pt x="937163" y="20617"/>
                      <a:pt x="938363" y="21689"/>
                      <a:pt x="939649" y="22889"/>
                    </a:cubicBezTo>
                    <a:cubicBezTo>
                      <a:pt x="940935" y="24089"/>
                      <a:pt x="942049" y="25246"/>
                      <a:pt x="942992" y="26361"/>
                    </a:cubicBezTo>
                    <a:cubicBezTo>
                      <a:pt x="943935" y="27475"/>
                      <a:pt x="944578" y="28118"/>
                      <a:pt x="944921" y="28290"/>
                    </a:cubicBezTo>
                    <a:cubicBezTo>
                      <a:pt x="945092" y="28632"/>
                      <a:pt x="945521" y="29147"/>
                      <a:pt x="946207" y="29833"/>
                    </a:cubicBezTo>
                    <a:cubicBezTo>
                      <a:pt x="947235" y="31547"/>
                      <a:pt x="947536" y="33390"/>
                      <a:pt x="947107" y="35362"/>
                    </a:cubicBezTo>
                    <a:cubicBezTo>
                      <a:pt x="946678" y="37334"/>
                      <a:pt x="945607" y="38662"/>
                      <a:pt x="943892" y="39348"/>
                    </a:cubicBezTo>
                    <a:cubicBezTo>
                      <a:pt x="942692" y="39691"/>
                      <a:pt x="942006" y="39648"/>
                      <a:pt x="941835" y="39220"/>
                    </a:cubicBezTo>
                    <a:cubicBezTo>
                      <a:pt x="941663" y="38791"/>
                      <a:pt x="940206" y="38577"/>
                      <a:pt x="937463" y="38577"/>
                    </a:cubicBezTo>
                    <a:cubicBezTo>
                      <a:pt x="937291" y="39777"/>
                      <a:pt x="936863" y="40420"/>
                      <a:pt x="936177" y="40505"/>
                    </a:cubicBezTo>
                    <a:cubicBezTo>
                      <a:pt x="935491" y="40591"/>
                      <a:pt x="934805" y="41063"/>
                      <a:pt x="934119" y="41920"/>
                    </a:cubicBezTo>
                    <a:cubicBezTo>
                      <a:pt x="933777" y="42263"/>
                      <a:pt x="933434" y="42863"/>
                      <a:pt x="933091" y="43720"/>
                    </a:cubicBezTo>
                    <a:cubicBezTo>
                      <a:pt x="932748" y="44577"/>
                      <a:pt x="932576" y="45435"/>
                      <a:pt x="932576" y="46292"/>
                    </a:cubicBezTo>
                    <a:cubicBezTo>
                      <a:pt x="933262" y="45949"/>
                      <a:pt x="933862" y="45735"/>
                      <a:pt x="934377" y="45649"/>
                    </a:cubicBezTo>
                    <a:cubicBezTo>
                      <a:pt x="934891" y="45563"/>
                      <a:pt x="935491" y="45435"/>
                      <a:pt x="936177" y="45263"/>
                    </a:cubicBezTo>
                    <a:cubicBezTo>
                      <a:pt x="937549" y="45092"/>
                      <a:pt x="938320" y="44792"/>
                      <a:pt x="938491" y="44363"/>
                    </a:cubicBezTo>
                    <a:cubicBezTo>
                      <a:pt x="938663" y="43934"/>
                      <a:pt x="939863" y="43549"/>
                      <a:pt x="942092" y="43206"/>
                    </a:cubicBezTo>
                    <a:lnTo>
                      <a:pt x="942349" y="43206"/>
                    </a:lnTo>
                    <a:lnTo>
                      <a:pt x="946721" y="42434"/>
                    </a:lnTo>
                    <a:cubicBezTo>
                      <a:pt x="948093" y="42263"/>
                      <a:pt x="949979" y="42520"/>
                      <a:pt x="952379" y="43206"/>
                    </a:cubicBezTo>
                    <a:lnTo>
                      <a:pt x="956237" y="43720"/>
                    </a:lnTo>
                    <a:cubicBezTo>
                      <a:pt x="957608" y="44063"/>
                      <a:pt x="958466" y="44192"/>
                      <a:pt x="958808" y="44106"/>
                    </a:cubicBezTo>
                    <a:cubicBezTo>
                      <a:pt x="959151" y="44020"/>
                      <a:pt x="959366" y="43977"/>
                      <a:pt x="959451" y="43977"/>
                    </a:cubicBezTo>
                    <a:cubicBezTo>
                      <a:pt x="959537" y="43977"/>
                      <a:pt x="959751" y="44063"/>
                      <a:pt x="960094" y="44234"/>
                    </a:cubicBezTo>
                    <a:cubicBezTo>
                      <a:pt x="960437" y="44406"/>
                      <a:pt x="961123" y="44663"/>
                      <a:pt x="962152" y="45006"/>
                    </a:cubicBezTo>
                    <a:cubicBezTo>
                      <a:pt x="962838" y="45006"/>
                      <a:pt x="963266" y="45092"/>
                      <a:pt x="963437" y="45263"/>
                    </a:cubicBezTo>
                    <a:cubicBezTo>
                      <a:pt x="965152" y="46120"/>
                      <a:pt x="965581" y="47535"/>
                      <a:pt x="964723" y="49507"/>
                    </a:cubicBezTo>
                    <a:cubicBezTo>
                      <a:pt x="963866" y="51478"/>
                      <a:pt x="963180" y="52635"/>
                      <a:pt x="962666" y="52978"/>
                    </a:cubicBezTo>
                    <a:cubicBezTo>
                      <a:pt x="962495" y="53150"/>
                      <a:pt x="962109" y="53236"/>
                      <a:pt x="961509" y="53236"/>
                    </a:cubicBezTo>
                    <a:cubicBezTo>
                      <a:pt x="960909" y="53236"/>
                      <a:pt x="960351" y="53407"/>
                      <a:pt x="959837" y="53750"/>
                    </a:cubicBezTo>
                    <a:cubicBezTo>
                      <a:pt x="959151" y="53921"/>
                      <a:pt x="958594" y="53964"/>
                      <a:pt x="958165" y="53878"/>
                    </a:cubicBezTo>
                    <a:cubicBezTo>
                      <a:pt x="957737" y="53793"/>
                      <a:pt x="957351" y="53836"/>
                      <a:pt x="957008" y="54007"/>
                    </a:cubicBezTo>
                    <a:cubicBezTo>
                      <a:pt x="955636" y="54179"/>
                      <a:pt x="954522" y="54307"/>
                      <a:pt x="953665" y="54393"/>
                    </a:cubicBezTo>
                    <a:cubicBezTo>
                      <a:pt x="952808" y="54479"/>
                      <a:pt x="951865" y="54693"/>
                      <a:pt x="950836" y="55036"/>
                    </a:cubicBezTo>
                    <a:cubicBezTo>
                      <a:pt x="949807" y="55550"/>
                      <a:pt x="948864" y="55893"/>
                      <a:pt x="948007" y="56064"/>
                    </a:cubicBezTo>
                    <a:cubicBezTo>
                      <a:pt x="947150" y="56236"/>
                      <a:pt x="946721" y="56836"/>
                      <a:pt x="946721" y="57865"/>
                    </a:cubicBezTo>
                    <a:cubicBezTo>
                      <a:pt x="947578" y="58036"/>
                      <a:pt x="948264" y="58636"/>
                      <a:pt x="948779" y="59665"/>
                    </a:cubicBezTo>
                    <a:cubicBezTo>
                      <a:pt x="949636" y="60865"/>
                      <a:pt x="949636" y="62194"/>
                      <a:pt x="948779" y="63651"/>
                    </a:cubicBezTo>
                    <a:cubicBezTo>
                      <a:pt x="947921" y="65108"/>
                      <a:pt x="947321" y="66266"/>
                      <a:pt x="946978" y="67123"/>
                    </a:cubicBezTo>
                    <a:cubicBezTo>
                      <a:pt x="946635" y="67809"/>
                      <a:pt x="946335" y="68580"/>
                      <a:pt x="946078" y="69438"/>
                    </a:cubicBezTo>
                    <a:cubicBezTo>
                      <a:pt x="945821" y="70295"/>
                      <a:pt x="945521" y="71152"/>
                      <a:pt x="945178" y="72009"/>
                    </a:cubicBezTo>
                    <a:cubicBezTo>
                      <a:pt x="944835" y="73038"/>
                      <a:pt x="944535" y="73895"/>
                      <a:pt x="944278" y="74581"/>
                    </a:cubicBezTo>
                    <a:cubicBezTo>
                      <a:pt x="944021" y="75267"/>
                      <a:pt x="943635" y="76124"/>
                      <a:pt x="943121" y="77153"/>
                    </a:cubicBezTo>
                    <a:cubicBezTo>
                      <a:pt x="942606" y="78182"/>
                      <a:pt x="941878" y="79725"/>
                      <a:pt x="940935" y="81782"/>
                    </a:cubicBezTo>
                    <a:cubicBezTo>
                      <a:pt x="939992" y="83839"/>
                      <a:pt x="939092" y="85297"/>
                      <a:pt x="938234" y="86154"/>
                    </a:cubicBezTo>
                    <a:cubicBezTo>
                      <a:pt x="937891" y="86497"/>
                      <a:pt x="937720" y="86754"/>
                      <a:pt x="937720" y="86925"/>
                    </a:cubicBezTo>
                    <a:cubicBezTo>
                      <a:pt x="937720" y="87097"/>
                      <a:pt x="937634" y="87440"/>
                      <a:pt x="937463" y="87954"/>
                    </a:cubicBezTo>
                    <a:cubicBezTo>
                      <a:pt x="937120" y="89154"/>
                      <a:pt x="936863" y="89712"/>
                      <a:pt x="936691" y="89626"/>
                    </a:cubicBezTo>
                    <a:cubicBezTo>
                      <a:pt x="936520" y="89540"/>
                      <a:pt x="936177" y="89669"/>
                      <a:pt x="935663" y="90012"/>
                    </a:cubicBezTo>
                    <a:cubicBezTo>
                      <a:pt x="935491" y="90354"/>
                      <a:pt x="935191" y="91169"/>
                      <a:pt x="934762" y="92455"/>
                    </a:cubicBezTo>
                    <a:cubicBezTo>
                      <a:pt x="934334" y="93741"/>
                      <a:pt x="934119" y="94641"/>
                      <a:pt x="934119" y="95155"/>
                    </a:cubicBezTo>
                    <a:cubicBezTo>
                      <a:pt x="934462" y="95155"/>
                      <a:pt x="935234" y="95155"/>
                      <a:pt x="936434" y="95155"/>
                    </a:cubicBezTo>
                    <a:cubicBezTo>
                      <a:pt x="937634" y="95155"/>
                      <a:pt x="938963" y="95069"/>
                      <a:pt x="940420" y="94898"/>
                    </a:cubicBezTo>
                    <a:cubicBezTo>
                      <a:pt x="941878" y="94726"/>
                      <a:pt x="943292" y="94555"/>
                      <a:pt x="944664" y="94384"/>
                    </a:cubicBezTo>
                    <a:cubicBezTo>
                      <a:pt x="946035" y="94212"/>
                      <a:pt x="946978" y="94126"/>
                      <a:pt x="947493" y="94126"/>
                    </a:cubicBezTo>
                    <a:lnTo>
                      <a:pt x="950836" y="94126"/>
                    </a:lnTo>
                    <a:cubicBezTo>
                      <a:pt x="951179" y="93955"/>
                      <a:pt x="951693" y="93869"/>
                      <a:pt x="952379" y="93869"/>
                    </a:cubicBezTo>
                    <a:cubicBezTo>
                      <a:pt x="952893" y="93869"/>
                      <a:pt x="953408" y="93783"/>
                      <a:pt x="953922" y="93612"/>
                    </a:cubicBezTo>
                    <a:lnTo>
                      <a:pt x="958294" y="92841"/>
                    </a:lnTo>
                    <a:lnTo>
                      <a:pt x="958551" y="92841"/>
                    </a:lnTo>
                    <a:cubicBezTo>
                      <a:pt x="959580" y="92498"/>
                      <a:pt x="960437" y="92369"/>
                      <a:pt x="961123" y="92455"/>
                    </a:cubicBezTo>
                    <a:cubicBezTo>
                      <a:pt x="961809" y="92540"/>
                      <a:pt x="962666" y="92498"/>
                      <a:pt x="963695" y="92326"/>
                    </a:cubicBezTo>
                    <a:lnTo>
                      <a:pt x="964466" y="92326"/>
                    </a:lnTo>
                    <a:cubicBezTo>
                      <a:pt x="965495" y="92155"/>
                      <a:pt x="966181" y="91940"/>
                      <a:pt x="966524" y="91683"/>
                    </a:cubicBezTo>
                    <a:cubicBezTo>
                      <a:pt x="966867" y="91426"/>
                      <a:pt x="967124" y="91340"/>
                      <a:pt x="967295" y="91426"/>
                    </a:cubicBezTo>
                    <a:cubicBezTo>
                      <a:pt x="967467" y="91512"/>
                      <a:pt x="967809" y="91726"/>
                      <a:pt x="968324" y="92069"/>
                    </a:cubicBezTo>
                    <a:cubicBezTo>
                      <a:pt x="968838" y="92412"/>
                      <a:pt x="970038" y="92926"/>
                      <a:pt x="971924" y="93612"/>
                    </a:cubicBezTo>
                    <a:cubicBezTo>
                      <a:pt x="973124" y="93955"/>
                      <a:pt x="974325" y="94298"/>
                      <a:pt x="975525" y="94641"/>
                    </a:cubicBezTo>
                    <a:cubicBezTo>
                      <a:pt x="976725" y="94984"/>
                      <a:pt x="977925" y="95412"/>
                      <a:pt x="979125" y="95927"/>
                    </a:cubicBezTo>
                    <a:cubicBezTo>
                      <a:pt x="980840" y="96784"/>
                      <a:pt x="981868" y="98327"/>
                      <a:pt x="982211" y="100556"/>
                    </a:cubicBezTo>
                    <a:cubicBezTo>
                      <a:pt x="981183" y="100899"/>
                      <a:pt x="980368" y="101284"/>
                      <a:pt x="979768" y="101713"/>
                    </a:cubicBezTo>
                    <a:cubicBezTo>
                      <a:pt x="979168" y="102142"/>
                      <a:pt x="978354" y="102527"/>
                      <a:pt x="977325" y="102870"/>
                    </a:cubicBezTo>
                    <a:cubicBezTo>
                      <a:pt x="976296" y="103213"/>
                      <a:pt x="974367" y="103599"/>
                      <a:pt x="971539" y="104028"/>
                    </a:cubicBezTo>
                    <a:cubicBezTo>
                      <a:pt x="968710" y="104456"/>
                      <a:pt x="966609" y="104842"/>
                      <a:pt x="965238" y="105185"/>
                    </a:cubicBezTo>
                    <a:lnTo>
                      <a:pt x="960608" y="105442"/>
                    </a:lnTo>
                    <a:cubicBezTo>
                      <a:pt x="960437" y="105442"/>
                      <a:pt x="960266" y="105485"/>
                      <a:pt x="960094" y="105571"/>
                    </a:cubicBezTo>
                    <a:cubicBezTo>
                      <a:pt x="959923" y="105656"/>
                      <a:pt x="959666" y="105699"/>
                      <a:pt x="959323" y="105699"/>
                    </a:cubicBezTo>
                    <a:cubicBezTo>
                      <a:pt x="958637" y="105699"/>
                      <a:pt x="958080" y="105742"/>
                      <a:pt x="957651" y="105828"/>
                    </a:cubicBezTo>
                    <a:cubicBezTo>
                      <a:pt x="957222" y="105914"/>
                      <a:pt x="956751" y="106128"/>
                      <a:pt x="956237" y="106471"/>
                    </a:cubicBezTo>
                    <a:lnTo>
                      <a:pt x="953408" y="106985"/>
                    </a:lnTo>
                    <a:cubicBezTo>
                      <a:pt x="952036" y="107328"/>
                      <a:pt x="950707" y="107757"/>
                      <a:pt x="949421" y="108271"/>
                    </a:cubicBezTo>
                    <a:cubicBezTo>
                      <a:pt x="948136" y="108785"/>
                      <a:pt x="946807" y="109300"/>
                      <a:pt x="945435" y="109814"/>
                    </a:cubicBezTo>
                    <a:cubicBezTo>
                      <a:pt x="944578" y="109986"/>
                      <a:pt x="943592" y="110028"/>
                      <a:pt x="942478" y="109943"/>
                    </a:cubicBezTo>
                    <a:cubicBezTo>
                      <a:pt x="941363" y="109857"/>
                      <a:pt x="940377" y="110071"/>
                      <a:pt x="939520" y="110586"/>
                    </a:cubicBezTo>
                    <a:cubicBezTo>
                      <a:pt x="939349" y="110757"/>
                      <a:pt x="939049" y="111014"/>
                      <a:pt x="938620" y="111357"/>
                    </a:cubicBezTo>
                    <a:cubicBezTo>
                      <a:pt x="938191" y="111700"/>
                      <a:pt x="937891" y="111957"/>
                      <a:pt x="937720" y="112129"/>
                    </a:cubicBezTo>
                    <a:cubicBezTo>
                      <a:pt x="939263" y="113157"/>
                      <a:pt x="940292" y="113543"/>
                      <a:pt x="940806" y="113286"/>
                    </a:cubicBezTo>
                    <a:cubicBezTo>
                      <a:pt x="941320" y="113029"/>
                      <a:pt x="942092" y="112986"/>
                      <a:pt x="943121" y="113157"/>
                    </a:cubicBezTo>
                    <a:cubicBezTo>
                      <a:pt x="944149" y="113500"/>
                      <a:pt x="945264" y="113843"/>
                      <a:pt x="946464" y="114186"/>
                    </a:cubicBezTo>
                    <a:cubicBezTo>
                      <a:pt x="947664" y="114529"/>
                      <a:pt x="948864" y="114958"/>
                      <a:pt x="950064" y="115472"/>
                    </a:cubicBezTo>
                    <a:cubicBezTo>
                      <a:pt x="950236" y="115472"/>
                      <a:pt x="950493" y="115643"/>
                      <a:pt x="950836" y="115986"/>
                    </a:cubicBezTo>
                    <a:cubicBezTo>
                      <a:pt x="951522" y="116329"/>
                      <a:pt x="952122" y="116629"/>
                      <a:pt x="952636" y="116886"/>
                    </a:cubicBezTo>
                    <a:cubicBezTo>
                      <a:pt x="953151" y="117144"/>
                      <a:pt x="953751" y="117615"/>
                      <a:pt x="954436" y="118301"/>
                    </a:cubicBezTo>
                    <a:cubicBezTo>
                      <a:pt x="955465" y="119158"/>
                      <a:pt x="956237" y="119630"/>
                      <a:pt x="956751" y="119715"/>
                    </a:cubicBezTo>
                    <a:cubicBezTo>
                      <a:pt x="957265" y="119801"/>
                      <a:pt x="957951" y="120187"/>
                      <a:pt x="958808" y="120873"/>
                    </a:cubicBezTo>
                    <a:cubicBezTo>
                      <a:pt x="959151" y="121215"/>
                      <a:pt x="959623" y="121558"/>
                      <a:pt x="960223" y="121901"/>
                    </a:cubicBezTo>
                    <a:cubicBezTo>
                      <a:pt x="960823" y="122244"/>
                      <a:pt x="961380" y="122673"/>
                      <a:pt x="961894" y="123187"/>
                    </a:cubicBezTo>
                    <a:lnTo>
                      <a:pt x="961894" y="123444"/>
                    </a:lnTo>
                    <a:cubicBezTo>
                      <a:pt x="963266" y="124473"/>
                      <a:pt x="964766" y="125459"/>
                      <a:pt x="966395" y="126402"/>
                    </a:cubicBezTo>
                    <a:cubicBezTo>
                      <a:pt x="968024" y="127345"/>
                      <a:pt x="969010" y="128759"/>
                      <a:pt x="969353" y="130645"/>
                    </a:cubicBezTo>
                    <a:cubicBezTo>
                      <a:pt x="970210" y="133388"/>
                      <a:pt x="971067" y="134974"/>
                      <a:pt x="971924" y="135403"/>
                    </a:cubicBezTo>
                    <a:cubicBezTo>
                      <a:pt x="972782" y="135832"/>
                      <a:pt x="973382" y="136903"/>
                      <a:pt x="973725" y="138618"/>
                    </a:cubicBezTo>
                    <a:cubicBezTo>
                      <a:pt x="972696" y="138961"/>
                      <a:pt x="971924" y="139261"/>
                      <a:pt x="971410" y="139518"/>
                    </a:cubicBezTo>
                    <a:cubicBezTo>
                      <a:pt x="970896" y="139775"/>
                      <a:pt x="970038" y="139989"/>
                      <a:pt x="968838" y="140161"/>
                    </a:cubicBezTo>
                    <a:cubicBezTo>
                      <a:pt x="967809" y="140332"/>
                      <a:pt x="966738" y="140375"/>
                      <a:pt x="965623" y="140289"/>
                    </a:cubicBezTo>
                    <a:cubicBezTo>
                      <a:pt x="964509" y="140204"/>
                      <a:pt x="963523" y="140075"/>
                      <a:pt x="962666" y="139904"/>
                    </a:cubicBezTo>
                    <a:cubicBezTo>
                      <a:pt x="961294" y="139732"/>
                      <a:pt x="960094" y="140118"/>
                      <a:pt x="959065" y="141061"/>
                    </a:cubicBezTo>
                    <a:cubicBezTo>
                      <a:pt x="958037" y="142004"/>
                      <a:pt x="957222" y="143161"/>
                      <a:pt x="956622" y="144533"/>
                    </a:cubicBezTo>
                    <a:cubicBezTo>
                      <a:pt x="956022" y="145904"/>
                      <a:pt x="955508" y="147276"/>
                      <a:pt x="955079" y="148647"/>
                    </a:cubicBezTo>
                    <a:cubicBezTo>
                      <a:pt x="954651" y="150019"/>
                      <a:pt x="954265" y="151134"/>
                      <a:pt x="953922" y="151991"/>
                    </a:cubicBezTo>
                    <a:cubicBezTo>
                      <a:pt x="953579" y="152677"/>
                      <a:pt x="953408" y="153877"/>
                      <a:pt x="953408" y="155591"/>
                    </a:cubicBezTo>
                    <a:cubicBezTo>
                      <a:pt x="953065" y="157477"/>
                      <a:pt x="952679" y="159192"/>
                      <a:pt x="952250" y="160735"/>
                    </a:cubicBezTo>
                    <a:cubicBezTo>
                      <a:pt x="951822" y="162278"/>
                      <a:pt x="951522" y="163735"/>
                      <a:pt x="951350" y="165107"/>
                    </a:cubicBezTo>
                    <a:cubicBezTo>
                      <a:pt x="951865" y="165450"/>
                      <a:pt x="952165" y="165664"/>
                      <a:pt x="952250" y="165750"/>
                    </a:cubicBezTo>
                    <a:cubicBezTo>
                      <a:pt x="952336" y="165835"/>
                      <a:pt x="952808" y="166050"/>
                      <a:pt x="953665" y="166393"/>
                    </a:cubicBezTo>
                    <a:cubicBezTo>
                      <a:pt x="954522" y="166735"/>
                      <a:pt x="955937" y="167550"/>
                      <a:pt x="957908" y="168836"/>
                    </a:cubicBezTo>
                    <a:cubicBezTo>
                      <a:pt x="959880" y="170122"/>
                      <a:pt x="960866" y="171107"/>
                      <a:pt x="960866" y="171793"/>
                    </a:cubicBezTo>
                    <a:cubicBezTo>
                      <a:pt x="960866" y="174022"/>
                      <a:pt x="960180" y="175779"/>
                      <a:pt x="958808" y="177065"/>
                    </a:cubicBezTo>
                    <a:cubicBezTo>
                      <a:pt x="957437" y="178351"/>
                      <a:pt x="955979" y="179508"/>
                      <a:pt x="954436" y="180537"/>
                    </a:cubicBezTo>
                    <a:cubicBezTo>
                      <a:pt x="954094" y="180880"/>
                      <a:pt x="953708" y="181094"/>
                      <a:pt x="953279" y="181180"/>
                    </a:cubicBezTo>
                    <a:cubicBezTo>
                      <a:pt x="952850" y="181266"/>
                      <a:pt x="952379" y="181394"/>
                      <a:pt x="951865" y="181566"/>
                    </a:cubicBezTo>
                    <a:cubicBezTo>
                      <a:pt x="951007" y="181909"/>
                      <a:pt x="950707" y="182252"/>
                      <a:pt x="950965" y="182595"/>
                    </a:cubicBezTo>
                    <a:cubicBezTo>
                      <a:pt x="951222" y="182937"/>
                      <a:pt x="951093" y="183366"/>
                      <a:pt x="950579" y="183880"/>
                    </a:cubicBezTo>
                    <a:cubicBezTo>
                      <a:pt x="950236" y="184566"/>
                      <a:pt x="949464" y="185081"/>
                      <a:pt x="948264" y="185424"/>
                    </a:cubicBezTo>
                    <a:cubicBezTo>
                      <a:pt x="947750" y="185595"/>
                      <a:pt x="947364" y="185681"/>
                      <a:pt x="947107" y="185681"/>
                    </a:cubicBezTo>
                    <a:cubicBezTo>
                      <a:pt x="946850" y="185681"/>
                      <a:pt x="946550" y="185938"/>
                      <a:pt x="946207" y="186452"/>
                    </a:cubicBezTo>
                    <a:cubicBezTo>
                      <a:pt x="945350" y="187309"/>
                      <a:pt x="944321" y="187481"/>
                      <a:pt x="943121" y="186967"/>
                    </a:cubicBezTo>
                    <a:cubicBezTo>
                      <a:pt x="941921" y="186452"/>
                      <a:pt x="940635" y="186024"/>
                      <a:pt x="939263" y="185681"/>
                    </a:cubicBezTo>
                    <a:cubicBezTo>
                      <a:pt x="938920" y="185681"/>
                      <a:pt x="937549" y="185681"/>
                      <a:pt x="935148" y="185681"/>
                    </a:cubicBezTo>
                    <a:cubicBezTo>
                      <a:pt x="932748" y="185681"/>
                      <a:pt x="930348" y="185852"/>
                      <a:pt x="927947" y="186195"/>
                    </a:cubicBezTo>
                    <a:cubicBezTo>
                      <a:pt x="928290" y="187224"/>
                      <a:pt x="928376" y="188424"/>
                      <a:pt x="928205" y="189795"/>
                    </a:cubicBezTo>
                    <a:cubicBezTo>
                      <a:pt x="928033" y="191167"/>
                      <a:pt x="927947" y="192282"/>
                      <a:pt x="927947" y="193139"/>
                    </a:cubicBezTo>
                    <a:lnTo>
                      <a:pt x="927947" y="195196"/>
                    </a:lnTo>
                    <a:lnTo>
                      <a:pt x="927947" y="200082"/>
                    </a:lnTo>
                    <a:cubicBezTo>
                      <a:pt x="927776" y="201797"/>
                      <a:pt x="927776" y="203211"/>
                      <a:pt x="927947" y="204326"/>
                    </a:cubicBezTo>
                    <a:cubicBezTo>
                      <a:pt x="928119" y="205440"/>
                      <a:pt x="928033" y="206855"/>
                      <a:pt x="927690" y="208569"/>
                    </a:cubicBezTo>
                    <a:cubicBezTo>
                      <a:pt x="927519" y="209941"/>
                      <a:pt x="927347" y="210884"/>
                      <a:pt x="927176" y="211398"/>
                    </a:cubicBezTo>
                    <a:cubicBezTo>
                      <a:pt x="927004" y="211913"/>
                      <a:pt x="927004" y="212341"/>
                      <a:pt x="927176" y="212684"/>
                    </a:cubicBezTo>
                    <a:cubicBezTo>
                      <a:pt x="927347" y="213027"/>
                      <a:pt x="927476" y="213413"/>
                      <a:pt x="927562" y="213841"/>
                    </a:cubicBezTo>
                    <a:cubicBezTo>
                      <a:pt x="927647" y="214270"/>
                      <a:pt x="927690" y="214999"/>
                      <a:pt x="927690" y="216027"/>
                    </a:cubicBezTo>
                    <a:cubicBezTo>
                      <a:pt x="927862" y="216885"/>
                      <a:pt x="927904" y="217485"/>
                      <a:pt x="927819" y="217828"/>
                    </a:cubicBezTo>
                    <a:cubicBezTo>
                      <a:pt x="927733" y="218170"/>
                      <a:pt x="927690" y="218771"/>
                      <a:pt x="927690" y="219628"/>
                    </a:cubicBezTo>
                    <a:cubicBezTo>
                      <a:pt x="927690" y="220485"/>
                      <a:pt x="927733" y="220957"/>
                      <a:pt x="927819" y="221042"/>
                    </a:cubicBezTo>
                    <a:cubicBezTo>
                      <a:pt x="927904" y="221128"/>
                      <a:pt x="928033" y="221342"/>
                      <a:pt x="928205" y="221685"/>
                    </a:cubicBezTo>
                    <a:cubicBezTo>
                      <a:pt x="928376" y="222028"/>
                      <a:pt x="928419" y="222457"/>
                      <a:pt x="928333" y="222971"/>
                    </a:cubicBezTo>
                    <a:cubicBezTo>
                      <a:pt x="928247" y="223485"/>
                      <a:pt x="928376" y="224000"/>
                      <a:pt x="928719" y="224514"/>
                    </a:cubicBezTo>
                    <a:cubicBezTo>
                      <a:pt x="929062" y="226229"/>
                      <a:pt x="929533" y="227214"/>
                      <a:pt x="930133" y="227472"/>
                    </a:cubicBezTo>
                    <a:cubicBezTo>
                      <a:pt x="930733" y="227729"/>
                      <a:pt x="931462" y="228286"/>
                      <a:pt x="932319" y="229143"/>
                    </a:cubicBezTo>
                    <a:cubicBezTo>
                      <a:pt x="932662" y="229486"/>
                      <a:pt x="933005" y="229872"/>
                      <a:pt x="933348" y="230301"/>
                    </a:cubicBezTo>
                    <a:cubicBezTo>
                      <a:pt x="933691" y="230729"/>
                      <a:pt x="934205" y="231115"/>
                      <a:pt x="934891" y="231458"/>
                    </a:cubicBezTo>
                    <a:cubicBezTo>
                      <a:pt x="936434" y="232315"/>
                      <a:pt x="937249" y="232829"/>
                      <a:pt x="937334" y="233001"/>
                    </a:cubicBezTo>
                    <a:cubicBezTo>
                      <a:pt x="937420" y="233172"/>
                      <a:pt x="938406" y="233515"/>
                      <a:pt x="940292" y="234030"/>
                    </a:cubicBezTo>
                    <a:cubicBezTo>
                      <a:pt x="942692" y="234372"/>
                      <a:pt x="944278" y="234673"/>
                      <a:pt x="945049" y="234930"/>
                    </a:cubicBezTo>
                    <a:cubicBezTo>
                      <a:pt x="945821" y="235187"/>
                      <a:pt x="947664" y="235401"/>
                      <a:pt x="950579" y="235573"/>
                    </a:cubicBezTo>
                    <a:cubicBezTo>
                      <a:pt x="951436" y="235916"/>
                      <a:pt x="952208" y="236001"/>
                      <a:pt x="952893" y="235830"/>
                    </a:cubicBezTo>
                    <a:cubicBezTo>
                      <a:pt x="953579" y="235658"/>
                      <a:pt x="954522" y="235487"/>
                      <a:pt x="955722" y="235315"/>
                    </a:cubicBezTo>
                    <a:cubicBezTo>
                      <a:pt x="956408" y="235315"/>
                      <a:pt x="956965" y="235230"/>
                      <a:pt x="957394" y="235058"/>
                    </a:cubicBezTo>
                    <a:cubicBezTo>
                      <a:pt x="957822" y="234887"/>
                      <a:pt x="958208" y="234973"/>
                      <a:pt x="958551" y="235315"/>
                    </a:cubicBezTo>
                    <a:cubicBezTo>
                      <a:pt x="960608" y="235315"/>
                      <a:pt x="962152" y="235058"/>
                      <a:pt x="963180" y="234544"/>
                    </a:cubicBezTo>
                    <a:cubicBezTo>
                      <a:pt x="964038" y="234201"/>
                      <a:pt x="964680" y="234030"/>
                      <a:pt x="965109" y="234030"/>
                    </a:cubicBezTo>
                    <a:cubicBezTo>
                      <a:pt x="965538" y="234030"/>
                      <a:pt x="966266" y="233772"/>
                      <a:pt x="967295" y="233258"/>
                    </a:cubicBezTo>
                    <a:cubicBezTo>
                      <a:pt x="967981" y="232915"/>
                      <a:pt x="968581" y="232701"/>
                      <a:pt x="969095" y="232615"/>
                    </a:cubicBezTo>
                    <a:cubicBezTo>
                      <a:pt x="969610" y="232529"/>
                      <a:pt x="970638" y="232058"/>
                      <a:pt x="972181" y="231201"/>
                    </a:cubicBezTo>
                    <a:cubicBezTo>
                      <a:pt x="972524" y="231029"/>
                      <a:pt x="972953" y="230858"/>
                      <a:pt x="973467" y="230686"/>
                    </a:cubicBezTo>
                    <a:cubicBezTo>
                      <a:pt x="973982" y="230515"/>
                      <a:pt x="974239" y="230172"/>
                      <a:pt x="974239" y="229658"/>
                    </a:cubicBezTo>
                    <a:cubicBezTo>
                      <a:pt x="974239" y="227257"/>
                      <a:pt x="974067" y="225586"/>
                      <a:pt x="973725" y="224643"/>
                    </a:cubicBezTo>
                    <a:cubicBezTo>
                      <a:pt x="973382" y="223700"/>
                      <a:pt x="973210" y="221857"/>
                      <a:pt x="973210" y="219113"/>
                    </a:cubicBezTo>
                    <a:cubicBezTo>
                      <a:pt x="973039" y="218085"/>
                      <a:pt x="972824" y="217142"/>
                      <a:pt x="972567" y="216285"/>
                    </a:cubicBezTo>
                    <a:cubicBezTo>
                      <a:pt x="972310" y="215427"/>
                      <a:pt x="972181" y="214484"/>
                      <a:pt x="972181" y="213456"/>
                    </a:cubicBezTo>
                    <a:cubicBezTo>
                      <a:pt x="972181" y="212598"/>
                      <a:pt x="972139" y="212041"/>
                      <a:pt x="972053" y="211784"/>
                    </a:cubicBezTo>
                    <a:cubicBezTo>
                      <a:pt x="971967" y="211527"/>
                      <a:pt x="971924" y="210970"/>
                      <a:pt x="971924" y="210112"/>
                    </a:cubicBezTo>
                    <a:cubicBezTo>
                      <a:pt x="971924" y="209769"/>
                      <a:pt x="971967" y="209684"/>
                      <a:pt x="972053" y="209855"/>
                    </a:cubicBezTo>
                    <a:cubicBezTo>
                      <a:pt x="972139" y="210027"/>
                      <a:pt x="972096" y="209855"/>
                      <a:pt x="971924" y="209341"/>
                    </a:cubicBezTo>
                    <a:lnTo>
                      <a:pt x="971410" y="208569"/>
                    </a:lnTo>
                    <a:cubicBezTo>
                      <a:pt x="971239" y="208055"/>
                      <a:pt x="971153" y="207541"/>
                      <a:pt x="971153" y="207026"/>
                    </a:cubicBezTo>
                    <a:cubicBezTo>
                      <a:pt x="971153" y="206512"/>
                      <a:pt x="971067" y="206083"/>
                      <a:pt x="970896" y="205740"/>
                    </a:cubicBezTo>
                    <a:cubicBezTo>
                      <a:pt x="970724" y="204712"/>
                      <a:pt x="970424" y="203383"/>
                      <a:pt x="969995" y="201754"/>
                    </a:cubicBezTo>
                    <a:cubicBezTo>
                      <a:pt x="969567" y="200125"/>
                      <a:pt x="969353" y="198539"/>
                      <a:pt x="969353" y="196996"/>
                    </a:cubicBezTo>
                    <a:cubicBezTo>
                      <a:pt x="970553" y="197339"/>
                      <a:pt x="971153" y="197854"/>
                      <a:pt x="971153" y="198539"/>
                    </a:cubicBezTo>
                    <a:cubicBezTo>
                      <a:pt x="971153" y="199225"/>
                      <a:pt x="971496" y="199997"/>
                      <a:pt x="972181" y="200854"/>
                    </a:cubicBezTo>
                    <a:cubicBezTo>
                      <a:pt x="972867" y="201197"/>
                      <a:pt x="973210" y="201968"/>
                      <a:pt x="973210" y="203169"/>
                    </a:cubicBezTo>
                    <a:cubicBezTo>
                      <a:pt x="973210" y="204197"/>
                      <a:pt x="973210" y="204840"/>
                      <a:pt x="973210" y="205097"/>
                    </a:cubicBezTo>
                    <a:cubicBezTo>
                      <a:pt x="973210" y="205355"/>
                      <a:pt x="973296" y="205740"/>
                      <a:pt x="973467" y="206255"/>
                    </a:cubicBezTo>
                    <a:lnTo>
                      <a:pt x="975268" y="211398"/>
                    </a:lnTo>
                    <a:cubicBezTo>
                      <a:pt x="975439" y="212427"/>
                      <a:pt x="975482" y="213070"/>
                      <a:pt x="975396" y="213327"/>
                    </a:cubicBezTo>
                    <a:cubicBezTo>
                      <a:pt x="975310" y="213584"/>
                      <a:pt x="975439" y="214227"/>
                      <a:pt x="975782" y="215256"/>
                    </a:cubicBezTo>
                    <a:cubicBezTo>
                      <a:pt x="975953" y="215942"/>
                      <a:pt x="975996" y="216113"/>
                      <a:pt x="975911" y="215770"/>
                    </a:cubicBezTo>
                    <a:cubicBezTo>
                      <a:pt x="975825" y="215427"/>
                      <a:pt x="976039" y="215513"/>
                      <a:pt x="976553" y="216027"/>
                    </a:cubicBezTo>
                    <a:lnTo>
                      <a:pt x="977068" y="216799"/>
                    </a:lnTo>
                    <a:cubicBezTo>
                      <a:pt x="977411" y="217656"/>
                      <a:pt x="977496" y="218042"/>
                      <a:pt x="977325" y="217956"/>
                    </a:cubicBezTo>
                    <a:cubicBezTo>
                      <a:pt x="977153" y="217870"/>
                      <a:pt x="977239" y="218085"/>
                      <a:pt x="977582" y="218599"/>
                    </a:cubicBezTo>
                    <a:cubicBezTo>
                      <a:pt x="977754" y="218256"/>
                      <a:pt x="977839" y="217828"/>
                      <a:pt x="977839" y="217313"/>
                    </a:cubicBezTo>
                    <a:cubicBezTo>
                      <a:pt x="977839" y="214570"/>
                      <a:pt x="978225" y="213841"/>
                      <a:pt x="978997" y="215127"/>
                    </a:cubicBezTo>
                    <a:cubicBezTo>
                      <a:pt x="979768" y="216413"/>
                      <a:pt x="980840" y="218085"/>
                      <a:pt x="982211" y="220142"/>
                    </a:cubicBezTo>
                    <a:lnTo>
                      <a:pt x="984012" y="222457"/>
                    </a:lnTo>
                    <a:cubicBezTo>
                      <a:pt x="984697" y="223657"/>
                      <a:pt x="985169" y="224300"/>
                      <a:pt x="985426" y="224386"/>
                    </a:cubicBezTo>
                    <a:cubicBezTo>
                      <a:pt x="985683" y="224471"/>
                      <a:pt x="986155" y="224943"/>
                      <a:pt x="986840" y="225800"/>
                    </a:cubicBezTo>
                    <a:cubicBezTo>
                      <a:pt x="987698" y="226657"/>
                      <a:pt x="988255" y="227086"/>
                      <a:pt x="988512" y="227086"/>
                    </a:cubicBezTo>
                    <a:cubicBezTo>
                      <a:pt x="988769" y="227086"/>
                      <a:pt x="989412" y="227172"/>
                      <a:pt x="990441" y="227343"/>
                    </a:cubicBezTo>
                    <a:cubicBezTo>
                      <a:pt x="990612" y="227343"/>
                      <a:pt x="990827" y="227386"/>
                      <a:pt x="991084" y="227472"/>
                    </a:cubicBezTo>
                    <a:cubicBezTo>
                      <a:pt x="991341" y="227557"/>
                      <a:pt x="991555" y="227600"/>
                      <a:pt x="991727" y="227600"/>
                    </a:cubicBezTo>
                    <a:lnTo>
                      <a:pt x="992241" y="227600"/>
                    </a:lnTo>
                    <a:cubicBezTo>
                      <a:pt x="992927" y="227772"/>
                      <a:pt x="993698" y="228286"/>
                      <a:pt x="994556" y="229143"/>
                    </a:cubicBezTo>
                    <a:cubicBezTo>
                      <a:pt x="995413" y="230001"/>
                      <a:pt x="995927" y="230858"/>
                      <a:pt x="996099" y="231715"/>
                    </a:cubicBezTo>
                    <a:cubicBezTo>
                      <a:pt x="996785" y="234801"/>
                      <a:pt x="997299" y="236901"/>
                      <a:pt x="997642" y="238016"/>
                    </a:cubicBezTo>
                    <a:cubicBezTo>
                      <a:pt x="997985" y="239130"/>
                      <a:pt x="997942" y="239987"/>
                      <a:pt x="997513" y="240588"/>
                    </a:cubicBezTo>
                    <a:cubicBezTo>
                      <a:pt x="997085" y="241188"/>
                      <a:pt x="996184" y="241831"/>
                      <a:pt x="994813" y="242516"/>
                    </a:cubicBezTo>
                    <a:cubicBezTo>
                      <a:pt x="993441" y="243202"/>
                      <a:pt x="991298" y="244402"/>
                      <a:pt x="988383" y="246117"/>
                    </a:cubicBezTo>
                    <a:lnTo>
                      <a:pt x="982983" y="248689"/>
                    </a:lnTo>
                    <a:lnTo>
                      <a:pt x="982726" y="249203"/>
                    </a:lnTo>
                    <a:cubicBezTo>
                      <a:pt x="981011" y="250403"/>
                      <a:pt x="979768" y="250789"/>
                      <a:pt x="978997" y="250360"/>
                    </a:cubicBezTo>
                    <a:cubicBezTo>
                      <a:pt x="978225" y="249932"/>
                      <a:pt x="976982" y="250317"/>
                      <a:pt x="975268" y="251517"/>
                    </a:cubicBezTo>
                    <a:cubicBezTo>
                      <a:pt x="974239" y="252375"/>
                      <a:pt x="973639" y="252675"/>
                      <a:pt x="973467" y="252418"/>
                    </a:cubicBezTo>
                    <a:cubicBezTo>
                      <a:pt x="973296" y="252160"/>
                      <a:pt x="972524" y="252032"/>
                      <a:pt x="971153" y="252032"/>
                    </a:cubicBezTo>
                    <a:cubicBezTo>
                      <a:pt x="970296" y="252032"/>
                      <a:pt x="969481" y="252160"/>
                      <a:pt x="968710" y="252418"/>
                    </a:cubicBezTo>
                    <a:cubicBezTo>
                      <a:pt x="967938" y="252675"/>
                      <a:pt x="967124" y="252546"/>
                      <a:pt x="966266" y="252032"/>
                    </a:cubicBezTo>
                    <a:cubicBezTo>
                      <a:pt x="965409" y="251860"/>
                      <a:pt x="964380" y="251860"/>
                      <a:pt x="963180" y="252032"/>
                    </a:cubicBezTo>
                    <a:cubicBezTo>
                      <a:pt x="961980" y="252203"/>
                      <a:pt x="960866" y="252460"/>
                      <a:pt x="959837" y="252803"/>
                    </a:cubicBezTo>
                    <a:cubicBezTo>
                      <a:pt x="959151" y="252803"/>
                      <a:pt x="958637" y="252632"/>
                      <a:pt x="958294" y="252289"/>
                    </a:cubicBezTo>
                    <a:cubicBezTo>
                      <a:pt x="956922" y="251946"/>
                      <a:pt x="956194" y="251946"/>
                      <a:pt x="956108" y="252289"/>
                    </a:cubicBezTo>
                    <a:cubicBezTo>
                      <a:pt x="956022" y="252632"/>
                      <a:pt x="955465" y="252803"/>
                      <a:pt x="954436" y="252803"/>
                    </a:cubicBezTo>
                    <a:lnTo>
                      <a:pt x="950836" y="252289"/>
                    </a:lnTo>
                    <a:cubicBezTo>
                      <a:pt x="949807" y="252289"/>
                      <a:pt x="948993" y="252203"/>
                      <a:pt x="948393" y="252032"/>
                    </a:cubicBezTo>
                    <a:cubicBezTo>
                      <a:pt x="947793" y="251860"/>
                      <a:pt x="946893" y="251860"/>
                      <a:pt x="945692" y="252032"/>
                    </a:cubicBezTo>
                    <a:cubicBezTo>
                      <a:pt x="942778" y="252375"/>
                      <a:pt x="941320" y="252460"/>
                      <a:pt x="941320" y="252289"/>
                    </a:cubicBezTo>
                    <a:cubicBezTo>
                      <a:pt x="941320" y="252118"/>
                      <a:pt x="940635" y="251946"/>
                      <a:pt x="939263" y="251775"/>
                    </a:cubicBezTo>
                    <a:cubicBezTo>
                      <a:pt x="938234" y="251775"/>
                      <a:pt x="937291" y="251775"/>
                      <a:pt x="936434" y="251775"/>
                    </a:cubicBezTo>
                    <a:cubicBezTo>
                      <a:pt x="935577" y="251775"/>
                      <a:pt x="934634" y="251517"/>
                      <a:pt x="933605" y="251003"/>
                    </a:cubicBezTo>
                    <a:cubicBezTo>
                      <a:pt x="932576" y="250660"/>
                      <a:pt x="931291" y="250446"/>
                      <a:pt x="929748" y="250360"/>
                    </a:cubicBezTo>
                    <a:cubicBezTo>
                      <a:pt x="928205" y="250274"/>
                      <a:pt x="926833" y="249717"/>
                      <a:pt x="925633" y="248689"/>
                    </a:cubicBezTo>
                    <a:cubicBezTo>
                      <a:pt x="925290" y="248346"/>
                      <a:pt x="924990" y="248174"/>
                      <a:pt x="924733" y="248174"/>
                    </a:cubicBezTo>
                    <a:cubicBezTo>
                      <a:pt x="924476" y="248174"/>
                      <a:pt x="924090" y="248088"/>
                      <a:pt x="923575" y="247917"/>
                    </a:cubicBezTo>
                    <a:cubicBezTo>
                      <a:pt x="923233" y="247574"/>
                      <a:pt x="922890" y="247317"/>
                      <a:pt x="922547" y="247146"/>
                    </a:cubicBezTo>
                    <a:cubicBezTo>
                      <a:pt x="922204" y="246974"/>
                      <a:pt x="921947" y="246931"/>
                      <a:pt x="921775" y="247017"/>
                    </a:cubicBezTo>
                    <a:cubicBezTo>
                      <a:pt x="921604" y="247103"/>
                      <a:pt x="921346" y="247060"/>
                      <a:pt x="921004" y="246888"/>
                    </a:cubicBezTo>
                    <a:lnTo>
                      <a:pt x="920489" y="246631"/>
                    </a:lnTo>
                    <a:lnTo>
                      <a:pt x="919975" y="246117"/>
                    </a:lnTo>
                    <a:cubicBezTo>
                      <a:pt x="918946" y="245774"/>
                      <a:pt x="918132" y="245602"/>
                      <a:pt x="917532" y="245602"/>
                    </a:cubicBezTo>
                    <a:cubicBezTo>
                      <a:pt x="916932" y="245602"/>
                      <a:pt x="916289" y="245088"/>
                      <a:pt x="915603" y="244059"/>
                    </a:cubicBezTo>
                    <a:lnTo>
                      <a:pt x="914574" y="241488"/>
                    </a:lnTo>
                    <a:cubicBezTo>
                      <a:pt x="913546" y="239602"/>
                      <a:pt x="913117" y="238402"/>
                      <a:pt x="913288" y="237887"/>
                    </a:cubicBezTo>
                    <a:cubicBezTo>
                      <a:pt x="913460" y="237373"/>
                      <a:pt x="913374" y="235916"/>
                      <a:pt x="913031" y="233515"/>
                    </a:cubicBezTo>
                    <a:cubicBezTo>
                      <a:pt x="912860" y="233001"/>
                      <a:pt x="912731" y="232572"/>
                      <a:pt x="912645" y="232229"/>
                    </a:cubicBezTo>
                    <a:cubicBezTo>
                      <a:pt x="912560" y="231886"/>
                      <a:pt x="912431" y="231286"/>
                      <a:pt x="912260" y="230429"/>
                    </a:cubicBezTo>
                    <a:cubicBezTo>
                      <a:pt x="912088" y="229915"/>
                      <a:pt x="912002" y="229400"/>
                      <a:pt x="912002" y="228886"/>
                    </a:cubicBezTo>
                    <a:cubicBezTo>
                      <a:pt x="912002" y="228372"/>
                      <a:pt x="911745" y="228029"/>
                      <a:pt x="911231" y="227857"/>
                    </a:cubicBezTo>
                    <a:cubicBezTo>
                      <a:pt x="911574" y="226657"/>
                      <a:pt x="911660" y="226100"/>
                      <a:pt x="911488" y="226186"/>
                    </a:cubicBezTo>
                    <a:cubicBezTo>
                      <a:pt x="911317" y="226271"/>
                      <a:pt x="911402" y="225457"/>
                      <a:pt x="911745" y="223743"/>
                    </a:cubicBezTo>
                    <a:cubicBezTo>
                      <a:pt x="911917" y="222542"/>
                      <a:pt x="911874" y="221985"/>
                      <a:pt x="911617" y="222071"/>
                    </a:cubicBezTo>
                    <a:cubicBezTo>
                      <a:pt x="911360" y="222157"/>
                      <a:pt x="911488" y="221342"/>
                      <a:pt x="912002" y="219628"/>
                    </a:cubicBezTo>
                    <a:cubicBezTo>
                      <a:pt x="912174" y="218599"/>
                      <a:pt x="912088" y="217828"/>
                      <a:pt x="911745" y="217313"/>
                    </a:cubicBezTo>
                    <a:cubicBezTo>
                      <a:pt x="911402" y="216799"/>
                      <a:pt x="911402" y="215942"/>
                      <a:pt x="911745" y="214741"/>
                    </a:cubicBezTo>
                    <a:cubicBezTo>
                      <a:pt x="911745" y="214399"/>
                      <a:pt x="911917" y="213713"/>
                      <a:pt x="912260" y="212684"/>
                    </a:cubicBezTo>
                    <a:cubicBezTo>
                      <a:pt x="912431" y="212341"/>
                      <a:pt x="912474" y="212127"/>
                      <a:pt x="912388" y="212041"/>
                    </a:cubicBezTo>
                    <a:cubicBezTo>
                      <a:pt x="912303" y="211955"/>
                      <a:pt x="912174" y="211570"/>
                      <a:pt x="912002" y="210884"/>
                    </a:cubicBezTo>
                    <a:lnTo>
                      <a:pt x="910459" y="211913"/>
                    </a:lnTo>
                    <a:cubicBezTo>
                      <a:pt x="910459" y="211741"/>
                      <a:pt x="910202" y="211570"/>
                      <a:pt x="909688" y="211398"/>
                    </a:cubicBezTo>
                    <a:cubicBezTo>
                      <a:pt x="910202" y="210369"/>
                      <a:pt x="910545" y="209684"/>
                      <a:pt x="910717" y="209341"/>
                    </a:cubicBezTo>
                    <a:cubicBezTo>
                      <a:pt x="910374" y="208141"/>
                      <a:pt x="909688" y="208312"/>
                      <a:pt x="908659" y="209855"/>
                    </a:cubicBezTo>
                    <a:cubicBezTo>
                      <a:pt x="907630" y="211398"/>
                      <a:pt x="907030" y="212341"/>
                      <a:pt x="906859" y="212684"/>
                    </a:cubicBezTo>
                    <a:cubicBezTo>
                      <a:pt x="906516" y="213713"/>
                      <a:pt x="906087" y="214356"/>
                      <a:pt x="905573" y="214613"/>
                    </a:cubicBezTo>
                    <a:cubicBezTo>
                      <a:pt x="905059" y="214870"/>
                      <a:pt x="904630" y="215342"/>
                      <a:pt x="904287" y="216027"/>
                    </a:cubicBezTo>
                    <a:cubicBezTo>
                      <a:pt x="904116" y="216713"/>
                      <a:pt x="904030" y="217142"/>
                      <a:pt x="904030" y="217313"/>
                    </a:cubicBezTo>
                    <a:cubicBezTo>
                      <a:pt x="904030" y="217485"/>
                      <a:pt x="903859" y="217828"/>
                      <a:pt x="903516" y="218342"/>
                    </a:cubicBezTo>
                    <a:lnTo>
                      <a:pt x="903001" y="218856"/>
                    </a:lnTo>
                    <a:lnTo>
                      <a:pt x="902487" y="218856"/>
                    </a:lnTo>
                    <a:cubicBezTo>
                      <a:pt x="902487" y="219028"/>
                      <a:pt x="902401" y="219285"/>
                      <a:pt x="902230" y="219628"/>
                    </a:cubicBezTo>
                    <a:cubicBezTo>
                      <a:pt x="901201" y="221342"/>
                      <a:pt x="900172" y="222628"/>
                      <a:pt x="899144" y="223485"/>
                    </a:cubicBezTo>
                    <a:lnTo>
                      <a:pt x="896315" y="226314"/>
                    </a:lnTo>
                    <a:lnTo>
                      <a:pt x="893229" y="229143"/>
                    </a:lnTo>
                    <a:cubicBezTo>
                      <a:pt x="892886" y="230172"/>
                      <a:pt x="892543" y="230772"/>
                      <a:pt x="892200" y="230943"/>
                    </a:cubicBezTo>
                    <a:cubicBezTo>
                      <a:pt x="891857" y="231115"/>
                      <a:pt x="891686" y="231715"/>
                      <a:pt x="891686" y="232744"/>
                    </a:cubicBezTo>
                    <a:cubicBezTo>
                      <a:pt x="890828" y="232744"/>
                      <a:pt x="890400" y="232787"/>
                      <a:pt x="890400" y="232872"/>
                    </a:cubicBezTo>
                    <a:cubicBezTo>
                      <a:pt x="890400" y="232958"/>
                      <a:pt x="890228" y="233430"/>
                      <a:pt x="889885" y="234287"/>
                    </a:cubicBezTo>
                    <a:cubicBezTo>
                      <a:pt x="889371" y="235144"/>
                      <a:pt x="889200" y="235444"/>
                      <a:pt x="889371" y="235187"/>
                    </a:cubicBezTo>
                    <a:cubicBezTo>
                      <a:pt x="889543" y="234930"/>
                      <a:pt x="889285" y="235230"/>
                      <a:pt x="888600" y="236087"/>
                    </a:cubicBezTo>
                    <a:cubicBezTo>
                      <a:pt x="888257" y="236430"/>
                      <a:pt x="887999" y="236901"/>
                      <a:pt x="887828" y="237501"/>
                    </a:cubicBezTo>
                    <a:cubicBezTo>
                      <a:pt x="887657" y="238102"/>
                      <a:pt x="887314" y="238659"/>
                      <a:pt x="886799" y="239173"/>
                    </a:cubicBezTo>
                    <a:cubicBezTo>
                      <a:pt x="886799" y="239859"/>
                      <a:pt x="886885" y="240288"/>
                      <a:pt x="887057" y="240459"/>
                    </a:cubicBezTo>
                    <a:cubicBezTo>
                      <a:pt x="887228" y="240630"/>
                      <a:pt x="887399" y="240973"/>
                      <a:pt x="887571" y="241488"/>
                    </a:cubicBezTo>
                    <a:cubicBezTo>
                      <a:pt x="886371" y="242516"/>
                      <a:pt x="885385" y="243631"/>
                      <a:pt x="884613" y="244831"/>
                    </a:cubicBezTo>
                    <a:cubicBezTo>
                      <a:pt x="883842" y="246031"/>
                      <a:pt x="883070" y="246974"/>
                      <a:pt x="882299" y="247660"/>
                    </a:cubicBezTo>
                    <a:cubicBezTo>
                      <a:pt x="881527" y="248346"/>
                      <a:pt x="880499" y="248946"/>
                      <a:pt x="879213" y="249460"/>
                    </a:cubicBezTo>
                    <a:cubicBezTo>
                      <a:pt x="877927" y="249974"/>
                      <a:pt x="876084" y="249974"/>
                      <a:pt x="873683" y="249460"/>
                    </a:cubicBezTo>
                    <a:cubicBezTo>
                      <a:pt x="872655" y="249117"/>
                      <a:pt x="871969" y="248903"/>
                      <a:pt x="871626" y="248817"/>
                    </a:cubicBezTo>
                    <a:cubicBezTo>
                      <a:pt x="871283" y="248731"/>
                      <a:pt x="871112" y="248646"/>
                      <a:pt x="871112" y="248560"/>
                    </a:cubicBezTo>
                    <a:cubicBezTo>
                      <a:pt x="871112" y="248474"/>
                      <a:pt x="871069" y="248346"/>
                      <a:pt x="870983" y="248174"/>
                    </a:cubicBezTo>
                    <a:cubicBezTo>
                      <a:pt x="870897" y="248003"/>
                      <a:pt x="870683" y="247746"/>
                      <a:pt x="870340" y="247403"/>
                    </a:cubicBezTo>
                    <a:cubicBezTo>
                      <a:pt x="869997" y="247231"/>
                      <a:pt x="869697" y="247274"/>
                      <a:pt x="869440" y="247531"/>
                    </a:cubicBezTo>
                    <a:cubicBezTo>
                      <a:pt x="869183" y="247788"/>
                      <a:pt x="868968" y="247574"/>
                      <a:pt x="868797" y="246888"/>
                    </a:cubicBezTo>
                    <a:cubicBezTo>
                      <a:pt x="868626" y="246545"/>
                      <a:pt x="868711" y="245945"/>
                      <a:pt x="869054" y="245088"/>
                    </a:cubicBezTo>
                    <a:cubicBezTo>
                      <a:pt x="869397" y="244231"/>
                      <a:pt x="869654" y="243545"/>
                      <a:pt x="869826" y="243031"/>
                    </a:cubicBezTo>
                    <a:cubicBezTo>
                      <a:pt x="870512" y="241145"/>
                      <a:pt x="871197" y="239773"/>
                      <a:pt x="871883" y="238916"/>
                    </a:cubicBezTo>
                    <a:lnTo>
                      <a:pt x="873426" y="234544"/>
                    </a:lnTo>
                    <a:cubicBezTo>
                      <a:pt x="873598" y="234201"/>
                      <a:pt x="873641" y="234030"/>
                      <a:pt x="873555" y="234030"/>
                    </a:cubicBezTo>
                    <a:cubicBezTo>
                      <a:pt x="873469" y="234030"/>
                      <a:pt x="873512" y="233772"/>
                      <a:pt x="873683" y="233258"/>
                    </a:cubicBezTo>
                    <a:cubicBezTo>
                      <a:pt x="873855" y="232915"/>
                      <a:pt x="874284" y="232401"/>
                      <a:pt x="874969" y="231715"/>
                    </a:cubicBezTo>
                    <a:cubicBezTo>
                      <a:pt x="875312" y="231372"/>
                      <a:pt x="875569" y="231201"/>
                      <a:pt x="875741" y="231201"/>
                    </a:cubicBezTo>
                    <a:cubicBezTo>
                      <a:pt x="875912" y="231201"/>
                      <a:pt x="876169" y="230943"/>
                      <a:pt x="876512" y="230429"/>
                    </a:cubicBezTo>
                    <a:cubicBezTo>
                      <a:pt x="877027" y="229572"/>
                      <a:pt x="877755" y="228715"/>
                      <a:pt x="878698" y="227857"/>
                    </a:cubicBezTo>
                    <a:cubicBezTo>
                      <a:pt x="879641" y="227000"/>
                      <a:pt x="880541" y="226314"/>
                      <a:pt x="881399" y="225800"/>
                    </a:cubicBezTo>
                    <a:cubicBezTo>
                      <a:pt x="881913" y="225457"/>
                      <a:pt x="882727" y="224557"/>
                      <a:pt x="883842" y="223100"/>
                    </a:cubicBezTo>
                    <a:cubicBezTo>
                      <a:pt x="884956" y="221642"/>
                      <a:pt x="885942" y="220571"/>
                      <a:pt x="886799" y="219885"/>
                    </a:cubicBezTo>
                    <a:cubicBezTo>
                      <a:pt x="888685" y="218170"/>
                      <a:pt x="890100" y="216456"/>
                      <a:pt x="891043" y="214741"/>
                    </a:cubicBezTo>
                    <a:cubicBezTo>
                      <a:pt x="891986" y="213027"/>
                      <a:pt x="892629" y="211998"/>
                      <a:pt x="892972" y="211655"/>
                    </a:cubicBezTo>
                    <a:cubicBezTo>
                      <a:pt x="893143" y="211484"/>
                      <a:pt x="893915" y="210498"/>
                      <a:pt x="895286" y="208698"/>
                    </a:cubicBezTo>
                    <a:cubicBezTo>
                      <a:pt x="896658" y="206898"/>
                      <a:pt x="897772" y="205140"/>
                      <a:pt x="898629" y="203426"/>
                    </a:cubicBezTo>
                    <a:cubicBezTo>
                      <a:pt x="895543" y="203426"/>
                      <a:pt x="894043" y="203169"/>
                      <a:pt x="894129" y="202654"/>
                    </a:cubicBezTo>
                    <a:cubicBezTo>
                      <a:pt x="894215" y="202140"/>
                      <a:pt x="893829" y="201283"/>
                      <a:pt x="892972" y="200082"/>
                    </a:cubicBezTo>
                    <a:cubicBezTo>
                      <a:pt x="892629" y="199740"/>
                      <a:pt x="892243" y="199354"/>
                      <a:pt x="891814" y="198925"/>
                    </a:cubicBezTo>
                    <a:cubicBezTo>
                      <a:pt x="891386" y="198497"/>
                      <a:pt x="891086" y="198025"/>
                      <a:pt x="890914" y="197511"/>
                    </a:cubicBezTo>
                    <a:cubicBezTo>
                      <a:pt x="890571" y="196654"/>
                      <a:pt x="890528" y="196482"/>
                      <a:pt x="890786" y="196996"/>
                    </a:cubicBezTo>
                    <a:cubicBezTo>
                      <a:pt x="891043" y="197511"/>
                      <a:pt x="891086" y="197254"/>
                      <a:pt x="890914" y="196225"/>
                    </a:cubicBezTo>
                    <a:cubicBezTo>
                      <a:pt x="890743" y="195196"/>
                      <a:pt x="890314" y="194382"/>
                      <a:pt x="889628" y="193782"/>
                    </a:cubicBezTo>
                    <a:cubicBezTo>
                      <a:pt x="888942" y="193182"/>
                      <a:pt x="888514" y="192453"/>
                      <a:pt x="888342" y="191596"/>
                    </a:cubicBezTo>
                    <a:cubicBezTo>
                      <a:pt x="888171" y="190396"/>
                      <a:pt x="888085" y="189667"/>
                      <a:pt x="888085" y="189410"/>
                    </a:cubicBezTo>
                    <a:cubicBezTo>
                      <a:pt x="888085" y="189153"/>
                      <a:pt x="888085" y="188853"/>
                      <a:pt x="888085" y="188510"/>
                    </a:cubicBezTo>
                    <a:cubicBezTo>
                      <a:pt x="888085" y="188167"/>
                      <a:pt x="887914" y="187395"/>
                      <a:pt x="887571" y="186195"/>
                    </a:cubicBezTo>
                    <a:cubicBezTo>
                      <a:pt x="887399" y="185338"/>
                      <a:pt x="887314" y="184738"/>
                      <a:pt x="887314" y="184395"/>
                    </a:cubicBezTo>
                    <a:cubicBezTo>
                      <a:pt x="887314" y="184052"/>
                      <a:pt x="886971" y="183795"/>
                      <a:pt x="886285" y="183623"/>
                    </a:cubicBezTo>
                    <a:cubicBezTo>
                      <a:pt x="886285" y="182423"/>
                      <a:pt x="886371" y="181652"/>
                      <a:pt x="886542" y="181309"/>
                    </a:cubicBezTo>
                    <a:cubicBezTo>
                      <a:pt x="886714" y="180623"/>
                      <a:pt x="887142" y="180280"/>
                      <a:pt x="887828" y="180280"/>
                    </a:cubicBezTo>
                    <a:lnTo>
                      <a:pt x="887828" y="179508"/>
                    </a:lnTo>
                    <a:cubicBezTo>
                      <a:pt x="887485" y="179166"/>
                      <a:pt x="887314" y="178780"/>
                      <a:pt x="887314" y="178351"/>
                    </a:cubicBezTo>
                    <a:cubicBezTo>
                      <a:pt x="887314" y="177923"/>
                      <a:pt x="887142" y="177537"/>
                      <a:pt x="886799" y="177194"/>
                    </a:cubicBezTo>
                    <a:cubicBezTo>
                      <a:pt x="885942" y="175308"/>
                      <a:pt x="885513" y="173765"/>
                      <a:pt x="885513" y="172565"/>
                    </a:cubicBezTo>
                    <a:cubicBezTo>
                      <a:pt x="885513" y="171365"/>
                      <a:pt x="885342" y="169907"/>
                      <a:pt x="884999" y="168193"/>
                    </a:cubicBezTo>
                    <a:cubicBezTo>
                      <a:pt x="884656" y="166993"/>
                      <a:pt x="884613" y="166478"/>
                      <a:pt x="884871" y="166650"/>
                    </a:cubicBezTo>
                    <a:cubicBezTo>
                      <a:pt x="885128" y="166821"/>
                      <a:pt x="884742" y="165792"/>
                      <a:pt x="883713" y="163564"/>
                    </a:cubicBezTo>
                    <a:cubicBezTo>
                      <a:pt x="882856" y="162021"/>
                      <a:pt x="882642" y="161120"/>
                      <a:pt x="883070" y="160863"/>
                    </a:cubicBezTo>
                    <a:cubicBezTo>
                      <a:pt x="883499" y="160606"/>
                      <a:pt x="883713" y="160220"/>
                      <a:pt x="883713" y="159706"/>
                    </a:cubicBezTo>
                    <a:lnTo>
                      <a:pt x="883713" y="158163"/>
                    </a:lnTo>
                    <a:cubicBezTo>
                      <a:pt x="883542" y="155763"/>
                      <a:pt x="883328" y="153362"/>
                      <a:pt x="883070" y="150962"/>
                    </a:cubicBezTo>
                    <a:cubicBezTo>
                      <a:pt x="882813" y="148562"/>
                      <a:pt x="882942" y="146161"/>
                      <a:pt x="883456" y="143761"/>
                    </a:cubicBezTo>
                    <a:cubicBezTo>
                      <a:pt x="883456" y="142561"/>
                      <a:pt x="883542" y="142132"/>
                      <a:pt x="883713" y="142475"/>
                    </a:cubicBezTo>
                    <a:cubicBezTo>
                      <a:pt x="883885" y="142818"/>
                      <a:pt x="883456" y="142475"/>
                      <a:pt x="882427" y="141447"/>
                    </a:cubicBezTo>
                    <a:cubicBezTo>
                      <a:pt x="882084" y="140932"/>
                      <a:pt x="881999" y="140161"/>
                      <a:pt x="882170" y="139132"/>
                    </a:cubicBezTo>
                    <a:cubicBezTo>
                      <a:pt x="882342" y="138275"/>
                      <a:pt x="882427" y="137503"/>
                      <a:pt x="882427" y="136817"/>
                    </a:cubicBezTo>
                    <a:cubicBezTo>
                      <a:pt x="881399" y="136475"/>
                      <a:pt x="880799" y="135960"/>
                      <a:pt x="880627" y="135274"/>
                    </a:cubicBezTo>
                    <a:cubicBezTo>
                      <a:pt x="880456" y="134589"/>
                      <a:pt x="880370" y="133817"/>
                      <a:pt x="880370" y="132960"/>
                    </a:cubicBezTo>
                    <a:cubicBezTo>
                      <a:pt x="880713" y="131245"/>
                      <a:pt x="880970" y="130560"/>
                      <a:pt x="881142" y="130902"/>
                    </a:cubicBezTo>
                    <a:cubicBezTo>
                      <a:pt x="881313" y="131245"/>
                      <a:pt x="881399" y="130731"/>
                      <a:pt x="881399" y="129359"/>
                    </a:cubicBezTo>
                    <a:cubicBezTo>
                      <a:pt x="881399" y="127645"/>
                      <a:pt x="881956" y="126659"/>
                      <a:pt x="883070" y="126402"/>
                    </a:cubicBezTo>
                    <a:cubicBezTo>
                      <a:pt x="884185" y="126145"/>
                      <a:pt x="885256" y="125502"/>
                      <a:pt x="886285" y="124473"/>
                    </a:cubicBezTo>
                    <a:cubicBezTo>
                      <a:pt x="886628" y="124130"/>
                      <a:pt x="887099" y="123830"/>
                      <a:pt x="887699" y="123573"/>
                    </a:cubicBezTo>
                    <a:cubicBezTo>
                      <a:pt x="888299" y="123316"/>
                      <a:pt x="888942" y="122930"/>
                      <a:pt x="889628" y="122416"/>
                    </a:cubicBezTo>
                    <a:cubicBezTo>
                      <a:pt x="889628" y="122244"/>
                      <a:pt x="889671" y="122158"/>
                      <a:pt x="889757" y="122158"/>
                    </a:cubicBezTo>
                    <a:cubicBezTo>
                      <a:pt x="889843" y="122158"/>
                      <a:pt x="889885" y="121987"/>
                      <a:pt x="889885" y="121644"/>
                    </a:cubicBezTo>
                    <a:cubicBezTo>
                      <a:pt x="890571" y="121301"/>
                      <a:pt x="890614" y="121344"/>
                      <a:pt x="890014" y="121773"/>
                    </a:cubicBezTo>
                    <a:cubicBezTo>
                      <a:pt x="889414" y="122201"/>
                      <a:pt x="889457" y="122158"/>
                      <a:pt x="890143" y="121644"/>
                    </a:cubicBezTo>
                    <a:cubicBezTo>
                      <a:pt x="891000" y="121301"/>
                      <a:pt x="891771" y="121044"/>
                      <a:pt x="892457" y="120873"/>
                    </a:cubicBezTo>
                    <a:cubicBezTo>
                      <a:pt x="893143" y="120701"/>
                      <a:pt x="893915" y="120358"/>
                      <a:pt x="894772" y="119844"/>
                    </a:cubicBezTo>
                    <a:cubicBezTo>
                      <a:pt x="896315" y="119501"/>
                      <a:pt x="897429" y="119330"/>
                      <a:pt x="898115" y="119330"/>
                    </a:cubicBezTo>
                    <a:cubicBezTo>
                      <a:pt x="898801" y="119330"/>
                      <a:pt x="900001" y="118644"/>
                      <a:pt x="901715" y="117272"/>
                    </a:cubicBezTo>
                    <a:cubicBezTo>
                      <a:pt x="902916" y="116758"/>
                      <a:pt x="904030" y="116329"/>
                      <a:pt x="905059" y="115986"/>
                    </a:cubicBezTo>
                    <a:cubicBezTo>
                      <a:pt x="906087" y="115643"/>
                      <a:pt x="907116" y="115129"/>
                      <a:pt x="908145" y="114443"/>
                    </a:cubicBezTo>
                    <a:cubicBezTo>
                      <a:pt x="909516" y="113929"/>
                      <a:pt x="910545" y="113800"/>
                      <a:pt x="911231" y="114057"/>
                    </a:cubicBezTo>
                    <a:cubicBezTo>
                      <a:pt x="911917" y="114315"/>
                      <a:pt x="913031" y="114015"/>
                      <a:pt x="914574" y="113157"/>
                    </a:cubicBezTo>
                    <a:cubicBezTo>
                      <a:pt x="914917" y="112814"/>
                      <a:pt x="915132" y="112686"/>
                      <a:pt x="915217" y="112772"/>
                    </a:cubicBezTo>
                    <a:cubicBezTo>
                      <a:pt x="915303" y="112857"/>
                      <a:pt x="915860" y="112900"/>
                      <a:pt x="916889" y="112900"/>
                    </a:cubicBezTo>
                    <a:cubicBezTo>
                      <a:pt x="917918" y="112900"/>
                      <a:pt x="919289" y="112643"/>
                      <a:pt x="921004" y="112129"/>
                    </a:cubicBezTo>
                    <a:cubicBezTo>
                      <a:pt x="921346" y="112129"/>
                      <a:pt x="921432" y="112171"/>
                      <a:pt x="921261" y="112257"/>
                    </a:cubicBezTo>
                    <a:cubicBezTo>
                      <a:pt x="921089" y="112343"/>
                      <a:pt x="921175" y="112300"/>
                      <a:pt x="921518" y="112129"/>
                    </a:cubicBezTo>
                    <a:lnTo>
                      <a:pt x="923061" y="111614"/>
                    </a:lnTo>
                    <a:cubicBezTo>
                      <a:pt x="924090" y="111271"/>
                      <a:pt x="925076" y="110886"/>
                      <a:pt x="926019" y="110457"/>
                    </a:cubicBezTo>
                    <a:cubicBezTo>
                      <a:pt x="926962" y="110028"/>
                      <a:pt x="927947" y="109643"/>
                      <a:pt x="928976" y="109300"/>
                    </a:cubicBezTo>
                    <a:lnTo>
                      <a:pt x="929233" y="109300"/>
                    </a:lnTo>
                    <a:cubicBezTo>
                      <a:pt x="930091" y="108957"/>
                      <a:pt x="930948" y="108657"/>
                      <a:pt x="931805" y="108400"/>
                    </a:cubicBezTo>
                    <a:cubicBezTo>
                      <a:pt x="932662" y="108142"/>
                      <a:pt x="933520" y="107757"/>
                      <a:pt x="934377" y="107242"/>
                    </a:cubicBezTo>
                    <a:lnTo>
                      <a:pt x="937977" y="105699"/>
                    </a:lnTo>
                    <a:cubicBezTo>
                      <a:pt x="938834" y="105356"/>
                      <a:pt x="939477" y="105228"/>
                      <a:pt x="939906" y="105314"/>
                    </a:cubicBezTo>
                    <a:cubicBezTo>
                      <a:pt x="940335" y="105399"/>
                      <a:pt x="940806" y="105013"/>
                      <a:pt x="941320" y="104156"/>
                    </a:cubicBezTo>
                    <a:cubicBezTo>
                      <a:pt x="941320" y="103985"/>
                      <a:pt x="941149" y="103813"/>
                      <a:pt x="940806" y="103642"/>
                    </a:cubicBezTo>
                    <a:lnTo>
                      <a:pt x="940292" y="103642"/>
                    </a:lnTo>
                    <a:cubicBezTo>
                      <a:pt x="939092" y="103985"/>
                      <a:pt x="936948" y="104199"/>
                      <a:pt x="933862" y="104285"/>
                    </a:cubicBezTo>
                    <a:cubicBezTo>
                      <a:pt x="930776" y="104371"/>
                      <a:pt x="928719" y="104756"/>
                      <a:pt x="927690" y="105442"/>
                    </a:cubicBezTo>
                    <a:cubicBezTo>
                      <a:pt x="927347" y="105785"/>
                      <a:pt x="927090" y="105956"/>
                      <a:pt x="926919" y="105956"/>
                    </a:cubicBezTo>
                    <a:cubicBezTo>
                      <a:pt x="926747" y="105956"/>
                      <a:pt x="926319" y="105956"/>
                      <a:pt x="925633" y="105956"/>
                    </a:cubicBezTo>
                    <a:lnTo>
                      <a:pt x="922290" y="106985"/>
                    </a:lnTo>
                    <a:lnTo>
                      <a:pt x="921775" y="106985"/>
                    </a:lnTo>
                    <a:cubicBezTo>
                      <a:pt x="921432" y="107157"/>
                      <a:pt x="921132" y="107328"/>
                      <a:pt x="920875" y="107499"/>
                    </a:cubicBezTo>
                    <a:cubicBezTo>
                      <a:pt x="920618" y="107671"/>
                      <a:pt x="920318" y="107757"/>
                      <a:pt x="919975" y="107757"/>
                    </a:cubicBezTo>
                    <a:cubicBezTo>
                      <a:pt x="918775" y="107928"/>
                      <a:pt x="917746" y="108142"/>
                      <a:pt x="916889" y="108400"/>
                    </a:cubicBezTo>
                    <a:cubicBezTo>
                      <a:pt x="916032" y="108657"/>
                      <a:pt x="915174" y="108957"/>
                      <a:pt x="914317" y="109300"/>
                    </a:cubicBezTo>
                    <a:cubicBezTo>
                      <a:pt x="913974" y="109471"/>
                      <a:pt x="913031" y="109685"/>
                      <a:pt x="911488" y="109943"/>
                    </a:cubicBezTo>
                    <a:cubicBezTo>
                      <a:pt x="909945" y="110200"/>
                      <a:pt x="908573" y="110500"/>
                      <a:pt x="907373" y="110843"/>
                    </a:cubicBezTo>
                    <a:cubicBezTo>
                      <a:pt x="907373" y="111014"/>
                      <a:pt x="907288" y="111100"/>
                      <a:pt x="907116" y="111100"/>
                    </a:cubicBezTo>
                    <a:lnTo>
                      <a:pt x="906602" y="111100"/>
                    </a:lnTo>
                    <a:cubicBezTo>
                      <a:pt x="905573" y="111443"/>
                      <a:pt x="904416" y="111871"/>
                      <a:pt x="903130" y="112386"/>
                    </a:cubicBezTo>
                    <a:cubicBezTo>
                      <a:pt x="901844" y="112900"/>
                      <a:pt x="900515" y="113329"/>
                      <a:pt x="899144" y="113672"/>
                    </a:cubicBezTo>
                    <a:lnTo>
                      <a:pt x="898629" y="114186"/>
                    </a:lnTo>
                    <a:cubicBezTo>
                      <a:pt x="898458" y="114186"/>
                      <a:pt x="898287" y="114272"/>
                      <a:pt x="898115" y="114443"/>
                    </a:cubicBezTo>
                    <a:lnTo>
                      <a:pt x="892200" y="117015"/>
                    </a:lnTo>
                    <a:cubicBezTo>
                      <a:pt x="890485" y="117358"/>
                      <a:pt x="888900" y="118001"/>
                      <a:pt x="887442" y="118944"/>
                    </a:cubicBezTo>
                    <a:cubicBezTo>
                      <a:pt x="885985" y="119887"/>
                      <a:pt x="884656" y="120701"/>
                      <a:pt x="883456" y="121387"/>
                    </a:cubicBezTo>
                    <a:cubicBezTo>
                      <a:pt x="882770" y="121901"/>
                      <a:pt x="882299" y="122158"/>
                      <a:pt x="882042" y="122158"/>
                    </a:cubicBezTo>
                    <a:cubicBezTo>
                      <a:pt x="881784" y="122158"/>
                      <a:pt x="881484" y="122416"/>
                      <a:pt x="881142" y="122930"/>
                    </a:cubicBezTo>
                    <a:cubicBezTo>
                      <a:pt x="880113" y="123959"/>
                      <a:pt x="879127" y="124644"/>
                      <a:pt x="878184" y="124987"/>
                    </a:cubicBezTo>
                    <a:cubicBezTo>
                      <a:pt x="877241" y="125330"/>
                      <a:pt x="876169" y="125845"/>
                      <a:pt x="874969" y="126530"/>
                    </a:cubicBezTo>
                    <a:cubicBezTo>
                      <a:pt x="874798" y="126702"/>
                      <a:pt x="874284" y="127045"/>
                      <a:pt x="873426" y="127559"/>
                    </a:cubicBezTo>
                    <a:cubicBezTo>
                      <a:pt x="873255" y="128931"/>
                      <a:pt x="873040" y="130302"/>
                      <a:pt x="872783" y="131674"/>
                    </a:cubicBezTo>
                    <a:cubicBezTo>
                      <a:pt x="872526" y="133046"/>
                      <a:pt x="872226" y="134417"/>
                      <a:pt x="871883" y="135789"/>
                    </a:cubicBezTo>
                    <a:cubicBezTo>
                      <a:pt x="871712" y="136475"/>
                      <a:pt x="871497" y="137160"/>
                      <a:pt x="871240" y="137846"/>
                    </a:cubicBezTo>
                    <a:cubicBezTo>
                      <a:pt x="870983" y="138532"/>
                      <a:pt x="870854" y="139218"/>
                      <a:pt x="870854" y="139904"/>
                    </a:cubicBezTo>
                    <a:cubicBezTo>
                      <a:pt x="870683" y="140246"/>
                      <a:pt x="870597" y="140589"/>
                      <a:pt x="870597" y="140932"/>
                    </a:cubicBezTo>
                    <a:cubicBezTo>
                      <a:pt x="870597" y="141275"/>
                      <a:pt x="870512" y="141618"/>
                      <a:pt x="870340" y="141961"/>
                    </a:cubicBezTo>
                    <a:cubicBezTo>
                      <a:pt x="870169" y="142990"/>
                      <a:pt x="869869" y="143804"/>
                      <a:pt x="869440" y="144404"/>
                    </a:cubicBezTo>
                    <a:cubicBezTo>
                      <a:pt x="869011" y="145004"/>
                      <a:pt x="868883" y="145819"/>
                      <a:pt x="869054" y="146847"/>
                    </a:cubicBezTo>
                    <a:cubicBezTo>
                      <a:pt x="869397" y="147190"/>
                      <a:pt x="869440" y="147876"/>
                      <a:pt x="869183" y="148905"/>
                    </a:cubicBezTo>
                    <a:cubicBezTo>
                      <a:pt x="868926" y="149933"/>
                      <a:pt x="868711" y="150876"/>
                      <a:pt x="868540" y="151734"/>
                    </a:cubicBezTo>
                    <a:lnTo>
                      <a:pt x="865711" y="164592"/>
                    </a:lnTo>
                    <a:cubicBezTo>
                      <a:pt x="864854" y="168707"/>
                      <a:pt x="864639" y="171622"/>
                      <a:pt x="865068" y="173336"/>
                    </a:cubicBezTo>
                    <a:cubicBezTo>
                      <a:pt x="865497" y="175051"/>
                      <a:pt x="866011" y="176294"/>
                      <a:pt x="866611" y="177065"/>
                    </a:cubicBezTo>
                    <a:cubicBezTo>
                      <a:pt x="867211" y="177837"/>
                      <a:pt x="867726" y="178523"/>
                      <a:pt x="868154" y="179123"/>
                    </a:cubicBezTo>
                    <a:cubicBezTo>
                      <a:pt x="868583" y="179723"/>
                      <a:pt x="868454" y="180880"/>
                      <a:pt x="867768" y="182595"/>
                    </a:cubicBezTo>
                    <a:cubicBezTo>
                      <a:pt x="867597" y="183280"/>
                      <a:pt x="867168" y="183709"/>
                      <a:pt x="866483" y="183880"/>
                    </a:cubicBezTo>
                    <a:cubicBezTo>
                      <a:pt x="865625" y="184738"/>
                      <a:pt x="864854" y="185252"/>
                      <a:pt x="864168" y="185424"/>
                    </a:cubicBezTo>
                    <a:cubicBezTo>
                      <a:pt x="863825" y="185595"/>
                      <a:pt x="863396" y="186024"/>
                      <a:pt x="862882" y="186709"/>
                    </a:cubicBezTo>
                    <a:cubicBezTo>
                      <a:pt x="862368" y="187395"/>
                      <a:pt x="861596" y="187910"/>
                      <a:pt x="860567" y="188252"/>
                    </a:cubicBezTo>
                    <a:lnTo>
                      <a:pt x="857739" y="189795"/>
                    </a:lnTo>
                    <a:cubicBezTo>
                      <a:pt x="857396" y="189967"/>
                      <a:pt x="857181" y="190138"/>
                      <a:pt x="857096" y="190310"/>
                    </a:cubicBezTo>
                    <a:cubicBezTo>
                      <a:pt x="857010" y="190481"/>
                      <a:pt x="856453" y="190053"/>
                      <a:pt x="855424" y="189024"/>
                    </a:cubicBezTo>
                    <a:lnTo>
                      <a:pt x="855167" y="189538"/>
                    </a:lnTo>
                    <a:cubicBezTo>
                      <a:pt x="854995" y="189710"/>
                      <a:pt x="854781" y="189795"/>
                      <a:pt x="854524" y="189795"/>
                    </a:cubicBezTo>
                    <a:cubicBezTo>
                      <a:pt x="854267" y="189795"/>
                      <a:pt x="853881" y="189881"/>
                      <a:pt x="853367" y="190053"/>
                    </a:cubicBezTo>
                    <a:lnTo>
                      <a:pt x="849509" y="191596"/>
                    </a:lnTo>
                    <a:cubicBezTo>
                      <a:pt x="846766" y="192624"/>
                      <a:pt x="845094" y="193396"/>
                      <a:pt x="844494" y="193910"/>
                    </a:cubicBezTo>
                    <a:cubicBezTo>
                      <a:pt x="843894" y="194425"/>
                      <a:pt x="842994" y="194939"/>
                      <a:pt x="841794" y="195453"/>
                    </a:cubicBezTo>
                    <a:cubicBezTo>
                      <a:pt x="840251" y="196139"/>
                      <a:pt x="839351" y="196696"/>
                      <a:pt x="839093" y="197125"/>
                    </a:cubicBezTo>
                    <a:cubicBezTo>
                      <a:pt x="838836" y="197554"/>
                      <a:pt x="838365" y="197939"/>
                      <a:pt x="837679" y="198282"/>
                    </a:cubicBezTo>
                    <a:lnTo>
                      <a:pt x="834336" y="200082"/>
                    </a:lnTo>
                    <a:cubicBezTo>
                      <a:pt x="833993" y="200425"/>
                      <a:pt x="833735" y="200597"/>
                      <a:pt x="833564" y="200597"/>
                    </a:cubicBezTo>
                    <a:cubicBezTo>
                      <a:pt x="833393" y="200597"/>
                      <a:pt x="833050" y="200683"/>
                      <a:pt x="832535" y="200854"/>
                    </a:cubicBezTo>
                    <a:lnTo>
                      <a:pt x="821220" y="208826"/>
                    </a:lnTo>
                    <a:cubicBezTo>
                      <a:pt x="820877" y="209341"/>
                      <a:pt x="820405" y="209684"/>
                      <a:pt x="819805" y="209855"/>
                    </a:cubicBezTo>
                    <a:cubicBezTo>
                      <a:pt x="819205" y="210027"/>
                      <a:pt x="818734" y="210284"/>
                      <a:pt x="818391" y="210627"/>
                    </a:cubicBezTo>
                    <a:lnTo>
                      <a:pt x="806561" y="218856"/>
                    </a:lnTo>
                    <a:cubicBezTo>
                      <a:pt x="806218" y="219199"/>
                      <a:pt x="805918" y="219671"/>
                      <a:pt x="805661" y="220271"/>
                    </a:cubicBezTo>
                    <a:cubicBezTo>
                      <a:pt x="805403" y="220871"/>
                      <a:pt x="804760" y="221599"/>
                      <a:pt x="803732" y="222457"/>
                    </a:cubicBezTo>
                    <a:cubicBezTo>
                      <a:pt x="802532" y="223657"/>
                      <a:pt x="801889" y="224514"/>
                      <a:pt x="801803" y="225028"/>
                    </a:cubicBezTo>
                    <a:cubicBezTo>
                      <a:pt x="801717" y="225543"/>
                      <a:pt x="800474" y="225629"/>
                      <a:pt x="798074" y="225286"/>
                    </a:cubicBezTo>
                    <a:cubicBezTo>
                      <a:pt x="797902" y="225971"/>
                      <a:pt x="797645" y="226572"/>
                      <a:pt x="797302" y="227086"/>
                    </a:cubicBezTo>
                    <a:cubicBezTo>
                      <a:pt x="796960" y="227257"/>
                      <a:pt x="796702" y="227386"/>
                      <a:pt x="796531" y="227472"/>
                    </a:cubicBezTo>
                    <a:cubicBezTo>
                      <a:pt x="796359" y="227557"/>
                      <a:pt x="796017" y="227600"/>
                      <a:pt x="795502" y="227600"/>
                    </a:cubicBezTo>
                    <a:cubicBezTo>
                      <a:pt x="794816" y="227429"/>
                      <a:pt x="794302" y="227257"/>
                      <a:pt x="793959" y="227086"/>
                    </a:cubicBezTo>
                    <a:cubicBezTo>
                      <a:pt x="793616" y="227086"/>
                      <a:pt x="793359" y="227129"/>
                      <a:pt x="793188" y="227214"/>
                    </a:cubicBezTo>
                    <a:cubicBezTo>
                      <a:pt x="793016" y="227300"/>
                      <a:pt x="792759" y="227343"/>
                      <a:pt x="792416" y="227343"/>
                    </a:cubicBezTo>
                    <a:cubicBezTo>
                      <a:pt x="792073" y="226486"/>
                      <a:pt x="791773" y="226014"/>
                      <a:pt x="791516" y="225929"/>
                    </a:cubicBezTo>
                    <a:cubicBezTo>
                      <a:pt x="791259" y="225843"/>
                      <a:pt x="790959" y="225371"/>
                      <a:pt x="790616" y="224514"/>
                    </a:cubicBezTo>
                    <a:cubicBezTo>
                      <a:pt x="790616" y="223657"/>
                      <a:pt x="790444" y="222971"/>
                      <a:pt x="790102" y="222457"/>
                    </a:cubicBezTo>
                    <a:cubicBezTo>
                      <a:pt x="789759" y="221428"/>
                      <a:pt x="789544" y="220699"/>
                      <a:pt x="789459" y="220271"/>
                    </a:cubicBezTo>
                    <a:cubicBezTo>
                      <a:pt x="789373" y="219842"/>
                      <a:pt x="789159" y="219371"/>
                      <a:pt x="788816" y="218856"/>
                    </a:cubicBezTo>
                    <a:lnTo>
                      <a:pt x="788816" y="217570"/>
                    </a:lnTo>
                    <a:cubicBezTo>
                      <a:pt x="789159" y="217228"/>
                      <a:pt x="789330" y="216842"/>
                      <a:pt x="789330" y="216413"/>
                    </a:cubicBezTo>
                    <a:cubicBezTo>
                      <a:pt x="789330" y="215984"/>
                      <a:pt x="789416" y="215427"/>
                      <a:pt x="789587" y="214741"/>
                    </a:cubicBezTo>
                    <a:cubicBezTo>
                      <a:pt x="789759" y="213713"/>
                      <a:pt x="789802" y="212941"/>
                      <a:pt x="789716" y="212427"/>
                    </a:cubicBezTo>
                    <a:cubicBezTo>
                      <a:pt x="789630" y="211913"/>
                      <a:pt x="789587" y="211398"/>
                      <a:pt x="789587" y="210884"/>
                    </a:cubicBezTo>
                    <a:cubicBezTo>
                      <a:pt x="789759" y="210027"/>
                      <a:pt x="789844" y="209769"/>
                      <a:pt x="789844" y="210112"/>
                    </a:cubicBezTo>
                    <a:cubicBezTo>
                      <a:pt x="789844" y="210455"/>
                      <a:pt x="790102" y="210284"/>
                      <a:pt x="790616" y="209598"/>
                    </a:cubicBezTo>
                    <a:cubicBezTo>
                      <a:pt x="790959" y="208912"/>
                      <a:pt x="791173" y="208141"/>
                      <a:pt x="791259" y="207283"/>
                    </a:cubicBezTo>
                    <a:cubicBezTo>
                      <a:pt x="791345" y="206426"/>
                      <a:pt x="792245" y="205569"/>
                      <a:pt x="793959" y="204712"/>
                    </a:cubicBezTo>
                    <a:cubicBezTo>
                      <a:pt x="794302" y="204540"/>
                      <a:pt x="794731" y="204454"/>
                      <a:pt x="795245" y="204454"/>
                    </a:cubicBezTo>
                    <a:cubicBezTo>
                      <a:pt x="796445" y="204283"/>
                      <a:pt x="797560" y="204369"/>
                      <a:pt x="798588" y="204712"/>
                    </a:cubicBezTo>
                    <a:cubicBezTo>
                      <a:pt x="799617" y="205055"/>
                      <a:pt x="800131" y="205355"/>
                      <a:pt x="800131" y="205612"/>
                    </a:cubicBezTo>
                    <a:cubicBezTo>
                      <a:pt x="800131" y="205869"/>
                      <a:pt x="800646" y="206512"/>
                      <a:pt x="801674" y="207541"/>
                    </a:cubicBezTo>
                    <a:lnTo>
                      <a:pt x="806561" y="206512"/>
                    </a:lnTo>
                    <a:lnTo>
                      <a:pt x="812733" y="203940"/>
                    </a:lnTo>
                    <a:cubicBezTo>
                      <a:pt x="814276" y="202740"/>
                      <a:pt x="815819" y="201797"/>
                      <a:pt x="817362" y="201111"/>
                    </a:cubicBezTo>
                    <a:cubicBezTo>
                      <a:pt x="818905" y="200425"/>
                      <a:pt x="820448" y="199482"/>
                      <a:pt x="821991" y="198282"/>
                    </a:cubicBezTo>
                    <a:cubicBezTo>
                      <a:pt x="822677" y="197768"/>
                      <a:pt x="823534" y="197296"/>
                      <a:pt x="824563" y="196868"/>
                    </a:cubicBezTo>
                    <a:cubicBezTo>
                      <a:pt x="825592" y="196439"/>
                      <a:pt x="826620" y="195882"/>
                      <a:pt x="827649" y="195196"/>
                    </a:cubicBezTo>
                    <a:cubicBezTo>
                      <a:pt x="827820" y="194853"/>
                      <a:pt x="827949" y="194682"/>
                      <a:pt x="828035" y="194682"/>
                    </a:cubicBezTo>
                    <a:cubicBezTo>
                      <a:pt x="828120" y="194682"/>
                      <a:pt x="828249" y="194596"/>
                      <a:pt x="828421" y="194425"/>
                    </a:cubicBezTo>
                    <a:cubicBezTo>
                      <a:pt x="828764" y="194082"/>
                      <a:pt x="828892" y="193996"/>
                      <a:pt x="828806" y="194167"/>
                    </a:cubicBezTo>
                    <a:cubicBezTo>
                      <a:pt x="828721" y="194339"/>
                      <a:pt x="828935" y="194253"/>
                      <a:pt x="829449" y="193910"/>
                    </a:cubicBezTo>
                    <a:cubicBezTo>
                      <a:pt x="830478" y="193053"/>
                      <a:pt x="831250" y="191981"/>
                      <a:pt x="831764" y="190696"/>
                    </a:cubicBezTo>
                    <a:cubicBezTo>
                      <a:pt x="832278" y="189410"/>
                      <a:pt x="831592" y="188338"/>
                      <a:pt x="829707" y="187481"/>
                    </a:cubicBezTo>
                    <a:cubicBezTo>
                      <a:pt x="829535" y="187481"/>
                      <a:pt x="829278" y="187309"/>
                      <a:pt x="828935" y="186967"/>
                    </a:cubicBezTo>
                    <a:lnTo>
                      <a:pt x="828421" y="186967"/>
                    </a:lnTo>
                    <a:cubicBezTo>
                      <a:pt x="828249" y="186967"/>
                      <a:pt x="828163" y="186881"/>
                      <a:pt x="828163" y="186709"/>
                    </a:cubicBezTo>
                    <a:cubicBezTo>
                      <a:pt x="827992" y="186709"/>
                      <a:pt x="827435" y="186667"/>
                      <a:pt x="826492" y="186581"/>
                    </a:cubicBezTo>
                    <a:cubicBezTo>
                      <a:pt x="825549" y="186495"/>
                      <a:pt x="824906" y="186538"/>
                      <a:pt x="824563" y="186709"/>
                    </a:cubicBezTo>
                    <a:cubicBezTo>
                      <a:pt x="824049" y="186881"/>
                      <a:pt x="823749" y="187052"/>
                      <a:pt x="823663" y="187224"/>
                    </a:cubicBezTo>
                    <a:cubicBezTo>
                      <a:pt x="823577" y="187395"/>
                      <a:pt x="823106" y="187309"/>
                      <a:pt x="822248" y="186967"/>
                    </a:cubicBezTo>
                    <a:cubicBezTo>
                      <a:pt x="822763" y="186452"/>
                      <a:pt x="823320" y="185938"/>
                      <a:pt x="823920" y="185424"/>
                    </a:cubicBezTo>
                    <a:cubicBezTo>
                      <a:pt x="824520" y="184909"/>
                      <a:pt x="825163" y="184395"/>
                      <a:pt x="825849" y="183880"/>
                    </a:cubicBezTo>
                    <a:cubicBezTo>
                      <a:pt x="827049" y="183023"/>
                      <a:pt x="828249" y="182380"/>
                      <a:pt x="829449" y="181952"/>
                    </a:cubicBezTo>
                    <a:cubicBezTo>
                      <a:pt x="830649" y="181523"/>
                      <a:pt x="831335" y="180709"/>
                      <a:pt x="831507" y="179508"/>
                    </a:cubicBezTo>
                    <a:cubicBezTo>
                      <a:pt x="831507" y="179166"/>
                      <a:pt x="831592" y="178737"/>
                      <a:pt x="831764" y="178223"/>
                    </a:cubicBezTo>
                    <a:cubicBezTo>
                      <a:pt x="831935" y="177708"/>
                      <a:pt x="832021" y="177108"/>
                      <a:pt x="832021" y="176422"/>
                    </a:cubicBezTo>
                    <a:cubicBezTo>
                      <a:pt x="832192" y="175051"/>
                      <a:pt x="832364" y="173722"/>
                      <a:pt x="832535" y="172436"/>
                    </a:cubicBezTo>
                    <a:cubicBezTo>
                      <a:pt x="832707" y="171150"/>
                      <a:pt x="832793" y="169822"/>
                      <a:pt x="832793" y="168450"/>
                    </a:cubicBezTo>
                    <a:cubicBezTo>
                      <a:pt x="832793" y="167593"/>
                      <a:pt x="833050" y="166735"/>
                      <a:pt x="833564" y="165878"/>
                    </a:cubicBezTo>
                    <a:cubicBezTo>
                      <a:pt x="833735" y="164850"/>
                      <a:pt x="833650" y="163221"/>
                      <a:pt x="833307" y="160992"/>
                    </a:cubicBezTo>
                    <a:cubicBezTo>
                      <a:pt x="832964" y="158763"/>
                      <a:pt x="832964" y="157391"/>
                      <a:pt x="833307" y="156877"/>
                    </a:cubicBezTo>
                    <a:cubicBezTo>
                      <a:pt x="833478" y="156020"/>
                      <a:pt x="833436" y="155377"/>
                      <a:pt x="833178" y="154948"/>
                    </a:cubicBezTo>
                    <a:cubicBezTo>
                      <a:pt x="832921" y="154520"/>
                      <a:pt x="832964" y="153791"/>
                      <a:pt x="833307" y="152762"/>
                    </a:cubicBezTo>
                    <a:cubicBezTo>
                      <a:pt x="833478" y="151562"/>
                      <a:pt x="833393" y="150791"/>
                      <a:pt x="833050" y="150448"/>
                    </a:cubicBezTo>
                    <a:cubicBezTo>
                      <a:pt x="832707" y="150105"/>
                      <a:pt x="832621" y="149333"/>
                      <a:pt x="832793" y="148133"/>
                    </a:cubicBezTo>
                    <a:cubicBezTo>
                      <a:pt x="832964" y="147619"/>
                      <a:pt x="833007" y="146976"/>
                      <a:pt x="832921" y="146204"/>
                    </a:cubicBezTo>
                    <a:cubicBezTo>
                      <a:pt x="832835" y="145433"/>
                      <a:pt x="832964" y="144790"/>
                      <a:pt x="833307" y="144276"/>
                    </a:cubicBezTo>
                    <a:cubicBezTo>
                      <a:pt x="833307" y="142561"/>
                      <a:pt x="833307" y="140975"/>
                      <a:pt x="833307" y="139518"/>
                    </a:cubicBezTo>
                    <a:cubicBezTo>
                      <a:pt x="833307" y="138060"/>
                      <a:pt x="832621" y="136646"/>
                      <a:pt x="831250" y="135274"/>
                    </a:cubicBezTo>
                    <a:cubicBezTo>
                      <a:pt x="830221" y="135789"/>
                      <a:pt x="829278" y="136175"/>
                      <a:pt x="828421" y="136432"/>
                    </a:cubicBezTo>
                    <a:cubicBezTo>
                      <a:pt x="827563" y="136689"/>
                      <a:pt x="826620" y="137075"/>
                      <a:pt x="825592" y="137589"/>
                    </a:cubicBezTo>
                    <a:cubicBezTo>
                      <a:pt x="824563" y="137932"/>
                      <a:pt x="823749" y="138403"/>
                      <a:pt x="823149" y="139003"/>
                    </a:cubicBezTo>
                    <a:cubicBezTo>
                      <a:pt x="822549" y="139604"/>
                      <a:pt x="821734" y="140161"/>
                      <a:pt x="820705" y="140675"/>
                    </a:cubicBezTo>
                    <a:cubicBezTo>
                      <a:pt x="819677" y="141361"/>
                      <a:pt x="818991" y="142090"/>
                      <a:pt x="818648" y="142861"/>
                    </a:cubicBezTo>
                    <a:cubicBezTo>
                      <a:pt x="818305" y="143633"/>
                      <a:pt x="817619" y="144276"/>
                      <a:pt x="816591" y="144790"/>
                    </a:cubicBezTo>
                    <a:cubicBezTo>
                      <a:pt x="815733" y="145133"/>
                      <a:pt x="815219" y="145347"/>
                      <a:pt x="815047" y="145433"/>
                    </a:cubicBezTo>
                    <a:cubicBezTo>
                      <a:pt x="814876" y="145519"/>
                      <a:pt x="814790" y="145647"/>
                      <a:pt x="814790" y="145819"/>
                    </a:cubicBezTo>
                    <a:cubicBezTo>
                      <a:pt x="814790" y="145990"/>
                      <a:pt x="814705" y="146290"/>
                      <a:pt x="814533" y="146719"/>
                    </a:cubicBezTo>
                    <a:cubicBezTo>
                      <a:pt x="814362" y="147147"/>
                      <a:pt x="813847" y="147705"/>
                      <a:pt x="812990" y="148390"/>
                    </a:cubicBezTo>
                    <a:cubicBezTo>
                      <a:pt x="812819" y="148390"/>
                      <a:pt x="812733" y="148562"/>
                      <a:pt x="812733" y="148905"/>
                    </a:cubicBezTo>
                    <a:cubicBezTo>
                      <a:pt x="812561" y="149076"/>
                      <a:pt x="812304" y="149590"/>
                      <a:pt x="811961" y="150448"/>
                    </a:cubicBezTo>
                    <a:cubicBezTo>
                      <a:pt x="811619" y="151305"/>
                      <a:pt x="811190" y="151819"/>
                      <a:pt x="810675" y="151991"/>
                    </a:cubicBezTo>
                    <a:cubicBezTo>
                      <a:pt x="809304" y="153019"/>
                      <a:pt x="807718" y="153791"/>
                      <a:pt x="805918" y="154305"/>
                    </a:cubicBezTo>
                    <a:cubicBezTo>
                      <a:pt x="804118" y="154820"/>
                      <a:pt x="802703" y="154305"/>
                      <a:pt x="801674" y="152762"/>
                    </a:cubicBezTo>
                    <a:cubicBezTo>
                      <a:pt x="800817" y="152248"/>
                      <a:pt x="799960" y="151476"/>
                      <a:pt x="799103" y="150448"/>
                    </a:cubicBezTo>
                    <a:cubicBezTo>
                      <a:pt x="797388" y="148733"/>
                      <a:pt x="796359" y="147533"/>
                      <a:pt x="796017" y="146847"/>
                    </a:cubicBezTo>
                    <a:cubicBezTo>
                      <a:pt x="795502" y="146333"/>
                      <a:pt x="795245" y="145947"/>
                      <a:pt x="795245" y="145690"/>
                    </a:cubicBezTo>
                    <a:cubicBezTo>
                      <a:pt x="795245" y="145433"/>
                      <a:pt x="794988" y="144876"/>
                      <a:pt x="794474" y="144018"/>
                    </a:cubicBezTo>
                    <a:cubicBezTo>
                      <a:pt x="794131" y="143675"/>
                      <a:pt x="793916" y="143590"/>
                      <a:pt x="793831" y="143761"/>
                    </a:cubicBezTo>
                    <a:cubicBezTo>
                      <a:pt x="793745" y="143933"/>
                      <a:pt x="793445" y="143590"/>
                      <a:pt x="792930" y="142732"/>
                    </a:cubicBezTo>
                    <a:cubicBezTo>
                      <a:pt x="792073" y="140847"/>
                      <a:pt x="791816" y="139689"/>
                      <a:pt x="792159" y="139261"/>
                    </a:cubicBezTo>
                    <a:cubicBezTo>
                      <a:pt x="792502" y="138832"/>
                      <a:pt x="792845" y="137760"/>
                      <a:pt x="793188" y="136046"/>
                    </a:cubicBezTo>
                    <a:cubicBezTo>
                      <a:pt x="793359" y="134674"/>
                      <a:pt x="793488" y="133774"/>
                      <a:pt x="793573" y="133346"/>
                    </a:cubicBezTo>
                    <a:cubicBezTo>
                      <a:pt x="793659" y="132917"/>
                      <a:pt x="793702" y="132531"/>
                      <a:pt x="793702" y="132188"/>
                    </a:cubicBezTo>
                    <a:cubicBezTo>
                      <a:pt x="793702" y="131845"/>
                      <a:pt x="793788" y="131460"/>
                      <a:pt x="793959" y="131031"/>
                    </a:cubicBezTo>
                    <a:cubicBezTo>
                      <a:pt x="794131" y="130602"/>
                      <a:pt x="794559" y="129788"/>
                      <a:pt x="795245" y="128588"/>
                    </a:cubicBezTo>
                    <a:cubicBezTo>
                      <a:pt x="795759" y="127559"/>
                      <a:pt x="795931" y="126702"/>
                      <a:pt x="795759" y="126016"/>
                    </a:cubicBezTo>
                    <a:cubicBezTo>
                      <a:pt x="795588" y="125330"/>
                      <a:pt x="796102" y="124902"/>
                      <a:pt x="797302" y="124730"/>
                    </a:cubicBezTo>
                    <a:cubicBezTo>
                      <a:pt x="798160" y="124559"/>
                      <a:pt x="798674" y="124259"/>
                      <a:pt x="798846" y="123830"/>
                    </a:cubicBezTo>
                    <a:cubicBezTo>
                      <a:pt x="799017" y="123401"/>
                      <a:pt x="799146" y="123016"/>
                      <a:pt x="799231" y="122673"/>
                    </a:cubicBezTo>
                    <a:cubicBezTo>
                      <a:pt x="799317" y="122330"/>
                      <a:pt x="799531" y="122073"/>
                      <a:pt x="799874" y="121901"/>
                    </a:cubicBezTo>
                    <a:cubicBezTo>
                      <a:pt x="800217" y="121730"/>
                      <a:pt x="800903" y="121901"/>
                      <a:pt x="801932" y="122416"/>
                    </a:cubicBezTo>
                    <a:cubicBezTo>
                      <a:pt x="803646" y="123444"/>
                      <a:pt x="804846" y="123702"/>
                      <a:pt x="805532" y="123187"/>
                    </a:cubicBezTo>
                    <a:cubicBezTo>
                      <a:pt x="806218" y="122673"/>
                      <a:pt x="807075" y="122158"/>
                      <a:pt x="808104" y="121644"/>
                    </a:cubicBezTo>
                    <a:cubicBezTo>
                      <a:pt x="809304" y="121301"/>
                      <a:pt x="810333" y="121301"/>
                      <a:pt x="811190" y="121644"/>
                    </a:cubicBezTo>
                    <a:cubicBezTo>
                      <a:pt x="812047" y="121987"/>
                      <a:pt x="812904" y="121901"/>
                      <a:pt x="813762" y="121387"/>
                    </a:cubicBezTo>
                    <a:cubicBezTo>
                      <a:pt x="814105" y="121215"/>
                      <a:pt x="814147" y="121173"/>
                      <a:pt x="813890" y="121258"/>
                    </a:cubicBezTo>
                    <a:cubicBezTo>
                      <a:pt x="813633" y="121344"/>
                      <a:pt x="813847" y="121301"/>
                      <a:pt x="814533" y="121130"/>
                    </a:cubicBezTo>
                    <a:cubicBezTo>
                      <a:pt x="815219" y="120958"/>
                      <a:pt x="815605" y="120830"/>
                      <a:pt x="815690" y="120744"/>
                    </a:cubicBezTo>
                    <a:cubicBezTo>
                      <a:pt x="815776" y="120658"/>
                      <a:pt x="816076" y="120358"/>
                      <a:pt x="816591" y="119844"/>
                    </a:cubicBezTo>
                    <a:cubicBezTo>
                      <a:pt x="817276" y="119501"/>
                      <a:pt x="818262" y="118987"/>
                      <a:pt x="819548" y="118301"/>
                    </a:cubicBezTo>
                    <a:cubicBezTo>
                      <a:pt x="820834" y="117615"/>
                      <a:pt x="822248" y="116886"/>
                      <a:pt x="823791" y="116115"/>
                    </a:cubicBezTo>
                    <a:cubicBezTo>
                      <a:pt x="825335" y="115343"/>
                      <a:pt x="826749" y="114486"/>
                      <a:pt x="828035" y="113543"/>
                    </a:cubicBezTo>
                    <a:cubicBezTo>
                      <a:pt x="829321" y="112600"/>
                      <a:pt x="830221" y="111614"/>
                      <a:pt x="830735" y="110586"/>
                    </a:cubicBezTo>
                    <a:cubicBezTo>
                      <a:pt x="830907" y="110071"/>
                      <a:pt x="830992" y="109300"/>
                      <a:pt x="830992" y="108271"/>
                    </a:cubicBezTo>
                    <a:cubicBezTo>
                      <a:pt x="830649" y="106557"/>
                      <a:pt x="830564" y="105656"/>
                      <a:pt x="830735" y="105571"/>
                    </a:cubicBezTo>
                    <a:cubicBezTo>
                      <a:pt x="830907" y="105485"/>
                      <a:pt x="831078" y="104928"/>
                      <a:pt x="831250" y="103899"/>
                    </a:cubicBezTo>
                    <a:cubicBezTo>
                      <a:pt x="831250" y="103213"/>
                      <a:pt x="831164" y="102827"/>
                      <a:pt x="830992" y="102742"/>
                    </a:cubicBezTo>
                    <a:cubicBezTo>
                      <a:pt x="830821" y="102656"/>
                      <a:pt x="830821" y="102270"/>
                      <a:pt x="830992" y="101584"/>
                    </a:cubicBezTo>
                    <a:cubicBezTo>
                      <a:pt x="830992" y="101242"/>
                      <a:pt x="831035" y="100942"/>
                      <a:pt x="831121" y="100684"/>
                    </a:cubicBezTo>
                    <a:cubicBezTo>
                      <a:pt x="831207" y="100427"/>
                      <a:pt x="831335" y="100041"/>
                      <a:pt x="831507" y="99527"/>
                    </a:cubicBezTo>
                    <a:cubicBezTo>
                      <a:pt x="831507" y="99184"/>
                      <a:pt x="831464" y="98927"/>
                      <a:pt x="831378" y="98756"/>
                    </a:cubicBezTo>
                    <a:cubicBezTo>
                      <a:pt x="831292" y="98584"/>
                      <a:pt x="831335" y="98155"/>
                      <a:pt x="831507" y="97470"/>
                    </a:cubicBezTo>
                    <a:cubicBezTo>
                      <a:pt x="831678" y="96441"/>
                      <a:pt x="831850" y="95669"/>
                      <a:pt x="832021" y="95155"/>
                    </a:cubicBezTo>
                    <a:lnTo>
                      <a:pt x="832021" y="89497"/>
                    </a:lnTo>
                    <a:cubicBezTo>
                      <a:pt x="832021" y="89154"/>
                      <a:pt x="832064" y="88811"/>
                      <a:pt x="832150" y="88469"/>
                    </a:cubicBezTo>
                    <a:cubicBezTo>
                      <a:pt x="832235" y="88126"/>
                      <a:pt x="832364" y="87526"/>
                      <a:pt x="832535" y="86668"/>
                    </a:cubicBezTo>
                    <a:cubicBezTo>
                      <a:pt x="832535" y="86325"/>
                      <a:pt x="832492" y="85897"/>
                      <a:pt x="832407" y="85382"/>
                    </a:cubicBezTo>
                    <a:cubicBezTo>
                      <a:pt x="832321" y="84868"/>
                      <a:pt x="832364" y="84354"/>
                      <a:pt x="832535" y="83839"/>
                    </a:cubicBezTo>
                    <a:cubicBezTo>
                      <a:pt x="832707" y="82982"/>
                      <a:pt x="832878" y="82682"/>
                      <a:pt x="833050" y="82939"/>
                    </a:cubicBezTo>
                    <a:cubicBezTo>
                      <a:pt x="833221" y="83196"/>
                      <a:pt x="833136" y="82725"/>
                      <a:pt x="832793" y="81525"/>
                    </a:cubicBezTo>
                    <a:cubicBezTo>
                      <a:pt x="832450" y="80496"/>
                      <a:pt x="832321" y="80025"/>
                      <a:pt x="832407" y="80110"/>
                    </a:cubicBezTo>
                    <a:cubicBezTo>
                      <a:pt x="832492" y="80196"/>
                      <a:pt x="832535" y="79982"/>
                      <a:pt x="832535" y="79467"/>
                    </a:cubicBezTo>
                    <a:cubicBezTo>
                      <a:pt x="832535" y="78439"/>
                      <a:pt x="832364" y="77496"/>
                      <a:pt x="832021" y="76638"/>
                    </a:cubicBezTo>
                    <a:lnTo>
                      <a:pt x="832021" y="73295"/>
                    </a:lnTo>
                    <a:cubicBezTo>
                      <a:pt x="831850" y="72267"/>
                      <a:pt x="831678" y="71366"/>
                      <a:pt x="831507" y="70595"/>
                    </a:cubicBezTo>
                    <a:cubicBezTo>
                      <a:pt x="831335" y="69823"/>
                      <a:pt x="831078" y="68838"/>
                      <a:pt x="830735" y="67637"/>
                    </a:cubicBezTo>
                    <a:cubicBezTo>
                      <a:pt x="830564" y="67294"/>
                      <a:pt x="830435" y="66994"/>
                      <a:pt x="830349" y="66737"/>
                    </a:cubicBezTo>
                    <a:cubicBezTo>
                      <a:pt x="830264" y="66480"/>
                      <a:pt x="830049" y="66094"/>
                      <a:pt x="829707" y="65580"/>
                    </a:cubicBezTo>
                    <a:cubicBezTo>
                      <a:pt x="829192" y="64894"/>
                      <a:pt x="828892" y="64551"/>
                      <a:pt x="828806" y="64551"/>
                    </a:cubicBezTo>
                    <a:cubicBezTo>
                      <a:pt x="828721" y="64551"/>
                      <a:pt x="828506" y="64294"/>
                      <a:pt x="828163" y="63780"/>
                    </a:cubicBezTo>
                    <a:lnTo>
                      <a:pt x="826878" y="61722"/>
                    </a:lnTo>
                    <a:cubicBezTo>
                      <a:pt x="826020" y="60694"/>
                      <a:pt x="825635" y="59965"/>
                      <a:pt x="825720" y="59536"/>
                    </a:cubicBezTo>
                    <a:cubicBezTo>
                      <a:pt x="825806" y="59108"/>
                      <a:pt x="825934" y="58208"/>
                      <a:pt x="826106" y="56836"/>
                    </a:cubicBezTo>
                    <a:cubicBezTo>
                      <a:pt x="826106" y="55293"/>
                      <a:pt x="826149" y="54436"/>
                      <a:pt x="826235" y="54264"/>
                    </a:cubicBezTo>
                    <a:cubicBezTo>
                      <a:pt x="826320" y="54093"/>
                      <a:pt x="826792" y="53321"/>
                      <a:pt x="827649" y="51950"/>
                    </a:cubicBezTo>
                    <a:cubicBezTo>
                      <a:pt x="828335" y="50921"/>
                      <a:pt x="829321" y="50021"/>
                      <a:pt x="830607" y="49249"/>
                    </a:cubicBezTo>
                    <a:cubicBezTo>
                      <a:pt x="831892" y="48478"/>
                      <a:pt x="833050" y="48349"/>
                      <a:pt x="834078" y="48864"/>
                    </a:cubicBezTo>
                    <a:cubicBezTo>
                      <a:pt x="834421" y="49035"/>
                      <a:pt x="834464" y="49078"/>
                      <a:pt x="834207" y="48992"/>
                    </a:cubicBezTo>
                    <a:cubicBezTo>
                      <a:pt x="833950" y="48906"/>
                      <a:pt x="833993" y="49035"/>
                      <a:pt x="834336" y="49378"/>
                    </a:cubicBezTo>
                    <a:cubicBezTo>
                      <a:pt x="836050" y="49721"/>
                      <a:pt x="837550" y="49849"/>
                      <a:pt x="838836" y="49764"/>
                    </a:cubicBezTo>
                    <a:cubicBezTo>
                      <a:pt x="840122" y="49678"/>
                      <a:pt x="841365" y="50835"/>
                      <a:pt x="842565" y="53236"/>
                    </a:cubicBezTo>
                    <a:lnTo>
                      <a:pt x="842565" y="54007"/>
                    </a:lnTo>
                    <a:cubicBezTo>
                      <a:pt x="842565" y="54179"/>
                      <a:pt x="842651" y="54264"/>
                      <a:pt x="842822" y="54264"/>
                    </a:cubicBezTo>
                    <a:cubicBezTo>
                      <a:pt x="843165" y="55807"/>
                      <a:pt x="843594" y="57308"/>
                      <a:pt x="844108" y="58765"/>
                    </a:cubicBezTo>
                    <a:cubicBezTo>
                      <a:pt x="844623" y="60222"/>
                      <a:pt x="844623" y="61722"/>
                      <a:pt x="844108" y="63265"/>
                    </a:cubicBezTo>
                    <a:cubicBezTo>
                      <a:pt x="843765" y="64466"/>
                      <a:pt x="843465" y="66180"/>
                      <a:pt x="843208" y="68409"/>
                    </a:cubicBezTo>
                    <a:cubicBezTo>
                      <a:pt x="842951" y="70638"/>
                      <a:pt x="842737" y="72438"/>
                      <a:pt x="842565" y="73810"/>
                    </a:cubicBezTo>
                    <a:cubicBezTo>
                      <a:pt x="842565" y="74152"/>
                      <a:pt x="842479" y="74795"/>
                      <a:pt x="842308" y="75738"/>
                    </a:cubicBezTo>
                    <a:cubicBezTo>
                      <a:pt x="842137" y="76681"/>
                      <a:pt x="842051" y="77324"/>
                      <a:pt x="842051" y="77667"/>
                    </a:cubicBezTo>
                    <a:cubicBezTo>
                      <a:pt x="841708" y="80239"/>
                      <a:pt x="841922" y="82982"/>
                      <a:pt x="842694" y="85897"/>
                    </a:cubicBezTo>
                    <a:cubicBezTo>
                      <a:pt x="843465" y="88811"/>
                      <a:pt x="844451" y="91297"/>
                      <a:pt x="845651" y="93355"/>
                    </a:cubicBezTo>
                    <a:cubicBezTo>
                      <a:pt x="846509" y="94384"/>
                      <a:pt x="847366" y="96012"/>
                      <a:pt x="848223" y="98241"/>
                    </a:cubicBezTo>
                    <a:cubicBezTo>
                      <a:pt x="849080" y="100470"/>
                      <a:pt x="850281" y="101670"/>
                      <a:pt x="851824" y="101842"/>
                    </a:cubicBezTo>
                    <a:cubicBezTo>
                      <a:pt x="852852" y="101842"/>
                      <a:pt x="853452" y="101970"/>
                      <a:pt x="853624" y="102227"/>
                    </a:cubicBezTo>
                    <a:cubicBezTo>
                      <a:pt x="853795" y="102485"/>
                      <a:pt x="854310" y="102699"/>
                      <a:pt x="855167" y="102870"/>
                    </a:cubicBezTo>
                    <a:cubicBezTo>
                      <a:pt x="856196" y="103213"/>
                      <a:pt x="856753" y="103428"/>
                      <a:pt x="856838" y="103513"/>
                    </a:cubicBezTo>
                    <a:cubicBezTo>
                      <a:pt x="856924" y="103599"/>
                      <a:pt x="857481" y="103813"/>
                      <a:pt x="858510" y="104156"/>
                    </a:cubicBezTo>
                    <a:cubicBezTo>
                      <a:pt x="859367" y="104499"/>
                      <a:pt x="860096" y="104628"/>
                      <a:pt x="860696" y="104542"/>
                    </a:cubicBezTo>
                    <a:cubicBezTo>
                      <a:pt x="861296" y="104456"/>
                      <a:pt x="862025" y="104671"/>
                      <a:pt x="862882" y="105185"/>
                    </a:cubicBezTo>
                    <a:lnTo>
                      <a:pt x="863396" y="105442"/>
                    </a:lnTo>
                    <a:cubicBezTo>
                      <a:pt x="863568" y="105614"/>
                      <a:pt x="863696" y="105656"/>
                      <a:pt x="863782" y="105571"/>
                    </a:cubicBezTo>
                    <a:cubicBezTo>
                      <a:pt x="863868" y="105485"/>
                      <a:pt x="863996" y="105528"/>
                      <a:pt x="864168" y="105699"/>
                    </a:cubicBezTo>
                    <a:cubicBezTo>
                      <a:pt x="865197" y="106214"/>
                      <a:pt x="866011" y="107028"/>
                      <a:pt x="866611" y="108142"/>
                    </a:cubicBezTo>
                    <a:cubicBezTo>
                      <a:pt x="867211" y="109257"/>
                      <a:pt x="867168" y="110414"/>
                      <a:pt x="866483" y="111614"/>
                    </a:cubicBezTo>
                    <a:cubicBezTo>
                      <a:pt x="868540" y="113500"/>
                      <a:pt x="868968" y="115386"/>
                      <a:pt x="867768" y="117272"/>
                    </a:cubicBezTo>
                    <a:cubicBezTo>
                      <a:pt x="867768" y="117444"/>
                      <a:pt x="867726" y="117615"/>
                      <a:pt x="867640" y="117786"/>
                    </a:cubicBezTo>
                    <a:cubicBezTo>
                      <a:pt x="867554" y="117958"/>
                      <a:pt x="867511" y="118129"/>
                      <a:pt x="867511" y="118301"/>
                    </a:cubicBezTo>
                    <a:lnTo>
                      <a:pt x="870854" y="117015"/>
                    </a:lnTo>
                    <a:lnTo>
                      <a:pt x="871112" y="117015"/>
                    </a:lnTo>
                    <a:cubicBezTo>
                      <a:pt x="871112" y="116844"/>
                      <a:pt x="871197" y="116758"/>
                      <a:pt x="871369" y="116758"/>
                    </a:cubicBezTo>
                    <a:cubicBezTo>
                      <a:pt x="871540" y="116758"/>
                      <a:pt x="871626" y="116672"/>
                      <a:pt x="871626" y="116501"/>
                    </a:cubicBezTo>
                    <a:cubicBezTo>
                      <a:pt x="871797" y="115129"/>
                      <a:pt x="872012" y="114272"/>
                      <a:pt x="872269" y="113929"/>
                    </a:cubicBezTo>
                    <a:cubicBezTo>
                      <a:pt x="872526" y="113586"/>
                      <a:pt x="872826" y="113372"/>
                      <a:pt x="873169" y="113286"/>
                    </a:cubicBezTo>
                    <a:cubicBezTo>
                      <a:pt x="873512" y="113200"/>
                      <a:pt x="873855" y="112814"/>
                      <a:pt x="874198" y="112129"/>
                    </a:cubicBezTo>
                    <a:cubicBezTo>
                      <a:pt x="874541" y="111443"/>
                      <a:pt x="874884" y="110157"/>
                      <a:pt x="875226" y="108271"/>
                    </a:cubicBezTo>
                    <a:cubicBezTo>
                      <a:pt x="875398" y="107928"/>
                      <a:pt x="875655" y="107242"/>
                      <a:pt x="875998" y="106214"/>
                    </a:cubicBezTo>
                    <a:cubicBezTo>
                      <a:pt x="876341" y="105185"/>
                      <a:pt x="876684" y="104499"/>
                      <a:pt x="877027" y="104156"/>
                    </a:cubicBezTo>
                    <a:cubicBezTo>
                      <a:pt x="877027" y="105185"/>
                      <a:pt x="876984" y="106042"/>
                      <a:pt x="876898" y="106728"/>
                    </a:cubicBezTo>
                    <a:cubicBezTo>
                      <a:pt x="876812" y="107414"/>
                      <a:pt x="876770" y="108271"/>
                      <a:pt x="876770" y="109300"/>
                    </a:cubicBezTo>
                    <a:cubicBezTo>
                      <a:pt x="876598" y="110500"/>
                      <a:pt x="876427" y="111529"/>
                      <a:pt x="876255" y="112386"/>
                    </a:cubicBezTo>
                    <a:cubicBezTo>
                      <a:pt x="876084" y="113243"/>
                      <a:pt x="875998" y="114015"/>
                      <a:pt x="875998" y="114700"/>
                    </a:cubicBezTo>
                    <a:lnTo>
                      <a:pt x="878570" y="113415"/>
                    </a:lnTo>
                    <a:cubicBezTo>
                      <a:pt x="879598" y="112729"/>
                      <a:pt x="880541" y="112300"/>
                      <a:pt x="881399" y="112129"/>
                    </a:cubicBezTo>
                    <a:cubicBezTo>
                      <a:pt x="882256" y="111957"/>
                      <a:pt x="883199" y="111614"/>
                      <a:pt x="884228" y="111100"/>
                    </a:cubicBezTo>
                    <a:cubicBezTo>
                      <a:pt x="885085" y="110757"/>
                      <a:pt x="885856" y="110500"/>
                      <a:pt x="886542" y="110328"/>
                    </a:cubicBezTo>
                    <a:cubicBezTo>
                      <a:pt x="886885" y="110157"/>
                      <a:pt x="887228" y="110114"/>
                      <a:pt x="887571" y="110200"/>
                    </a:cubicBezTo>
                    <a:cubicBezTo>
                      <a:pt x="887914" y="110286"/>
                      <a:pt x="888257" y="110157"/>
                      <a:pt x="888600" y="109814"/>
                    </a:cubicBezTo>
                    <a:cubicBezTo>
                      <a:pt x="889114" y="109643"/>
                      <a:pt x="889500" y="109471"/>
                      <a:pt x="889757" y="109300"/>
                    </a:cubicBezTo>
                    <a:cubicBezTo>
                      <a:pt x="890014" y="109128"/>
                      <a:pt x="890485" y="108957"/>
                      <a:pt x="891171" y="108785"/>
                    </a:cubicBezTo>
                    <a:cubicBezTo>
                      <a:pt x="891857" y="108271"/>
                      <a:pt x="892457" y="107928"/>
                      <a:pt x="892972" y="107757"/>
                    </a:cubicBezTo>
                    <a:cubicBezTo>
                      <a:pt x="893314" y="107414"/>
                      <a:pt x="893700" y="107199"/>
                      <a:pt x="894129" y="107114"/>
                    </a:cubicBezTo>
                    <a:cubicBezTo>
                      <a:pt x="894557" y="107028"/>
                      <a:pt x="895029" y="106899"/>
                      <a:pt x="895543" y="106728"/>
                    </a:cubicBezTo>
                    <a:cubicBezTo>
                      <a:pt x="896058" y="106557"/>
                      <a:pt x="896401" y="106385"/>
                      <a:pt x="896572" y="106214"/>
                    </a:cubicBezTo>
                    <a:cubicBezTo>
                      <a:pt x="896743" y="106042"/>
                      <a:pt x="897086" y="105871"/>
                      <a:pt x="897601" y="105699"/>
                    </a:cubicBezTo>
                    <a:cubicBezTo>
                      <a:pt x="897258" y="105013"/>
                      <a:pt x="896829" y="104542"/>
                      <a:pt x="896315" y="104285"/>
                    </a:cubicBezTo>
                    <a:cubicBezTo>
                      <a:pt x="895801" y="104028"/>
                      <a:pt x="895286" y="103470"/>
                      <a:pt x="894772" y="102613"/>
                    </a:cubicBezTo>
                    <a:cubicBezTo>
                      <a:pt x="894600" y="101927"/>
                      <a:pt x="894515" y="101499"/>
                      <a:pt x="894515" y="101327"/>
                    </a:cubicBezTo>
                    <a:cubicBezTo>
                      <a:pt x="894515" y="101156"/>
                      <a:pt x="894343" y="100813"/>
                      <a:pt x="894000" y="100299"/>
                    </a:cubicBezTo>
                    <a:cubicBezTo>
                      <a:pt x="893657" y="99441"/>
                      <a:pt x="893100" y="97727"/>
                      <a:pt x="892329" y="95155"/>
                    </a:cubicBezTo>
                    <a:cubicBezTo>
                      <a:pt x="891557" y="92583"/>
                      <a:pt x="891086" y="90869"/>
                      <a:pt x="890914" y="90012"/>
                    </a:cubicBezTo>
                    <a:cubicBezTo>
                      <a:pt x="890914" y="89669"/>
                      <a:pt x="890657" y="89154"/>
                      <a:pt x="890143" y="88469"/>
                    </a:cubicBezTo>
                    <a:cubicBezTo>
                      <a:pt x="889800" y="87611"/>
                      <a:pt x="889671" y="87268"/>
                      <a:pt x="889757" y="87440"/>
                    </a:cubicBezTo>
                    <a:cubicBezTo>
                      <a:pt x="889843" y="87611"/>
                      <a:pt x="889800" y="87183"/>
                      <a:pt x="889628" y="86154"/>
                    </a:cubicBezTo>
                    <a:cubicBezTo>
                      <a:pt x="889285" y="85811"/>
                      <a:pt x="888985" y="85211"/>
                      <a:pt x="888728" y="84354"/>
                    </a:cubicBezTo>
                    <a:cubicBezTo>
                      <a:pt x="888471" y="83496"/>
                      <a:pt x="888257" y="82725"/>
                      <a:pt x="888085" y="82039"/>
                    </a:cubicBezTo>
                    <a:lnTo>
                      <a:pt x="886799" y="77667"/>
                    </a:lnTo>
                    <a:cubicBezTo>
                      <a:pt x="886799" y="76124"/>
                      <a:pt x="886542" y="74667"/>
                      <a:pt x="886028" y="73295"/>
                    </a:cubicBezTo>
                    <a:cubicBezTo>
                      <a:pt x="884828" y="73124"/>
                      <a:pt x="884356" y="73081"/>
                      <a:pt x="884613" y="73167"/>
                    </a:cubicBezTo>
                    <a:cubicBezTo>
                      <a:pt x="884871" y="73252"/>
                      <a:pt x="884742" y="73381"/>
                      <a:pt x="884228" y="73552"/>
                    </a:cubicBezTo>
                    <a:cubicBezTo>
                      <a:pt x="883885" y="73724"/>
                      <a:pt x="883885" y="73810"/>
                      <a:pt x="884228" y="73810"/>
                    </a:cubicBezTo>
                    <a:cubicBezTo>
                      <a:pt x="884570" y="73810"/>
                      <a:pt x="884313" y="73810"/>
                      <a:pt x="883456" y="73810"/>
                    </a:cubicBezTo>
                    <a:cubicBezTo>
                      <a:pt x="882770" y="73981"/>
                      <a:pt x="882213" y="73981"/>
                      <a:pt x="881784" y="73810"/>
                    </a:cubicBezTo>
                    <a:cubicBezTo>
                      <a:pt x="881356" y="73638"/>
                      <a:pt x="880799" y="73638"/>
                      <a:pt x="880113" y="73810"/>
                    </a:cubicBezTo>
                    <a:cubicBezTo>
                      <a:pt x="879427" y="73810"/>
                      <a:pt x="879170" y="73852"/>
                      <a:pt x="879341" y="73938"/>
                    </a:cubicBezTo>
                    <a:cubicBezTo>
                      <a:pt x="879513" y="74024"/>
                      <a:pt x="879170" y="73981"/>
                      <a:pt x="878313" y="73810"/>
                    </a:cubicBezTo>
                    <a:cubicBezTo>
                      <a:pt x="875912" y="73467"/>
                      <a:pt x="874498" y="73038"/>
                      <a:pt x="874069" y="72524"/>
                    </a:cubicBezTo>
                    <a:cubicBezTo>
                      <a:pt x="873641" y="72009"/>
                      <a:pt x="873255" y="71324"/>
                      <a:pt x="872912" y="70466"/>
                    </a:cubicBezTo>
                    <a:cubicBezTo>
                      <a:pt x="872740" y="70123"/>
                      <a:pt x="872698" y="69995"/>
                      <a:pt x="872783" y="70081"/>
                    </a:cubicBezTo>
                    <a:cubicBezTo>
                      <a:pt x="872869" y="70166"/>
                      <a:pt x="872740" y="69952"/>
                      <a:pt x="872398" y="69438"/>
                    </a:cubicBezTo>
                    <a:cubicBezTo>
                      <a:pt x="872055" y="68237"/>
                      <a:pt x="871626" y="66866"/>
                      <a:pt x="871112" y="65323"/>
                    </a:cubicBezTo>
                    <a:cubicBezTo>
                      <a:pt x="870769" y="64294"/>
                      <a:pt x="870683" y="63180"/>
                      <a:pt x="870854" y="61980"/>
                    </a:cubicBezTo>
                    <a:cubicBezTo>
                      <a:pt x="871197" y="60608"/>
                      <a:pt x="871283" y="59965"/>
                      <a:pt x="871112" y="60051"/>
                    </a:cubicBezTo>
                    <a:cubicBezTo>
                      <a:pt x="870940" y="60136"/>
                      <a:pt x="871283" y="59579"/>
                      <a:pt x="872140" y="58379"/>
                    </a:cubicBezTo>
                    <a:cubicBezTo>
                      <a:pt x="872483" y="57865"/>
                      <a:pt x="872612" y="57393"/>
                      <a:pt x="872526" y="56965"/>
                    </a:cubicBezTo>
                    <a:cubicBezTo>
                      <a:pt x="872440" y="56536"/>
                      <a:pt x="872569" y="55979"/>
                      <a:pt x="872912" y="55293"/>
                    </a:cubicBezTo>
                    <a:cubicBezTo>
                      <a:pt x="873255" y="54779"/>
                      <a:pt x="873683" y="54521"/>
                      <a:pt x="874198" y="54521"/>
                    </a:cubicBezTo>
                    <a:cubicBezTo>
                      <a:pt x="874712" y="54521"/>
                      <a:pt x="875484" y="54436"/>
                      <a:pt x="876512" y="54264"/>
                    </a:cubicBezTo>
                    <a:cubicBezTo>
                      <a:pt x="878227" y="54093"/>
                      <a:pt x="879384" y="54050"/>
                      <a:pt x="879984" y="54136"/>
                    </a:cubicBezTo>
                    <a:cubicBezTo>
                      <a:pt x="880584" y="54221"/>
                      <a:pt x="881399" y="55122"/>
                      <a:pt x="882427" y="56836"/>
                    </a:cubicBezTo>
                    <a:cubicBezTo>
                      <a:pt x="884142" y="56836"/>
                      <a:pt x="885599" y="56836"/>
                      <a:pt x="886799" y="56836"/>
                    </a:cubicBezTo>
                    <a:cubicBezTo>
                      <a:pt x="887999" y="56836"/>
                      <a:pt x="889200" y="56665"/>
                      <a:pt x="890400" y="56322"/>
                    </a:cubicBezTo>
                    <a:lnTo>
                      <a:pt x="895286" y="55293"/>
                    </a:lnTo>
                    <a:cubicBezTo>
                      <a:pt x="896315" y="54779"/>
                      <a:pt x="897258" y="54479"/>
                      <a:pt x="898115" y="54393"/>
                    </a:cubicBezTo>
                    <a:cubicBezTo>
                      <a:pt x="898972" y="54307"/>
                      <a:pt x="899830" y="54093"/>
                      <a:pt x="900687" y="53750"/>
                    </a:cubicBezTo>
                    <a:cubicBezTo>
                      <a:pt x="901715" y="53407"/>
                      <a:pt x="902873" y="53150"/>
                      <a:pt x="904159" y="52978"/>
                    </a:cubicBezTo>
                    <a:cubicBezTo>
                      <a:pt x="905444" y="52807"/>
                      <a:pt x="906687" y="52635"/>
                      <a:pt x="907888" y="52464"/>
                    </a:cubicBezTo>
                    <a:cubicBezTo>
                      <a:pt x="908745" y="52293"/>
                      <a:pt x="909302" y="52121"/>
                      <a:pt x="909559" y="51950"/>
                    </a:cubicBezTo>
                    <a:cubicBezTo>
                      <a:pt x="909816" y="51778"/>
                      <a:pt x="910288" y="51607"/>
                      <a:pt x="910974" y="51435"/>
                    </a:cubicBezTo>
                    <a:cubicBezTo>
                      <a:pt x="911317" y="51264"/>
                      <a:pt x="911531" y="51221"/>
                      <a:pt x="911617" y="51307"/>
                    </a:cubicBezTo>
                    <a:cubicBezTo>
                      <a:pt x="911702" y="51392"/>
                      <a:pt x="911831" y="51435"/>
                      <a:pt x="912002" y="51435"/>
                    </a:cubicBezTo>
                    <a:lnTo>
                      <a:pt x="916117" y="50664"/>
                    </a:lnTo>
                    <a:cubicBezTo>
                      <a:pt x="916632" y="50492"/>
                      <a:pt x="917103" y="50321"/>
                      <a:pt x="917532" y="50149"/>
                    </a:cubicBezTo>
                    <a:cubicBezTo>
                      <a:pt x="917960" y="49978"/>
                      <a:pt x="918346" y="49807"/>
                      <a:pt x="918689" y="49635"/>
                    </a:cubicBezTo>
                    <a:cubicBezTo>
                      <a:pt x="919546" y="49635"/>
                      <a:pt x="920361" y="49464"/>
                      <a:pt x="921132" y="49121"/>
                    </a:cubicBezTo>
                    <a:cubicBezTo>
                      <a:pt x="921904" y="48778"/>
                      <a:pt x="922718" y="48349"/>
                      <a:pt x="923575" y="47835"/>
                    </a:cubicBezTo>
                    <a:cubicBezTo>
                      <a:pt x="924433" y="47663"/>
                      <a:pt x="925118" y="47235"/>
                      <a:pt x="925633" y="46549"/>
                    </a:cubicBezTo>
                    <a:cubicBezTo>
                      <a:pt x="926147" y="45863"/>
                      <a:pt x="926576" y="45263"/>
                      <a:pt x="926919" y="44749"/>
                    </a:cubicBezTo>
                    <a:lnTo>
                      <a:pt x="929748" y="38577"/>
                    </a:lnTo>
                    <a:cubicBezTo>
                      <a:pt x="929919" y="38234"/>
                      <a:pt x="930262" y="37805"/>
                      <a:pt x="930776" y="37291"/>
                    </a:cubicBezTo>
                    <a:cubicBezTo>
                      <a:pt x="930433" y="36091"/>
                      <a:pt x="929790" y="35105"/>
                      <a:pt x="928848" y="34333"/>
                    </a:cubicBezTo>
                    <a:cubicBezTo>
                      <a:pt x="927904" y="33562"/>
                      <a:pt x="926833" y="32576"/>
                      <a:pt x="925633" y="31376"/>
                    </a:cubicBezTo>
                    <a:cubicBezTo>
                      <a:pt x="923918" y="29490"/>
                      <a:pt x="922547" y="28118"/>
                      <a:pt x="921518" y="27261"/>
                    </a:cubicBezTo>
                    <a:cubicBezTo>
                      <a:pt x="920489" y="26404"/>
                      <a:pt x="919118" y="24946"/>
                      <a:pt x="917403" y="22889"/>
                    </a:cubicBezTo>
                    <a:cubicBezTo>
                      <a:pt x="916889" y="22203"/>
                      <a:pt x="916374" y="21432"/>
                      <a:pt x="915860" y="20574"/>
                    </a:cubicBezTo>
                    <a:cubicBezTo>
                      <a:pt x="915346" y="19717"/>
                      <a:pt x="914917" y="18860"/>
                      <a:pt x="914574" y="18003"/>
                    </a:cubicBezTo>
                    <a:lnTo>
                      <a:pt x="914317" y="17745"/>
                    </a:lnTo>
                    <a:cubicBezTo>
                      <a:pt x="913288" y="16545"/>
                      <a:pt x="912817" y="15731"/>
                      <a:pt x="912903" y="15302"/>
                    </a:cubicBezTo>
                    <a:cubicBezTo>
                      <a:pt x="912988" y="14874"/>
                      <a:pt x="912860" y="13888"/>
                      <a:pt x="912517" y="12345"/>
                    </a:cubicBezTo>
                    <a:lnTo>
                      <a:pt x="912002" y="11059"/>
                    </a:lnTo>
                    <a:cubicBezTo>
                      <a:pt x="911660" y="10373"/>
                      <a:pt x="911188" y="9687"/>
                      <a:pt x="910588" y="9001"/>
                    </a:cubicBezTo>
                    <a:cubicBezTo>
                      <a:pt x="909988" y="8316"/>
                      <a:pt x="909516" y="7801"/>
                      <a:pt x="909174" y="7458"/>
                    </a:cubicBezTo>
                    <a:cubicBezTo>
                      <a:pt x="907973" y="7630"/>
                      <a:pt x="906730" y="8273"/>
                      <a:pt x="905444" y="9387"/>
                    </a:cubicBezTo>
                    <a:cubicBezTo>
                      <a:pt x="904159" y="10502"/>
                      <a:pt x="902916" y="11487"/>
                      <a:pt x="901715" y="12345"/>
                    </a:cubicBezTo>
                    <a:lnTo>
                      <a:pt x="900687" y="13116"/>
                    </a:lnTo>
                    <a:cubicBezTo>
                      <a:pt x="899658" y="14145"/>
                      <a:pt x="898715" y="15345"/>
                      <a:pt x="897858" y="16717"/>
                    </a:cubicBezTo>
                    <a:cubicBezTo>
                      <a:pt x="897001" y="18088"/>
                      <a:pt x="896143" y="19203"/>
                      <a:pt x="895286" y="20060"/>
                    </a:cubicBezTo>
                    <a:lnTo>
                      <a:pt x="894257" y="21089"/>
                    </a:lnTo>
                    <a:cubicBezTo>
                      <a:pt x="893743" y="22289"/>
                      <a:pt x="892886" y="22889"/>
                      <a:pt x="891686" y="22889"/>
                    </a:cubicBezTo>
                    <a:cubicBezTo>
                      <a:pt x="891686" y="22203"/>
                      <a:pt x="891814" y="21560"/>
                      <a:pt x="892071" y="20960"/>
                    </a:cubicBezTo>
                    <a:cubicBezTo>
                      <a:pt x="892329" y="20360"/>
                      <a:pt x="892543" y="19889"/>
                      <a:pt x="892714" y="19546"/>
                    </a:cubicBezTo>
                    <a:cubicBezTo>
                      <a:pt x="893057" y="18688"/>
                      <a:pt x="893486" y="18003"/>
                      <a:pt x="894000" y="17488"/>
                    </a:cubicBezTo>
                    <a:lnTo>
                      <a:pt x="897344" y="12602"/>
                    </a:lnTo>
                    <a:cubicBezTo>
                      <a:pt x="896486" y="12259"/>
                      <a:pt x="896143" y="12216"/>
                      <a:pt x="896315" y="12473"/>
                    </a:cubicBezTo>
                    <a:cubicBezTo>
                      <a:pt x="896486" y="12730"/>
                      <a:pt x="896143" y="12688"/>
                      <a:pt x="895286" y="12345"/>
                    </a:cubicBezTo>
                    <a:cubicBezTo>
                      <a:pt x="895629" y="11487"/>
                      <a:pt x="896443" y="10544"/>
                      <a:pt x="897729" y="9516"/>
                    </a:cubicBezTo>
                    <a:cubicBezTo>
                      <a:pt x="899015" y="8487"/>
                      <a:pt x="900001" y="7801"/>
                      <a:pt x="900687" y="7458"/>
                    </a:cubicBezTo>
                    <a:lnTo>
                      <a:pt x="901201" y="6687"/>
                    </a:lnTo>
                    <a:lnTo>
                      <a:pt x="901715" y="6430"/>
                    </a:lnTo>
                    <a:cubicBezTo>
                      <a:pt x="902230" y="5915"/>
                      <a:pt x="903001" y="5487"/>
                      <a:pt x="904030" y="5144"/>
                    </a:cubicBezTo>
                    <a:cubicBezTo>
                      <a:pt x="905059" y="4801"/>
                      <a:pt x="905873" y="4372"/>
                      <a:pt x="906473" y="3858"/>
                    </a:cubicBezTo>
                    <a:cubicBezTo>
                      <a:pt x="907073" y="3344"/>
                      <a:pt x="907973" y="3086"/>
                      <a:pt x="909174" y="3086"/>
                    </a:cubicBezTo>
                    <a:close/>
                    <a:moveTo>
                      <a:pt x="1171768" y="2572"/>
                    </a:moveTo>
                    <a:cubicBezTo>
                      <a:pt x="1172111" y="2572"/>
                      <a:pt x="1172497" y="2658"/>
                      <a:pt x="1172926" y="2829"/>
                    </a:cubicBezTo>
                    <a:cubicBezTo>
                      <a:pt x="1173354" y="3001"/>
                      <a:pt x="1173740" y="3086"/>
                      <a:pt x="1174083" y="3086"/>
                    </a:cubicBezTo>
                    <a:cubicBezTo>
                      <a:pt x="1176826" y="4115"/>
                      <a:pt x="1178198" y="5701"/>
                      <a:pt x="1178198" y="7844"/>
                    </a:cubicBezTo>
                    <a:cubicBezTo>
                      <a:pt x="1178198" y="9987"/>
                      <a:pt x="1178455" y="12173"/>
                      <a:pt x="1178969" y="14402"/>
                    </a:cubicBezTo>
                    <a:cubicBezTo>
                      <a:pt x="1179141" y="15945"/>
                      <a:pt x="1179184" y="17660"/>
                      <a:pt x="1179098" y="19546"/>
                    </a:cubicBezTo>
                    <a:cubicBezTo>
                      <a:pt x="1179012" y="21432"/>
                      <a:pt x="1179055" y="22975"/>
                      <a:pt x="1179226" y="24175"/>
                    </a:cubicBezTo>
                    <a:cubicBezTo>
                      <a:pt x="1179398" y="25203"/>
                      <a:pt x="1179441" y="25932"/>
                      <a:pt x="1179355" y="26361"/>
                    </a:cubicBezTo>
                    <a:cubicBezTo>
                      <a:pt x="1179269" y="26789"/>
                      <a:pt x="1179484" y="27604"/>
                      <a:pt x="1179998" y="28804"/>
                    </a:cubicBezTo>
                    <a:cubicBezTo>
                      <a:pt x="1180341" y="30004"/>
                      <a:pt x="1180298" y="30604"/>
                      <a:pt x="1179869" y="30604"/>
                    </a:cubicBezTo>
                    <a:cubicBezTo>
                      <a:pt x="1179441" y="30604"/>
                      <a:pt x="1179226" y="31119"/>
                      <a:pt x="1179226" y="32147"/>
                    </a:cubicBezTo>
                    <a:lnTo>
                      <a:pt x="1179226" y="35490"/>
                    </a:lnTo>
                    <a:cubicBezTo>
                      <a:pt x="1181970" y="35490"/>
                      <a:pt x="1184670" y="34719"/>
                      <a:pt x="1187327" y="33176"/>
                    </a:cubicBezTo>
                    <a:cubicBezTo>
                      <a:pt x="1189985" y="31633"/>
                      <a:pt x="1192599" y="30433"/>
                      <a:pt x="1195171" y="29575"/>
                    </a:cubicBezTo>
                    <a:cubicBezTo>
                      <a:pt x="1196200" y="29233"/>
                      <a:pt x="1196886" y="28933"/>
                      <a:pt x="1197229" y="28675"/>
                    </a:cubicBezTo>
                    <a:cubicBezTo>
                      <a:pt x="1197572" y="28418"/>
                      <a:pt x="1198172" y="28032"/>
                      <a:pt x="1199029" y="27518"/>
                    </a:cubicBezTo>
                    <a:cubicBezTo>
                      <a:pt x="1202115" y="26318"/>
                      <a:pt x="1205930" y="25375"/>
                      <a:pt x="1210473" y="24689"/>
                    </a:cubicBezTo>
                    <a:cubicBezTo>
                      <a:pt x="1215017" y="24003"/>
                      <a:pt x="1218746" y="23746"/>
                      <a:pt x="1221660" y="23918"/>
                    </a:cubicBezTo>
                    <a:lnTo>
                      <a:pt x="1226032" y="24175"/>
                    </a:lnTo>
                    <a:cubicBezTo>
                      <a:pt x="1228261" y="24346"/>
                      <a:pt x="1230704" y="24732"/>
                      <a:pt x="1233362" y="25332"/>
                    </a:cubicBezTo>
                    <a:cubicBezTo>
                      <a:pt x="1236019" y="25932"/>
                      <a:pt x="1238377" y="26489"/>
                      <a:pt x="1240434" y="27004"/>
                    </a:cubicBezTo>
                    <a:cubicBezTo>
                      <a:pt x="1242320" y="27175"/>
                      <a:pt x="1244206" y="27947"/>
                      <a:pt x="1246092" y="29318"/>
                    </a:cubicBezTo>
                    <a:cubicBezTo>
                      <a:pt x="1246778" y="29661"/>
                      <a:pt x="1247464" y="30176"/>
                      <a:pt x="1248149" y="30861"/>
                    </a:cubicBezTo>
                    <a:cubicBezTo>
                      <a:pt x="1248835" y="31547"/>
                      <a:pt x="1249521" y="32147"/>
                      <a:pt x="1250207" y="32662"/>
                    </a:cubicBezTo>
                    <a:lnTo>
                      <a:pt x="1252264" y="34719"/>
                    </a:lnTo>
                    <a:cubicBezTo>
                      <a:pt x="1254664" y="36776"/>
                      <a:pt x="1256336" y="39520"/>
                      <a:pt x="1257279" y="42949"/>
                    </a:cubicBezTo>
                    <a:cubicBezTo>
                      <a:pt x="1258222" y="46378"/>
                      <a:pt x="1257493" y="49292"/>
                      <a:pt x="1255093" y="51693"/>
                    </a:cubicBezTo>
                    <a:cubicBezTo>
                      <a:pt x="1254579" y="52207"/>
                      <a:pt x="1254064" y="52678"/>
                      <a:pt x="1253550" y="53107"/>
                    </a:cubicBezTo>
                    <a:cubicBezTo>
                      <a:pt x="1253036" y="53536"/>
                      <a:pt x="1252607" y="53921"/>
                      <a:pt x="1252264" y="54264"/>
                    </a:cubicBezTo>
                    <a:cubicBezTo>
                      <a:pt x="1251921" y="54950"/>
                      <a:pt x="1251535" y="55507"/>
                      <a:pt x="1251107" y="55936"/>
                    </a:cubicBezTo>
                    <a:cubicBezTo>
                      <a:pt x="1250678" y="56365"/>
                      <a:pt x="1250207" y="56922"/>
                      <a:pt x="1249692" y="57608"/>
                    </a:cubicBezTo>
                    <a:lnTo>
                      <a:pt x="1248406" y="58893"/>
                    </a:lnTo>
                    <a:cubicBezTo>
                      <a:pt x="1247721" y="59408"/>
                      <a:pt x="1247292" y="59965"/>
                      <a:pt x="1247121" y="60565"/>
                    </a:cubicBezTo>
                    <a:cubicBezTo>
                      <a:pt x="1246949" y="61165"/>
                      <a:pt x="1246735" y="61722"/>
                      <a:pt x="1246478" y="62237"/>
                    </a:cubicBezTo>
                    <a:cubicBezTo>
                      <a:pt x="1246220" y="62751"/>
                      <a:pt x="1245835" y="63437"/>
                      <a:pt x="1245320" y="64294"/>
                    </a:cubicBezTo>
                    <a:cubicBezTo>
                      <a:pt x="1244806" y="65151"/>
                      <a:pt x="1243777" y="66266"/>
                      <a:pt x="1242234" y="67637"/>
                    </a:cubicBezTo>
                    <a:cubicBezTo>
                      <a:pt x="1241377" y="68495"/>
                      <a:pt x="1240648" y="69480"/>
                      <a:pt x="1240048" y="70595"/>
                    </a:cubicBezTo>
                    <a:cubicBezTo>
                      <a:pt x="1239448" y="71709"/>
                      <a:pt x="1238720" y="72695"/>
                      <a:pt x="1237862" y="73552"/>
                    </a:cubicBezTo>
                    <a:cubicBezTo>
                      <a:pt x="1236662" y="74753"/>
                      <a:pt x="1235248" y="76253"/>
                      <a:pt x="1233619" y="78053"/>
                    </a:cubicBezTo>
                    <a:cubicBezTo>
                      <a:pt x="1231990" y="79853"/>
                      <a:pt x="1230490" y="80925"/>
                      <a:pt x="1229118" y="81268"/>
                    </a:cubicBezTo>
                    <a:lnTo>
                      <a:pt x="1229118" y="83325"/>
                    </a:lnTo>
                    <a:cubicBezTo>
                      <a:pt x="1231004" y="83668"/>
                      <a:pt x="1232376" y="83968"/>
                      <a:pt x="1233233" y="84225"/>
                    </a:cubicBezTo>
                    <a:cubicBezTo>
                      <a:pt x="1234090" y="84482"/>
                      <a:pt x="1235376" y="85125"/>
                      <a:pt x="1237091" y="86154"/>
                    </a:cubicBezTo>
                    <a:cubicBezTo>
                      <a:pt x="1238291" y="87183"/>
                      <a:pt x="1239020" y="88040"/>
                      <a:pt x="1239277" y="88726"/>
                    </a:cubicBezTo>
                    <a:cubicBezTo>
                      <a:pt x="1239534" y="89412"/>
                      <a:pt x="1239663" y="90269"/>
                      <a:pt x="1239663" y="91297"/>
                    </a:cubicBezTo>
                    <a:cubicBezTo>
                      <a:pt x="1239663" y="91812"/>
                      <a:pt x="1239705" y="92155"/>
                      <a:pt x="1239791" y="92326"/>
                    </a:cubicBezTo>
                    <a:cubicBezTo>
                      <a:pt x="1239877" y="92498"/>
                      <a:pt x="1239920" y="92926"/>
                      <a:pt x="1239920" y="93612"/>
                    </a:cubicBezTo>
                    <a:lnTo>
                      <a:pt x="1238634" y="94641"/>
                    </a:lnTo>
                    <a:lnTo>
                      <a:pt x="1235548" y="97984"/>
                    </a:lnTo>
                    <a:cubicBezTo>
                      <a:pt x="1234519" y="99013"/>
                      <a:pt x="1233490" y="99570"/>
                      <a:pt x="1232462" y="99656"/>
                    </a:cubicBezTo>
                    <a:cubicBezTo>
                      <a:pt x="1231433" y="99741"/>
                      <a:pt x="1230404" y="100127"/>
                      <a:pt x="1229376" y="100813"/>
                    </a:cubicBezTo>
                    <a:cubicBezTo>
                      <a:pt x="1228347" y="101156"/>
                      <a:pt x="1227447" y="101799"/>
                      <a:pt x="1226675" y="102742"/>
                    </a:cubicBezTo>
                    <a:cubicBezTo>
                      <a:pt x="1225904" y="103685"/>
                      <a:pt x="1225089" y="104499"/>
                      <a:pt x="1224232" y="105185"/>
                    </a:cubicBezTo>
                    <a:lnTo>
                      <a:pt x="1223975" y="105442"/>
                    </a:lnTo>
                    <a:cubicBezTo>
                      <a:pt x="1223803" y="105442"/>
                      <a:pt x="1223632" y="105528"/>
                      <a:pt x="1223460" y="105699"/>
                    </a:cubicBezTo>
                    <a:cubicBezTo>
                      <a:pt x="1223117" y="106042"/>
                      <a:pt x="1222732" y="106685"/>
                      <a:pt x="1222303" y="107628"/>
                    </a:cubicBezTo>
                    <a:cubicBezTo>
                      <a:pt x="1221875" y="108571"/>
                      <a:pt x="1221489" y="109128"/>
                      <a:pt x="1221146" y="109300"/>
                    </a:cubicBezTo>
                    <a:cubicBezTo>
                      <a:pt x="1221146" y="109471"/>
                      <a:pt x="1221317" y="110114"/>
                      <a:pt x="1221660" y="111229"/>
                    </a:cubicBezTo>
                    <a:cubicBezTo>
                      <a:pt x="1222003" y="112343"/>
                      <a:pt x="1222346" y="113543"/>
                      <a:pt x="1222689" y="114829"/>
                    </a:cubicBezTo>
                    <a:cubicBezTo>
                      <a:pt x="1223032" y="116115"/>
                      <a:pt x="1223418" y="117358"/>
                      <a:pt x="1223846" y="118558"/>
                    </a:cubicBezTo>
                    <a:cubicBezTo>
                      <a:pt x="1224275" y="119758"/>
                      <a:pt x="1224575" y="120615"/>
                      <a:pt x="1224746" y="121130"/>
                    </a:cubicBezTo>
                    <a:lnTo>
                      <a:pt x="1229633" y="122158"/>
                    </a:lnTo>
                    <a:cubicBezTo>
                      <a:pt x="1230147" y="122158"/>
                      <a:pt x="1230961" y="121987"/>
                      <a:pt x="1232076" y="121644"/>
                    </a:cubicBezTo>
                    <a:cubicBezTo>
                      <a:pt x="1233190" y="121301"/>
                      <a:pt x="1233919" y="121130"/>
                      <a:pt x="1234262" y="121130"/>
                    </a:cubicBezTo>
                    <a:cubicBezTo>
                      <a:pt x="1235291" y="120787"/>
                      <a:pt x="1236276" y="120658"/>
                      <a:pt x="1237219" y="120744"/>
                    </a:cubicBezTo>
                    <a:cubicBezTo>
                      <a:pt x="1238162" y="120830"/>
                      <a:pt x="1239234" y="120701"/>
                      <a:pt x="1240434" y="120358"/>
                    </a:cubicBezTo>
                    <a:cubicBezTo>
                      <a:pt x="1240777" y="120187"/>
                      <a:pt x="1241291" y="119844"/>
                      <a:pt x="1241977" y="119330"/>
                    </a:cubicBezTo>
                    <a:cubicBezTo>
                      <a:pt x="1243006" y="118987"/>
                      <a:pt x="1243649" y="118858"/>
                      <a:pt x="1243906" y="118944"/>
                    </a:cubicBezTo>
                    <a:cubicBezTo>
                      <a:pt x="1244163" y="119030"/>
                      <a:pt x="1244720" y="119072"/>
                      <a:pt x="1245578" y="119072"/>
                    </a:cubicBezTo>
                    <a:cubicBezTo>
                      <a:pt x="1246778" y="119072"/>
                      <a:pt x="1247378" y="118987"/>
                      <a:pt x="1247378" y="118815"/>
                    </a:cubicBezTo>
                    <a:cubicBezTo>
                      <a:pt x="1247378" y="118644"/>
                      <a:pt x="1247806" y="118558"/>
                      <a:pt x="1248664" y="118558"/>
                    </a:cubicBezTo>
                    <a:cubicBezTo>
                      <a:pt x="1250207" y="118729"/>
                      <a:pt x="1251235" y="118858"/>
                      <a:pt x="1251750" y="118944"/>
                    </a:cubicBezTo>
                    <a:cubicBezTo>
                      <a:pt x="1252264" y="119030"/>
                      <a:pt x="1252564" y="118987"/>
                      <a:pt x="1252650" y="118815"/>
                    </a:cubicBezTo>
                    <a:cubicBezTo>
                      <a:pt x="1252736" y="118644"/>
                      <a:pt x="1252950" y="118515"/>
                      <a:pt x="1253293" y="118429"/>
                    </a:cubicBezTo>
                    <a:cubicBezTo>
                      <a:pt x="1253636" y="118344"/>
                      <a:pt x="1254407" y="118301"/>
                      <a:pt x="1255607" y="118301"/>
                    </a:cubicBezTo>
                    <a:cubicBezTo>
                      <a:pt x="1257322" y="118129"/>
                      <a:pt x="1258651" y="117915"/>
                      <a:pt x="1259594" y="117658"/>
                    </a:cubicBezTo>
                    <a:cubicBezTo>
                      <a:pt x="1260537" y="117401"/>
                      <a:pt x="1261608" y="117958"/>
                      <a:pt x="1262808" y="119330"/>
                    </a:cubicBezTo>
                    <a:lnTo>
                      <a:pt x="1265637" y="121387"/>
                    </a:lnTo>
                    <a:cubicBezTo>
                      <a:pt x="1265980" y="121901"/>
                      <a:pt x="1266151" y="122544"/>
                      <a:pt x="1266151" y="123316"/>
                    </a:cubicBezTo>
                    <a:cubicBezTo>
                      <a:pt x="1266151" y="124087"/>
                      <a:pt x="1266323" y="124902"/>
                      <a:pt x="1266666" y="125759"/>
                    </a:cubicBezTo>
                    <a:cubicBezTo>
                      <a:pt x="1266837" y="126788"/>
                      <a:pt x="1266923" y="127388"/>
                      <a:pt x="1266923" y="127559"/>
                    </a:cubicBezTo>
                    <a:cubicBezTo>
                      <a:pt x="1266923" y="127731"/>
                      <a:pt x="1266580" y="128331"/>
                      <a:pt x="1265894" y="129359"/>
                    </a:cubicBezTo>
                    <a:cubicBezTo>
                      <a:pt x="1264351" y="131245"/>
                      <a:pt x="1263494" y="132060"/>
                      <a:pt x="1263323" y="131803"/>
                    </a:cubicBezTo>
                    <a:cubicBezTo>
                      <a:pt x="1263151" y="131545"/>
                      <a:pt x="1262637" y="131845"/>
                      <a:pt x="1261780" y="132703"/>
                    </a:cubicBezTo>
                    <a:lnTo>
                      <a:pt x="1261008" y="133989"/>
                    </a:lnTo>
                    <a:cubicBezTo>
                      <a:pt x="1260665" y="134503"/>
                      <a:pt x="1260579" y="134803"/>
                      <a:pt x="1260751" y="134889"/>
                    </a:cubicBezTo>
                    <a:cubicBezTo>
                      <a:pt x="1260922" y="134974"/>
                      <a:pt x="1260408" y="135017"/>
                      <a:pt x="1259208" y="135017"/>
                    </a:cubicBezTo>
                    <a:lnTo>
                      <a:pt x="1252778" y="135274"/>
                    </a:lnTo>
                    <a:cubicBezTo>
                      <a:pt x="1251750" y="135274"/>
                      <a:pt x="1251193" y="135232"/>
                      <a:pt x="1251107" y="135146"/>
                    </a:cubicBezTo>
                    <a:cubicBezTo>
                      <a:pt x="1251021" y="135060"/>
                      <a:pt x="1250378" y="135274"/>
                      <a:pt x="1249178" y="135789"/>
                    </a:cubicBezTo>
                    <a:cubicBezTo>
                      <a:pt x="1247978" y="136475"/>
                      <a:pt x="1246992" y="136817"/>
                      <a:pt x="1246220" y="136817"/>
                    </a:cubicBezTo>
                    <a:cubicBezTo>
                      <a:pt x="1245449" y="136817"/>
                      <a:pt x="1244935" y="136817"/>
                      <a:pt x="1244677" y="136817"/>
                    </a:cubicBezTo>
                    <a:cubicBezTo>
                      <a:pt x="1244420" y="136817"/>
                      <a:pt x="1244120" y="136689"/>
                      <a:pt x="1243777" y="136432"/>
                    </a:cubicBezTo>
                    <a:cubicBezTo>
                      <a:pt x="1243434" y="136175"/>
                      <a:pt x="1242749" y="136046"/>
                      <a:pt x="1241720" y="136046"/>
                    </a:cubicBezTo>
                    <a:cubicBezTo>
                      <a:pt x="1240691" y="136046"/>
                      <a:pt x="1239791" y="136175"/>
                      <a:pt x="1239020" y="136432"/>
                    </a:cubicBezTo>
                    <a:cubicBezTo>
                      <a:pt x="1238248" y="136689"/>
                      <a:pt x="1237519" y="136646"/>
                      <a:pt x="1236834" y="136303"/>
                    </a:cubicBezTo>
                    <a:cubicBezTo>
                      <a:pt x="1235462" y="136303"/>
                      <a:pt x="1233747" y="136260"/>
                      <a:pt x="1231690" y="136175"/>
                    </a:cubicBezTo>
                    <a:cubicBezTo>
                      <a:pt x="1229633" y="136089"/>
                      <a:pt x="1228004" y="136303"/>
                      <a:pt x="1226804" y="136817"/>
                    </a:cubicBezTo>
                    <a:cubicBezTo>
                      <a:pt x="1226118" y="136989"/>
                      <a:pt x="1225604" y="137332"/>
                      <a:pt x="1225261" y="137846"/>
                    </a:cubicBezTo>
                    <a:cubicBezTo>
                      <a:pt x="1224918" y="138189"/>
                      <a:pt x="1224704" y="138318"/>
                      <a:pt x="1224618" y="138232"/>
                    </a:cubicBezTo>
                    <a:cubicBezTo>
                      <a:pt x="1224532" y="138146"/>
                      <a:pt x="1224146" y="138275"/>
                      <a:pt x="1223460" y="138618"/>
                    </a:cubicBezTo>
                    <a:cubicBezTo>
                      <a:pt x="1223460" y="139646"/>
                      <a:pt x="1223460" y="140418"/>
                      <a:pt x="1223460" y="140932"/>
                    </a:cubicBezTo>
                    <a:cubicBezTo>
                      <a:pt x="1223460" y="141447"/>
                      <a:pt x="1223289" y="142047"/>
                      <a:pt x="1222946" y="142732"/>
                    </a:cubicBezTo>
                    <a:cubicBezTo>
                      <a:pt x="1222603" y="143590"/>
                      <a:pt x="1222046" y="144490"/>
                      <a:pt x="1221275" y="145433"/>
                    </a:cubicBezTo>
                    <a:cubicBezTo>
                      <a:pt x="1220503" y="146376"/>
                      <a:pt x="1219946" y="147362"/>
                      <a:pt x="1219603" y="148390"/>
                    </a:cubicBezTo>
                    <a:lnTo>
                      <a:pt x="1219603" y="150191"/>
                    </a:lnTo>
                    <a:cubicBezTo>
                      <a:pt x="1219432" y="151219"/>
                      <a:pt x="1219346" y="151476"/>
                      <a:pt x="1219346" y="150962"/>
                    </a:cubicBezTo>
                    <a:cubicBezTo>
                      <a:pt x="1219346" y="150448"/>
                      <a:pt x="1219346" y="150705"/>
                      <a:pt x="1219346" y="151734"/>
                    </a:cubicBezTo>
                    <a:cubicBezTo>
                      <a:pt x="1219346" y="152591"/>
                      <a:pt x="1219346" y="152977"/>
                      <a:pt x="1219346" y="152891"/>
                    </a:cubicBezTo>
                    <a:cubicBezTo>
                      <a:pt x="1219346" y="152805"/>
                      <a:pt x="1219432" y="153019"/>
                      <a:pt x="1219603" y="153534"/>
                    </a:cubicBezTo>
                    <a:cubicBezTo>
                      <a:pt x="1219603" y="154563"/>
                      <a:pt x="1219560" y="155377"/>
                      <a:pt x="1219474" y="155977"/>
                    </a:cubicBezTo>
                    <a:cubicBezTo>
                      <a:pt x="1219388" y="156577"/>
                      <a:pt x="1219432" y="157391"/>
                      <a:pt x="1219603" y="158420"/>
                    </a:cubicBezTo>
                    <a:cubicBezTo>
                      <a:pt x="1220117" y="160135"/>
                      <a:pt x="1220203" y="162235"/>
                      <a:pt x="1219860" y="164721"/>
                    </a:cubicBezTo>
                    <a:cubicBezTo>
                      <a:pt x="1219517" y="167207"/>
                      <a:pt x="1219432" y="169393"/>
                      <a:pt x="1219603" y="171279"/>
                    </a:cubicBezTo>
                    <a:lnTo>
                      <a:pt x="1220117" y="178994"/>
                    </a:lnTo>
                    <a:cubicBezTo>
                      <a:pt x="1220289" y="180023"/>
                      <a:pt x="1220503" y="180580"/>
                      <a:pt x="1220760" y="180666"/>
                    </a:cubicBezTo>
                    <a:cubicBezTo>
                      <a:pt x="1221017" y="180752"/>
                      <a:pt x="1221146" y="181394"/>
                      <a:pt x="1221146" y="182595"/>
                    </a:cubicBezTo>
                    <a:cubicBezTo>
                      <a:pt x="1221146" y="183452"/>
                      <a:pt x="1221017" y="184052"/>
                      <a:pt x="1220760" y="184395"/>
                    </a:cubicBezTo>
                    <a:cubicBezTo>
                      <a:pt x="1220503" y="184738"/>
                      <a:pt x="1220632" y="185338"/>
                      <a:pt x="1221146" y="186195"/>
                    </a:cubicBezTo>
                    <a:cubicBezTo>
                      <a:pt x="1221146" y="186366"/>
                      <a:pt x="1221489" y="187052"/>
                      <a:pt x="1222175" y="188252"/>
                    </a:cubicBezTo>
                    <a:cubicBezTo>
                      <a:pt x="1222518" y="189967"/>
                      <a:pt x="1222518" y="191724"/>
                      <a:pt x="1222175" y="193525"/>
                    </a:cubicBezTo>
                    <a:cubicBezTo>
                      <a:pt x="1221832" y="195325"/>
                      <a:pt x="1221832" y="197168"/>
                      <a:pt x="1222175" y="199054"/>
                    </a:cubicBezTo>
                    <a:cubicBezTo>
                      <a:pt x="1222518" y="200254"/>
                      <a:pt x="1222689" y="201025"/>
                      <a:pt x="1222689" y="201368"/>
                    </a:cubicBezTo>
                    <a:cubicBezTo>
                      <a:pt x="1222689" y="201711"/>
                      <a:pt x="1222603" y="202011"/>
                      <a:pt x="1222432" y="202268"/>
                    </a:cubicBezTo>
                    <a:cubicBezTo>
                      <a:pt x="1222260" y="202526"/>
                      <a:pt x="1222175" y="203083"/>
                      <a:pt x="1222175" y="203940"/>
                    </a:cubicBezTo>
                    <a:cubicBezTo>
                      <a:pt x="1222175" y="204797"/>
                      <a:pt x="1222217" y="205140"/>
                      <a:pt x="1222303" y="204969"/>
                    </a:cubicBezTo>
                    <a:cubicBezTo>
                      <a:pt x="1222389" y="204797"/>
                      <a:pt x="1222432" y="205055"/>
                      <a:pt x="1222432" y="205740"/>
                    </a:cubicBezTo>
                    <a:cubicBezTo>
                      <a:pt x="1222432" y="206083"/>
                      <a:pt x="1222389" y="206383"/>
                      <a:pt x="1222303" y="206640"/>
                    </a:cubicBezTo>
                    <a:cubicBezTo>
                      <a:pt x="1222217" y="206898"/>
                      <a:pt x="1222175" y="207198"/>
                      <a:pt x="1222175" y="207541"/>
                    </a:cubicBezTo>
                    <a:cubicBezTo>
                      <a:pt x="1222175" y="208741"/>
                      <a:pt x="1222217" y="209727"/>
                      <a:pt x="1222303" y="210498"/>
                    </a:cubicBezTo>
                    <a:cubicBezTo>
                      <a:pt x="1222389" y="211270"/>
                      <a:pt x="1222346" y="211998"/>
                      <a:pt x="1222175" y="212684"/>
                    </a:cubicBezTo>
                    <a:lnTo>
                      <a:pt x="1222175" y="214999"/>
                    </a:lnTo>
                    <a:cubicBezTo>
                      <a:pt x="1222003" y="215342"/>
                      <a:pt x="1221832" y="216113"/>
                      <a:pt x="1221660" y="217313"/>
                    </a:cubicBezTo>
                    <a:cubicBezTo>
                      <a:pt x="1221660" y="218170"/>
                      <a:pt x="1221617" y="219113"/>
                      <a:pt x="1221532" y="220142"/>
                    </a:cubicBezTo>
                    <a:cubicBezTo>
                      <a:pt x="1221446" y="221171"/>
                      <a:pt x="1221403" y="221942"/>
                      <a:pt x="1221403" y="222457"/>
                    </a:cubicBezTo>
                    <a:cubicBezTo>
                      <a:pt x="1221403" y="223657"/>
                      <a:pt x="1221660" y="224514"/>
                      <a:pt x="1222175" y="225028"/>
                    </a:cubicBezTo>
                    <a:cubicBezTo>
                      <a:pt x="1222689" y="225543"/>
                      <a:pt x="1222946" y="225971"/>
                      <a:pt x="1222946" y="226314"/>
                    </a:cubicBezTo>
                    <a:cubicBezTo>
                      <a:pt x="1222946" y="226829"/>
                      <a:pt x="1222860" y="227815"/>
                      <a:pt x="1222689" y="229272"/>
                    </a:cubicBezTo>
                    <a:cubicBezTo>
                      <a:pt x="1222518" y="230729"/>
                      <a:pt x="1222518" y="231715"/>
                      <a:pt x="1222689" y="232229"/>
                    </a:cubicBezTo>
                    <a:cubicBezTo>
                      <a:pt x="1222860" y="232744"/>
                      <a:pt x="1223032" y="233044"/>
                      <a:pt x="1223203" y="233129"/>
                    </a:cubicBezTo>
                    <a:cubicBezTo>
                      <a:pt x="1223375" y="233215"/>
                      <a:pt x="1223460" y="233515"/>
                      <a:pt x="1223460" y="234030"/>
                    </a:cubicBezTo>
                    <a:cubicBezTo>
                      <a:pt x="1223460" y="234887"/>
                      <a:pt x="1223375" y="235530"/>
                      <a:pt x="1223203" y="235958"/>
                    </a:cubicBezTo>
                    <a:cubicBezTo>
                      <a:pt x="1223032" y="236387"/>
                      <a:pt x="1223032" y="236944"/>
                      <a:pt x="1223203" y="237630"/>
                    </a:cubicBezTo>
                    <a:cubicBezTo>
                      <a:pt x="1223375" y="237973"/>
                      <a:pt x="1223675" y="238359"/>
                      <a:pt x="1224103" y="238787"/>
                    </a:cubicBezTo>
                    <a:cubicBezTo>
                      <a:pt x="1224532" y="239216"/>
                      <a:pt x="1224746" y="239687"/>
                      <a:pt x="1224746" y="240202"/>
                    </a:cubicBezTo>
                    <a:cubicBezTo>
                      <a:pt x="1224746" y="242088"/>
                      <a:pt x="1224746" y="243631"/>
                      <a:pt x="1224746" y="244831"/>
                    </a:cubicBezTo>
                    <a:cubicBezTo>
                      <a:pt x="1224746" y="246031"/>
                      <a:pt x="1224232" y="247231"/>
                      <a:pt x="1223203" y="248431"/>
                    </a:cubicBezTo>
                    <a:cubicBezTo>
                      <a:pt x="1221660" y="250146"/>
                      <a:pt x="1220332" y="251560"/>
                      <a:pt x="1219217" y="252675"/>
                    </a:cubicBezTo>
                    <a:cubicBezTo>
                      <a:pt x="1218103" y="253789"/>
                      <a:pt x="1216174" y="253403"/>
                      <a:pt x="1213431" y="251517"/>
                    </a:cubicBezTo>
                    <a:cubicBezTo>
                      <a:pt x="1212230" y="250660"/>
                      <a:pt x="1211630" y="250274"/>
                      <a:pt x="1211630" y="250360"/>
                    </a:cubicBezTo>
                    <a:cubicBezTo>
                      <a:pt x="1211630" y="250446"/>
                      <a:pt x="1210945" y="250232"/>
                      <a:pt x="1209573" y="249717"/>
                    </a:cubicBezTo>
                    <a:cubicBezTo>
                      <a:pt x="1208544" y="249546"/>
                      <a:pt x="1207901" y="249289"/>
                      <a:pt x="1207644" y="248946"/>
                    </a:cubicBezTo>
                    <a:cubicBezTo>
                      <a:pt x="1207387" y="248603"/>
                      <a:pt x="1207087" y="248003"/>
                      <a:pt x="1206744" y="247146"/>
                    </a:cubicBezTo>
                    <a:cubicBezTo>
                      <a:pt x="1205887" y="245945"/>
                      <a:pt x="1205244" y="245131"/>
                      <a:pt x="1204815" y="244702"/>
                    </a:cubicBezTo>
                    <a:cubicBezTo>
                      <a:pt x="1204387" y="244274"/>
                      <a:pt x="1204172" y="244017"/>
                      <a:pt x="1204172" y="243931"/>
                    </a:cubicBezTo>
                    <a:cubicBezTo>
                      <a:pt x="1204172" y="243845"/>
                      <a:pt x="1204130" y="243545"/>
                      <a:pt x="1204044" y="243031"/>
                    </a:cubicBezTo>
                    <a:cubicBezTo>
                      <a:pt x="1203958" y="242516"/>
                      <a:pt x="1203572" y="241659"/>
                      <a:pt x="1202886" y="240459"/>
                    </a:cubicBezTo>
                    <a:cubicBezTo>
                      <a:pt x="1201858" y="237887"/>
                      <a:pt x="1200701" y="236044"/>
                      <a:pt x="1199415" y="234930"/>
                    </a:cubicBezTo>
                    <a:cubicBezTo>
                      <a:pt x="1198129" y="233815"/>
                      <a:pt x="1196971" y="232487"/>
                      <a:pt x="1195943" y="230943"/>
                    </a:cubicBezTo>
                    <a:cubicBezTo>
                      <a:pt x="1195428" y="229572"/>
                      <a:pt x="1194743" y="228500"/>
                      <a:pt x="1193885" y="227729"/>
                    </a:cubicBezTo>
                    <a:cubicBezTo>
                      <a:pt x="1193028" y="226957"/>
                      <a:pt x="1192085" y="226057"/>
                      <a:pt x="1191056" y="225028"/>
                    </a:cubicBezTo>
                    <a:cubicBezTo>
                      <a:pt x="1190713" y="224343"/>
                      <a:pt x="1190328" y="223871"/>
                      <a:pt x="1189899" y="223614"/>
                    </a:cubicBezTo>
                    <a:cubicBezTo>
                      <a:pt x="1189471" y="223357"/>
                      <a:pt x="1188999" y="222885"/>
                      <a:pt x="1188485" y="222200"/>
                    </a:cubicBezTo>
                    <a:cubicBezTo>
                      <a:pt x="1187970" y="221171"/>
                      <a:pt x="1187327" y="220056"/>
                      <a:pt x="1186556" y="218856"/>
                    </a:cubicBezTo>
                    <a:cubicBezTo>
                      <a:pt x="1185784" y="217656"/>
                      <a:pt x="1184627" y="217056"/>
                      <a:pt x="1183084" y="217056"/>
                    </a:cubicBezTo>
                    <a:cubicBezTo>
                      <a:pt x="1183084" y="218085"/>
                      <a:pt x="1183041" y="218556"/>
                      <a:pt x="1182955" y="218471"/>
                    </a:cubicBezTo>
                    <a:cubicBezTo>
                      <a:pt x="1182870" y="218385"/>
                      <a:pt x="1182570" y="218599"/>
                      <a:pt x="1182055" y="219113"/>
                    </a:cubicBezTo>
                    <a:cubicBezTo>
                      <a:pt x="1181884" y="219285"/>
                      <a:pt x="1181627" y="220314"/>
                      <a:pt x="1181284" y="222200"/>
                    </a:cubicBezTo>
                    <a:cubicBezTo>
                      <a:pt x="1180941" y="222371"/>
                      <a:pt x="1180512" y="222457"/>
                      <a:pt x="1179998" y="222457"/>
                    </a:cubicBezTo>
                    <a:cubicBezTo>
                      <a:pt x="1179484" y="222457"/>
                      <a:pt x="1178883" y="222714"/>
                      <a:pt x="1178198" y="223228"/>
                    </a:cubicBezTo>
                    <a:lnTo>
                      <a:pt x="1174854" y="225028"/>
                    </a:lnTo>
                    <a:cubicBezTo>
                      <a:pt x="1174511" y="225200"/>
                      <a:pt x="1174383" y="225243"/>
                      <a:pt x="1174469" y="225157"/>
                    </a:cubicBezTo>
                    <a:cubicBezTo>
                      <a:pt x="1174554" y="225071"/>
                      <a:pt x="1174340" y="225286"/>
                      <a:pt x="1173826" y="225800"/>
                    </a:cubicBezTo>
                    <a:cubicBezTo>
                      <a:pt x="1172968" y="226829"/>
                      <a:pt x="1172325" y="227386"/>
                      <a:pt x="1171897" y="227472"/>
                    </a:cubicBezTo>
                    <a:cubicBezTo>
                      <a:pt x="1171468" y="227557"/>
                      <a:pt x="1170654" y="227429"/>
                      <a:pt x="1169454" y="227086"/>
                    </a:cubicBezTo>
                    <a:cubicBezTo>
                      <a:pt x="1167053" y="226743"/>
                      <a:pt x="1165596" y="226014"/>
                      <a:pt x="1165082" y="224900"/>
                    </a:cubicBezTo>
                    <a:cubicBezTo>
                      <a:pt x="1164567" y="223785"/>
                      <a:pt x="1163796" y="222885"/>
                      <a:pt x="1162767" y="222200"/>
                    </a:cubicBezTo>
                    <a:cubicBezTo>
                      <a:pt x="1161739" y="221514"/>
                      <a:pt x="1161010" y="221128"/>
                      <a:pt x="1160581" y="221042"/>
                    </a:cubicBezTo>
                    <a:cubicBezTo>
                      <a:pt x="1160153" y="220957"/>
                      <a:pt x="1159510" y="219542"/>
                      <a:pt x="1158652" y="216799"/>
                    </a:cubicBezTo>
                    <a:cubicBezTo>
                      <a:pt x="1158310" y="215256"/>
                      <a:pt x="1157838" y="214056"/>
                      <a:pt x="1157238" y="213198"/>
                    </a:cubicBezTo>
                    <a:cubicBezTo>
                      <a:pt x="1156638" y="212341"/>
                      <a:pt x="1156595" y="211055"/>
                      <a:pt x="1157109" y="209341"/>
                    </a:cubicBezTo>
                    <a:cubicBezTo>
                      <a:pt x="1157281" y="207455"/>
                      <a:pt x="1157281" y="205783"/>
                      <a:pt x="1157109" y="204326"/>
                    </a:cubicBezTo>
                    <a:cubicBezTo>
                      <a:pt x="1156938" y="202869"/>
                      <a:pt x="1156852" y="201540"/>
                      <a:pt x="1156852" y="200340"/>
                    </a:cubicBezTo>
                    <a:cubicBezTo>
                      <a:pt x="1157024" y="198968"/>
                      <a:pt x="1157195" y="197554"/>
                      <a:pt x="1157367" y="196096"/>
                    </a:cubicBezTo>
                    <a:cubicBezTo>
                      <a:pt x="1157538" y="194639"/>
                      <a:pt x="1157795" y="193225"/>
                      <a:pt x="1158138" y="191853"/>
                    </a:cubicBezTo>
                    <a:cubicBezTo>
                      <a:pt x="1158310" y="190996"/>
                      <a:pt x="1158395" y="190310"/>
                      <a:pt x="1158395" y="189795"/>
                    </a:cubicBezTo>
                    <a:cubicBezTo>
                      <a:pt x="1158395" y="189281"/>
                      <a:pt x="1158395" y="188767"/>
                      <a:pt x="1158395" y="188252"/>
                    </a:cubicBezTo>
                    <a:cubicBezTo>
                      <a:pt x="1158395" y="186538"/>
                      <a:pt x="1158781" y="185466"/>
                      <a:pt x="1159552" y="185038"/>
                    </a:cubicBezTo>
                    <a:cubicBezTo>
                      <a:pt x="1160324" y="184609"/>
                      <a:pt x="1160796" y="183795"/>
                      <a:pt x="1160967" y="182595"/>
                    </a:cubicBezTo>
                    <a:cubicBezTo>
                      <a:pt x="1160967" y="181223"/>
                      <a:pt x="1161138" y="180366"/>
                      <a:pt x="1161481" y="180023"/>
                    </a:cubicBezTo>
                    <a:cubicBezTo>
                      <a:pt x="1161824" y="179680"/>
                      <a:pt x="1162082" y="179166"/>
                      <a:pt x="1162253" y="178480"/>
                    </a:cubicBezTo>
                    <a:cubicBezTo>
                      <a:pt x="1162424" y="177451"/>
                      <a:pt x="1162424" y="176808"/>
                      <a:pt x="1162253" y="176551"/>
                    </a:cubicBezTo>
                    <a:cubicBezTo>
                      <a:pt x="1162082" y="176294"/>
                      <a:pt x="1162167" y="175737"/>
                      <a:pt x="1162510" y="174879"/>
                    </a:cubicBezTo>
                    <a:cubicBezTo>
                      <a:pt x="1162853" y="174022"/>
                      <a:pt x="1163067" y="173679"/>
                      <a:pt x="1163153" y="173851"/>
                    </a:cubicBezTo>
                    <a:cubicBezTo>
                      <a:pt x="1163239" y="174022"/>
                      <a:pt x="1163367" y="173508"/>
                      <a:pt x="1163539" y="172308"/>
                    </a:cubicBezTo>
                    <a:cubicBezTo>
                      <a:pt x="1163710" y="170765"/>
                      <a:pt x="1163925" y="169564"/>
                      <a:pt x="1164182" y="168707"/>
                    </a:cubicBezTo>
                    <a:cubicBezTo>
                      <a:pt x="1164439" y="167850"/>
                      <a:pt x="1164224" y="167421"/>
                      <a:pt x="1163539" y="167421"/>
                    </a:cubicBezTo>
                    <a:cubicBezTo>
                      <a:pt x="1162510" y="167250"/>
                      <a:pt x="1160838" y="167850"/>
                      <a:pt x="1158524" y="169221"/>
                    </a:cubicBezTo>
                    <a:cubicBezTo>
                      <a:pt x="1156209" y="170593"/>
                      <a:pt x="1154538" y="171536"/>
                      <a:pt x="1153509" y="172050"/>
                    </a:cubicBezTo>
                    <a:lnTo>
                      <a:pt x="1150937" y="173079"/>
                    </a:lnTo>
                    <a:cubicBezTo>
                      <a:pt x="1150766" y="173251"/>
                      <a:pt x="1150509" y="173336"/>
                      <a:pt x="1150166" y="173336"/>
                    </a:cubicBezTo>
                    <a:cubicBezTo>
                      <a:pt x="1149308" y="173679"/>
                      <a:pt x="1148794" y="173808"/>
                      <a:pt x="1148623" y="173722"/>
                    </a:cubicBezTo>
                    <a:cubicBezTo>
                      <a:pt x="1148451" y="173636"/>
                      <a:pt x="1147851" y="173765"/>
                      <a:pt x="1146822" y="174108"/>
                    </a:cubicBezTo>
                    <a:cubicBezTo>
                      <a:pt x="1145965" y="174451"/>
                      <a:pt x="1145365" y="174665"/>
                      <a:pt x="1145022" y="174751"/>
                    </a:cubicBezTo>
                    <a:cubicBezTo>
                      <a:pt x="1144679" y="174836"/>
                      <a:pt x="1144079" y="175051"/>
                      <a:pt x="1143222" y="175394"/>
                    </a:cubicBezTo>
                    <a:cubicBezTo>
                      <a:pt x="1142193" y="175908"/>
                      <a:pt x="1141636" y="176122"/>
                      <a:pt x="1141550" y="176037"/>
                    </a:cubicBezTo>
                    <a:cubicBezTo>
                      <a:pt x="1141464" y="175951"/>
                      <a:pt x="1140736" y="176079"/>
                      <a:pt x="1139364" y="176422"/>
                    </a:cubicBezTo>
                    <a:cubicBezTo>
                      <a:pt x="1139021" y="176422"/>
                      <a:pt x="1138507" y="176508"/>
                      <a:pt x="1137821" y="176680"/>
                    </a:cubicBezTo>
                    <a:cubicBezTo>
                      <a:pt x="1137136" y="176851"/>
                      <a:pt x="1136621" y="176937"/>
                      <a:pt x="1136278" y="176937"/>
                    </a:cubicBezTo>
                    <a:cubicBezTo>
                      <a:pt x="1135935" y="179508"/>
                      <a:pt x="1135678" y="182252"/>
                      <a:pt x="1135507" y="185166"/>
                    </a:cubicBezTo>
                    <a:cubicBezTo>
                      <a:pt x="1135335" y="188081"/>
                      <a:pt x="1135249" y="189795"/>
                      <a:pt x="1135249" y="190310"/>
                    </a:cubicBezTo>
                    <a:cubicBezTo>
                      <a:pt x="1135249" y="192710"/>
                      <a:pt x="1135078" y="194853"/>
                      <a:pt x="1134735" y="196739"/>
                    </a:cubicBezTo>
                    <a:cubicBezTo>
                      <a:pt x="1134392" y="198625"/>
                      <a:pt x="1134135" y="200683"/>
                      <a:pt x="1133964" y="202911"/>
                    </a:cubicBezTo>
                    <a:lnTo>
                      <a:pt x="1133192" y="212684"/>
                    </a:lnTo>
                    <a:cubicBezTo>
                      <a:pt x="1133021" y="213713"/>
                      <a:pt x="1133064" y="214270"/>
                      <a:pt x="1133321" y="214356"/>
                    </a:cubicBezTo>
                    <a:cubicBezTo>
                      <a:pt x="1133578" y="214441"/>
                      <a:pt x="1133707" y="214999"/>
                      <a:pt x="1133707" y="216027"/>
                    </a:cubicBezTo>
                    <a:cubicBezTo>
                      <a:pt x="1133707" y="218085"/>
                      <a:pt x="1133621" y="220056"/>
                      <a:pt x="1133449" y="221942"/>
                    </a:cubicBezTo>
                    <a:cubicBezTo>
                      <a:pt x="1133278" y="223828"/>
                      <a:pt x="1133792" y="225886"/>
                      <a:pt x="1134992" y="228115"/>
                    </a:cubicBezTo>
                    <a:lnTo>
                      <a:pt x="1134992" y="228372"/>
                    </a:lnTo>
                    <a:lnTo>
                      <a:pt x="1135249" y="228886"/>
                    </a:lnTo>
                    <a:cubicBezTo>
                      <a:pt x="1136107" y="230429"/>
                      <a:pt x="1136578" y="231244"/>
                      <a:pt x="1136664" y="231329"/>
                    </a:cubicBezTo>
                    <a:cubicBezTo>
                      <a:pt x="1136750" y="231415"/>
                      <a:pt x="1136793" y="232487"/>
                      <a:pt x="1136793" y="234544"/>
                    </a:cubicBezTo>
                    <a:cubicBezTo>
                      <a:pt x="1136793" y="235058"/>
                      <a:pt x="1136407" y="236173"/>
                      <a:pt x="1135635" y="237887"/>
                    </a:cubicBezTo>
                    <a:cubicBezTo>
                      <a:pt x="1134864" y="239602"/>
                      <a:pt x="1134049" y="240630"/>
                      <a:pt x="1133192" y="240973"/>
                    </a:cubicBezTo>
                    <a:cubicBezTo>
                      <a:pt x="1132163" y="241316"/>
                      <a:pt x="1131392" y="241702"/>
                      <a:pt x="1130877" y="242131"/>
                    </a:cubicBezTo>
                    <a:cubicBezTo>
                      <a:pt x="1130363" y="242559"/>
                      <a:pt x="1129935" y="242816"/>
                      <a:pt x="1129592" y="242902"/>
                    </a:cubicBezTo>
                    <a:cubicBezTo>
                      <a:pt x="1129249" y="242988"/>
                      <a:pt x="1128777" y="243031"/>
                      <a:pt x="1128177" y="243031"/>
                    </a:cubicBezTo>
                    <a:cubicBezTo>
                      <a:pt x="1127577" y="243031"/>
                      <a:pt x="1126591" y="242945"/>
                      <a:pt x="1125220" y="242774"/>
                    </a:cubicBezTo>
                    <a:cubicBezTo>
                      <a:pt x="1124362" y="243631"/>
                      <a:pt x="1123891" y="244145"/>
                      <a:pt x="1123805" y="244317"/>
                    </a:cubicBezTo>
                    <a:cubicBezTo>
                      <a:pt x="1123719" y="244488"/>
                      <a:pt x="1122905" y="244831"/>
                      <a:pt x="1121362" y="245345"/>
                    </a:cubicBezTo>
                    <a:cubicBezTo>
                      <a:pt x="1120505" y="245002"/>
                      <a:pt x="1119819" y="244402"/>
                      <a:pt x="1119305" y="243545"/>
                    </a:cubicBezTo>
                    <a:cubicBezTo>
                      <a:pt x="1118790" y="242688"/>
                      <a:pt x="1118190" y="242002"/>
                      <a:pt x="1117504" y="241488"/>
                    </a:cubicBezTo>
                    <a:cubicBezTo>
                      <a:pt x="1116990" y="240802"/>
                      <a:pt x="1116604" y="240245"/>
                      <a:pt x="1116347" y="239816"/>
                    </a:cubicBezTo>
                    <a:cubicBezTo>
                      <a:pt x="1116090" y="239387"/>
                      <a:pt x="1115618" y="238916"/>
                      <a:pt x="1114933" y="238402"/>
                    </a:cubicBezTo>
                    <a:lnTo>
                      <a:pt x="1114675" y="238402"/>
                    </a:lnTo>
                    <a:cubicBezTo>
                      <a:pt x="1113818" y="237544"/>
                      <a:pt x="1113304" y="236816"/>
                      <a:pt x="1113132" y="236216"/>
                    </a:cubicBezTo>
                    <a:cubicBezTo>
                      <a:pt x="1112961" y="235616"/>
                      <a:pt x="1112532" y="234715"/>
                      <a:pt x="1111847" y="233515"/>
                    </a:cubicBezTo>
                    <a:cubicBezTo>
                      <a:pt x="1110989" y="232144"/>
                      <a:pt x="1110346" y="231029"/>
                      <a:pt x="1109918" y="230172"/>
                    </a:cubicBezTo>
                    <a:cubicBezTo>
                      <a:pt x="1109489" y="229315"/>
                      <a:pt x="1109103" y="228029"/>
                      <a:pt x="1108761" y="226314"/>
                    </a:cubicBezTo>
                    <a:cubicBezTo>
                      <a:pt x="1108589" y="224257"/>
                      <a:pt x="1108075" y="222028"/>
                      <a:pt x="1107217" y="219628"/>
                    </a:cubicBezTo>
                    <a:cubicBezTo>
                      <a:pt x="1106874" y="218085"/>
                      <a:pt x="1106746" y="216927"/>
                      <a:pt x="1106832" y="216156"/>
                    </a:cubicBezTo>
                    <a:cubicBezTo>
                      <a:pt x="1106917" y="215384"/>
                      <a:pt x="1106703" y="214399"/>
                      <a:pt x="1106189" y="213198"/>
                    </a:cubicBezTo>
                    <a:cubicBezTo>
                      <a:pt x="1106017" y="211998"/>
                      <a:pt x="1105803" y="210241"/>
                      <a:pt x="1105546" y="207926"/>
                    </a:cubicBezTo>
                    <a:cubicBezTo>
                      <a:pt x="1105288" y="205612"/>
                      <a:pt x="1105074" y="203683"/>
                      <a:pt x="1104903" y="202140"/>
                    </a:cubicBezTo>
                    <a:cubicBezTo>
                      <a:pt x="1104731" y="201283"/>
                      <a:pt x="1104560" y="200811"/>
                      <a:pt x="1104389" y="200725"/>
                    </a:cubicBezTo>
                    <a:cubicBezTo>
                      <a:pt x="1104217" y="200640"/>
                      <a:pt x="1104131" y="200168"/>
                      <a:pt x="1104131" y="199311"/>
                    </a:cubicBezTo>
                    <a:cubicBezTo>
                      <a:pt x="1104131" y="198968"/>
                      <a:pt x="1104174" y="198197"/>
                      <a:pt x="1104260" y="196996"/>
                    </a:cubicBezTo>
                    <a:cubicBezTo>
                      <a:pt x="1104346" y="195796"/>
                      <a:pt x="1104303" y="194768"/>
                      <a:pt x="1104131" y="193910"/>
                    </a:cubicBezTo>
                    <a:cubicBezTo>
                      <a:pt x="1103788" y="193225"/>
                      <a:pt x="1103531" y="192367"/>
                      <a:pt x="1103360" y="191339"/>
                    </a:cubicBezTo>
                    <a:cubicBezTo>
                      <a:pt x="1103188" y="190310"/>
                      <a:pt x="1103103" y="189281"/>
                      <a:pt x="1103103" y="188252"/>
                    </a:cubicBezTo>
                    <a:lnTo>
                      <a:pt x="1103103" y="187995"/>
                    </a:lnTo>
                    <a:cubicBezTo>
                      <a:pt x="1102931" y="186967"/>
                      <a:pt x="1102888" y="186409"/>
                      <a:pt x="1102974" y="186324"/>
                    </a:cubicBezTo>
                    <a:cubicBezTo>
                      <a:pt x="1103060" y="186238"/>
                      <a:pt x="1103188" y="185852"/>
                      <a:pt x="1103360" y="185166"/>
                    </a:cubicBezTo>
                    <a:cubicBezTo>
                      <a:pt x="1103703" y="183795"/>
                      <a:pt x="1103788" y="182166"/>
                      <a:pt x="1103617" y="180280"/>
                    </a:cubicBezTo>
                    <a:cubicBezTo>
                      <a:pt x="1103446" y="178394"/>
                      <a:pt x="1103617" y="176594"/>
                      <a:pt x="1104131" y="174879"/>
                    </a:cubicBezTo>
                    <a:cubicBezTo>
                      <a:pt x="1104474" y="173851"/>
                      <a:pt x="1104431" y="173465"/>
                      <a:pt x="1104003" y="173722"/>
                    </a:cubicBezTo>
                    <a:cubicBezTo>
                      <a:pt x="1103574" y="173979"/>
                      <a:pt x="1103360" y="173593"/>
                      <a:pt x="1103360" y="172565"/>
                    </a:cubicBezTo>
                    <a:cubicBezTo>
                      <a:pt x="1103360" y="171708"/>
                      <a:pt x="1103488" y="171236"/>
                      <a:pt x="1103746" y="171150"/>
                    </a:cubicBezTo>
                    <a:cubicBezTo>
                      <a:pt x="1104003" y="171065"/>
                      <a:pt x="1104217" y="170593"/>
                      <a:pt x="1104389" y="169736"/>
                    </a:cubicBezTo>
                    <a:cubicBezTo>
                      <a:pt x="1104560" y="169736"/>
                      <a:pt x="1104646" y="169650"/>
                      <a:pt x="1104646" y="169479"/>
                    </a:cubicBezTo>
                    <a:lnTo>
                      <a:pt x="1104646" y="168707"/>
                    </a:lnTo>
                    <a:cubicBezTo>
                      <a:pt x="1104817" y="167164"/>
                      <a:pt x="1104903" y="165792"/>
                      <a:pt x="1104903" y="164592"/>
                    </a:cubicBezTo>
                    <a:cubicBezTo>
                      <a:pt x="1104903" y="163392"/>
                      <a:pt x="1105074" y="162106"/>
                      <a:pt x="1105417" y="160735"/>
                    </a:cubicBezTo>
                    <a:cubicBezTo>
                      <a:pt x="1105931" y="159706"/>
                      <a:pt x="1106060" y="159106"/>
                      <a:pt x="1105803" y="158934"/>
                    </a:cubicBezTo>
                    <a:cubicBezTo>
                      <a:pt x="1105546" y="158763"/>
                      <a:pt x="1105417" y="158249"/>
                      <a:pt x="1105417" y="157391"/>
                    </a:cubicBezTo>
                    <a:cubicBezTo>
                      <a:pt x="1105417" y="157049"/>
                      <a:pt x="1105503" y="156834"/>
                      <a:pt x="1105674" y="156749"/>
                    </a:cubicBezTo>
                    <a:cubicBezTo>
                      <a:pt x="1105846" y="156663"/>
                      <a:pt x="1106017" y="156277"/>
                      <a:pt x="1106189" y="155591"/>
                    </a:cubicBezTo>
                    <a:lnTo>
                      <a:pt x="1106960" y="151219"/>
                    </a:lnTo>
                    <a:cubicBezTo>
                      <a:pt x="1107132" y="149505"/>
                      <a:pt x="1107217" y="148305"/>
                      <a:pt x="1107217" y="147619"/>
                    </a:cubicBezTo>
                    <a:cubicBezTo>
                      <a:pt x="1107217" y="146933"/>
                      <a:pt x="1107175" y="146504"/>
                      <a:pt x="1107089" y="146333"/>
                    </a:cubicBezTo>
                    <a:cubicBezTo>
                      <a:pt x="1107003" y="146161"/>
                      <a:pt x="1106917" y="145990"/>
                      <a:pt x="1106832" y="145819"/>
                    </a:cubicBezTo>
                    <a:cubicBezTo>
                      <a:pt x="1106746" y="145647"/>
                      <a:pt x="1106703" y="145390"/>
                      <a:pt x="1106703" y="145047"/>
                    </a:cubicBezTo>
                    <a:cubicBezTo>
                      <a:pt x="1106703" y="144018"/>
                      <a:pt x="1106746" y="143118"/>
                      <a:pt x="1106832" y="142347"/>
                    </a:cubicBezTo>
                    <a:cubicBezTo>
                      <a:pt x="1106917" y="141575"/>
                      <a:pt x="1106960" y="140847"/>
                      <a:pt x="1106960" y="140161"/>
                    </a:cubicBezTo>
                    <a:cubicBezTo>
                      <a:pt x="1107132" y="139132"/>
                      <a:pt x="1107175" y="138189"/>
                      <a:pt x="1107089" y="137332"/>
                    </a:cubicBezTo>
                    <a:cubicBezTo>
                      <a:pt x="1107003" y="136475"/>
                      <a:pt x="1106960" y="135617"/>
                      <a:pt x="1106960" y="134760"/>
                    </a:cubicBezTo>
                    <a:cubicBezTo>
                      <a:pt x="1107132" y="133731"/>
                      <a:pt x="1107346" y="132960"/>
                      <a:pt x="1107603" y="132445"/>
                    </a:cubicBezTo>
                    <a:cubicBezTo>
                      <a:pt x="1107860" y="131931"/>
                      <a:pt x="1108075" y="131331"/>
                      <a:pt x="1108246" y="130645"/>
                    </a:cubicBezTo>
                    <a:cubicBezTo>
                      <a:pt x="1108589" y="128931"/>
                      <a:pt x="1108632" y="127645"/>
                      <a:pt x="1108375" y="126788"/>
                    </a:cubicBezTo>
                    <a:cubicBezTo>
                      <a:pt x="1108118" y="125930"/>
                      <a:pt x="1107989" y="125330"/>
                      <a:pt x="1107989" y="124987"/>
                    </a:cubicBezTo>
                    <a:cubicBezTo>
                      <a:pt x="1106960" y="125330"/>
                      <a:pt x="1106489" y="125630"/>
                      <a:pt x="1106574" y="125888"/>
                    </a:cubicBezTo>
                    <a:cubicBezTo>
                      <a:pt x="1106660" y="126145"/>
                      <a:pt x="1106446" y="126616"/>
                      <a:pt x="1105931" y="127302"/>
                    </a:cubicBezTo>
                    <a:cubicBezTo>
                      <a:pt x="1104903" y="128502"/>
                      <a:pt x="1104517" y="128931"/>
                      <a:pt x="1104774" y="128588"/>
                    </a:cubicBezTo>
                    <a:cubicBezTo>
                      <a:pt x="1105031" y="128245"/>
                      <a:pt x="1105074" y="128588"/>
                      <a:pt x="1104903" y="129617"/>
                    </a:cubicBezTo>
                    <a:cubicBezTo>
                      <a:pt x="1104560" y="130474"/>
                      <a:pt x="1104217" y="130988"/>
                      <a:pt x="1103874" y="131160"/>
                    </a:cubicBezTo>
                    <a:cubicBezTo>
                      <a:pt x="1103531" y="131331"/>
                      <a:pt x="1102931" y="132360"/>
                      <a:pt x="1102074" y="134246"/>
                    </a:cubicBezTo>
                    <a:lnTo>
                      <a:pt x="1101045" y="135274"/>
                    </a:lnTo>
                    <a:cubicBezTo>
                      <a:pt x="1100531" y="136303"/>
                      <a:pt x="1100102" y="137589"/>
                      <a:pt x="1099759" y="139132"/>
                    </a:cubicBezTo>
                    <a:cubicBezTo>
                      <a:pt x="1099245" y="139989"/>
                      <a:pt x="1098902" y="140461"/>
                      <a:pt x="1098731" y="140546"/>
                    </a:cubicBezTo>
                    <a:cubicBezTo>
                      <a:pt x="1098559" y="140632"/>
                      <a:pt x="1098130" y="140932"/>
                      <a:pt x="1097445" y="141447"/>
                    </a:cubicBezTo>
                    <a:cubicBezTo>
                      <a:pt x="1096587" y="142475"/>
                      <a:pt x="1096030" y="143718"/>
                      <a:pt x="1095773" y="145176"/>
                    </a:cubicBezTo>
                    <a:cubicBezTo>
                      <a:pt x="1095516" y="146633"/>
                      <a:pt x="1095044" y="147962"/>
                      <a:pt x="1094359" y="149162"/>
                    </a:cubicBezTo>
                    <a:cubicBezTo>
                      <a:pt x="1094016" y="149505"/>
                      <a:pt x="1093673" y="149805"/>
                      <a:pt x="1093330" y="150062"/>
                    </a:cubicBezTo>
                    <a:cubicBezTo>
                      <a:pt x="1092987" y="150319"/>
                      <a:pt x="1092558" y="150876"/>
                      <a:pt x="1092044" y="151734"/>
                    </a:cubicBezTo>
                    <a:cubicBezTo>
                      <a:pt x="1091701" y="152248"/>
                      <a:pt x="1091573" y="152677"/>
                      <a:pt x="1091658" y="153019"/>
                    </a:cubicBezTo>
                    <a:cubicBezTo>
                      <a:pt x="1091744" y="153362"/>
                      <a:pt x="1091530" y="153877"/>
                      <a:pt x="1091015" y="154563"/>
                    </a:cubicBezTo>
                    <a:lnTo>
                      <a:pt x="1086386" y="160992"/>
                    </a:lnTo>
                    <a:cubicBezTo>
                      <a:pt x="1085872" y="161506"/>
                      <a:pt x="1085700" y="161935"/>
                      <a:pt x="1085872" y="162278"/>
                    </a:cubicBezTo>
                    <a:cubicBezTo>
                      <a:pt x="1086043" y="162621"/>
                      <a:pt x="1085529" y="162878"/>
                      <a:pt x="1084329" y="163049"/>
                    </a:cubicBezTo>
                    <a:cubicBezTo>
                      <a:pt x="1084157" y="166135"/>
                      <a:pt x="1083386" y="167636"/>
                      <a:pt x="1082014" y="167550"/>
                    </a:cubicBezTo>
                    <a:cubicBezTo>
                      <a:pt x="1080643" y="167464"/>
                      <a:pt x="1079271" y="167421"/>
                      <a:pt x="1077899" y="167421"/>
                    </a:cubicBezTo>
                    <a:cubicBezTo>
                      <a:pt x="1077899" y="165878"/>
                      <a:pt x="1077214" y="165021"/>
                      <a:pt x="1075842" y="164850"/>
                    </a:cubicBezTo>
                    <a:cubicBezTo>
                      <a:pt x="1075156" y="164850"/>
                      <a:pt x="1074685" y="164807"/>
                      <a:pt x="1074427" y="164721"/>
                    </a:cubicBezTo>
                    <a:cubicBezTo>
                      <a:pt x="1074170" y="164635"/>
                      <a:pt x="1073956" y="163992"/>
                      <a:pt x="1073785" y="162792"/>
                    </a:cubicBezTo>
                    <a:lnTo>
                      <a:pt x="1071470" y="163306"/>
                    </a:lnTo>
                    <a:cubicBezTo>
                      <a:pt x="1071299" y="162964"/>
                      <a:pt x="1071213" y="162492"/>
                      <a:pt x="1071213" y="161892"/>
                    </a:cubicBezTo>
                    <a:cubicBezTo>
                      <a:pt x="1071213" y="161292"/>
                      <a:pt x="1070956" y="160820"/>
                      <a:pt x="1070441" y="160478"/>
                    </a:cubicBezTo>
                    <a:cubicBezTo>
                      <a:pt x="1069927" y="160306"/>
                      <a:pt x="1069156" y="160135"/>
                      <a:pt x="1068127" y="159963"/>
                    </a:cubicBezTo>
                    <a:cubicBezTo>
                      <a:pt x="1067098" y="159792"/>
                      <a:pt x="1066069" y="159620"/>
                      <a:pt x="1065041" y="159449"/>
                    </a:cubicBezTo>
                    <a:cubicBezTo>
                      <a:pt x="1065041" y="158420"/>
                      <a:pt x="1065084" y="157649"/>
                      <a:pt x="1065169" y="157134"/>
                    </a:cubicBezTo>
                    <a:cubicBezTo>
                      <a:pt x="1065255" y="156620"/>
                      <a:pt x="1065298" y="155848"/>
                      <a:pt x="1065298" y="154820"/>
                    </a:cubicBezTo>
                    <a:cubicBezTo>
                      <a:pt x="1063583" y="154648"/>
                      <a:pt x="1062726" y="154391"/>
                      <a:pt x="1062726" y="154048"/>
                    </a:cubicBezTo>
                    <a:cubicBezTo>
                      <a:pt x="1062726" y="153705"/>
                      <a:pt x="1062640" y="152762"/>
                      <a:pt x="1062469" y="151219"/>
                    </a:cubicBezTo>
                    <a:cubicBezTo>
                      <a:pt x="1062297" y="149676"/>
                      <a:pt x="1062297" y="148047"/>
                      <a:pt x="1062469" y="146333"/>
                    </a:cubicBezTo>
                    <a:cubicBezTo>
                      <a:pt x="1062640" y="144618"/>
                      <a:pt x="1063069" y="142990"/>
                      <a:pt x="1063755" y="141447"/>
                    </a:cubicBezTo>
                    <a:cubicBezTo>
                      <a:pt x="1064269" y="139561"/>
                      <a:pt x="1064784" y="138318"/>
                      <a:pt x="1065298" y="137718"/>
                    </a:cubicBezTo>
                    <a:cubicBezTo>
                      <a:pt x="1065812" y="137117"/>
                      <a:pt x="1066241" y="136732"/>
                      <a:pt x="1066584" y="136560"/>
                    </a:cubicBezTo>
                    <a:cubicBezTo>
                      <a:pt x="1066927" y="136389"/>
                      <a:pt x="1067141" y="136217"/>
                      <a:pt x="1067227" y="136046"/>
                    </a:cubicBezTo>
                    <a:cubicBezTo>
                      <a:pt x="1067312" y="135874"/>
                      <a:pt x="1067527" y="135103"/>
                      <a:pt x="1067870" y="133731"/>
                    </a:cubicBezTo>
                    <a:cubicBezTo>
                      <a:pt x="1068041" y="132360"/>
                      <a:pt x="1068298" y="131760"/>
                      <a:pt x="1068641" y="131931"/>
                    </a:cubicBezTo>
                    <a:cubicBezTo>
                      <a:pt x="1068984" y="132103"/>
                      <a:pt x="1069584" y="131674"/>
                      <a:pt x="1070441" y="130645"/>
                    </a:cubicBezTo>
                    <a:cubicBezTo>
                      <a:pt x="1071470" y="129617"/>
                      <a:pt x="1072199" y="128674"/>
                      <a:pt x="1072627" y="127816"/>
                    </a:cubicBezTo>
                    <a:cubicBezTo>
                      <a:pt x="1073056" y="126959"/>
                      <a:pt x="1073442" y="126016"/>
                      <a:pt x="1073785" y="124987"/>
                    </a:cubicBezTo>
                    <a:cubicBezTo>
                      <a:pt x="1074299" y="124130"/>
                      <a:pt x="1074899" y="123316"/>
                      <a:pt x="1075585" y="122544"/>
                    </a:cubicBezTo>
                    <a:cubicBezTo>
                      <a:pt x="1076271" y="121773"/>
                      <a:pt x="1076871" y="120873"/>
                      <a:pt x="1077385" y="119844"/>
                    </a:cubicBezTo>
                    <a:cubicBezTo>
                      <a:pt x="1077557" y="119501"/>
                      <a:pt x="1077685" y="119201"/>
                      <a:pt x="1077771" y="118944"/>
                    </a:cubicBezTo>
                    <a:cubicBezTo>
                      <a:pt x="1077857" y="118687"/>
                      <a:pt x="1078071" y="118387"/>
                      <a:pt x="1078414" y="118044"/>
                    </a:cubicBezTo>
                    <a:cubicBezTo>
                      <a:pt x="1078585" y="117701"/>
                      <a:pt x="1078757" y="117358"/>
                      <a:pt x="1078928" y="117015"/>
                    </a:cubicBezTo>
                    <a:cubicBezTo>
                      <a:pt x="1079100" y="116672"/>
                      <a:pt x="1079357" y="116501"/>
                      <a:pt x="1079700" y="116501"/>
                    </a:cubicBezTo>
                    <a:cubicBezTo>
                      <a:pt x="1080043" y="115815"/>
                      <a:pt x="1080257" y="115258"/>
                      <a:pt x="1080343" y="114829"/>
                    </a:cubicBezTo>
                    <a:cubicBezTo>
                      <a:pt x="1080428" y="114400"/>
                      <a:pt x="1080728" y="113757"/>
                      <a:pt x="1081243" y="112900"/>
                    </a:cubicBezTo>
                    <a:lnTo>
                      <a:pt x="1081500" y="112386"/>
                    </a:lnTo>
                    <a:cubicBezTo>
                      <a:pt x="1082529" y="110671"/>
                      <a:pt x="1083129" y="109943"/>
                      <a:pt x="1083300" y="110200"/>
                    </a:cubicBezTo>
                    <a:cubicBezTo>
                      <a:pt x="1083471" y="110457"/>
                      <a:pt x="1083729" y="110157"/>
                      <a:pt x="1084072" y="109300"/>
                    </a:cubicBezTo>
                    <a:cubicBezTo>
                      <a:pt x="1084415" y="108614"/>
                      <a:pt x="1084629" y="107971"/>
                      <a:pt x="1084715" y="107371"/>
                    </a:cubicBezTo>
                    <a:cubicBezTo>
                      <a:pt x="1084800" y="106771"/>
                      <a:pt x="1085272" y="106042"/>
                      <a:pt x="1086129" y="105185"/>
                    </a:cubicBezTo>
                    <a:cubicBezTo>
                      <a:pt x="1086986" y="104156"/>
                      <a:pt x="1087586" y="102913"/>
                      <a:pt x="1087929" y="101456"/>
                    </a:cubicBezTo>
                    <a:cubicBezTo>
                      <a:pt x="1088272" y="99999"/>
                      <a:pt x="1088787" y="98670"/>
                      <a:pt x="1089472" y="97470"/>
                    </a:cubicBezTo>
                    <a:lnTo>
                      <a:pt x="1091787" y="93869"/>
                    </a:lnTo>
                    <a:cubicBezTo>
                      <a:pt x="1092130" y="93183"/>
                      <a:pt x="1092558" y="92540"/>
                      <a:pt x="1093073" y="91940"/>
                    </a:cubicBezTo>
                    <a:cubicBezTo>
                      <a:pt x="1093587" y="91340"/>
                      <a:pt x="1094016" y="90783"/>
                      <a:pt x="1094359" y="90269"/>
                    </a:cubicBezTo>
                    <a:cubicBezTo>
                      <a:pt x="1094702" y="89240"/>
                      <a:pt x="1095302" y="88169"/>
                      <a:pt x="1096159" y="87054"/>
                    </a:cubicBezTo>
                    <a:cubicBezTo>
                      <a:pt x="1097016" y="85940"/>
                      <a:pt x="1097445" y="85211"/>
                      <a:pt x="1097445" y="84868"/>
                    </a:cubicBezTo>
                    <a:cubicBezTo>
                      <a:pt x="1097788" y="84011"/>
                      <a:pt x="1098088" y="83368"/>
                      <a:pt x="1098345" y="82939"/>
                    </a:cubicBezTo>
                    <a:cubicBezTo>
                      <a:pt x="1098602" y="82511"/>
                      <a:pt x="1098902" y="82168"/>
                      <a:pt x="1099245" y="81911"/>
                    </a:cubicBezTo>
                    <a:cubicBezTo>
                      <a:pt x="1099588" y="81653"/>
                      <a:pt x="1099888" y="81396"/>
                      <a:pt x="1100145" y="81139"/>
                    </a:cubicBezTo>
                    <a:cubicBezTo>
                      <a:pt x="1100402" y="80882"/>
                      <a:pt x="1100702" y="80325"/>
                      <a:pt x="1101045" y="79467"/>
                    </a:cubicBezTo>
                    <a:cubicBezTo>
                      <a:pt x="1101388" y="79125"/>
                      <a:pt x="1101602" y="78867"/>
                      <a:pt x="1101688" y="78696"/>
                    </a:cubicBezTo>
                    <a:cubicBezTo>
                      <a:pt x="1101774" y="78524"/>
                      <a:pt x="1101988" y="78182"/>
                      <a:pt x="1102331" y="77667"/>
                    </a:cubicBezTo>
                    <a:cubicBezTo>
                      <a:pt x="1103188" y="76810"/>
                      <a:pt x="1103531" y="76424"/>
                      <a:pt x="1103360" y="76510"/>
                    </a:cubicBezTo>
                    <a:cubicBezTo>
                      <a:pt x="1103188" y="76596"/>
                      <a:pt x="1103274" y="76210"/>
                      <a:pt x="1103617" y="75353"/>
                    </a:cubicBezTo>
                    <a:lnTo>
                      <a:pt x="1104646" y="73810"/>
                    </a:lnTo>
                    <a:lnTo>
                      <a:pt x="1104646" y="73552"/>
                    </a:lnTo>
                    <a:cubicBezTo>
                      <a:pt x="1105674" y="72352"/>
                      <a:pt x="1106532" y="70895"/>
                      <a:pt x="1107217" y="69180"/>
                    </a:cubicBezTo>
                    <a:cubicBezTo>
                      <a:pt x="1107903" y="67466"/>
                      <a:pt x="1108761" y="65923"/>
                      <a:pt x="1109789" y="64551"/>
                    </a:cubicBezTo>
                    <a:cubicBezTo>
                      <a:pt x="1110132" y="64037"/>
                      <a:pt x="1110346" y="63480"/>
                      <a:pt x="1110432" y="62880"/>
                    </a:cubicBezTo>
                    <a:cubicBezTo>
                      <a:pt x="1110518" y="62280"/>
                      <a:pt x="1110818" y="61808"/>
                      <a:pt x="1111332" y="61465"/>
                    </a:cubicBezTo>
                    <a:lnTo>
                      <a:pt x="1115961" y="54007"/>
                    </a:lnTo>
                    <a:cubicBezTo>
                      <a:pt x="1116304" y="53664"/>
                      <a:pt x="1116433" y="53407"/>
                      <a:pt x="1116347" y="53236"/>
                    </a:cubicBezTo>
                    <a:cubicBezTo>
                      <a:pt x="1116261" y="53064"/>
                      <a:pt x="1116304" y="52635"/>
                      <a:pt x="1116476" y="51950"/>
                    </a:cubicBezTo>
                    <a:cubicBezTo>
                      <a:pt x="1116819" y="51092"/>
                      <a:pt x="1117076" y="50578"/>
                      <a:pt x="1117247" y="50407"/>
                    </a:cubicBezTo>
                    <a:cubicBezTo>
                      <a:pt x="1117419" y="50235"/>
                      <a:pt x="1117676" y="49978"/>
                      <a:pt x="1118019" y="49635"/>
                    </a:cubicBezTo>
                    <a:cubicBezTo>
                      <a:pt x="1118876" y="48435"/>
                      <a:pt x="1119519" y="47192"/>
                      <a:pt x="1119948" y="45906"/>
                    </a:cubicBezTo>
                    <a:cubicBezTo>
                      <a:pt x="1120376" y="44620"/>
                      <a:pt x="1120933" y="43463"/>
                      <a:pt x="1121619" y="42434"/>
                    </a:cubicBezTo>
                    <a:cubicBezTo>
                      <a:pt x="1121962" y="41748"/>
                      <a:pt x="1122262" y="41148"/>
                      <a:pt x="1122519" y="40634"/>
                    </a:cubicBezTo>
                    <a:cubicBezTo>
                      <a:pt x="1122776" y="40120"/>
                      <a:pt x="1123162" y="39434"/>
                      <a:pt x="1123677" y="38577"/>
                    </a:cubicBezTo>
                    <a:cubicBezTo>
                      <a:pt x="1124020" y="37891"/>
                      <a:pt x="1124405" y="37334"/>
                      <a:pt x="1124834" y="36905"/>
                    </a:cubicBezTo>
                    <a:cubicBezTo>
                      <a:pt x="1125263" y="36476"/>
                      <a:pt x="1125477" y="35748"/>
                      <a:pt x="1125477" y="34719"/>
                    </a:cubicBezTo>
                    <a:cubicBezTo>
                      <a:pt x="1125305" y="33690"/>
                      <a:pt x="1125177" y="32019"/>
                      <a:pt x="1125091" y="29704"/>
                    </a:cubicBezTo>
                    <a:cubicBezTo>
                      <a:pt x="1125005" y="27389"/>
                      <a:pt x="1124962" y="25804"/>
                      <a:pt x="1124962" y="24946"/>
                    </a:cubicBezTo>
                    <a:lnTo>
                      <a:pt x="1124962" y="21860"/>
                    </a:lnTo>
                    <a:cubicBezTo>
                      <a:pt x="1126334" y="21174"/>
                      <a:pt x="1127148" y="21003"/>
                      <a:pt x="1127406" y="21346"/>
                    </a:cubicBezTo>
                    <a:cubicBezTo>
                      <a:pt x="1127663" y="21689"/>
                      <a:pt x="1128649" y="21860"/>
                      <a:pt x="1130363" y="21860"/>
                    </a:cubicBezTo>
                    <a:lnTo>
                      <a:pt x="1132421" y="21346"/>
                    </a:lnTo>
                    <a:cubicBezTo>
                      <a:pt x="1132764" y="21689"/>
                      <a:pt x="1133021" y="21860"/>
                      <a:pt x="1133192" y="21860"/>
                    </a:cubicBezTo>
                    <a:lnTo>
                      <a:pt x="1134221" y="21860"/>
                    </a:lnTo>
                    <a:cubicBezTo>
                      <a:pt x="1134392" y="22889"/>
                      <a:pt x="1134478" y="23275"/>
                      <a:pt x="1134478" y="23017"/>
                    </a:cubicBezTo>
                    <a:cubicBezTo>
                      <a:pt x="1134478" y="22760"/>
                      <a:pt x="1134821" y="22975"/>
                      <a:pt x="1135507" y="23660"/>
                    </a:cubicBezTo>
                    <a:cubicBezTo>
                      <a:pt x="1135850" y="24003"/>
                      <a:pt x="1136278" y="24432"/>
                      <a:pt x="1136793" y="24946"/>
                    </a:cubicBezTo>
                    <a:cubicBezTo>
                      <a:pt x="1137307" y="25975"/>
                      <a:pt x="1137735" y="26575"/>
                      <a:pt x="1138078" y="26747"/>
                    </a:cubicBezTo>
                    <a:cubicBezTo>
                      <a:pt x="1138421" y="26918"/>
                      <a:pt x="1139107" y="27347"/>
                      <a:pt x="1140136" y="28032"/>
                    </a:cubicBezTo>
                    <a:cubicBezTo>
                      <a:pt x="1141336" y="28890"/>
                      <a:pt x="1142022" y="29318"/>
                      <a:pt x="1142193" y="29318"/>
                    </a:cubicBezTo>
                    <a:cubicBezTo>
                      <a:pt x="1142365" y="29318"/>
                      <a:pt x="1143051" y="29490"/>
                      <a:pt x="1144251" y="29833"/>
                    </a:cubicBezTo>
                    <a:cubicBezTo>
                      <a:pt x="1145279" y="30176"/>
                      <a:pt x="1145836" y="30604"/>
                      <a:pt x="1145922" y="31119"/>
                    </a:cubicBezTo>
                    <a:cubicBezTo>
                      <a:pt x="1146008" y="31633"/>
                      <a:pt x="1146394" y="32319"/>
                      <a:pt x="1147080" y="33176"/>
                    </a:cubicBezTo>
                    <a:cubicBezTo>
                      <a:pt x="1147423" y="33690"/>
                      <a:pt x="1147894" y="34119"/>
                      <a:pt x="1148494" y="34462"/>
                    </a:cubicBezTo>
                    <a:cubicBezTo>
                      <a:pt x="1149094" y="34805"/>
                      <a:pt x="1149566" y="35405"/>
                      <a:pt x="1149908" y="36262"/>
                    </a:cubicBezTo>
                    <a:cubicBezTo>
                      <a:pt x="1150251" y="36948"/>
                      <a:pt x="1150680" y="37548"/>
                      <a:pt x="1151194" y="38062"/>
                    </a:cubicBezTo>
                    <a:cubicBezTo>
                      <a:pt x="1152052" y="38919"/>
                      <a:pt x="1152695" y="39820"/>
                      <a:pt x="1153123" y="40763"/>
                    </a:cubicBezTo>
                    <a:cubicBezTo>
                      <a:pt x="1153552" y="41706"/>
                      <a:pt x="1154195" y="42520"/>
                      <a:pt x="1155052" y="43206"/>
                    </a:cubicBezTo>
                    <a:cubicBezTo>
                      <a:pt x="1156766" y="45263"/>
                      <a:pt x="1157281" y="46935"/>
                      <a:pt x="1156595" y="48221"/>
                    </a:cubicBezTo>
                    <a:cubicBezTo>
                      <a:pt x="1155909" y="49507"/>
                      <a:pt x="1155566" y="51007"/>
                      <a:pt x="1155566" y="52721"/>
                    </a:cubicBezTo>
                    <a:cubicBezTo>
                      <a:pt x="1155395" y="54436"/>
                      <a:pt x="1155395" y="55550"/>
                      <a:pt x="1155566" y="56064"/>
                    </a:cubicBezTo>
                    <a:cubicBezTo>
                      <a:pt x="1155738" y="56579"/>
                      <a:pt x="1155309" y="57350"/>
                      <a:pt x="1154280" y="58379"/>
                    </a:cubicBezTo>
                    <a:lnTo>
                      <a:pt x="1154280" y="58893"/>
                    </a:lnTo>
                    <a:cubicBezTo>
                      <a:pt x="1152909" y="60094"/>
                      <a:pt x="1152223" y="61037"/>
                      <a:pt x="1152223" y="61722"/>
                    </a:cubicBezTo>
                    <a:cubicBezTo>
                      <a:pt x="1152223" y="62408"/>
                      <a:pt x="1151880" y="63094"/>
                      <a:pt x="1151194" y="63780"/>
                    </a:cubicBezTo>
                    <a:lnTo>
                      <a:pt x="1144765" y="70209"/>
                    </a:lnTo>
                    <a:cubicBezTo>
                      <a:pt x="1144079" y="70723"/>
                      <a:pt x="1143865" y="70895"/>
                      <a:pt x="1144122" y="70723"/>
                    </a:cubicBezTo>
                    <a:cubicBezTo>
                      <a:pt x="1144379" y="70552"/>
                      <a:pt x="1144079" y="70638"/>
                      <a:pt x="1143222" y="70981"/>
                    </a:cubicBezTo>
                    <a:cubicBezTo>
                      <a:pt x="1142193" y="71324"/>
                      <a:pt x="1141636" y="71795"/>
                      <a:pt x="1141550" y="72395"/>
                    </a:cubicBezTo>
                    <a:cubicBezTo>
                      <a:pt x="1141464" y="72995"/>
                      <a:pt x="1141164" y="73724"/>
                      <a:pt x="1140650" y="74581"/>
                    </a:cubicBezTo>
                    <a:lnTo>
                      <a:pt x="1140650" y="74838"/>
                    </a:lnTo>
                    <a:cubicBezTo>
                      <a:pt x="1140136" y="76210"/>
                      <a:pt x="1139107" y="77324"/>
                      <a:pt x="1137564" y="78182"/>
                    </a:cubicBezTo>
                    <a:cubicBezTo>
                      <a:pt x="1136535" y="78696"/>
                      <a:pt x="1136107" y="79253"/>
                      <a:pt x="1136278" y="79853"/>
                    </a:cubicBezTo>
                    <a:cubicBezTo>
                      <a:pt x="1136450" y="80453"/>
                      <a:pt x="1136192" y="81268"/>
                      <a:pt x="1135507" y="82296"/>
                    </a:cubicBezTo>
                    <a:cubicBezTo>
                      <a:pt x="1135164" y="82982"/>
                      <a:pt x="1134692" y="83539"/>
                      <a:pt x="1134092" y="83968"/>
                    </a:cubicBezTo>
                    <a:cubicBezTo>
                      <a:pt x="1133492" y="84397"/>
                      <a:pt x="1132935" y="84868"/>
                      <a:pt x="1132421" y="85382"/>
                    </a:cubicBezTo>
                    <a:cubicBezTo>
                      <a:pt x="1132078" y="86068"/>
                      <a:pt x="1131778" y="86754"/>
                      <a:pt x="1131520" y="87440"/>
                    </a:cubicBezTo>
                    <a:cubicBezTo>
                      <a:pt x="1131263" y="88126"/>
                      <a:pt x="1130877" y="88897"/>
                      <a:pt x="1130363" y="89754"/>
                    </a:cubicBezTo>
                    <a:cubicBezTo>
                      <a:pt x="1130020" y="90440"/>
                      <a:pt x="1129720" y="91212"/>
                      <a:pt x="1129463" y="92069"/>
                    </a:cubicBezTo>
                    <a:cubicBezTo>
                      <a:pt x="1129206" y="92926"/>
                      <a:pt x="1128734" y="93526"/>
                      <a:pt x="1128049" y="93869"/>
                    </a:cubicBezTo>
                    <a:cubicBezTo>
                      <a:pt x="1127706" y="94212"/>
                      <a:pt x="1127106" y="94684"/>
                      <a:pt x="1126248" y="95284"/>
                    </a:cubicBezTo>
                    <a:cubicBezTo>
                      <a:pt x="1125391" y="95884"/>
                      <a:pt x="1124705" y="97041"/>
                      <a:pt x="1124191" y="98756"/>
                    </a:cubicBezTo>
                    <a:lnTo>
                      <a:pt x="1123677" y="101584"/>
                    </a:lnTo>
                    <a:cubicBezTo>
                      <a:pt x="1123677" y="102785"/>
                      <a:pt x="1123591" y="103513"/>
                      <a:pt x="1123419" y="103770"/>
                    </a:cubicBezTo>
                    <a:cubicBezTo>
                      <a:pt x="1123248" y="104028"/>
                      <a:pt x="1123419" y="104756"/>
                      <a:pt x="1123934" y="105956"/>
                    </a:cubicBezTo>
                    <a:cubicBezTo>
                      <a:pt x="1124791" y="108357"/>
                      <a:pt x="1125177" y="109943"/>
                      <a:pt x="1125091" y="110714"/>
                    </a:cubicBezTo>
                    <a:cubicBezTo>
                      <a:pt x="1125005" y="111486"/>
                      <a:pt x="1124362" y="112814"/>
                      <a:pt x="1123162" y="114700"/>
                    </a:cubicBezTo>
                    <a:cubicBezTo>
                      <a:pt x="1122819" y="116072"/>
                      <a:pt x="1122648" y="117272"/>
                      <a:pt x="1122648" y="118301"/>
                    </a:cubicBezTo>
                    <a:cubicBezTo>
                      <a:pt x="1122477" y="120530"/>
                      <a:pt x="1122519" y="122501"/>
                      <a:pt x="1122776" y="124216"/>
                    </a:cubicBezTo>
                    <a:cubicBezTo>
                      <a:pt x="1123034" y="125930"/>
                      <a:pt x="1122648" y="127816"/>
                      <a:pt x="1121619" y="129874"/>
                    </a:cubicBezTo>
                    <a:cubicBezTo>
                      <a:pt x="1120762" y="131760"/>
                      <a:pt x="1120376" y="132745"/>
                      <a:pt x="1120462" y="132831"/>
                    </a:cubicBezTo>
                    <a:cubicBezTo>
                      <a:pt x="1120548" y="132917"/>
                      <a:pt x="1120248" y="134074"/>
                      <a:pt x="1119562" y="136303"/>
                    </a:cubicBezTo>
                    <a:cubicBezTo>
                      <a:pt x="1119047" y="137503"/>
                      <a:pt x="1118919" y="138060"/>
                      <a:pt x="1119176" y="137975"/>
                    </a:cubicBezTo>
                    <a:cubicBezTo>
                      <a:pt x="1119433" y="137889"/>
                      <a:pt x="1119562" y="138532"/>
                      <a:pt x="1119562" y="139904"/>
                    </a:cubicBezTo>
                    <a:cubicBezTo>
                      <a:pt x="1119562" y="140246"/>
                      <a:pt x="1119562" y="140461"/>
                      <a:pt x="1119562" y="140546"/>
                    </a:cubicBezTo>
                    <a:cubicBezTo>
                      <a:pt x="1119562" y="140632"/>
                      <a:pt x="1119476" y="140889"/>
                      <a:pt x="1119305" y="141318"/>
                    </a:cubicBezTo>
                    <a:cubicBezTo>
                      <a:pt x="1119133" y="141747"/>
                      <a:pt x="1119047" y="142647"/>
                      <a:pt x="1119047" y="144018"/>
                    </a:cubicBezTo>
                    <a:cubicBezTo>
                      <a:pt x="1119047" y="145390"/>
                      <a:pt x="1119219" y="147447"/>
                      <a:pt x="1119562" y="150191"/>
                    </a:cubicBezTo>
                    <a:cubicBezTo>
                      <a:pt x="1119733" y="151219"/>
                      <a:pt x="1119776" y="152291"/>
                      <a:pt x="1119690" y="153405"/>
                    </a:cubicBezTo>
                    <a:cubicBezTo>
                      <a:pt x="1119605" y="154520"/>
                      <a:pt x="1119562" y="155848"/>
                      <a:pt x="1119562" y="157391"/>
                    </a:cubicBezTo>
                    <a:cubicBezTo>
                      <a:pt x="1119562" y="158420"/>
                      <a:pt x="1119476" y="158977"/>
                      <a:pt x="1119305" y="159063"/>
                    </a:cubicBezTo>
                    <a:cubicBezTo>
                      <a:pt x="1119133" y="159149"/>
                      <a:pt x="1118962" y="159620"/>
                      <a:pt x="1118790" y="160478"/>
                    </a:cubicBezTo>
                    <a:cubicBezTo>
                      <a:pt x="1118447" y="161506"/>
                      <a:pt x="1118404" y="161892"/>
                      <a:pt x="1118662" y="161635"/>
                    </a:cubicBezTo>
                    <a:cubicBezTo>
                      <a:pt x="1118919" y="161378"/>
                      <a:pt x="1118962" y="161849"/>
                      <a:pt x="1118790" y="163049"/>
                    </a:cubicBezTo>
                    <a:cubicBezTo>
                      <a:pt x="1118619" y="164249"/>
                      <a:pt x="1118447" y="165064"/>
                      <a:pt x="1118276" y="165492"/>
                    </a:cubicBezTo>
                    <a:cubicBezTo>
                      <a:pt x="1118105" y="165921"/>
                      <a:pt x="1118019" y="166178"/>
                      <a:pt x="1118019" y="166264"/>
                    </a:cubicBezTo>
                    <a:cubicBezTo>
                      <a:pt x="1118019" y="166350"/>
                      <a:pt x="1118105" y="166564"/>
                      <a:pt x="1118276" y="166907"/>
                    </a:cubicBezTo>
                    <a:cubicBezTo>
                      <a:pt x="1118447" y="167250"/>
                      <a:pt x="1118533" y="168021"/>
                      <a:pt x="1118533" y="169221"/>
                    </a:cubicBezTo>
                    <a:cubicBezTo>
                      <a:pt x="1118533" y="170936"/>
                      <a:pt x="1118447" y="172008"/>
                      <a:pt x="1118276" y="172436"/>
                    </a:cubicBezTo>
                    <a:cubicBezTo>
                      <a:pt x="1118105" y="172865"/>
                      <a:pt x="1118276" y="174022"/>
                      <a:pt x="1118790" y="175908"/>
                    </a:cubicBezTo>
                    <a:cubicBezTo>
                      <a:pt x="1118790" y="176251"/>
                      <a:pt x="1118833" y="176508"/>
                      <a:pt x="1118919" y="176680"/>
                    </a:cubicBezTo>
                    <a:cubicBezTo>
                      <a:pt x="1119005" y="176851"/>
                      <a:pt x="1119047" y="177108"/>
                      <a:pt x="1119047" y="177451"/>
                    </a:cubicBezTo>
                    <a:cubicBezTo>
                      <a:pt x="1119047" y="177965"/>
                      <a:pt x="1118876" y="178265"/>
                      <a:pt x="1118533" y="178351"/>
                    </a:cubicBezTo>
                    <a:cubicBezTo>
                      <a:pt x="1118190" y="178437"/>
                      <a:pt x="1118276" y="178823"/>
                      <a:pt x="1118790" y="179508"/>
                    </a:cubicBezTo>
                    <a:lnTo>
                      <a:pt x="1119047" y="180023"/>
                    </a:lnTo>
                    <a:lnTo>
                      <a:pt x="1119047" y="180280"/>
                    </a:lnTo>
                    <a:lnTo>
                      <a:pt x="1119819" y="183623"/>
                    </a:lnTo>
                    <a:cubicBezTo>
                      <a:pt x="1119819" y="184138"/>
                      <a:pt x="1119948" y="184609"/>
                      <a:pt x="1120205" y="185038"/>
                    </a:cubicBezTo>
                    <a:cubicBezTo>
                      <a:pt x="1120462" y="185466"/>
                      <a:pt x="1120676" y="185938"/>
                      <a:pt x="1120848" y="186452"/>
                    </a:cubicBezTo>
                    <a:cubicBezTo>
                      <a:pt x="1120848" y="186624"/>
                      <a:pt x="1121019" y="187695"/>
                      <a:pt x="1121362" y="189667"/>
                    </a:cubicBezTo>
                    <a:cubicBezTo>
                      <a:pt x="1121705" y="191639"/>
                      <a:pt x="1122477" y="192882"/>
                      <a:pt x="1123677" y="193396"/>
                    </a:cubicBezTo>
                    <a:cubicBezTo>
                      <a:pt x="1124020" y="192196"/>
                      <a:pt x="1124191" y="191339"/>
                      <a:pt x="1124191" y="190824"/>
                    </a:cubicBezTo>
                    <a:cubicBezTo>
                      <a:pt x="1124362" y="190481"/>
                      <a:pt x="1124448" y="190053"/>
                      <a:pt x="1124448" y="189538"/>
                    </a:cubicBezTo>
                    <a:cubicBezTo>
                      <a:pt x="1124448" y="189024"/>
                      <a:pt x="1124620" y="188510"/>
                      <a:pt x="1124962" y="187995"/>
                    </a:cubicBezTo>
                    <a:lnTo>
                      <a:pt x="1126248" y="183109"/>
                    </a:lnTo>
                    <a:cubicBezTo>
                      <a:pt x="1126591" y="182080"/>
                      <a:pt x="1126720" y="181523"/>
                      <a:pt x="1126634" y="181437"/>
                    </a:cubicBezTo>
                    <a:cubicBezTo>
                      <a:pt x="1126548" y="181352"/>
                      <a:pt x="1126505" y="180880"/>
                      <a:pt x="1126505" y="180023"/>
                    </a:cubicBezTo>
                    <a:cubicBezTo>
                      <a:pt x="1126677" y="178994"/>
                      <a:pt x="1126891" y="178051"/>
                      <a:pt x="1127148" y="177194"/>
                    </a:cubicBezTo>
                    <a:cubicBezTo>
                      <a:pt x="1127406" y="176337"/>
                      <a:pt x="1127620" y="175565"/>
                      <a:pt x="1127791" y="174879"/>
                    </a:cubicBezTo>
                    <a:lnTo>
                      <a:pt x="1131392" y="156363"/>
                    </a:lnTo>
                    <a:lnTo>
                      <a:pt x="1137307" y="132960"/>
                    </a:lnTo>
                    <a:cubicBezTo>
                      <a:pt x="1138336" y="129359"/>
                      <a:pt x="1139536" y="125373"/>
                      <a:pt x="1140907" y="121001"/>
                    </a:cubicBezTo>
                    <a:cubicBezTo>
                      <a:pt x="1142279" y="116629"/>
                      <a:pt x="1143136" y="113157"/>
                      <a:pt x="1143479" y="110586"/>
                    </a:cubicBezTo>
                    <a:cubicBezTo>
                      <a:pt x="1143822" y="109557"/>
                      <a:pt x="1144165" y="108442"/>
                      <a:pt x="1144508" y="107242"/>
                    </a:cubicBezTo>
                    <a:cubicBezTo>
                      <a:pt x="1144851" y="106042"/>
                      <a:pt x="1145279" y="104928"/>
                      <a:pt x="1145794" y="103899"/>
                    </a:cubicBezTo>
                    <a:cubicBezTo>
                      <a:pt x="1146479" y="102527"/>
                      <a:pt x="1146994" y="101156"/>
                      <a:pt x="1147337" y="99784"/>
                    </a:cubicBezTo>
                    <a:cubicBezTo>
                      <a:pt x="1147680" y="98413"/>
                      <a:pt x="1148022" y="96955"/>
                      <a:pt x="1148365" y="95412"/>
                    </a:cubicBezTo>
                    <a:cubicBezTo>
                      <a:pt x="1148537" y="94898"/>
                      <a:pt x="1148665" y="94469"/>
                      <a:pt x="1148751" y="94126"/>
                    </a:cubicBezTo>
                    <a:cubicBezTo>
                      <a:pt x="1148837" y="93783"/>
                      <a:pt x="1149051" y="93355"/>
                      <a:pt x="1149394" y="92841"/>
                    </a:cubicBezTo>
                    <a:cubicBezTo>
                      <a:pt x="1149737" y="91812"/>
                      <a:pt x="1150080" y="90612"/>
                      <a:pt x="1150423" y="89240"/>
                    </a:cubicBezTo>
                    <a:cubicBezTo>
                      <a:pt x="1150766" y="87868"/>
                      <a:pt x="1151108" y="86583"/>
                      <a:pt x="1151452" y="85382"/>
                    </a:cubicBezTo>
                    <a:cubicBezTo>
                      <a:pt x="1152480" y="83325"/>
                      <a:pt x="1153295" y="80882"/>
                      <a:pt x="1153895" y="78053"/>
                    </a:cubicBezTo>
                    <a:cubicBezTo>
                      <a:pt x="1154495" y="75224"/>
                      <a:pt x="1155138" y="72695"/>
                      <a:pt x="1155823" y="70466"/>
                    </a:cubicBezTo>
                    <a:cubicBezTo>
                      <a:pt x="1156852" y="67037"/>
                      <a:pt x="1157624" y="63480"/>
                      <a:pt x="1158138" y="59794"/>
                    </a:cubicBezTo>
                    <a:cubicBezTo>
                      <a:pt x="1158652" y="56107"/>
                      <a:pt x="1159338" y="52635"/>
                      <a:pt x="1160195" y="49378"/>
                    </a:cubicBezTo>
                    <a:lnTo>
                      <a:pt x="1161481" y="43977"/>
                    </a:lnTo>
                    <a:cubicBezTo>
                      <a:pt x="1161824" y="42777"/>
                      <a:pt x="1162124" y="41406"/>
                      <a:pt x="1162382" y="39862"/>
                    </a:cubicBezTo>
                    <a:cubicBezTo>
                      <a:pt x="1162639" y="38319"/>
                      <a:pt x="1163024" y="37034"/>
                      <a:pt x="1163539" y="36005"/>
                    </a:cubicBezTo>
                    <a:cubicBezTo>
                      <a:pt x="1163882" y="35319"/>
                      <a:pt x="1164224" y="34633"/>
                      <a:pt x="1164567" y="33947"/>
                    </a:cubicBezTo>
                    <a:cubicBezTo>
                      <a:pt x="1164739" y="33090"/>
                      <a:pt x="1164953" y="32233"/>
                      <a:pt x="1165210" y="31376"/>
                    </a:cubicBezTo>
                    <a:cubicBezTo>
                      <a:pt x="1165468" y="30518"/>
                      <a:pt x="1166025" y="29918"/>
                      <a:pt x="1166882" y="29575"/>
                    </a:cubicBezTo>
                    <a:cubicBezTo>
                      <a:pt x="1167225" y="30604"/>
                      <a:pt x="1167011" y="32533"/>
                      <a:pt x="1166239" y="35362"/>
                    </a:cubicBezTo>
                    <a:cubicBezTo>
                      <a:pt x="1165468" y="38191"/>
                      <a:pt x="1164910" y="40120"/>
                      <a:pt x="1164567" y="41148"/>
                    </a:cubicBezTo>
                    <a:lnTo>
                      <a:pt x="1164053" y="46549"/>
                    </a:lnTo>
                    <a:cubicBezTo>
                      <a:pt x="1164053" y="46892"/>
                      <a:pt x="1164010" y="47363"/>
                      <a:pt x="1163925" y="47963"/>
                    </a:cubicBezTo>
                    <a:cubicBezTo>
                      <a:pt x="1163839" y="48564"/>
                      <a:pt x="1163796" y="49121"/>
                      <a:pt x="1163796" y="49635"/>
                    </a:cubicBezTo>
                    <a:cubicBezTo>
                      <a:pt x="1163624" y="50492"/>
                      <a:pt x="1163581" y="51735"/>
                      <a:pt x="1163667" y="53364"/>
                    </a:cubicBezTo>
                    <a:cubicBezTo>
                      <a:pt x="1163753" y="54993"/>
                      <a:pt x="1163453" y="56579"/>
                      <a:pt x="1162767" y="58122"/>
                    </a:cubicBezTo>
                    <a:cubicBezTo>
                      <a:pt x="1162424" y="59322"/>
                      <a:pt x="1162210" y="60179"/>
                      <a:pt x="1162124" y="60694"/>
                    </a:cubicBezTo>
                    <a:cubicBezTo>
                      <a:pt x="1162039" y="61208"/>
                      <a:pt x="1161824" y="62322"/>
                      <a:pt x="1161481" y="64037"/>
                    </a:cubicBezTo>
                    <a:cubicBezTo>
                      <a:pt x="1161310" y="66094"/>
                      <a:pt x="1160967" y="68195"/>
                      <a:pt x="1160453" y="70338"/>
                    </a:cubicBezTo>
                    <a:cubicBezTo>
                      <a:pt x="1159938" y="72481"/>
                      <a:pt x="1159424" y="74753"/>
                      <a:pt x="1158910" y="77153"/>
                    </a:cubicBezTo>
                    <a:cubicBezTo>
                      <a:pt x="1158910" y="77839"/>
                      <a:pt x="1158781" y="78653"/>
                      <a:pt x="1158524" y="79596"/>
                    </a:cubicBezTo>
                    <a:cubicBezTo>
                      <a:pt x="1158267" y="80539"/>
                      <a:pt x="1157881" y="81439"/>
                      <a:pt x="1157367" y="82296"/>
                    </a:cubicBezTo>
                    <a:lnTo>
                      <a:pt x="1156338" y="86154"/>
                    </a:lnTo>
                    <a:cubicBezTo>
                      <a:pt x="1155995" y="87183"/>
                      <a:pt x="1155695" y="88126"/>
                      <a:pt x="1155438" y="88983"/>
                    </a:cubicBezTo>
                    <a:cubicBezTo>
                      <a:pt x="1155180" y="89840"/>
                      <a:pt x="1154966" y="90869"/>
                      <a:pt x="1154795" y="92069"/>
                    </a:cubicBezTo>
                    <a:cubicBezTo>
                      <a:pt x="1154795" y="93441"/>
                      <a:pt x="1154452" y="94898"/>
                      <a:pt x="1153766" y="96441"/>
                    </a:cubicBezTo>
                    <a:lnTo>
                      <a:pt x="1144765" y="127559"/>
                    </a:lnTo>
                    <a:cubicBezTo>
                      <a:pt x="1144593" y="127902"/>
                      <a:pt x="1144465" y="128288"/>
                      <a:pt x="1144379" y="128716"/>
                    </a:cubicBezTo>
                    <a:cubicBezTo>
                      <a:pt x="1144293" y="129145"/>
                      <a:pt x="1144079" y="129702"/>
                      <a:pt x="1143736" y="130388"/>
                    </a:cubicBezTo>
                    <a:cubicBezTo>
                      <a:pt x="1143565" y="131417"/>
                      <a:pt x="1143436" y="132317"/>
                      <a:pt x="1143350" y="133088"/>
                    </a:cubicBezTo>
                    <a:cubicBezTo>
                      <a:pt x="1143265" y="133860"/>
                      <a:pt x="1143051" y="134846"/>
                      <a:pt x="1142708" y="136046"/>
                    </a:cubicBezTo>
                    <a:cubicBezTo>
                      <a:pt x="1142365" y="137760"/>
                      <a:pt x="1141936" y="139689"/>
                      <a:pt x="1141422" y="141832"/>
                    </a:cubicBezTo>
                    <a:cubicBezTo>
                      <a:pt x="1140907" y="143975"/>
                      <a:pt x="1140564" y="145819"/>
                      <a:pt x="1140393" y="147362"/>
                    </a:cubicBezTo>
                    <a:lnTo>
                      <a:pt x="1139364" y="153019"/>
                    </a:lnTo>
                    <a:cubicBezTo>
                      <a:pt x="1139364" y="153362"/>
                      <a:pt x="1139278" y="153748"/>
                      <a:pt x="1139107" y="154177"/>
                    </a:cubicBezTo>
                    <a:cubicBezTo>
                      <a:pt x="1138936" y="154605"/>
                      <a:pt x="1138850" y="155077"/>
                      <a:pt x="1138850" y="155591"/>
                    </a:cubicBezTo>
                    <a:cubicBezTo>
                      <a:pt x="1139364" y="155248"/>
                      <a:pt x="1140222" y="155077"/>
                      <a:pt x="1141422" y="155077"/>
                    </a:cubicBezTo>
                    <a:cubicBezTo>
                      <a:pt x="1142279" y="155077"/>
                      <a:pt x="1142793" y="155248"/>
                      <a:pt x="1142965" y="155591"/>
                    </a:cubicBezTo>
                    <a:cubicBezTo>
                      <a:pt x="1143136" y="155934"/>
                      <a:pt x="1143565" y="155763"/>
                      <a:pt x="1144251" y="155077"/>
                    </a:cubicBezTo>
                    <a:cubicBezTo>
                      <a:pt x="1144765" y="154734"/>
                      <a:pt x="1145451" y="154348"/>
                      <a:pt x="1146308" y="153920"/>
                    </a:cubicBezTo>
                    <a:cubicBezTo>
                      <a:pt x="1147165" y="153491"/>
                      <a:pt x="1147765" y="153019"/>
                      <a:pt x="1148108" y="152505"/>
                    </a:cubicBezTo>
                    <a:cubicBezTo>
                      <a:pt x="1149137" y="151819"/>
                      <a:pt x="1150208" y="151305"/>
                      <a:pt x="1151323" y="150962"/>
                    </a:cubicBezTo>
                    <a:cubicBezTo>
                      <a:pt x="1152437" y="150619"/>
                      <a:pt x="1153252" y="150019"/>
                      <a:pt x="1153766" y="149162"/>
                    </a:cubicBezTo>
                    <a:cubicBezTo>
                      <a:pt x="1154452" y="148476"/>
                      <a:pt x="1155138" y="148005"/>
                      <a:pt x="1155823" y="147747"/>
                    </a:cubicBezTo>
                    <a:cubicBezTo>
                      <a:pt x="1156509" y="147490"/>
                      <a:pt x="1157109" y="147104"/>
                      <a:pt x="1157624" y="146590"/>
                    </a:cubicBezTo>
                    <a:cubicBezTo>
                      <a:pt x="1158481" y="145733"/>
                      <a:pt x="1159209" y="145261"/>
                      <a:pt x="1159810" y="145176"/>
                    </a:cubicBezTo>
                    <a:cubicBezTo>
                      <a:pt x="1160410" y="145090"/>
                      <a:pt x="1161138" y="144618"/>
                      <a:pt x="1161996" y="143761"/>
                    </a:cubicBezTo>
                    <a:cubicBezTo>
                      <a:pt x="1163024" y="142561"/>
                      <a:pt x="1164182" y="141661"/>
                      <a:pt x="1165468" y="141061"/>
                    </a:cubicBezTo>
                    <a:cubicBezTo>
                      <a:pt x="1166753" y="140461"/>
                      <a:pt x="1168082" y="139646"/>
                      <a:pt x="1169454" y="138618"/>
                    </a:cubicBezTo>
                    <a:lnTo>
                      <a:pt x="1172026" y="136817"/>
                    </a:lnTo>
                    <a:cubicBezTo>
                      <a:pt x="1172711" y="136475"/>
                      <a:pt x="1173140" y="136217"/>
                      <a:pt x="1173311" y="136046"/>
                    </a:cubicBezTo>
                    <a:cubicBezTo>
                      <a:pt x="1173483" y="135874"/>
                      <a:pt x="1173997" y="135532"/>
                      <a:pt x="1174854" y="135017"/>
                    </a:cubicBezTo>
                    <a:cubicBezTo>
                      <a:pt x="1175883" y="134674"/>
                      <a:pt x="1176697" y="134160"/>
                      <a:pt x="1177298" y="133474"/>
                    </a:cubicBezTo>
                    <a:cubicBezTo>
                      <a:pt x="1177898" y="132788"/>
                      <a:pt x="1178798" y="132103"/>
                      <a:pt x="1179998" y="131417"/>
                    </a:cubicBezTo>
                    <a:cubicBezTo>
                      <a:pt x="1180341" y="131074"/>
                      <a:pt x="1180769" y="130817"/>
                      <a:pt x="1181284" y="130645"/>
                    </a:cubicBezTo>
                    <a:cubicBezTo>
                      <a:pt x="1181798" y="130474"/>
                      <a:pt x="1182313" y="130131"/>
                      <a:pt x="1182827" y="129617"/>
                    </a:cubicBezTo>
                    <a:cubicBezTo>
                      <a:pt x="1183170" y="129274"/>
                      <a:pt x="1183556" y="128888"/>
                      <a:pt x="1183984" y="128459"/>
                    </a:cubicBezTo>
                    <a:cubicBezTo>
                      <a:pt x="1184413" y="128031"/>
                      <a:pt x="1184627" y="127645"/>
                      <a:pt x="1184627" y="127302"/>
                    </a:cubicBezTo>
                    <a:cubicBezTo>
                      <a:pt x="1184627" y="125587"/>
                      <a:pt x="1184155" y="124344"/>
                      <a:pt x="1183213" y="123573"/>
                    </a:cubicBezTo>
                    <a:cubicBezTo>
                      <a:pt x="1182270" y="122801"/>
                      <a:pt x="1181370" y="121901"/>
                      <a:pt x="1180512" y="120873"/>
                    </a:cubicBezTo>
                    <a:cubicBezTo>
                      <a:pt x="1179312" y="119844"/>
                      <a:pt x="1178669" y="119372"/>
                      <a:pt x="1178583" y="119458"/>
                    </a:cubicBezTo>
                    <a:cubicBezTo>
                      <a:pt x="1178498" y="119544"/>
                      <a:pt x="1177940" y="119415"/>
                      <a:pt x="1176912" y="119072"/>
                    </a:cubicBezTo>
                    <a:cubicBezTo>
                      <a:pt x="1176055" y="118729"/>
                      <a:pt x="1175497" y="118344"/>
                      <a:pt x="1175240" y="117915"/>
                    </a:cubicBezTo>
                    <a:cubicBezTo>
                      <a:pt x="1174983" y="117486"/>
                      <a:pt x="1174597" y="117101"/>
                      <a:pt x="1174083" y="116758"/>
                    </a:cubicBezTo>
                    <a:cubicBezTo>
                      <a:pt x="1172540" y="115043"/>
                      <a:pt x="1171811" y="113800"/>
                      <a:pt x="1171897" y="113029"/>
                    </a:cubicBezTo>
                    <a:cubicBezTo>
                      <a:pt x="1171983" y="112257"/>
                      <a:pt x="1171597" y="111014"/>
                      <a:pt x="1170740" y="109300"/>
                    </a:cubicBezTo>
                    <a:cubicBezTo>
                      <a:pt x="1170397" y="108614"/>
                      <a:pt x="1170097" y="108057"/>
                      <a:pt x="1169839" y="107628"/>
                    </a:cubicBezTo>
                    <a:cubicBezTo>
                      <a:pt x="1169582" y="107199"/>
                      <a:pt x="1169625" y="106471"/>
                      <a:pt x="1169968" y="105442"/>
                    </a:cubicBezTo>
                    <a:cubicBezTo>
                      <a:pt x="1170482" y="104242"/>
                      <a:pt x="1171168" y="103299"/>
                      <a:pt x="1172026" y="102613"/>
                    </a:cubicBezTo>
                    <a:cubicBezTo>
                      <a:pt x="1171683" y="101584"/>
                      <a:pt x="1171468" y="99999"/>
                      <a:pt x="1171383" y="97855"/>
                    </a:cubicBezTo>
                    <a:cubicBezTo>
                      <a:pt x="1171297" y="95712"/>
                      <a:pt x="1170654" y="93355"/>
                      <a:pt x="1169454" y="90783"/>
                    </a:cubicBezTo>
                    <a:cubicBezTo>
                      <a:pt x="1169111" y="89754"/>
                      <a:pt x="1168939" y="89283"/>
                      <a:pt x="1168939" y="89369"/>
                    </a:cubicBezTo>
                    <a:cubicBezTo>
                      <a:pt x="1168939" y="89454"/>
                      <a:pt x="1169111" y="88897"/>
                      <a:pt x="1169454" y="87697"/>
                    </a:cubicBezTo>
                    <a:cubicBezTo>
                      <a:pt x="1169454" y="86497"/>
                      <a:pt x="1169325" y="85425"/>
                      <a:pt x="1169068" y="84482"/>
                    </a:cubicBezTo>
                    <a:cubicBezTo>
                      <a:pt x="1168811" y="83539"/>
                      <a:pt x="1168596" y="82382"/>
                      <a:pt x="1168425" y="81010"/>
                    </a:cubicBezTo>
                    <a:cubicBezTo>
                      <a:pt x="1168082" y="78439"/>
                      <a:pt x="1168039" y="75696"/>
                      <a:pt x="1168297" y="72781"/>
                    </a:cubicBezTo>
                    <a:cubicBezTo>
                      <a:pt x="1168554" y="69866"/>
                      <a:pt x="1168511" y="67123"/>
                      <a:pt x="1168168" y="64551"/>
                    </a:cubicBezTo>
                    <a:cubicBezTo>
                      <a:pt x="1168168" y="63180"/>
                      <a:pt x="1168211" y="61679"/>
                      <a:pt x="1168297" y="60051"/>
                    </a:cubicBezTo>
                    <a:cubicBezTo>
                      <a:pt x="1168382" y="58422"/>
                      <a:pt x="1168425" y="57007"/>
                      <a:pt x="1168425" y="55807"/>
                    </a:cubicBezTo>
                    <a:cubicBezTo>
                      <a:pt x="1168425" y="54950"/>
                      <a:pt x="1168339" y="54007"/>
                      <a:pt x="1168168" y="52978"/>
                    </a:cubicBezTo>
                    <a:cubicBezTo>
                      <a:pt x="1167482" y="50235"/>
                      <a:pt x="1167354" y="48306"/>
                      <a:pt x="1167782" y="47192"/>
                    </a:cubicBezTo>
                    <a:cubicBezTo>
                      <a:pt x="1168211" y="46078"/>
                      <a:pt x="1168425" y="45006"/>
                      <a:pt x="1168425" y="43977"/>
                    </a:cubicBezTo>
                    <a:cubicBezTo>
                      <a:pt x="1168425" y="43634"/>
                      <a:pt x="1168297" y="43463"/>
                      <a:pt x="1168039" y="43463"/>
                    </a:cubicBezTo>
                    <a:cubicBezTo>
                      <a:pt x="1167782" y="43463"/>
                      <a:pt x="1167654" y="43120"/>
                      <a:pt x="1167654" y="42434"/>
                    </a:cubicBezTo>
                    <a:cubicBezTo>
                      <a:pt x="1167654" y="41748"/>
                      <a:pt x="1167868" y="41234"/>
                      <a:pt x="1168297" y="40891"/>
                    </a:cubicBezTo>
                    <a:cubicBezTo>
                      <a:pt x="1168725" y="40548"/>
                      <a:pt x="1169111" y="39862"/>
                      <a:pt x="1169454" y="38834"/>
                    </a:cubicBezTo>
                    <a:cubicBezTo>
                      <a:pt x="1169797" y="36948"/>
                      <a:pt x="1170097" y="35619"/>
                      <a:pt x="1170354" y="34848"/>
                    </a:cubicBezTo>
                    <a:cubicBezTo>
                      <a:pt x="1170611" y="34076"/>
                      <a:pt x="1170740" y="32490"/>
                      <a:pt x="1170740" y="30090"/>
                    </a:cubicBezTo>
                    <a:cubicBezTo>
                      <a:pt x="1170740" y="29061"/>
                      <a:pt x="1170697" y="28718"/>
                      <a:pt x="1170611" y="29061"/>
                    </a:cubicBezTo>
                    <a:cubicBezTo>
                      <a:pt x="1170525" y="29404"/>
                      <a:pt x="1170397" y="29147"/>
                      <a:pt x="1170225" y="28290"/>
                    </a:cubicBezTo>
                    <a:cubicBezTo>
                      <a:pt x="1170225" y="28118"/>
                      <a:pt x="1170311" y="27775"/>
                      <a:pt x="1170482" y="27261"/>
                    </a:cubicBezTo>
                    <a:cubicBezTo>
                      <a:pt x="1170825" y="26232"/>
                      <a:pt x="1170911" y="25546"/>
                      <a:pt x="1170740" y="25203"/>
                    </a:cubicBezTo>
                    <a:cubicBezTo>
                      <a:pt x="1170568" y="24861"/>
                      <a:pt x="1170482" y="24175"/>
                      <a:pt x="1170482" y="23146"/>
                    </a:cubicBezTo>
                    <a:cubicBezTo>
                      <a:pt x="1170311" y="21946"/>
                      <a:pt x="1170225" y="21046"/>
                      <a:pt x="1170225" y="20446"/>
                    </a:cubicBezTo>
                    <a:cubicBezTo>
                      <a:pt x="1170225" y="19846"/>
                      <a:pt x="1170139" y="19117"/>
                      <a:pt x="1169968" y="18260"/>
                    </a:cubicBezTo>
                    <a:cubicBezTo>
                      <a:pt x="1169968" y="17745"/>
                      <a:pt x="1169882" y="17188"/>
                      <a:pt x="1169711" y="16588"/>
                    </a:cubicBezTo>
                    <a:cubicBezTo>
                      <a:pt x="1169539" y="15988"/>
                      <a:pt x="1169454" y="15345"/>
                      <a:pt x="1169454" y="14659"/>
                    </a:cubicBezTo>
                    <a:lnTo>
                      <a:pt x="1169454" y="13373"/>
                    </a:lnTo>
                    <a:lnTo>
                      <a:pt x="1168939" y="8487"/>
                    </a:lnTo>
                    <a:cubicBezTo>
                      <a:pt x="1168939" y="7801"/>
                      <a:pt x="1168854" y="7287"/>
                      <a:pt x="1168682" y="6944"/>
                    </a:cubicBezTo>
                    <a:cubicBezTo>
                      <a:pt x="1168511" y="6601"/>
                      <a:pt x="1168425" y="6087"/>
                      <a:pt x="1168425" y="5401"/>
                    </a:cubicBezTo>
                    <a:cubicBezTo>
                      <a:pt x="1168425" y="5058"/>
                      <a:pt x="1168897" y="4501"/>
                      <a:pt x="1169839" y="3729"/>
                    </a:cubicBezTo>
                    <a:cubicBezTo>
                      <a:pt x="1170782" y="2958"/>
                      <a:pt x="1171425" y="2572"/>
                      <a:pt x="1171768" y="2572"/>
                    </a:cubicBezTo>
                    <a:close/>
                    <a:moveTo>
                      <a:pt x="1467401" y="1929"/>
                    </a:moveTo>
                    <a:cubicBezTo>
                      <a:pt x="1468343" y="1843"/>
                      <a:pt x="1469158" y="1886"/>
                      <a:pt x="1469844" y="2058"/>
                    </a:cubicBezTo>
                    <a:lnTo>
                      <a:pt x="1471387" y="2058"/>
                    </a:lnTo>
                    <a:cubicBezTo>
                      <a:pt x="1471730" y="2229"/>
                      <a:pt x="1471987" y="2358"/>
                      <a:pt x="1472158" y="2443"/>
                    </a:cubicBezTo>
                    <a:cubicBezTo>
                      <a:pt x="1472330" y="2529"/>
                      <a:pt x="1472587" y="2744"/>
                      <a:pt x="1472930" y="3086"/>
                    </a:cubicBezTo>
                    <a:cubicBezTo>
                      <a:pt x="1473273" y="3772"/>
                      <a:pt x="1473701" y="4115"/>
                      <a:pt x="1474216" y="4115"/>
                    </a:cubicBezTo>
                    <a:cubicBezTo>
                      <a:pt x="1474730" y="4115"/>
                      <a:pt x="1475416" y="4115"/>
                      <a:pt x="1476273" y="4115"/>
                    </a:cubicBezTo>
                    <a:cubicBezTo>
                      <a:pt x="1476959" y="4629"/>
                      <a:pt x="1477302" y="5058"/>
                      <a:pt x="1477302" y="5401"/>
                    </a:cubicBezTo>
                    <a:lnTo>
                      <a:pt x="1478588" y="6430"/>
                    </a:lnTo>
                    <a:cubicBezTo>
                      <a:pt x="1478930" y="6601"/>
                      <a:pt x="1479359" y="7201"/>
                      <a:pt x="1479873" y="8230"/>
                    </a:cubicBezTo>
                    <a:lnTo>
                      <a:pt x="1480388" y="8487"/>
                    </a:lnTo>
                    <a:lnTo>
                      <a:pt x="1481159" y="9001"/>
                    </a:lnTo>
                    <a:cubicBezTo>
                      <a:pt x="1481674" y="9344"/>
                      <a:pt x="1482231" y="9602"/>
                      <a:pt x="1482831" y="9773"/>
                    </a:cubicBezTo>
                    <a:cubicBezTo>
                      <a:pt x="1483431" y="9944"/>
                      <a:pt x="1483903" y="10202"/>
                      <a:pt x="1484245" y="10544"/>
                    </a:cubicBezTo>
                    <a:cubicBezTo>
                      <a:pt x="1485274" y="11573"/>
                      <a:pt x="1486003" y="12173"/>
                      <a:pt x="1486431" y="12345"/>
                    </a:cubicBezTo>
                    <a:cubicBezTo>
                      <a:pt x="1486860" y="12516"/>
                      <a:pt x="1487246" y="12773"/>
                      <a:pt x="1487589" y="13116"/>
                    </a:cubicBezTo>
                    <a:lnTo>
                      <a:pt x="1490418" y="14916"/>
                    </a:lnTo>
                    <a:cubicBezTo>
                      <a:pt x="1491446" y="15774"/>
                      <a:pt x="1492132" y="16417"/>
                      <a:pt x="1492475" y="16845"/>
                    </a:cubicBezTo>
                    <a:cubicBezTo>
                      <a:pt x="1492818" y="17274"/>
                      <a:pt x="1493504" y="17745"/>
                      <a:pt x="1494532" y="18260"/>
                    </a:cubicBezTo>
                    <a:cubicBezTo>
                      <a:pt x="1495047" y="18603"/>
                      <a:pt x="1495390" y="18946"/>
                      <a:pt x="1495561" y="19288"/>
                    </a:cubicBezTo>
                    <a:cubicBezTo>
                      <a:pt x="1495733" y="19631"/>
                      <a:pt x="1495990" y="20060"/>
                      <a:pt x="1496333" y="20574"/>
                    </a:cubicBezTo>
                    <a:cubicBezTo>
                      <a:pt x="1496504" y="20746"/>
                      <a:pt x="1496719" y="20917"/>
                      <a:pt x="1496976" y="21089"/>
                    </a:cubicBezTo>
                    <a:cubicBezTo>
                      <a:pt x="1497233" y="21260"/>
                      <a:pt x="1497447" y="21432"/>
                      <a:pt x="1497619" y="21603"/>
                    </a:cubicBezTo>
                    <a:cubicBezTo>
                      <a:pt x="1498476" y="22460"/>
                      <a:pt x="1499462" y="23189"/>
                      <a:pt x="1500576" y="23789"/>
                    </a:cubicBezTo>
                    <a:cubicBezTo>
                      <a:pt x="1501691" y="24389"/>
                      <a:pt x="1502505" y="25203"/>
                      <a:pt x="1503019" y="26232"/>
                    </a:cubicBezTo>
                    <a:lnTo>
                      <a:pt x="1505591" y="31890"/>
                    </a:lnTo>
                    <a:cubicBezTo>
                      <a:pt x="1505934" y="33090"/>
                      <a:pt x="1506234" y="34205"/>
                      <a:pt x="1506491" y="35233"/>
                    </a:cubicBezTo>
                    <a:cubicBezTo>
                      <a:pt x="1506748" y="36262"/>
                      <a:pt x="1506877" y="37462"/>
                      <a:pt x="1506877" y="38834"/>
                    </a:cubicBezTo>
                    <a:cubicBezTo>
                      <a:pt x="1506877" y="41063"/>
                      <a:pt x="1506877" y="42048"/>
                      <a:pt x="1506877" y="41791"/>
                    </a:cubicBezTo>
                    <a:cubicBezTo>
                      <a:pt x="1506877" y="41534"/>
                      <a:pt x="1506791" y="41834"/>
                      <a:pt x="1506620" y="42691"/>
                    </a:cubicBezTo>
                    <a:cubicBezTo>
                      <a:pt x="1506448" y="43034"/>
                      <a:pt x="1506320" y="43463"/>
                      <a:pt x="1506234" y="43977"/>
                    </a:cubicBezTo>
                    <a:cubicBezTo>
                      <a:pt x="1506148" y="44492"/>
                      <a:pt x="1505934" y="44920"/>
                      <a:pt x="1505591" y="45263"/>
                    </a:cubicBezTo>
                    <a:cubicBezTo>
                      <a:pt x="1505248" y="45949"/>
                      <a:pt x="1504991" y="46163"/>
                      <a:pt x="1504819" y="45906"/>
                    </a:cubicBezTo>
                    <a:cubicBezTo>
                      <a:pt x="1504648" y="45649"/>
                      <a:pt x="1503877" y="46378"/>
                      <a:pt x="1502505" y="48092"/>
                    </a:cubicBezTo>
                    <a:cubicBezTo>
                      <a:pt x="1502162" y="48435"/>
                      <a:pt x="1501948" y="48606"/>
                      <a:pt x="1501862" y="48606"/>
                    </a:cubicBezTo>
                    <a:cubicBezTo>
                      <a:pt x="1501776" y="48606"/>
                      <a:pt x="1501390" y="49035"/>
                      <a:pt x="1500705" y="49892"/>
                    </a:cubicBezTo>
                    <a:cubicBezTo>
                      <a:pt x="1499676" y="49206"/>
                      <a:pt x="1499119" y="48864"/>
                      <a:pt x="1499033" y="48864"/>
                    </a:cubicBezTo>
                    <a:cubicBezTo>
                      <a:pt x="1498947" y="48864"/>
                      <a:pt x="1498733" y="49035"/>
                      <a:pt x="1498390" y="49378"/>
                    </a:cubicBezTo>
                    <a:lnTo>
                      <a:pt x="1496076" y="49892"/>
                    </a:lnTo>
                    <a:cubicBezTo>
                      <a:pt x="1495733" y="50064"/>
                      <a:pt x="1495776" y="50149"/>
                      <a:pt x="1496204" y="50149"/>
                    </a:cubicBezTo>
                    <a:cubicBezTo>
                      <a:pt x="1496633" y="50149"/>
                      <a:pt x="1496419" y="50149"/>
                      <a:pt x="1495561" y="50149"/>
                    </a:cubicBezTo>
                    <a:cubicBezTo>
                      <a:pt x="1494704" y="49978"/>
                      <a:pt x="1494361" y="49807"/>
                      <a:pt x="1494532" y="49635"/>
                    </a:cubicBezTo>
                    <a:cubicBezTo>
                      <a:pt x="1494704" y="49464"/>
                      <a:pt x="1494361" y="49549"/>
                      <a:pt x="1493504" y="49892"/>
                    </a:cubicBezTo>
                    <a:lnTo>
                      <a:pt x="1491961" y="50921"/>
                    </a:lnTo>
                    <a:cubicBezTo>
                      <a:pt x="1489732" y="51264"/>
                      <a:pt x="1488617" y="51693"/>
                      <a:pt x="1488617" y="52207"/>
                    </a:cubicBezTo>
                    <a:cubicBezTo>
                      <a:pt x="1488617" y="52721"/>
                      <a:pt x="1488103" y="53236"/>
                      <a:pt x="1487074" y="53750"/>
                    </a:cubicBezTo>
                    <a:lnTo>
                      <a:pt x="1486817" y="54007"/>
                    </a:lnTo>
                    <a:cubicBezTo>
                      <a:pt x="1486474" y="54350"/>
                      <a:pt x="1486260" y="54393"/>
                      <a:pt x="1486174" y="54136"/>
                    </a:cubicBezTo>
                    <a:cubicBezTo>
                      <a:pt x="1486088" y="53878"/>
                      <a:pt x="1485874" y="54007"/>
                      <a:pt x="1485531" y="54521"/>
                    </a:cubicBezTo>
                    <a:cubicBezTo>
                      <a:pt x="1485360" y="54693"/>
                      <a:pt x="1485017" y="55122"/>
                      <a:pt x="1484503" y="55807"/>
                    </a:cubicBezTo>
                    <a:cubicBezTo>
                      <a:pt x="1483988" y="56493"/>
                      <a:pt x="1483560" y="56922"/>
                      <a:pt x="1483217" y="57093"/>
                    </a:cubicBezTo>
                    <a:lnTo>
                      <a:pt x="1479616" y="61208"/>
                    </a:lnTo>
                    <a:cubicBezTo>
                      <a:pt x="1478930" y="61551"/>
                      <a:pt x="1478502" y="61851"/>
                      <a:pt x="1478330" y="62108"/>
                    </a:cubicBezTo>
                    <a:cubicBezTo>
                      <a:pt x="1478159" y="62365"/>
                      <a:pt x="1477816" y="62922"/>
                      <a:pt x="1477302" y="63780"/>
                    </a:cubicBezTo>
                    <a:cubicBezTo>
                      <a:pt x="1476959" y="64637"/>
                      <a:pt x="1476402" y="65280"/>
                      <a:pt x="1475630" y="65709"/>
                    </a:cubicBezTo>
                    <a:cubicBezTo>
                      <a:pt x="1474859" y="66137"/>
                      <a:pt x="1474216" y="66866"/>
                      <a:pt x="1473701" y="67895"/>
                    </a:cubicBezTo>
                    <a:cubicBezTo>
                      <a:pt x="1474387" y="67895"/>
                      <a:pt x="1474944" y="67852"/>
                      <a:pt x="1475373" y="67766"/>
                    </a:cubicBezTo>
                    <a:cubicBezTo>
                      <a:pt x="1475801" y="67680"/>
                      <a:pt x="1476273" y="67466"/>
                      <a:pt x="1476787" y="67123"/>
                    </a:cubicBezTo>
                    <a:cubicBezTo>
                      <a:pt x="1477816" y="66780"/>
                      <a:pt x="1478502" y="66566"/>
                      <a:pt x="1478845" y="66480"/>
                    </a:cubicBezTo>
                    <a:cubicBezTo>
                      <a:pt x="1479188" y="66394"/>
                      <a:pt x="1479402" y="66351"/>
                      <a:pt x="1479488" y="66351"/>
                    </a:cubicBezTo>
                    <a:cubicBezTo>
                      <a:pt x="1479573" y="66351"/>
                      <a:pt x="1479659" y="66223"/>
                      <a:pt x="1479745" y="65966"/>
                    </a:cubicBezTo>
                    <a:cubicBezTo>
                      <a:pt x="1479831" y="65709"/>
                      <a:pt x="1480302" y="65409"/>
                      <a:pt x="1481159" y="65066"/>
                    </a:cubicBezTo>
                    <a:cubicBezTo>
                      <a:pt x="1482360" y="64723"/>
                      <a:pt x="1482788" y="64723"/>
                      <a:pt x="1482445" y="65066"/>
                    </a:cubicBezTo>
                    <a:cubicBezTo>
                      <a:pt x="1482102" y="65409"/>
                      <a:pt x="1482360" y="65237"/>
                      <a:pt x="1483217" y="64551"/>
                    </a:cubicBezTo>
                    <a:cubicBezTo>
                      <a:pt x="1484245" y="63523"/>
                      <a:pt x="1484931" y="63008"/>
                      <a:pt x="1485274" y="63008"/>
                    </a:cubicBezTo>
                    <a:cubicBezTo>
                      <a:pt x="1485617" y="63008"/>
                      <a:pt x="1486560" y="62837"/>
                      <a:pt x="1488103" y="62494"/>
                    </a:cubicBezTo>
                    <a:cubicBezTo>
                      <a:pt x="1488446" y="62494"/>
                      <a:pt x="1489175" y="62408"/>
                      <a:pt x="1490289" y="62237"/>
                    </a:cubicBezTo>
                    <a:cubicBezTo>
                      <a:pt x="1491404" y="62065"/>
                      <a:pt x="1492475" y="61808"/>
                      <a:pt x="1493504" y="61465"/>
                    </a:cubicBezTo>
                    <a:cubicBezTo>
                      <a:pt x="1494875" y="61294"/>
                      <a:pt x="1496419" y="60951"/>
                      <a:pt x="1498133" y="60436"/>
                    </a:cubicBezTo>
                    <a:cubicBezTo>
                      <a:pt x="1498990" y="60094"/>
                      <a:pt x="1499633" y="60008"/>
                      <a:pt x="1500062" y="60179"/>
                    </a:cubicBezTo>
                    <a:cubicBezTo>
                      <a:pt x="1500490" y="60351"/>
                      <a:pt x="1501305" y="60351"/>
                      <a:pt x="1502505" y="60179"/>
                    </a:cubicBezTo>
                    <a:cubicBezTo>
                      <a:pt x="1504562" y="60179"/>
                      <a:pt x="1505505" y="60179"/>
                      <a:pt x="1505334" y="60179"/>
                    </a:cubicBezTo>
                    <a:cubicBezTo>
                      <a:pt x="1505162" y="60179"/>
                      <a:pt x="1505848" y="60436"/>
                      <a:pt x="1507391" y="60951"/>
                    </a:cubicBezTo>
                    <a:cubicBezTo>
                      <a:pt x="1508077" y="60951"/>
                      <a:pt x="1508763" y="61037"/>
                      <a:pt x="1509449" y="61208"/>
                    </a:cubicBezTo>
                    <a:cubicBezTo>
                      <a:pt x="1512020" y="61551"/>
                      <a:pt x="1514035" y="62065"/>
                      <a:pt x="1515492" y="62751"/>
                    </a:cubicBezTo>
                    <a:cubicBezTo>
                      <a:pt x="1516950" y="63437"/>
                      <a:pt x="1518450" y="63951"/>
                      <a:pt x="1519993" y="64294"/>
                    </a:cubicBezTo>
                    <a:cubicBezTo>
                      <a:pt x="1520850" y="64466"/>
                      <a:pt x="1521193" y="64551"/>
                      <a:pt x="1521022" y="64551"/>
                    </a:cubicBezTo>
                    <a:cubicBezTo>
                      <a:pt x="1520850" y="64551"/>
                      <a:pt x="1521022" y="64808"/>
                      <a:pt x="1521536" y="65323"/>
                    </a:cubicBezTo>
                    <a:lnTo>
                      <a:pt x="1522050" y="65580"/>
                    </a:lnTo>
                    <a:cubicBezTo>
                      <a:pt x="1522907" y="65923"/>
                      <a:pt x="1523293" y="66266"/>
                      <a:pt x="1523207" y="66609"/>
                    </a:cubicBezTo>
                    <a:cubicBezTo>
                      <a:pt x="1523122" y="66952"/>
                      <a:pt x="1523507" y="67380"/>
                      <a:pt x="1524365" y="67895"/>
                    </a:cubicBezTo>
                    <a:cubicBezTo>
                      <a:pt x="1524708" y="68237"/>
                      <a:pt x="1525222" y="68666"/>
                      <a:pt x="1525908" y="69180"/>
                    </a:cubicBezTo>
                    <a:cubicBezTo>
                      <a:pt x="1526765" y="70209"/>
                      <a:pt x="1527494" y="70681"/>
                      <a:pt x="1528094" y="70595"/>
                    </a:cubicBezTo>
                    <a:cubicBezTo>
                      <a:pt x="1528694" y="70509"/>
                      <a:pt x="1529337" y="70638"/>
                      <a:pt x="1530023" y="70981"/>
                    </a:cubicBezTo>
                    <a:lnTo>
                      <a:pt x="1530794" y="72009"/>
                    </a:lnTo>
                    <a:cubicBezTo>
                      <a:pt x="1531137" y="72352"/>
                      <a:pt x="1531566" y="72781"/>
                      <a:pt x="1532080" y="73295"/>
                    </a:cubicBezTo>
                    <a:cubicBezTo>
                      <a:pt x="1532423" y="73638"/>
                      <a:pt x="1532594" y="74024"/>
                      <a:pt x="1532594" y="74452"/>
                    </a:cubicBezTo>
                    <a:cubicBezTo>
                      <a:pt x="1532594" y="74881"/>
                      <a:pt x="1532766" y="75267"/>
                      <a:pt x="1533109" y="75610"/>
                    </a:cubicBezTo>
                    <a:cubicBezTo>
                      <a:pt x="1533280" y="76124"/>
                      <a:pt x="1533366" y="76467"/>
                      <a:pt x="1533366" y="76638"/>
                    </a:cubicBezTo>
                    <a:cubicBezTo>
                      <a:pt x="1533366" y="76810"/>
                      <a:pt x="1533452" y="77153"/>
                      <a:pt x="1533623" y="77667"/>
                    </a:cubicBezTo>
                    <a:cubicBezTo>
                      <a:pt x="1533794" y="78010"/>
                      <a:pt x="1533966" y="78267"/>
                      <a:pt x="1534137" y="78439"/>
                    </a:cubicBezTo>
                    <a:cubicBezTo>
                      <a:pt x="1534309" y="78610"/>
                      <a:pt x="1534480" y="78953"/>
                      <a:pt x="1534652" y="79467"/>
                    </a:cubicBezTo>
                    <a:cubicBezTo>
                      <a:pt x="1534823" y="79810"/>
                      <a:pt x="1535038" y="80025"/>
                      <a:pt x="1535295" y="80110"/>
                    </a:cubicBezTo>
                    <a:cubicBezTo>
                      <a:pt x="1535552" y="80196"/>
                      <a:pt x="1535766" y="80496"/>
                      <a:pt x="1535938" y="81010"/>
                    </a:cubicBezTo>
                    <a:cubicBezTo>
                      <a:pt x="1536966" y="82725"/>
                      <a:pt x="1537438" y="84011"/>
                      <a:pt x="1537352" y="84868"/>
                    </a:cubicBezTo>
                    <a:cubicBezTo>
                      <a:pt x="1537266" y="85725"/>
                      <a:pt x="1537481" y="87011"/>
                      <a:pt x="1537995" y="88726"/>
                    </a:cubicBezTo>
                    <a:cubicBezTo>
                      <a:pt x="1538338" y="89926"/>
                      <a:pt x="1538509" y="90783"/>
                      <a:pt x="1538509" y="91297"/>
                    </a:cubicBezTo>
                    <a:cubicBezTo>
                      <a:pt x="1538166" y="93183"/>
                      <a:pt x="1537866" y="94084"/>
                      <a:pt x="1537609" y="93998"/>
                    </a:cubicBezTo>
                    <a:cubicBezTo>
                      <a:pt x="1537352" y="93912"/>
                      <a:pt x="1536709" y="94126"/>
                      <a:pt x="1535681" y="94641"/>
                    </a:cubicBezTo>
                    <a:cubicBezTo>
                      <a:pt x="1535166" y="94812"/>
                      <a:pt x="1534909" y="94941"/>
                      <a:pt x="1534909" y="95027"/>
                    </a:cubicBezTo>
                    <a:cubicBezTo>
                      <a:pt x="1534909" y="95112"/>
                      <a:pt x="1534738" y="95412"/>
                      <a:pt x="1534395" y="95927"/>
                    </a:cubicBezTo>
                    <a:cubicBezTo>
                      <a:pt x="1534052" y="96270"/>
                      <a:pt x="1533580" y="96570"/>
                      <a:pt x="1532980" y="96827"/>
                    </a:cubicBezTo>
                    <a:cubicBezTo>
                      <a:pt x="1532380" y="97084"/>
                      <a:pt x="1531823" y="97384"/>
                      <a:pt x="1531309" y="97727"/>
                    </a:cubicBezTo>
                    <a:cubicBezTo>
                      <a:pt x="1530623" y="98070"/>
                      <a:pt x="1529851" y="98370"/>
                      <a:pt x="1528994" y="98627"/>
                    </a:cubicBezTo>
                    <a:cubicBezTo>
                      <a:pt x="1528137" y="98884"/>
                      <a:pt x="1527451" y="99184"/>
                      <a:pt x="1526937" y="99527"/>
                    </a:cubicBezTo>
                    <a:cubicBezTo>
                      <a:pt x="1524879" y="100041"/>
                      <a:pt x="1523165" y="100299"/>
                      <a:pt x="1521793" y="100299"/>
                    </a:cubicBezTo>
                    <a:cubicBezTo>
                      <a:pt x="1520079" y="99613"/>
                      <a:pt x="1518278" y="99699"/>
                      <a:pt x="1516392" y="100556"/>
                    </a:cubicBezTo>
                    <a:cubicBezTo>
                      <a:pt x="1514335" y="101584"/>
                      <a:pt x="1513178" y="102099"/>
                      <a:pt x="1512920" y="102099"/>
                    </a:cubicBezTo>
                    <a:cubicBezTo>
                      <a:pt x="1512663" y="102099"/>
                      <a:pt x="1512449" y="102099"/>
                      <a:pt x="1512278" y="102099"/>
                    </a:cubicBezTo>
                    <a:cubicBezTo>
                      <a:pt x="1512106" y="102099"/>
                      <a:pt x="1511849" y="102356"/>
                      <a:pt x="1511506" y="102870"/>
                    </a:cubicBezTo>
                    <a:cubicBezTo>
                      <a:pt x="1511163" y="103385"/>
                      <a:pt x="1509963" y="104413"/>
                      <a:pt x="1507906" y="105956"/>
                    </a:cubicBezTo>
                    <a:lnTo>
                      <a:pt x="1505848" y="108528"/>
                    </a:lnTo>
                    <a:lnTo>
                      <a:pt x="1505848" y="108785"/>
                    </a:lnTo>
                    <a:cubicBezTo>
                      <a:pt x="1505334" y="109471"/>
                      <a:pt x="1505420" y="109814"/>
                      <a:pt x="1506105" y="109814"/>
                    </a:cubicBezTo>
                    <a:cubicBezTo>
                      <a:pt x="1506448" y="109986"/>
                      <a:pt x="1506620" y="110028"/>
                      <a:pt x="1506620" y="109943"/>
                    </a:cubicBezTo>
                    <a:cubicBezTo>
                      <a:pt x="1506620" y="109857"/>
                      <a:pt x="1506877" y="109643"/>
                      <a:pt x="1507391" y="109300"/>
                    </a:cubicBezTo>
                    <a:cubicBezTo>
                      <a:pt x="1507734" y="109128"/>
                      <a:pt x="1507991" y="109085"/>
                      <a:pt x="1508163" y="109171"/>
                    </a:cubicBezTo>
                    <a:cubicBezTo>
                      <a:pt x="1508334" y="109257"/>
                      <a:pt x="1508763" y="109300"/>
                      <a:pt x="1509449" y="109300"/>
                    </a:cubicBezTo>
                    <a:lnTo>
                      <a:pt x="1510220" y="109043"/>
                    </a:lnTo>
                    <a:cubicBezTo>
                      <a:pt x="1511249" y="108700"/>
                      <a:pt x="1511978" y="108228"/>
                      <a:pt x="1512406" y="107628"/>
                    </a:cubicBezTo>
                    <a:cubicBezTo>
                      <a:pt x="1512835" y="107028"/>
                      <a:pt x="1513563" y="106728"/>
                      <a:pt x="1514592" y="106728"/>
                    </a:cubicBezTo>
                    <a:cubicBezTo>
                      <a:pt x="1516478" y="107071"/>
                      <a:pt x="1517678" y="107157"/>
                      <a:pt x="1518193" y="106985"/>
                    </a:cubicBezTo>
                    <a:cubicBezTo>
                      <a:pt x="1518878" y="106814"/>
                      <a:pt x="1519650" y="106771"/>
                      <a:pt x="1520507" y="106857"/>
                    </a:cubicBezTo>
                    <a:cubicBezTo>
                      <a:pt x="1521364" y="106942"/>
                      <a:pt x="1522222" y="106985"/>
                      <a:pt x="1523079" y="106985"/>
                    </a:cubicBezTo>
                    <a:lnTo>
                      <a:pt x="1524108" y="106985"/>
                    </a:lnTo>
                    <a:cubicBezTo>
                      <a:pt x="1527194" y="106299"/>
                      <a:pt x="1529037" y="106256"/>
                      <a:pt x="1529637" y="106857"/>
                    </a:cubicBezTo>
                    <a:cubicBezTo>
                      <a:pt x="1530237" y="107457"/>
                      <a:pt x="1530880" y="108014"/>
                      <a:pt x="1531566" y="108528"/>
                    </a:cubicBezTo>
                    <a:cubicBezTo>
                      <a:pt x="1532251" y="108871"/>
                      <a:pt x="1532423" y="108957"/>
                      <a:pt x="1532080" y="108785"/>
                    </a:cubicBezTo>
                    <a:cubicBezTo>
                      <a:pt x="1531737" y="108614"/>
                      <a:pt x="1531909" y="108614"/>
                      <a:pt x="1532594" y="108785"/>
                    </a:cubicBezTo>
                    <a:lnTo>
                      <a:pt x="1532594" y="109043"/>
                    </a:lnTo>
                    <a:lnTo>
                      <a:pt x="1533880" y="109814"/>
                    </a:lnTo>
                    <a:cubicBezTo>
                      <a:pt x="1533880" y="110843"/>
                      <a:pt x="1533666" y="111486"/>
                      <a:pt x="1533237" y="111743"/>
                    </a:cubicBezTo>
                    <a:cubicBezTo>
                      <a:pt x="1532809" y="112000"/>
                      <a:pt x="1532337" y="112472"/>
                      <a:pt x="1531823" y="113157"/>
                    </a:cubicBezTo>
                    <a:lnTo>
                      <a:pt x="1531823" y="113415"/>
                    </a:lnTo>
                    <a:lnTo>
                      <a:pt x="1531823" y="113672"/>
                    </a:lnTo>
                    <a:cubicBezTo>
                      <a:pt x="1531651" y="113843"/>
                      <a:pt x="1531651" y="114186"/>
                      <a:pt x="1531823" y="114700"/>
                    </a:cubicBezTo>
                    <a:cubicBezTo>
                      <a:pt x="1531651" y="118301"/>
                      <a:pt x="1531437" y="120873"/>
                      <a:pt x="1531180" y="122416"/>
                    </a:cubicBezTo>
                    <a:cubicBezTo>
                      <a:pt x="1530923" y="123959"/>
                      <a:pt x="1530537" y="125030"/>
                      <a:pt x="1530023" y="125630"/>
                    </a:cubicBezTo>
                    <a:cubicBezTo>
                      <a:pt x="1529508" y="126230"/>
                      <a:pt x="1528780" y="126659"/>
                      <a:pt x="1527837" y="126916"/>
                    </a:cubicBezTo>
                    <a:cubicBezTo>
                      <a:pt x="1526894" y="127173"/>
                      <a:pt x="1525651" y="127731"/>
                      <a:pt x="1524108" y="128588"/>
                    </a:cubicBezTo>
                    <a:cubicBezTo>
                      <a:pt x="1521707" y="129617"/>
                      <a:pt x="1520121" y="130002"/>
                      <a:pt x="1519350" y="129745"/>
                    </a:cubicBezTo>
                    <a:cubicBezTo>
                      <a:pt x="1518578" y="129488"/>
                      <a:pt x="1517164" y="129445"/>
                      <a:pt x="1515106" y="129617"/>
                    </a:cubicBezTo>
                    <a:cubicBezTo>
                      <a:pt x="1513906" y="129617"/>
                      <a:pt x="1513392" y="129574"/>
                      <a:pt x="1513563" y="129488"/>
                    </a:cubicBezTo>
                    <a:cubicBezTo>
                      <a:pt x="1513735" y="129402"/>
                      <a:pt x="1513478" y="129359"/>
                      <a:pt x="1512792" y="129359"/>
                    </a:cubicBezTo>
                    <a:lnTo>
                      <a:pt x="1512020" y="129359"/>
                    </a:lnTo>
                    <a:cubicBezTo>
                      <a:pt x="1511163" y="129531"/>
                      <a:pt x="1510649" y="129531"/>
                      <a:pt x="1510477" y="129359"/>
                    </a:cubicBezTo>
                    <a:cubicBezTo>
                      <a:pt x="1510306" y="129188"/>
                      <a:pt x="1509963" y="129102"/>
                      <a:pt x="1509449" y="129102"/>
                    </a:cubicBezTo>
                    <a:cubicBezTo>
                      <a:pt x="1507220" y="129274"/>
                      <a:pt x="1505505" y="129445"/>
                      <a:pt x="1504305" y="129617"/>
                    </a:cubicBezTo>
                    <a:cubicBezTo>
                      <a:pt x="1503105" y="129788"/>
                      <a:pt x="1501991" y="130088"/>
                      <a:pt x="1500962" y="130517"/>
                    </a:cubicBezTo>
                    <a:cubicBezTo>
                      <a:pt x="1499933" y="130945"/>
                      <a:pt x="1498862" y="131417"/>
                      <a:pt x="1497747" y="131931"/>
                    </a:cubicBezTo>
                    <a:cubicBezTo>
                      <a:pt x="1496633" y="132445"/>
                      <a:pt x="1495133" y="133131"/>
                      <a:pt x="1493247" y="133989"/>
                    </a:cubicBezTo>
                    <a:lnTo>
                      <a:pt x="1492218" y="134246"/>
                    </a:lnTo>
                    <a:cubicBezTo>
                      <a:pt x="1491875" y="134760"/>
                      <a:pt x="1491404" y="135017"/>
                      <a:pt x="1490803" y="135017"/>
                    </a:cubicBezTo>
                    <a:cubicBezTo>
                      <a:pt x="1490203" y="135017"/>
                      <a:pt x="1489646" y="135274"/>
                      <a:pt x="1489132" y="135789"/>
                    </a:cubicBezTo>
                    <a:cubicBezTo>
                      <a:pt x="1488103" y="136132"/>
                      <a:pt x="1487503" y="136303"/>
                      <a:pt x="1487332" y="136303"/>
                    </a:cubicBezTo>
                    <a:cubicBezTo>
                      <a:pt x="1487160" y="136303"/>
                      <a:pt x="1486646" y="136475"/>
                      <a:pt x="1485789" y="136817"/>
                    </a:cubicBezTo>
                    <a:cubicBezTo>
                      <a:pt x="1485446" y="136989"/>
                      <a:pt x="1485017" y="137246"/>
                      <a:pt x="1484503" y="137589"/>
                    </a:cubicBezTo>
                    <a:cubicBezTo>
                      <a:pt x="1483474" y="138446"/>
                      <a:pt x="1483088" y="138875"/>
                      <a:pt x="1483345" y="138875"/>
                    </a:cubicBezTo>
                    <a:cubicBezTo>
                      <a:pt x="1483603" y="138875"/>
                      <a:pt x="1483045" y="139046"/>
                      <a:pt x="1481674" y="139389"/>
                    </a:cubicBezTo>
                    <a:cubicBezTo>
                      <a:pt x="1480816" y="139561"/>
                      <a:pt x="1480216" y="139904"/>
                      <a:pt x="1479873" y="140418"/>
                    </a:cubicBezTo>
                    <a:cubicBezTo>
                      <a:pt x="1479531" y="140932"/>
                      <a:pt x="1479102" y="141447"/>
                      <a:pt x="1478588" y="141961"/>
                    </a:cubicBezTo>
                    <a:cubicBezTo>
                      <a:pt x="1477730" y="142818"/>
                      <a:pt x="1476616" y="143418"/>
                      <a:pt x="1475244" y="143761"/>
                    </a:cubicBezTo>
                    <a:cubicBezTo>
                      <a:pt x="1475244" y="144104"/>
                      <a:pt x="1474987" y="145004"/>
                      <a:pt x="1474473" y="146462"/>
                    </a:cubicBezTo>
                    <a:cubicBezTo>
                      <a:pt x="1473958" y="147919"/>
                      <a:pt x="1473487" y="149419"/>
                      <a:pt x="1473058" y="150962"/>
                    </a:cubicBezTo>
                    <a:cubicBezTo>
                      <a:pt x="1472630" y="152505"/>
                      <a:pt x="1472072" y="154091"/>
                      <a:pt x="1471387" y="155720"/>
                    </a:cubicBezTo>
                    <a:cubicBezTo>
                      <a:pt x="1470701" y="157349"/>
                      <a:pt x="1470272" y="158506"/>
                      <a:pt x="1470101" y="159192"/>
                    </a:cubicBezTo>
                    <a:lnTo>
                      <a:pt x="1469329" y="160735"/>
                    </a:lnTo>
                    <a:cubicBezTo>
                      <a:pt x="1467958" y="162106"/>
                      <a:pt x="1467272" y="163349"/>
                      <a:pt x="1467272" y="164464"/>
                    </a:cubicBezTo>
                    <a:cubicBezTo>
                      <a:pt x="1467272" y="165578"/>
                      <a:pt x="1466929" y="166993"/>
                      <a:pt x="1466243" y="168707"/>
                    </a:cubicBezTo>
                    <a:cubicBezTo>
                      <a:pt x="1465900" y="169736"/>
                      <a:pt x="1465772" y="170507"/>
                      <a:pt x="1465857" y="171022"/>
                    </a:cubicBezTo>
                    <a:cubicBezTo>
                      <a:pt x="1465943" y="171536"/>
                      <a:pt x="1465986" y="172308"/>
                      <a:pt x="1465986" y="173336"/>
                    </a:cubicBezTo>
                    <a:cubicBezTo>
                      <a:pt x="1465643" y="173508"/>
                      <a:pt x="1465300" y="173851"/>
                      <a:pt x="1464957" y="174365"/>
                    </a:cubicBezTo>
                    <a:lnTo>
                      <a:pt x="1463672" y="179508"/>
                    </a:lnTo>
                    <a:cubicBezTo>
                      <a:pt x="1463500" y="181052"/>
                      <a:pt x="1462986" y="182509"/>
                      <a:pt x="1462128" y="183880"/>
                    </a:cubicBezTo>
                    <a:cubicBezTo>
                      <a:pt x="1461785" y="184738"/>
                      <a:pt x="1461700" y="185209"/>
                      <a:pt x="1461871" y="185295"/>
                    </a:cubicBezTo>
                    <a:cubicBezTo>
                      <a:pt x="1462043" y="185381"/>
                      <a:pt x="1462128" y="185852"/>
                      <a:pt x="1462128" y="186709"/>
                    </a:cubicBezTo>
                    <a:cubicBezTo>
                      <a:pt x="1462128" y="186881"/>
                      <a:pt x="1461957" y="187095"/>
                      <a:pt x="1461614" y="187352"/>
                    </a:cubicBezTo>
                    <a:cubicBezTo>
                      <a:pt x="1461271" y="187610"/>
                      <a:pt x="1460928" y="188081"/>
                      <a:pt x="1460585" y="188767"/>
                    </a:cubicBezTo>
                    <a:lnTo>
                      <a:pt x="1460585" y="190053"/>
                    </a:lnTo>
                    <a:cubicBezTo>
                      <a:pt x="1460414" y="190396"/>
                      <a:pt x="1460242" y="190653"/>
                      <a:pt x="1460071" y="190824"/>
                    </a:cubicBezTo>
                    <a:cubicBezTo>
                      <a:pt x="1459900" y="191167"/>
                      <a:pt x="1459814" y="191553"/>
                      <a:pt x="1459814" y="191981"/>
                    </a:cubicBezTo>
                    <a:cubicBezTo>
                      <a:pt x="1459814" y="192410"/>
                      <a:pt x="1459642" y="192796"/>
                      <a:pt x="1459300" y="193139"/>
                    </a:cubicBezTo>
                    <a:cubicBezTo>
                      <a:pt x="1458957" y="193653"/>
                      <a:pt x="1458785" y="194339"/>
                      <a:pt x="1458785" y="195196"/>
                    </a:cubicBezTo>
                    <a:cubicBezTo>
                      <a:pt x="1458614" y="196739"/>
                      <a:pt x="1458399" y="197811"/>
                      <a:pt x="1458142" y="198411"/>
                    </a:cubicBezTo>
                    <a:cubicBezTo>
                      <a:pt x="1457885" y="199011"/>
                      <a:pt x="1457585" y="199825"/>
                      <a:pt x="1457242" y="200854"/>
                    </a:cubicBezTo>
                    <a:cubicBezTo>
                      <a:pt x="1457071" y="201540"/>
                      <a:pt x="1456856" y="202097"/>
                      <a:pt x="1456599" y="202526"/>
                    </a:cubicBezTo>
                    <a:cubicBezTo>
                      <a:pt x="1456342" y="202954"/>
                      <a:pt x="1456213" y="203426"/>
                      <a:pt x="1456213" y="203940"/>
                    </a:cubicBezTo>
                    <a:cubicBezTo>
                      <a:pt x="1456042" y="205140"/>
                      <a:pt x="1455613" y="206169"/>
                      <a:pt x="1454927" y="207026"/>
                    </a:cubicBezTo>
                    <a:cubicBezTo>
                      <a:pt x="1454242" y="207883"/>
                      <a:pt x="1453813" y="208912"/>
                      <a:pt x="1453642" y="210112"/>
                    </a:cubicBezTo>
                    <a:cubicBezTo>
                      <a:pt x="1453642" y="211141"/>
                      <a:pt x="1453470" y="212255"/>
                      <a:pt x="1453127" y="213456"/>
                    </a:cubicBezTo>
                    <a:cubicBezTo>
                      <a:pt x="1452784" y="214656"/>
                      <a:pt x="1452442" y="215684"/>
                      <a:pt x="1452099" y="216542"/>
                    </a:cubicBezTo>
                    <a:cubicBezTo>
                      <a:pt x="1451927" y="216885"/>
                      <a:pt x="1451799" y="217142"/>
                      <a:pt x="1451713" y="217313"/>
                    </a:cubicBezTo>
                    <a:cubicBezTo>
                      <a:pt x="1451627" y="217485"/>
                      <a:pt x="1451413" y="217913"/>
                      <a:pt x="1451070" y="218599"/>
                    </a:cubicBezTo>
                    <a:cubicBezTo>
                      <a:pt x="1450727" y="219456"/>
                      <a:pt x="1450598" y="219885"/>
                      <a:pt x="1450684" y="219885"/>
                    </a:cubicBezTo>
                    <a:cubicBezTo>
                      <a:pt x="1450770" y="219885"/>
                      <a:pt x="1450641" y="220056"/>
                      <a:pt x="1450298" y="220399"/>
                    </a:cubicBezTo>
                    <a:cubicBezTo>
                      <a:pt x="1449955" y="221428"/>
                      <a:pt x="1449441" y="222285"/>
                      <a:pt x="1448755" y="222971"/>
                    </a:cubicBezTo>
                    <a:cubicBezTo>
                      <a:pt x="1448070" y="223657"/>
                      <a:pt x="1447555" y="224428"/>
                      <a:pt x="1447212" y="225286"/>
                    </a:cubicBezTo>
                    <a:cubicBezTo>
                      <a:pt x="1446869" y="226314"/>
                      <a:pt x="1446612" y="226914"/>
                      <a:pt x="1446441" y="227086"/>
                    </a:cubicBezTo>
                    <a:cubicBezTo>
                      <a:pt x="1446269" y="227257"/>
                      <a:pt x="1446012" y="227515"/>
                      <a:pt x="1445669" y="227857"/>
                    </a:cubicBezTo>
                    <a:cubicBezTo>
                      <a:pt x="1445498" y="228372"/>
                      <a:pt x="1445412" y="228800"/>
                      <a:pt x="1445412" y="229143"/>
                    </a:cubicBezTo>
                    <a:cubicBezTo>
                      <a:pt x="1445412" y="229486"/>
                      <a:pt x="1445155" y="229829"/>
                      <a:pt x="1444641" y="230172"/>
                    </a:cubicBezTo>
                    <a:cubicBezTo>
                      <a:pt x="1444298" y="230515"/>
                      <a:pt x="1444169" y="230772"/>
                      <a:pt x="1444255" y="230943"/>
                    </a:cubicBezTo>
                    <a:cubicBezTo>
                      <a:pt x="1444341" y="231115"/>
                      <a:pt x="1444126" y="231372"/>
                      <a:pt x="1443612" y="231715"/>
                    </a:cubicBezTo>
                    <a:lnTo>
                      <a:pt x="1439240" y="238402"/>
                    </a:lnTo>
                    <a:cubicBezTo>
                      <a:pt x="1438383" y="239259"/>
                      <a:pt x="1437783" y="239987"/>
                      <a:pt x="1437440" y="240588"/>
                    </a:cubicBezTo>
                    <a:cubicBezTo>
                      <a:pt x="1437097" y="241188"/>
                      <a:pt x="1436411" y="241745"/>
                      <a:pt x="1435382" y="242259"/>
                    </a:cubicBezTo>
                    <a:cubicBezTo>
                      <a:pt x="1434696" y="242431"/>
                      <a:pt x="1434311" y="242688"/>
                      <a:pt x="1434225" y="243031"/>
                    </a:cubicBezTo>
                    <a:cubicBezTo>
                      <a:pt x="1434139" y="243374"/>
                      <a:pt x="1433839" y="243717"/>
                      <a:pt x="1433325" y="244059"/>
                    </a:cubicBezTo>
                    <a:cubicBezTo>
                      <a:pt x="1432982" y="244402"/>
                      <a:pt x="1432511" y="244702"/>
                      <a:pt x="1431910" y="244960"/>
                    </a:cubicBezTo>
                    <a:cubicBezTo>
                      <a:pt x="1431310" y="245217"/>
                      <a:pt x="1430839" y="245517"/>
                      <a:pt x="1430496" y="245860"/>
                    </a:cubicBezTo>
                    <a:cubicBezTo>
                      <a:pt x="1430324" y="246031"/>
                      <a:pt x="1430282" y="246031"/>
                      <a:pt x="1430367" y="245860"/>
                    </a:cubicBezTo>
                    <a:cubicBezTo>
                      <a:pt x="1430453" y="245688"/>
                      <a:pt x="1430410" y="245945"/>
                      <a:pt x="1430239" y="246631"/>
                    </a:cubicBezTo>
                    <a:cubicBezTo>
                      <a:pt x="1429381" y="246631"/>
                      <a:pt x="1428781" y="246717"/>
                      <a:pt x="1428439" y="246888"/>
                    </a:cubicBezTo>
                    <a:lnTo>
                      <a:pt x="1427667" y="247403"/>
                    </a:lnTo>
                    <a:lnTo>
                      <a:pt x="1427153" y="247403"/>
                    </a:lnTo>
                    <a:lnTo>
                      <a:pt x="1426381" y="247917"/>
                    </a:lnTo>
                    <a:cubicBezTo>
                      <a:pt x="1426038" y="248088"/>
                      <a:pt x="1425695" y="248303"/>
                      <a:pt x="1425352" y="248560"/>
                    </a:cubicBezTo>
                    <a:cubicBezTo>
                      <a:pt x="1425010" y="248817"/>
                      <a:pt x="1424495" y="249117"/>
                      <a:pt x="1423809" y="249460"/>
                    </a:cubicBezTo>
                    <a:cubicBezTo>
                      <a:pt x="1422952" y="249803"/>
                      <a:pt x="1422481" y="249803"/>
                      <a:pt x="1422395" y="249460"/>
                    </a:cubicBezTo>
                    <a:cubicBezTo>
                      <a:pt x="1422309" y="249117"/>
                      <a:pt x="1421923" y="249460"/>
                      <a:pt x="1421238" y="250489"/>
                    </a:cubicBezTo>
                    <a:cubicBezTo>
                      <a:pt x="1420895" y="250832"/>
                      <a:pt x="1420466" y="251260"/>
                      <a:pt x="1419952" y="251775"/>
                    </a:cubicBezTo>
                    <a:cubicBezTo>
                      <a:pt x="1415494" y="253318"/>
                      <a:pt x="1413351" y="254132"/>
                      <a:pt x="1413522" y="254218"/>
                    </a:cubicBezTo>
                    <a:cubicBezTo>
                      <a:pt x="1413694" y="254304"/>
                      <a:pt x="1414637" y="252460"/>
                      <a:pt x="1416351" y="248689"/>
                    </a:cubicBezTo>
                    <a:cubicBezTo>
                      <a:pt x="1416694" y="247831"/>
                      <a:pt x="1417037" y="247188"/>
                      <a:pt x="1417380" y="246760"/>
                    </a:cubicBezTo>
                    <a:cubicBezTo>
                      <a:pt x="1417723" y="246331"/>
                      <a:pt x="1418152" y="245602"/>
                      <a:pt x="1418666" y="244574"/>
                    </a:cubicBezTo>
                    <a:cubicBezTo>
                      <a:pt x="1418837" y="243717"/>
                      <a:pt x="1419009" y="243202"/>
                      <a:pt x="1419180" y="243031"/>
                    </a:cubicBezTo>
                    <a:cubicBezTo>
                      <a:pt x="1419352" y="242688"/>
                      <a:pt x="1419609" y="242259"/>
                      <a:pt x="1419952" y="241745"/>
                    </a:cubicBezTo>
                    <a:cubicBezTo>
                      <a:pt x="1420295" y="241059"/>
                      <a:pt x="1420466" y="240502"/>
                      <a:pt x="1420466" y="240073"/>
                    </a:cubicBezTo>
                    <a:cubicBezTo>
                      <a:pt x="1420466" y="239645"/>
                      <a:pt x="1420723" y="239259"/>
                      <a:pt x="1421238" y="238916"/>
                    </a:cubicBezTo>
                    <a:cubicBezTo>
                      <a:pt x="1422266" y="237201"/>
                      <a:pt x="1423209" y="235358"/>
                      <a:pt x="1424067" y="233387"/>
                    </a:cubicBezTo>
                    <a:cubicBezTo>
                      <a:pt x="1424924" y="231415"/>
                      <a:pt x="1425867" y="229572"/>
                      <a:pt x="1426895" y="227857"/>
                    </a:cubicBezTo>
                    <a:cubicBezTo>
                      <a:pt x="1427581" y="226829"/>
                      <a:pt x="1427924" y="226100"/>
                      <a:pt x="1427924" y="225671"/>
                    </a:cubicBezTo>
                    <a:cubicBezTo>
                      <a:pt x="1427924" y="225243"/>
                      <a:pt x="1428267" y="224514"/>
                      <a:pt x="1428953" y="223485"/>
                    </a:cubicBezTo>
                    <a:cubicBezTo>
                      <a:pt x="1429124" y="223143"/>
                      <a:pt x="1429467" y="222414"/>
                      <a:pt x="1429982" y="221299"/>
                    </a:cubicBezTo>
                    <a:cubicBezTo>
                      <a:pt x="1430496" y="220185"/>
                      <a:pt x="1431010" y="219028"/>
                      <a:pt x="1431525" y="217828"/>
                    </a:cubicBezTo>
                    <a:cubicBezTo>
                      <a:pt x="1432039" y="216627"/>
                      <a:pt x="1432596" y="215470"/>
                      <a:pt x="1433196" y="214356"/>
                    </a:cubicBezTo>
                    <a:cubicBezTo>
                      <a:pt x="1433796" y="213241"/>
                      <a:pt x="1434182" y="212427"/>
                      <a:pt x="1434354" y="211913"/>
                    </a:cubicBezTo>
                    <a:lnTo>
                      <a:pt x="1436668" y="206255"/>
                    </a:lnTo>
                    <a:cubicBezTo>
                      <a:pt x="1437011" y="205397"/>
                      <a:pt x="1437268" y="204583"/>
                      <a:pt x="1437440" y="203812"/>
                    </a:cubicBezTo>
                    <a:cubicBezTo>
                      <a:pt x="1437611" y="203040"/>
                      <a:pt x="1437868" y="202054"/>
                      <a:pt x="1438211" y="200854"/>
                    </a:cubicBezTo>
                    <a:cubicBezTo>
                      <a:pt x="1438383" y="200340"/>
                      <a:pt x="1438597" y="199868"/>
                      <a:pt x="1438854" y="199440"/>
                    </a:cubicBezTo>
                    <a:cubicBezTo>
                      <a:pt x="1439111" y="199011"/>
                      <a:pt x="1439326" y="198539"/>
                      <a:pt x="1439497" y="198025"/>
                    </a:cubicBezTo>
                    <a:cubicBezTo>
                      <a:pt x="1439840" y="196996"/>
                      <a:pt x="1440269" y="195839"/>
                      <a:pt x="1440783" y="194553"/>
                    </a:cubicBezTo>
                    <a:cubicBezTo>
                      <a:pt x="1441297" y="193267"/>
                      <a:pt x="1441726" y="192196"/>
                      <a:pt x="1442069" y="191339"/>
                    </a:cubicBezTo>
                    <a:lnTo>
                      <a:pt x="1442326" y="190567"/>
                    </a:lnTo>
                    <a:lnTo>
                      <a:pt x="1442326" y="190053"/>
                    </a:lnTo>
                    <a:cubicBezTo>
                      <a:pt x="1443012" y="188853"/>
                      <a:pt x="1443526" y="187438"/>
                      <a:pt x="1443869" y="185809"/>
                    </a:cubicBezTo>
                    <a:cubicBezTo>
                      <a:pt x="1444212" y="184180"/>
                      <a:pt x="1444726" y="182509"/>
                      <a:pt x="1445412" y="180794"/>
                    </a:cubicBezTo>
                    <a:cubicBezTo>
                      <a:pt x="1445755" y="180280"/>
                      <a:pt x="1445884" y="180023"/>
                      <a:pt x="1445798" y="180023"/>
                    </a:cubicBezTo>
                    <a:cubicBezTo>
                      <a:pt x="1445712" y="180023"/>
                      <a:pt x="1445755" y="179680"/>
                      <a:pt x="1445926" y="178994"/>
                    </a:cubicBezTo>
                    <a:cubicBezTo>
                      <a:pt x="1445926" y="178651"/>
                      <a:pt x="1445969" y="178437"/>
                      <a:pt x="1446055" y="178351"/>
                    </a:cubicBezTo>
                    <a:cubicBezTo>
                      <a:pt x="1446141" y="178265"/>
                      <a:pt x="1446184" y="177965"/>
                      <a:pt x="1446184" y="177451"/>
                    </a:cubicBezTo>
                    <a:cubicBezTo>
                      <a:pt x="1446527" y="176422"/>
                      <a:pt x="1446784" y="175265"/>
                      <a:pt x="1446955" y="173979"/>
                    </a:cubicBezTo>
                    <a:cubicBezTo>
                      <a:pt x="1447126" y="172693"/>
                      <a:pt x="1447298" y="171365"/>
                      <a:pt x="1447469" y="169993"/>
                    </a:cubicBezTo>
                    <a:lnTo>
                      <a:pt x="1448498" y="165878"/>
                    </a:lnTo>
                    <a:cubicBezTo>
                      <a:pt x="1448841" y="164850"/>
                      <a:pt x="1448927" y="164549"/>
                      <a:pt x="1448755" y="164978"/>
                    </a:cubicBezTo>
                    <a:cubicBezTo>
                      <a:pt x="1448584" y="165407"/>
                      <a:pt x="1448498" y="165278"/>
                      <a:pt x="1448498" y="164592"/>
                    </a:cubicBezTo>
                    <a:lnTo>
                      <a:pt x="1448498" y="163821"/>
                    </a:lnTo>
                    <a:cubicBezTo>
                      <a:pt x="1448670" y="163478"/>
                      <a:pt x="1448798" y="163521"/>
                      <a:pt x="1448884" y="163949"/>
                    </a:cubicBezTo>
                    <a:cubicBezTo>
                      <a:pt x="1448970" y="164378"/>
                      <a:pt x="1449013" y="164164"/>
                      <a:pt x="1449013" y="163306"/>
                    </a:cubicBezTo>
                    <a:lnTo>
                      <a:pt x="1449013" y="160735"/>
                    </a:lnTo>
                    <a:cubicBezTo>
                      <a:pt x="1449013" y="159877"/>
                      <a:pt x="1448798" y="159406"/>
                      <a:pt x="1448370" y="159320"/>
                    </a:cubicBezTo>
                    <a:cubicBezTo>
                      <a:pt x="1447941" y="159235"/>
                      <a:pt x="1447984" y="158849"/>
                      <a:pt x="1448498" y="158163"/>
                    </a:cubicBezTo>
                    <a:cubicBezTo>
                      <a:pt x="1448841" y="157134"/>
                      <a:pt x="1449141" y="156448"/>
                      <a:pt x="1449398" y="156106"/>
                    </a:cubicBezTo>
                    <a:cubicBezTo>
                      <a:pt x="1449655" y="155763"/>
                      <a:pt x="1449098" y="154991"/>
                      <a:pt x="1447727" y="153791"/>
                    </a:cubicBezTo>
                    <a:cubicBezTo>
                      <a:pt x="1447384" y="153448"/>
                      <a:pt x="1446912" y="153019"/>
                      <a:pt x="1446312" y="152505"/>
                    </a:cubicBezTo>
                    <a:cubicBezTo>
                      <a:pt x="1445712" y="151991"/>
                      <a:pt x="1445155" y="151305"/>
                      <a:pt x="1444641" y="150448"/>
                    </a:cubicBezTo>
                    <a:cubicBezTo>
                      <a:pt x="1443955" y="149590"/>
                      <a:pt x="1443912" y="149548"/>
                      <a:pt x="1444512" y="150319"/>
                    </a:cubicBezTo>
                    <a:cubicBezTo>
                      <a:pt x="1445112" y="151091"/>
                      <a:pt x="1445069" y="151048"/>
                      <a:pt x="1444383" y="150191"/>
                    </a:cubicBezTo>
                    <a:lnTo>
                      <a:pt x="1443098" y="148647"/>
                    </a:lnTo>
                    <a:cubicBezTo>
                      <a:pt x="1442583" y="147447"/>
                      <a:pt x="1442197" y="146933"/>
                      <a:pt x="1441940" y="147104"/>
                    </a:cubicBezTo>
                    <a:cubicBezTo>
                      <a:pt x="1441683" y="147276"/>
                      <a:pt x="1441211" y="146590"/>
                      <a:pt x="1440526" y="145047"/>
                    </a:cubicBezTo>
                    <a:lnTo>
                      <a:pt x="1440269" y="143761"/>
                    </a:lnTo>
                    <a:cubicBezTo>
                      <a:pt x="1440097" y="143247"/>
                      <a:pt x="1439968" y="142904"/>
                      <a:pt x="1439883" y="142732"/>
                    </a:cubicBezTo>
                    <a:cubicBezTo>
                      <a:pt x="1439797" y="142561"/>
                      <a:pt x="1439326" y="142390"/>
                      <a:pt x="1438468" y="142218"/>
                    </a:cubicBezTo>
                    <a:lnTo>
                      <a:pt x="1438983" y="138875"/>
                    </a:lnTo>
                    <a:cubicBezTo>
                      <a:pt x="1439154" y="138018"/>
                      <a:pt x="1439197" y="137546"/>
                      <a:pt x="1439111" y="137460"/>
                    </a:cubicBezTo>
                    <a:cubicBezTo>
                      <a:pt x="1439026" y="137375"/>
                      <a:pt x="1438983" y="136817"/>
                      <a:pt x="1438983" y="135789"/>
                    </a:cubicBezTo>
                    <a:cubicBezTo>
                      <a:pt x="1438983" y="134417"/>
                      <a:pt x="1439326" y="133346"/>
                      <a:pt x="1440011" y="132574"/>
                    </a:cubicBezTo>
                    <a:cubicBezTo>
                      <a:pt x="1440697" y="131803"/>
                      <a:pt x="1441469" y="131160"/>
                      <a:pt x="1442326" y="130645"/>
                    </a:cubicBezTo>
                    <a:cubicBezTo>
                      <a:pt x="1443183" y="129788"/>
                      <a:pt x="1443740" y="129359"/>
                      <a:pt x="1443998" y="129359"/>
                    </a:cubicBezTo>
                    <a:cubicBezTo>
                      <a:pt x="1444255" y="129359"/>
                      <a:pt x="1444555" y="129102"/>
                      <a:pt x="1444898" y="128588"/>
                    </a:cubicBezTo>
                    <a:cubicBezTo>
                      <a:pt x="1445583" y="127731"/>
                      <a:pt x="1445841" y="127345"/>
                      <a:pt x="1445669" y="127431"/>
                    </a:cubicBezTo>
                    <a:cubicBezTo>
                      <a:pt x="1445498" y="127516"/>
                      <a:pt x="1445926" y="127473"/>
                      <a:pt x="1446955" y="127302"/>
                    </a:cubicBezTo>
                    <a:cubicBezTo>
                      <a:pt x="1447984" y="127131"/>
                      <a:pt x="1448327" y="127088"/>
                      <a:pt x="1447984" y="127173"/>
                    </a:cubicBezTo>
                    <a:cubicBezTo>
                      <a:pt x="1447641" y="127259"/>
                      <a:pt x="1447727" y="127045"/>
                      <a:pt x="1448241" y="126530"/>
                    </a:cubicBezTo>
                    <a:cubicBezTo>
                      <a:pt x="1449098" y="126188"/>
                      <a:pt x="1449484" y="126273"/>
                      <a:pt x="1449398" y="126788"/>
                    </a:cubicBezTo>
                    <a:cubicBezTo>
                      <a:pt x="1449313" y="127302"/>
                      <a:pt x="1449270" y="127045"/>
                      <a:pt x="1449270" y="126016"/>
                    </a:cubicBezTo>
                    <a:cubicBezTo>
                      <a:pt x="1449270" y="125159"/>
                      <a:pt x="1449141" y="124730"/>
                      <a:pt x="1448884" y="124730"/>
                    </a:cubicBezTo>
                    <a:cubicBezTo>
                      <a:pt x="1448627" y="124730"/>
                      <a:pt x="1448670" y="124302"/>
                      <a:pt x="1449013" y="123444"/>
                    </a:cubicBezTo>
                    <a:cubicBezTo>
                      <a:pt x="1449013" y="122416"/>
                      <a:pt x="1449141" y="121858"/>
                      <a:pt x="1449398" y="121773"/>
                    </a:cubicBezTo>
                    <a:cubicBezTo>
                      <a:pt x="1449655" y="121687"/>
                      <a:pt x="1449698" y="120615"/>
                      <a:pt x="1449527" y="118558"/>
                    </a:cubicBezTo>
                    <a:lnTo>
                      <a:pt x="1449270" y="118044"/>
                    </a:lnTo>
                    <a:cubicBezTo>
                      <a:pt x="1448927" y="116844"/>
                      <a:pt x="1448841" y="116201"/>
                      <a:pt x="1449013" y="116115"/>
                    </a:cubicBezTo>
                    <a:cubicBezTo>
                      <a:pt x="1449184" y="116029"/>
                      <a:pt x="1449270" y="115558"/>
                      <a:pt x="1449270" y="114700"/>
                    </a:cubicBezTo>
                    <a:cubicBezTo>
                      <a:pt x="1449270" y="113500"/>
                      <a:pt x="1449227" y="112772"/>
                      <a:pt x="1449141" y="112514"/>
                    </a:cubicBezTo>
                    <a:cubicBezTo>
                      <a:pt x="1449055" y="112257"/>
                      <a:pt x="1449184" y="111786"/>
                      <a:pt x="1449527" y="111100"/>
                    </a:cubicBezTo>
                    <a:cubicBezTo>
                      <a:pt x="1450041" y="110071"/>
                      <a:pt x="1450170" y="109514"/>
                      <a:pt x="1449913" y="109428"/>
                    </a:cubicBezTo>
                    <a:cubicBezTo>
                      <a:pt x="1449655" y="109343"/>
                      <a:pt x="1449527" y="109043"/>
                      <a:pt x="1449527" y="108528"/>
                    </a:cubicBezTo>
                    <a:cubicBezTo>
                      <a:pt x="1449527" y="106814"/>
                      <a:pt x="1449570" y="105656"/>
                      <a:pt x="1449655" y="105056"/>
                    </a:cubicBezTo>
                    <a:cubicBezTo>
                      <a:pt x="1449741" y="104456"/>
                      <a:pt x="1450213" y="103556"/>
                      <a:pt x="1451070" y="102356"/>
                    </a:cubicBezTo>
                    <a:lnTo>
                      <a:pt x="1451584" y="101327"/>
                    </a:lnTo>
                    <a:cubicBezTo>
                      <a:pt x="1452099" y="100299"/>
                      <a:pt x="1452742" y="99741"/>
                      <a:pt x="1453513" y="99656"/>
                    </a:cubicBezTo>
                    <a:cubicBezTo>
                      <a:pt x="1454285" y="99570"/>
                      <a:pt x="1455185" y="99441"/>
                      <a:pt x="1456213" y="99270"/>
                    </a:cubicBezTo>
                    <a:cubicBezTo>
                      <a:pt x="1457413" y="99098"/>
                      <a:pt x="1457885" y="98927"/>
                      <a:pt x="1457628" y="98756"/>
                    </a:cubicBezTo>
                    <a:cubicBezTo>
                      <a:pt x="1457371" y="98584"/>
                      <a:pt x="1458099" y="98841"/>
                      <a:pt x="1459814" y="99527"/>
                    </a:cubicBezTo>
                    <a:lnTo>
                      <a:pt x="1462900" y="101327"/>
                    </a:lnTo>
                    <a:cubicBezTo>
                      <a:pt x="1463757" y="101670"/>
                      <a:pt x="1463843" y="101713"/>
                      <a:pt x="1463157" y="101456"/>
                    </a:cubicBezTo>
                    <a:cubicBezTo>
                      <a:pt x="1462471" y="101199"/>
                      <a:pt x="1462386" y="101242"/>
                      <a:pt x="1462900" y="101584"/>
                    </a:cubicBezTo>
                    <a:cubicBezTo>
                      <a:pt x="1463243" y="101927"/>
                      <a:pt x="1463543" y="102356"/>
                      <a:pt x="1463800" y="102870"/>
                    </a:cubicBezTo>
                    <a:cubicBezTo>
                      <a:pt x="1464057" y="103385"/>
                      <a:pt x="1464443" y="103813"/>
                      <a:pt x="1464957" y="104156"/>
                    </a:cubicBezTo>
                    <a:cubicBezTo>
                      <a:pt x="1465986" y="105185"/>
                      <a:pt x="1466543" y="105956"/>
                      <a:pt x="1466629" y="106471"/>
                    </a:cubicBezTo>
                    <a:cubicBezTo>
                      <a:pt x="1466715" y="106985"/>
                      <a:pt x="1467358" y="107414"/>
                      <a:pt x="1468558" y="107757"/>
                    </a:cubicBezTo>
                    <a:lnTo>
                      <a:pt x="1468558" y="108785"/>
                    </a:lnTo>
                    <a:cubicBezTo>
                      <a:pt x="1469415" y="108957"/>
                      <a:pt x="1469844" y="109171"/>
                      <a:pt x="1469844" y="109428"/>
                    </a:cubicBezTo>
                    <a:cubicBezTo>
                      <a:pt x="1469844" y="109685"/>
                      <a:pt x="1469929" y="110157"/>
                      <a:pt x="1470101" y="110843"/>
                    </a:cubicBezTo>
                    <a:cubicBezTo>
                      <a:pt x="1470444" y="111871"/>
                      <a:pt x="1470744" y="112472"/>
                      <a:pt x="1471001" y="112643"/>
                    </a:cubicBezTo>
                    <a:cubicBezTo>
                      <a:pt x="1471258" y="112814"/>
                      <a:pt x="1471730" y="113500"/>
                      <a:pt x="1472415" y="114700"/>
                    </a:cubicBezTo>
                    <a:cubicBezTo>
                      <a:pt x="1473444" y="116415"/>
                      <a:pt x="1473830" y="117186"/>
                      <a:pt x="1473573" y="117015"/>
                    </a:cubicBezTo>
                    <a:cubicBezTo>
                      <a:pt x="1473316" y="116844"/>
                      <a:pt x="1473358" y="117272"/>
                      <a:pt x="1473701" y="118301"/>
                    </a:cubicBezTo>
                    <a:cubicBezTo>
                      <a:pt x="1475073" y="119158"/>
                      <a:pt x="1476573" y="118944"/>
                      <a:pt x="1478202" y="117658"/>
                    </a:cubicBezTo>
                    <a:cubicBezTo>
                      <a:pt x="1479831" y="116372"/>
                      <a:pt x="1480816" y="115215"/>
                      <a:pt x="1481159" y="114186"/>
                    </a:cubicBezTo>
                    <a:cubicBezTo>
                      <a:pt x="1481674" y="113843"/>
                      <a:pt x="1481931" y="113457"/>
                      <a:pt x="1481931" y="113029"/>
                    </a:cubicBezTo>
                    <a:cubicBezTo>
                      <a:pt x="1481931" y="112600"/>
                      <a:pt x="1482188" y="112214"/>
                      <a:pt x="1482702" y="111871"/>
                    </a:cubicBezTo>
                    <a:cubicBezTo>
                      <a:pt x="1483045" y="111357"/>
                      <a:pt x="1483517" y="110543"/>
                      <a:pt x="1484117" y="109428"/>
                    </a:cubicBezTo>
                    <a:cubicBezTo>
                      <a:pt x="1484717" y="108314"/>
                      <a:pt x="1485317" y="107199"/>
                      <a:pt x="1485917" y="106085"/>
                    </a:cubicBezTo>
                    <a:cubicBezTo>
                      <a:pt x="1486517" y="104971"/>
                      <a:pt x="1487117" y="104028"/>
                      <a:pt x="1487717" y="103256"/>
                    </a:cubicBezTo>
                    <a:cubicBezTo>
                      <a:pt x="1488317" y="102485"/>
                      <a:pt x="1488703" y="101970"/>
                      <a:pt x="1488875" y="101713"/>
                    </a:cubicBezTo>
                    <a:cubicBezTo>
                      <a:pt x="1489046" y="101456"/>
                      <a:pt x="1489132" y="100984"/>
                      <a:pt x="1489132" y="100299"/>
                    </a:cubicBezTo>
                    <a:cubicBezTo>
                      <a:pt x="1489132" y="99613"/>
                      <a:pt x="1489303" y="99098"/>
                      <a:pt x="1489646" y="98756"/>
                    </a:cubicBezTo>
                    <a:lnTo>
                      <a:pt x="1494532" y="88211"/>
                    </a:lnTo>
                    <a:cubicBezTo>
                      <a:pt x="1495047" y="87697"/>
                      <a:pt x="1495561" y="86711"/>
                      <a:pt x="1496076" y="85254"/>
                    </a:cubicBezTo>
                    <a:cubicBezTo>
                      <a:pt x="1496590" y="83797"/>
                      <a:pt x="1497018" y="82639"/>
                      <a:pt x="1497361" y="81782"/>
                    </a:cubicBezTo>
                    <a:cubicBezTo>
                      <a:pt x="1497361" y="81611"/>
                      <a:pt x="1497490" y="81396"/>
                      <a:pt x="1497747" y="81139"/>
                    </a:cubicBezTo>
                    <a:cubicBezTo>
                      <a:pt x="1498004" y="80882"/>
                      <a:pt x="1498133" y="80582"/>
                      <a:pt x="1498133" y="80239"/>
                    </a:cubicBezTo>
                    <a:cubicBezTo>
                      <a:pt x="1497276" y="79039"/>
                      <a:pt x="1496633" y="78439"/>
                      <a:pt x="1496204" y="78439"/>
                    </a:cubicBezTo>
                    <a:cubicBezTo>
                      <a:pt x="1495776" y="78439"/>
                      <a:pt x="1495133" y="78010"/>
                      <a:pt x="1494275" y="77153"/>
                    </a:cubicBezTo>
                    <a:cubicBezTo>
                      <a:pt x="1492389" y="75953"/>
                      <a:pt x="1490546" y="75353"/>
                      <a:pt x="1488746" y="75353"/>
                    </a:cubicBezTo>
                    <a:cubicBezTo>
                      <a:pt x="1486946" y="75353"/>
                      <a:pt x="1485317" y="75610"/>
                      <a:pt x="1483860" y="76124"/>
                    </a:cubicBezTo>
                    <a:cubicBezTo>
                      <a:pt x="1482402" y="76638"/>
                      <a:pt x="1480859" y="77324"/>
                      <a:pt x="1479231" y="78182"/>
                    </a:cubicBezTo>
                    <a:cubicBezTo>
                      <a:pt x="1477602" y="79039"/>
                      <a:pt x="1475759" y="79553"/>
                      <a:pt x="1473701" y="79725"/>
                    </a:cubicBezTo>
                    <a:lnTo>
                      <a:pt x="1469072" y="82039"/>
                    </a:lnTo>
                    <a:cubicBezTo>
                      <a:pt x="1468729" y="82554"/>
                      <a:pt x="1468258" y="83239"/>
                      <a:pt x="1467658" y="84097"/>
                    </a:cubicBezTo>
                    <a:cubicBezTo>
                      <a:pt x="1467058" y="84954"/>
                      <a:pt x="1466329" y="85640"/>
                      <a:pt x="1465472" y="86154"/>
                    </a:cubicBezTo>
                    <a:cubicBezTo>
                      <a:pt x="1464957" y="86497"/>
                      <a:pt x="1464400" y="87011"/>
                      <a:pt x="1463800" y="87697"/>
                    </a:cubicBezTo>
                    <a:cubicBezTo>
                      <a:pt x="1463200" y="88383"/>
                      <a:pt x="1462471" y="88983"/>
                      <a:pt x="1461614" y="89497"/>
                    </a:cubicBezTo>
                    <a:cubicBezTo>
                      <a:pt x="1461100" y="89497"/>
                      <a:pt x="1460585" y="89669"/>
                      <a:pt x="1460071" y="90012"/>
                    </a:cubicBezTo>
                    <a:cubicBezTo>
                      <a:pt x="1459728" y="90354"/>
                      <a:pt x="1459300" y="90697"/>
                      <a:pt x="1458785" y="91040"/>
                    </a:cubicBezTo>
                    <a:cubicBezTo>
                      <a:pt x="1458271" y="91383"/>
                      <a:pt x="1457842" y="91983"/>
                      <a:pt x="1457499" y="92841"/>
                    </a:cubicBezTo>
                    <a:cubicBezTo>
                      <a:pt x="1457156" y="93183"/>
                      <a:pt x="1456642" y="93655"/>
                      <a:pt x="1455956" y="94255"/>
                    </a:cubicBezTo>
                    <a:cubicBezTo>
                      <a:pt x="1455270" y="94855"/>
                      <a:pt x="1454670" y="95498"/>
                      <a:pt x="1454156" y="96184"/>
                    </a:cubicBezTo>
                    <a:cubicBezTo>
                      <a:pt x="1452442" y="98584"/>
                      <a:pt x="1450427" y="99613"/>
                      <a:pt x="1448112" y="99270"/>
                    </a:cubicBezTo>
                    <a:cubicBezTo>
                      <a:pt x="1445798" y="98927"/>
                      <a:pt x="1444555" y="97898"/>
                      <a:pt x="1444383" y="96184"/>
                    </a:cubicBezTo>
                    <a:cubicBezTo>
                      <a:pt x="1443869" y="96012"/>
                      <a:pt x="1443569" y="95969"/>
                      <a:pt x="1443483" y="96055"/>
                    </a:cubicBezTo>
                    <a:cubicBezTo>
                      <a:pt x="1443397" y="96141"/>
                      <a:pt x="1443183" y="95927"/>
                      <a:pt x="1442840" y="95412"/>
                    </a:cubicBezTo>
                    <a:cubicBezTo>
                      <a:pt x="1442840" y="94384"/>
                      <a:pt x="1442669" y="93398"/>
                      <a:pt x="1442326" y="92455"/>
                    </a:cubicBezTo>
                    <a:cubicBezTo>
                      <a:pt x="1441983" y="91512"/>
                      <a:pt x="1441812" y="90783"/>
                      <a:pt x="1441812" y="90269"/>
                    </a:cubicBezTo>
                    <a:cubicBezTo>
                      <a:pt x="1441812" y="89412"/>
                      <a:pt x="1441854" y="88940"/>
                      <a:pt x="1441940" y="88854"/>
                    </a:cubicBezTo>
                    <a:cubicBezTo>
                      <a:pt x="1442026" y="88769"/>
                      <a:pt x="1442069" y="88554"/>
                      <a:pt x="1442069" y="88211"/>
                    </a:cubicBezTo>
                    <a:cubicBezTo>
                      <a:pt x="1441897" y="87697"/>
                      <a:pt x="1441854" y="87568"/>
                      <a:pt x="1441940" y="87826"/>
                    </a:cubicBezTo>
                    <a:cubicBezTo>
                      <a:pt x="1442026" y="88083"/>
                      <a:pt x="1441983" y="87868"/>
                      <a:pt x="1441812" y="87183"/>
                    </a:cubicBezTo>
                    <a:cubicBezTo>
                      <a:pt x="1441297" y="87697"/>
                      <a:pt x="1441040" y="88126"/>
                      <a:pt x="1441040" y="88469"/>
                    </a:cubicBezTo>
                    <a:cubicBezTo>
                      <a:pt x="1440697" y="89497"/>
                      <a:pt x="1440183" y="90483"/>
                      <a:pt x="1439497" y="91426"/>
                    </a:cubicBezTo>
                    <a:cubicBezTo>
                      <a:pt x="1438811" y="92369"/>
                      <a:pt x="1438297" y="93269"/>
                      <a:pt x="1437954" y="94126"/>
                    </a:cubicBezTo>
                    <a:lnTo>
                      <a:pt x="1436668" y="96441"/>
                    </a:lnTo>
                    <a:cubicBezTo>
                      <a:pt x="1435811" y="98327"/>
                      <a:pt x="1435168" y="99999"/>
                      <a:pt x="1434739" y="101456"/>
                    </a:cubicBezTo>
                    <a:cubicBezTo>
                      <a:pt x="1434311" y="102913"/>
                      <a:pt x="1433753" y="104156"/>
                      <a:pt x="1433068" y="105185"/>
                    </a:cubicBezTo>
                    <a:lnTo>
                      <a:pt x="1431782" y="107757"/>
                    </a:lnTo>
                    <a:lnTo>
                      <a:pt x="1431782" y="108528"/>
                    </a:lnTo>
                    <a:lnTo>
                      <a:pt x="1428953" y="115215"/>
                    </a:lnTo>
                    <a:cubicBezTo>
                      <a:pt x="1428610" y="116243"/>
                      <a:pt x="1428224" y="117186"/>
                      <a:pt x="1427796" y="118044"/>
                    </a:cubicBezTo>
                    <a:cubicBezTo>
                      <a:pt x="1427367" y="118901"/>
                      <a:pt x="1426981" y="119758"/>
                      <a:pt x="1426638" y="120615"/>
                    </a:cubicBezTo>
                    <a:lnTo>
                      <a:pt x="1425352" y="122930"/>
                    </a:lnTo>
                    <a:cubicBezTo>
                      <a:pt x="1425010" y="123273"/>
                      <a:pt x="1424795" y="123616"/>
                      <a:pt x="1424710" y="123959"/>
                    </a:cubicBezTo>
                    <a:cubicBezTo>
                      <a:pt x="1424624" y="124302"/>
                      <a:pt x="1424409" y="124644"/>
                      <a:pt x="1424067" y="124987"/>
                    </a:cubicBezTo>
                    <a:cubicBezTo>
                      <a:pt x="1424067" y="125330"/>
                      <a:pt x="1423981" y="125759"/>
                      <a:pt x="1423809" y="126273"/>
                    </a:cubicBezTo>
                    <a:lnTo>
                      <a:pt x="1422266" y="130902"/>
                    </a:lnTo>
                    <a:lnTo>
                      <a:pt x="1422009" y="131417"/>
                    </a:lnTo>
                    <a:lnTo>
                      <a:pt x="1419695" y="137846"/>
                    </a:lnTo>
                    <a:cubicBezTo>
                      <a:pt x="1419523" y="138189"/>
                      <a:pt x="1419395" y="138446"/>
                      <a:pt x="1419309" y="138618"/>
                    </a:cubicBezTo>
                    <a:cubicBezTo>
                      <a:pt x="1419223" y="138789"/>
                      <a:pt x="1419094" y="139046"/>
                      <a:pt x="1418923" y="139389"/>
                    </a:cubicBezTo>
                    <a:cubicBezTo>
                      <a:pt x="1418752" y="140246"/>
                      <a:pt x="1418837" y="140889"/>
                      <a:pt x="1419180" y="141318"/>
                    </a:cubicBezTo>
                    <a:cubicBezTo>
                      <a:pt x="1419523" y="141747"/>
                      <a:pt x="1419523" y="142475"/>
                      <a:pt x="1419180" y="143504"/>
                    </a:cubicBezTo>
                    <a:cubicBezTo>
                      <a:pt x="1419009" y="144533"/>
                      <a:pt x="1419052" y="145218"/>
                      <a:pt x="1419309" y="145561"/>
                    </a:cubicBezTo>
                    <a:cubicBezTo>
                      <a:pt x="1419566" y="145904"/>
                      <a:pt x="1419523" y="146504"/>
                      <a:pt x="1419180" y="147362"/>
                    </a:cubicBezTo>
                    <a:cubicBezTo>
                      <a:pt x="1418837" y="149076"/>
                      <a:pt x="1418237" y="151048"/>
                      <a:pt x="1417380" y="153277"/>
                    </a:cubicBezTo>
                    <a:cubicBezTo>
                      <a:pt x="1417209" y="153620"/>
                      <a:pt x="1416994" y="154177"/>
                      <a:pt x="1416737" y="154948"/>
                    </a:cubicBezTo>
                    <a:cubicBezTo>
                      <a:pt x="1416480" y="155720"/>
                      <a:pt x="1416351" y="156277"/>
                      <a:pt x="1416351" y="156620"/>
                    </a:cubicBezTo>
                    <a:lnTo>
                      <a:pt x="1416351" y="157391"/>
                    </a:lnTo>
                    <a:cubicBezTo>
                      <a:pt x="1416351" y="157906"/>
                      <a:pt x="1415751" y="158506"/>
                      <a:pt x="1414551" y="159192"/>
                    </a:cubicBezTo>
                    <a:lnTo>
                      <a:pt x="1413522" y="159963"/>
                    </a:lnTo>
                    <a:cubicBezTo>
                      <a:pt x="1412494" y="161163"/>
                      <a:pt x="1412065" y="161592"/>
                      <a:pt x="1412236" y="161249"/>
                    </a:cubicBezTo>
                    <a:cubicBezTo>
                      <a:pt x="1412408" y="160906"/>
                      <a:pt x="1412151" y="160820"/>
                      <a:pt x="1411465" y="160992"/>
                    </a:cubicBezTo>
                    <a:cubicBezTo>
                      <a:pt x="1411122" y="161163"/>
                      <a:pt x="1410908" y="161378"/>
                      <a:pt x="1410822" y="161635"/>
                    </a:cubicBezTo>
                    <a:cubicBezTo>
                      <a:pt x="1410736" y="161892"/>
                      <a:pt x="1410436" y="162192"/>
                      <a:pt x="1409922" y="162535"/>
                    </a:cubicBezTo>
                    <a:lnTo>
                      <a:pt x="1409408" y="162535"/>
                    </a:lnTo>
                    <a:cubicBezTo>
                      <a:pt x="1408036" y="162878"/>
                      <a:pt x="1407307" y="163135"/>
                      <a:pt x="1407221" y="163306"/>
                    </a:cubicBezTo>
                    <a:cubicBezTo>
                      <a:pt x="1407136" y="163478"/>
                      <a:pt x="1406750" y="163821"/>
                      <a:pt x="1406064" y="164335"/>
                    </a:cubicBezTo>
                    <a:cubicBezTo>
                      <a:pt x="1405207" y="164678"/>
                      <a:pt x="1404350" y="164807"/>
                      <a:pt x="1403493" y="164721"/>
                    </a:cubicBezTo>
                    <a:cubicBezTo>
                      <a:pt x="1402635" y="164635"/>
                      <a:pt x="1402207" y="165107"/>
                      <a:pt x="1402207" y="166135"/>
                    </a:cubicBezTo>
                    <a:cubicBezTo>
                      <a:pt x="1402207" y="166650"/>
                      <a:pt x="1402292" y="166778"/>
                      <a:pt x="1402464" y="166521"/>
                    </a:cubicBezTo>
                    <a:cubicBezTo>
                      <a:pt x="1402635" y="166264"/>
                      <a:pt x="1402721" y="166650"/>
                      <a:pt x="1402721" y="167678"/>
                    </a:cubicBezTo>
                    <a:lnTo>
                      <a:pt x="1402721" y="174108"/>
                    </a:lnTo>
                    <a:cubicBezTo>
                      <a:pt x="1402378" y="175651"/>
                      <a:pt x="1402292" y="176765"/>
                      <a:pt x="1402464" y="177451"/>
                    </a:cubicBezTo>
                    <a:cubicBezTo>
                      <a:pt x="1402635" y="178137"/>
                      <a:pt x="1402721" y="179080"/>
                      <a:pt x="1402721" y="180280"/>
                    </a:cubicBezTo>
                    <a:lnTo>
                      <a:pt x="1402978" y="184652"/>
                    </a:lnTo>
                    <a:cubicBezTo>
                      <a:pt x="1402807" y="185681"/>
                      <a:pt x="1402807" y="186752"/>
                      <a:pt x="1402978" y="187867"/>
                    </a:cubicBezTo>
                    <a:cubicBezTo>
                      <a:pt x="1403150" y="188981"/>
                      <a:pt x="1403235" y="189967"/>
                      <a:pt x="1403235" y="190824"/>
                    </a:cubicBezTo>
                    <a:lnTo>
                      <a:pt x="1402978" y="191853"/>
                    </a:lnTo>
                    <a:cubicBezTo>
                      <a:pt x="1402978" y="192882"/>
                      <a:pt x="1403064" y="193696"/>
                      <a:pt x="1403235" y="194296"/>
                    </a:cubicBezTo>
                    <a:cubicBezTo>
                      <a:pt x="1403407" y="194896"/>
                      <a:pt x="1403407" y="195711"/>
                      <a:pt x="1403235" y="196739"/>
                    </a:cubicBezTo>
                    <a:cubicBezTo>
                      <a:pt x="1403064" y="197939"/>
                      <a:pt x="1403064" y="198882"/>
                      <a:pt x="1403235" y="199568"/>
                    </a:cubicBezTo>
                    <a:cubicBezTo>
                      <a:pt x="1403407" y="201111"/>
                      <a:pt x="1403407" y="202740"/>
                      <a:pt x="1403235" y="204454"/>
                    </a:cubicBezTo>
                    <a:cubicBezTo>
                      <a:pt x="1403064" y="206169"/>
                      <a:pt x="1403150" y="207883"/>
                      <a:pt x="1403493" y="209598"/>
                    </a:cubicBezTo>
                    <a:cubicBezTo>
                      <a:pt x="1404178" y="211998"/>
                      <a:pt x="1404307" y="214141"/>
                      <a:pt x="1403878" y="216027"/>
                    </a:cubicBezTo>
                    <a:cubicBezTo>
                      <a:pt x="1403450" y="217913"/>
                      <a:pt x="1403321" y="220056"/>
                      <a:pt x="1403493" y="222457"/>
                    </a:cubicBezTo>
                    <a:lnTo>
                      <a:pt x="1404007" y="224771"/>
                    </a:lnTo>
                    <a:cubicBezTo>
                      <a:pt x="1404007" y="225457"/>
                      <a:pt x="1403921" y="225629"/>
                      <a:pt x="1403750" y="225286"/>
                    </a:cubicBezTo>
                    <a:cubicBezTo>
                      <a:pt x="1403578" y="224943"/>
                      <a:pt x="1403493" y="225114"/>
                      <a:pt x="1403493" y="225800"/>
                    </a:cubicBezTo>
                    <a:cubicBezTo>
                      <a:pt x="1403493" y="226314"/>
                      <a:pt x="1403235" y="227214"/>
                      <a:pt x="1402721" y="228500"/>
                    </a:cubicBezTo>
                    <a:cubicBezTo>
                      <a:pt x="1402207" y="229786"/>
                      <a:pt x="1401564" y="231115"/>
                      <a:pt x="1400792" y="232487"/>
                    </a:cubicBezTo>
                    <a:cubicBezTo>
                      <a:pt x="1400021" y="233858"/>
                      <a:pt x="1399292" y="235187"/>
                      <a:pt x="1398606" y="236473"/>
                    </a:cubicBezTo>
                    <a:cubicBezTo>
                      <a:pt x="1397920" y="237759"/>
                      <a:pt x="1397320" y="238573"/>
                      <a:pt x="1396806" y="238916"/>
                    </a:cubicBezTo>
                    <a:cubicBezTo>
                      <a:pt x="1396463" y="239430"/>
                      <a:pt x="1395992" y="239902"/>
                      <a:pt x="1395392" y="240330"/>
                    </a:cubicBezTo>
                    <a:cubicBezTo>
                      <a:pt x="1394791" y="240759"/>
                      <a:pt x="1394234" y="241402"/>
                      <a:pt x="1393720" y="242259"/>
                    </a:cubicBezTo>
                    <a:cubicBezTo>
                      <a:pt x="1393377" y="243288"/>
                      <a:pt x="1393205" y="243845"/>
                      <a:pt x="1393205" y="243931"/>
                    </a:cubicBezTo>
                    <a:cubicBezTo>
                      <a:pt x="1393205" y="244017"/>
                      <a:pt x="1392348" y="244317"/>
                      <a:pt x="1390634" y="244831"/>
                    </a:cubicBezTo>
                    <a:lnTo>
                      <a:pt x="1388062" y="246117"/>
                    </a:lnTo>
                    <a:cubicBezTo>
                      <a:pt x="1387376" y="246288"/>
                      <a:pt x="1386905" y="246631"/>
                      <a:pt x="1386648" y="247146"/>
                    </a:cubicBezTo>
                    <a:cubicBezTo>
                      <a:pt x="1386390" y="247660"/>
                      <a:pt x="1385833" y="248003"/>
                      <a:pt x="1384976" y="248174"/>
                    </a:cubicBezTo>
                    <a:cubicBezTo>
                      <a:pt x="1384976" y="248003"/>
                      <a:pt x="1384805" y="247660"/>
                      <a:pt x="1384462" y="247146"/>
                    </a:cubicBezTo>
                    <a:lnTo>
                      <a:pt x="1382918" y="243031"/>
                    </a:lnTo>
                    <a:cubicBezTo>
                      <a:pt x="1382747" y="242688"/>
                      <a:pt x="1382704" y="242516"/>
                      <a:pt x="1382790" y="242516"/>
                    </a:cubicBezTo>
                    <a:cubicBezTo>
                      <a:pt x="1382876" y="242516"/>
                      <a:pt x="1382661" y="242431"/>
                      <a:pt x="1382147" y="242259"/>
                    </a:cubicBezTo>
                    <a:cubicBezTo>
                      <a:pt x="1382147" y="240545"/>
                      <a:pt x="1382190" y="239602"/>
                      <a:pt x="1382276" y="239430"/>
                    </a:cubicBezTo>
                    <a:cubicBezTo>
                      <a:pt x="1382361" y="239259"/>
                      <a:pt x="1382061" y="238659"/>
                      <a:pt x="1381375" y="237630"/>
                    </a:cubicBezTo>
                    <a:lnTo>
                      <a:pt x="1381890" y="235316"/>
                    </a:lnTo>
                    <a:lnTo>
                      <a:pt x="1382147" y="235058"/>
                    </a:lnTo>
                    <a:cubicBezTo>
                      <a:pt x="1382147" y="232829"/>
                      <a:pt x="1381804" y="231115"/>
                      <a:pt x="1381118" y="229915"/>
                    </a:cubicBezTo>
                    <a:lnTo>
                      <a:pt x="1380090" y="227857"/>
                    </a:lnTo>
                    <a:lnTo>
                      <a:pt x="1376489" y="223485"/>
                    </a:lnTo>
                    <a:cubicBezTo>
                      <a:pt x="1375461" y="222457"/>
                      <a:pt x="1373917" y="221214"/>
                      <a:pt x="1371860" y="219756"/>
                    </a:cubicBezTo>
                    <a:cubicBezTo>
                      <a:pt x="1369803" y="218299"/>
                      <a:pt x="1368088" y="217228"/>
                      <a:pt x="1366717" y="216542"/>
                    </a:cubicBezTo>
                    <a:cubicBezTo>
                      <a:pt x="1366374" y="216370"/>
                      <a:pt x="1366159" y="216199"/>
                      <a:pt x="1366074" y="216027"/>
                    </a:cubicBezTo>
                    <a:cubicBezTo>
                      <a:pt x="1365988" y="215856"/>
                      <a:pt x="1365688" y="215684"/>
                      <a:pt x="1365173" y="215513"/>
                    </a:cubicBezTo>
                    <a:cubicBezTo>
                      <a:pt x="1364145" y="214827"/>
                      <a:pt x="1363245" y="214270"/>
                      <a:pt x="1362473" y="213841"/>
                    </a:cubicBezTo>
                    <a:cubicBezTo>
                      <a:pt x="1361702" y="213413"/>
                      <a:pt x="1361230" y="212598"/>
                      <a:pt x="1361059" y="211398"/>
                    </a:cubicBezTo>
                    <a:cubicBezTo>
                      <a:pt x="1359687" y="211398"/>
                      <a:pt x="1358958" y="211184"/>
                      <a:pt x="1358873" y="210755"/>
                    </a:cubicBezTo>
                    <a:cubicBezTo>
                      <a:pt x="1358787" y="210327"/>
                      <a:pt x="1358744" y="209341"/>
                      <a:pt x="1358744" y="207798"/>
                    </a:cubicBezTo>
                    <a:cubicBezTo>
                      <a:pt x="1359430" y="207626"/>
                      <a:pt x="1359987" y="207498"/>
                      <a:pt x="1360416" y="207412"/>
                    </a:cubicBezTo>
                    <a:cubicBezTo>
                      <a:pt x="1360844" y="207326"/>
                      <a:pt x="1361316" y="207198"/>
                      <a:pt x="1361830" y="207026"/>
                    </a:cubicBezTo>
                    <a:cubicBezTo>
                      <a:pt x="1363030" y="206340"/>
                      <a:pt x="1363888" y="205569"/>
                      <a:pt x="1364402" y="204712"/>
                    </a:cubicBezTo>
                    <a:cubicBezTo>
                      <a:pt x="1364745" y="203683"/>
                      <a:pt x="1365088" y="203169"/>
                      <a:pt x="1365431" y="203169"/>
                    </a:cubicBezTo>
                    <a:cubicBezTo>
                      <a:pt x="1365774" y="203169"/>
                      <a:pt x="1366459" y="202826"/>
                      <a:pt x="1367488" y="202140"/>
                    </a:cubicBezTo>
                    <a:lnTo>
                      <a:pt x="1371860" y="204454"/>
                    </a:lnTo>
                    <a:cubicBezTo>
                      <a:pt x="1372374" y="204797"/>
                      <a:pt x="1372674" y="204926"/>
                      <a:pt x="1372760" y="204840"/>
                    </a:cubicBezTo>
                    <a:cubicBezTo>
                      <a:pt x="1372846" y="204755"/>
                      <a:pt x="1373232" y="204969"/>
                      <a:pt x="1373917" y="205483"/>
                    </a:cubicBezTo>
                    <a:lnTo>
                      <a:pt x="1384204" y="210112"/>
                    </a:lnTo>
                    <a:cubicBezTo>
                      <a:pt x="1384547" y="210284"/>
                      <a:pt x="1384590" y="210369"/>
                      <a:pt x="1384333" y="210369"/>
                    </a:cubicBezTo>
                    <a:cubicBezTo>
                      <a:pt x="1384076" y="210369"/>
                      <a:pt x="1384290" y="210369"/>
                      <a:pt x="1384976" y="210369"/>
                    </a:cubicBezTo>
                    <a:cubicBezTo>
                      <a:pt x="1385833" y="210369"/>
                      <a:pt x="1386348" y="210241"/>
                      <a:pt x="1386519" y="209984"/>
                    </a:cubicBezTo>
                    <a:cubicBezTo>
                      <a:pt x="1386690" y="209727"/>
                      <a:pt x="1387033" y="209427"/>
                      <a:pt x="1387548" y="209084"/>
                    </a:cubicBezTo>
                    <a:cubicBezTo>
                      <a:pt x="1387548" y="208398"/>
                      <a:pt x="1387462" y="207926"/>
                      <a:pt x="1387290" y="207669"/>
                    </a:cubicBezTo>
                    <a:cubicBezTo>
                      <a:pt x="1387119" y="207412"/>
                      <a:pt x="1387205" y="206855"/>
                      <a:pt x="1387548" y="205998"/>
                    </a:cubicBezTo>
                    <a:lnTo>
                      <a:pt x="1387805" y="201883"/>
                    </a:lnTo>
                    <a:lnTo>
                      <a:pt x="1387805" y="201111"/>
                    </a:lnTo>
                    <a:lnTo>
                      <a:pt x="1387805" y="196482"/>
                    </a:lnTo>
                    <a:cubicBezTo>
                      <a:pt x="1387805" y="195110"/>
                      <a:pt x="1387848" y="193910"/>
                      <a:pt x="1387933" y="192882"/>
                    </a:cubicBezTo>
                    <a:cubicBezTo>
                      <a:pt x="1388019" y="191853"/>
                      <a:pt x="1387976" y="190738"/>
                      <a:pt x="1387805" y="189538"/>
                    </a:cubicBezTo>
                    <a:cubicBezTo>
                      <a:pt x="1387633" y="188681"/>
                      <a:pt x="1387633" y="187995"/>
                      <a:pt x="1387805" y="187481"/>
                    </a:cubicBezTo>
                    <a:cubicBezTo>
                      <a:pt x="1387976" y="186967"/>
                      <a:pt x="1387976" y="186538"/>
                      <a:pt x="1387805" y="186195"/>
                    </a:cubicBezTo>
                    <a:cubicBezTo>
                      <a:pt x="1387633" y="185509"/>
                      <a:pt x="1387548" y="185381"/>
                      <a:pt x="1387548" y="185809"/>
                    </a:cubicBezTo>
                    <a:cubicBezTo>
                      <a:pt x="1387548" y="186238"/>
                      <a:pt x="1387548" y="186024"/>
                      <a:pt x="1387548" y="185166"/>
                    </a:cubicBezTo>
                    <a:cubicBezTo>
                      <a:pt x="1387548" y="184652"/>
                      <a:pt x="1387590" y="184052"/>
                      <a:pt x="1387676" y="183366"/>
                    </a:cubicBezTo>
                    <a:cubicBezTo>
                      <a:pt x="1387762" y="182680"/>
                      <a:pt x="1387719" y="181995"/>
                      <a:pt x="1387548" y="181309"/>
                    </a:cubicBezTo>
                    <a:cubicBezTo>
                      <a:pt x="1387548" y="180109"/>
                      <a:pt x="1387462" y="179166"/>
                      <a:pt x="1387290" y="178480"/>
                    </a:cubicBezTo>
                    <a:cubicBezTo>
                      <a:pt x="1387119" y="177794"/>
                      <a:pt x="1387033" y="177108"/>
                      <a:pt x="1387033" y="176422"/>
                    </a:cubicBezTo>
                    <a:cubicBezTo>
                      <a:pt x="1387033" y="174879"/>
                      <a:pt x="1386862" y="173936"/>
                      <a:pt x="1386519" y="173593"/>
                    </a:cubicBezTo>
                    <a:cubicBezTo>
                      <a:pt x="1386176" y="173765"/>
                      <a:pt x="1385490" y="174151"/>
                      <a:pt x="1384462" y="174751"/>
                    </a:cubicBezTo>
                    <a:cubicBezTo>
                      <a:pt x="1383433" y="175351"/>
                      <a:pt x="1382747" y="175822"/>
                      <a:pt x="1382404" y="176165"/>
                    </a:cubicBezTo>
                    <a:lnTo>
                      <a:pt x="1374946" y="183109"/>
                    </a:lnTo>
                    <a:cubicBezTo>
                      <a:pt x="1374260" y="183452"/>
                      <a:pt x="1373789" y="183666"/>
                      <a:pt x="1373532" y="183752"/>
                    </a:cubicBezTo>
                    <a:cubicBezTo>
                      <a:pt x="1373274" y="183838"/>
                      <a:pt x="1372974" y="184223"/>
                      <a:pt x="1372631" y="184909"/>
                    </a:cubicBezTo>
                    <a:cubicBezTo>
                      <a:pt x="1371431" y="186109"/>
                      <a:pt x="1370317" y="187224"/>
                      <a:pt x="1369288" y="188252"/>
                    </a:cubicBezTo>
                    <a:cubicBezTo>
                      <a:pt x="1368088" y="189110"/>
                      <a:pt x="1367102" y="189881"/>
                      <a:pt x="1366331" y="190567"/>
                    </a:cubicBezTo>
                    <a:cubicBezTo>
                      <a:pt x="1365559" y="191253"/>
                      <a:pt x="1365002" y="191767"/>
                      <a:pt x="1364659" y="192110"/>
                    </a:cubicBezTo>
                    <a:cubicBezTo>
                      <a:pt x="1363459" y="193139"/>
                      <a:pt x="1362516" y="194082"/>
                      <a:pt x="1361830" y="194939"/>
                    </a:cubicBezTo>
                    <a:cubicBezTo>
                      <a:pt x="1361144" y="195796"/>
                      <a:pt x="1360544" y="196525"/>
                      <a:pt x="1360030" y="197125"/>
                    </a:cubicBezTo>
                    <a:cubicBezTo>
                      <a:pt x="1359516" y="197725"/>
                      <a:pt x="1358830" y="198411"/>
                      <a:pt x="1357973" y="199182"/>
                    </a:cubicBezTo>
                    <a:cubicBezTo>
                      <a:pt x="1357115" y="199954"/>
                      <a:pt x="1355915" y="200854"/>
                      <a:pt x="1354372" y="201883"/>
                    </a:cubicBezTo>
                    <a:lnTo>
                      <a:pt x="1352058" y="203169"/>
                    </a:lnTo>
                    <a:cubicBezTo>
                      <a:pt x="1351715" y="203511"/>
                      <a:pt x="1351500" y="203812"/>
                      <a:pt x="1351415" y="204069"/>
                    </a:cubicBezTo>
                    <a:cubicBezTo>
                      <a:pt x="1351329" y="204326"/>
                      <a:pt x="1351115" y="204712"/>
                      <a:pt x="1350772" y="205226"/>
                    </a:cubicBezTo>
                    <a:cubicBezTo>
                      <a:pt x="1349914" y="205569"/>
                      <a:pt x="1349186" y="205783"/>
                      <a:pt x="1348586" y="205869"/>
                    </a:cubicBezTo>
                    <a:cubicBezTo>
                      <a:pt x="1347986" y="205955"/>
                      <a:pt x="1347171" y="205998"/>
                      <a:pt x="1346143" y="205998"/>
                    </a:cubicBezTo>
                    <a:lnTo>
                      <a:pt x="1345885" y="205998"/>
                    </a:lnTo>
                    <a:cubicBezTo>
                      <a:pt x="1344685" y="205998"/>
                      <a:pt x="1343828" y="205697"/>
                      <a:pt x="1343314" y="205097"/>
                    </a:cubicBezTo>
                    <a:cubicBezTo>
                      <a:pt x="1342799" y="204497"/>
                      <a:pt x="1341856" y="203683"/>
                      <a:pt x="1340485" y="202654"/>
                    </a:cubicBezTo>
                    <a:cubicBezTo>
                      <a:pt x="1339456" y="201454"/>
                      <a:pt x="1339070" y="200725"/>
                      <a:pt x="1339327" y="200468"/>
                    </a:cubicBezTo>
                    <a:cubicBezTo>
                      <a:pt x="1339584" y="200211"/>
                      <a:pt x="1339627" y="199825"/>
                      <a:pt x="1339456" y="199311"/>
                    </a:cubicBezTo>
                    <a:cubicBezTo>
                      <a:pt x="1339456" y="199140"/>
                      <a:pt x="1339413" y="199054"/>
                      <a:pt x="1339327" y="199054"/>
                    </a:cubicBezTo>
                    <a:cubicBezTo>
                      <a:pt x="1339242" y="199054"/>
                      <a:pt x="1339199" y="198797"/>
                      <a:pt x="1339199" y="198282"/>
                    </a:cubicBezTo>
                    <a:cubicBezTo>
                      <a:pt x="1339027" y="198111"/>
                      <a:pt x="1338942" y="197982"/>
                      <a:pt x="1338942" y="197897"/>
                    </a:cubicBezTo>
                    <a:cubicBezTo>
                      <a:pt x="1338942" y="197811"/>
                      <a:pt x="1338856" y="197682"/>
                      <a:pt x="1338684" y="197511"/>
                    </a:cubicBezTo>
                    <a:cubicBezTo>
                      <a:pt x="1338513" y="196825"/>
                      <a:pt x="1338470" y="196268"/>
                      <a:pt x="1338556" y="195839"/>
                    </a:cubicBezTo>
                    <a:cubicBezTo>
                      <a:pt x="1338642" y="195410"/>
                      <a:pt x="1338427" y="194853"/>
                      <a:pt x="1337913" y="194167"/>
                    </a:cubicBezTo>
                    <a:cubicBezTo>
                      <a:pt x="1336884" y="192282"/>
                      <a:pt x="1336155" y="191210"/>
                      <a:pt x="1335727" y="190953"/>
                    </a:cubicBezTo>
                    <a:cubicBezTo>
                      <a:pt x="1335298" y="190696"/>
                      <a:pt x="1334827" y="190053"/>
                      <a:pt x="1334312" y="189024"/>
                    </a:cubicBezTo>
                    <a:cubicBezTo>
                      <a:pt x="1334141" y="187309"/>
                      <a:pt x="1334055" y="185938"/>
                      <a:pt x="1334055" y="184909"/>
                    </a:cubicBezTo>
                    <a:cubicBezTo>
                      <a:pt x="1334055" y="183880"/>
                      <a:pt x="1334012" y="182937"/>
                      <a:pt x="1333927" y="182080"/>
                    </a:cubicBezTo>
                    <a:cubicBezTo>
                      <a:pt x="1333841" y="181223"/>
                      <a:pt x="1333884" y="180709"/>
                      <a:pt x="1334055" y="180537"/>
                    </a:cubicBezTo>
                    <a:cubicBezTo>
                      <a:pt x="1334227" y="178994"/>
                      <a:pt x="1334441" y="178351"/>
                      <a:pt x="1334698" y="178608"/>
                    </a:cubicBezTo>
                    <a:cubicBezTo>
                      <a:pt x="1334955" y="178866"/>
                      <a:pt x="1335513" y="178737"/>
                      <a:pt x="1336370" y="178223"/>
                    </a:cubicBezTo>
                    <a:cubicBezTo>
                      <a:pt x="1336713" y="178051"/>
                      <a:pt x="1336884" y="177880"/>
                      <a:pt x="1336884" y="177708"/>
                    </a:cubicBezTo>
                    <a:cubicBezTo>
                      <a:pt x="1336884" y="177537"/>
                      <a:pt x="1337141" y="177280"/>
                      <a:pt x="1337656" y="176937"/>
                    </a:cubicBezTo>
                    <a:lnTo>
                      <a:pt x="1342285" y="174108"/>
                    </a:lnTo>
                    <a:cubicBezTo>
                      <a:pt x="1343485" y="175137"/>
                      <a:pt x="1345628" y="175737"/>
                      <a:pt x="1348714" y="175908"/>
                    </a:cubicBezTo>
                    <a:cubicBezTo>
                      <a:pt x="1348886" y="175908"/>
                      <a:pt x="1349443" y="175565"/>
                      <a:pt x="1350386" y="174879"/>
                    </a:cubicBezTo>
                    <a:cubicBezTo>
                      <a:pt x="1351329" y="174194"/>
                      <a:pt x="1352358" y="173422"/>
                      <a:pt x="1353472" y="172565"/>
                    </a:cubicBezTo>
                    <a:cubicBezTo>
                      <a:pt x="1354586" y="171708"/>
                      <a:pt x="1355529" y="170936"/>
                      <a:pt x="1356301" y="170250"/>
                    </a:cubicBezTo>
                    <a:cubicBezTo>
                      <a:pt x="1357072" y="169564"/>
                      <a:pt x="1357715" y="169050"/>
                      <a:pt x="1358230" y="168707"/>
                    </a:cubicBezTo>
                    <a:cubicBezTo>
                      <a:pt x="1358573" y="168193"/>
                      <a:pt x="1359001" y="167764"/>
                      <a:pt x="1359516" y="167421"/>
                    </a:cubicBezTo>
                    <a:cubicBezTo>
                      <a:pt x="1360201" y="167078"/>
                      <a:pt x="1360673" y="166735"/>
                      <a:pt x="1360930" y="166393"/>
                    </a:cubicBezTo>
                    <a:cubicBezTo>
                      <a:pt x="1361187" y="166050"/>
                      <a:pt x="1361659" y="165621"/>
                      <a:pt x="1362345" y="165107"/>
                    </a:cubicBezTo>
                    <a:cubicBezTo>
                      <a:pt x="1362687" y="164592"/>
                      <a:pt x="1363159" y="164207"/>
                      <a:pt x="1363759" y="163949"/>
                    </a:cubicBezTo>
                    <a:cubicBezTo>
                      <a:pt x="1364359" y="163692"/>
                      <a:pt x="1365002" y="163306"/>
                      <a:pt x="1365688" y="162792"/>
                    </a:cubicBezTo>
                    <a:cubicBezTo>
                      <a:pt x="1365859" y="162621"/>
                      <a:pt x="1365988" y="162535"/>
                      <a:pt x="1366074" y="162535"/>
                    </a:cubicBezTo>
                    <a:cubicBezTo>
                      <a:pt x="1366159" y="162535"/>
                      <a:pt x="1366288" y="162363"/>
                      <a:pt x="1366459" y="162021"/>
                    </a:cubicBezTo>
                    <a:lnTo>
                      <a:pt x="1368774" y="159963"/>
                    </a:lnTo>
                    <a:cubicBezTo>
                      <a:pt x="1369117" y="159620"/>
                      <a:pt x="1369374" y="159449"/>
                      <a:pt x="1369545" y="159449"/>
                    </a:cubicBezTo>
                    <a:cubicBezTo>
                      <a:pt x="1369717" y="159449"/>
                      <a:pt x="1369888" y="159106"/>
                      <a:pt x="1370060" y="158420"/>
                    </a:cubicBezTo>
                    <a:cubicBezTo>
                      <a:pt x="1370917" y="158249"/>
                      <a:pt x="1371689" y="157649"/>
                      <a:pt x="1372374" y="156620"/>
                    </a:cubicBezTo>
                    <a:cubicBezTo>
                      <a:pt x="1372717" y="156277"/>
                      <a:pt x="1373446" y="155677"/>
                      <a:pt x="1374560" y="154820"/>
                    </a:cubicBezTo>
                    <a:cubicBezTo>
                      <a:pt x="1375675" y="153962"/>
                      <a:pt x="1376575" y="153362"/>
                      <a:pt x="1377261" y="153019"/>
                    </a:cubicBezTo>
                    <a:lnTo>
                      <a:pt x="1380090" y="151219"/>
                    </a:lnTo>
                    <a:cubicBezTo>
                      <a:pt x="1380433" y="151048"/>
                      <a:pt x="1380690" y="150876"/>
                      <a:pt x="1380861" y="150705"/>
                    </a:cubicBezTo>
                    <a:cubicBezTo>
                      <a:pt x="1381033" y="150533"/>
                      <a:pt x="1381118" y="150405"/>
                      <a:pt x="1381118" y="150319"/>
                    </a:cubicBezTo>
                    <a:cubicBezTo>
                      <a:pt x="1381118" y="150233"/>
                      <a:pt x="1381375" y="149933"/>
                      <a:pt x="1381890" y="149419"/>
                    </a:cubicBezTo>
                    <a:cubicBezTo>
                      <a:pt x="1382404" y="148905"/>
                      <a:pt x="1382876" y="148519"/>
                      <a:pt x="1383304" y="148262"/>
                    </a:cubicBezTo>
                    <a:cubicBezTo>
                      <a:pt x="1383733" y="148005"/>
                      <a:pt x="1384119" y="147362"/>
                      <a:pt x="1384462" y="146333"/>
                    </a:cubicBezTo>
                    <a:cubicBezTo>
                      <a:pt x="1384805" y="145476"/>
                      <a:pt x="1385062" y="144918"/>
                      <a:pt x="1385233" y="144661"/>
                    </a:cubicBezTo>
                    <a:cubicBezTo>
                      <a:pt x="1385405" y="144404"/>
                      <a:pt x="1385447" y="144190"/>
                      <a:pt x="1385362" y="144018"/>
                    </a:cubicBezTo>
                    <a:cubicBezTo>
                      <a:pt x="1385276" y="143847"/>
                      <a:pt x="1385233" y="143247"/>
                      <a:pt x="1385233" y="142218"/>
                    </a:cubicBezTo>
                    <a:cubicBezTo>
                      <a:pt x="1385233" y="141875"/>
                      <a:pt x="1385319" y="141747"/>
                      <a:pt x="1385490" y="141832"/>
                    </a:cubicBezTo>
                    <a:cubicBezTo>
                      <a:pt x="1385662" y="141918"/>
                      <a:pt x="1385748" y="141361"/>
                      <a:pt x="1385748" y="140161"/>
                    </a:cubicBezTo>
                    <a:cubicBezTo>
                      <a:pt x="1385748" y="139303"/>
                      <a:pt x="1385705" y="138875"/>
                      <a:pt x="1385619" y="138875"/>
                    </a:cubicBezTo>
                    <a:cubicBezTo>
                      <a:pt x="1385533" y="138875"/>
                      <a:pt x="1385576" y="138532"/>
                      <a:pt x="1385748" y="137846"/>
                    </a:cubicBezTo>
                    <a:cubicBezTo>
                      <a:pt x="1385748" y="137503"/>
                      <a:pt x="1385833" y="136946"/>
                      <a:pt x="1386005" y="136175"/>
                    </a:cubicBezTo>
                    <a:cubicBezTo>
                      <a:pt x="1386176" y="135403"/>
                      <a:pt x="1386262" y="134503"/>
                      <a:pt x="1386262" y="133474"/>
                    </a:cubicBezTo>
                    <a:cubicBezTo>
                      <a:pt x="1386262" y="132788"/>
                      <a:pt x="1386176" y="132145"/>
                      <a:pt x="1386005" y="131545"/>
                    </a:cubicBezTo>
                    <a:cubicBezTo>
                      <a:pt x="1385833" y="130945"/>
                      <a:pt x="1385748" y="130388"/>
                      <a:pt x="1385748" y="129874"/>
                    </a:cubicBezTo>
                    <a:lnTo>
                      <a:pt x="1385748" y="126016"/>
                    </a:lnTo>
                    <a:cubicBezTo>
                      <a:pt x="1385748" y="125673"/>
                      <a:pt x="1385833" y="125545"/>
                      <a:pt x="1386005" y="125630"/>
                    </a:cubicBezTo>
                    <a:cubicBezTo>
                      <a:pt x="1386176" y="125716"/>
                      <a:pt x="1386262" y="125416"/>
                      <a:pt x="1386262" y="124730"/>
                    </a:cubicBezTo>
                    <a:cubicBezTo>
                      <a:pt x="1386433" y="124387"/>
                      <a:pt x="1386390" y="124087"/>
                      <a:pt x="1386133" y="123830"/>
                    </a:cubicBezTo>
                    <a:cubicBezTo>
                      <a:pt x="1385876" y="123573"/>
                      <a:pt x="1385748" y="122930"/>
                      <a:pt x="1385748" y="121901"/>
                    </a:cubicBezTo>
                    <a:lnTo>
                      <a:pt x="1385748" y="109043"/>
                    </a:lnTo>
                    <a:cubicBezTo>
                      <a:pt x="1385748" y="108357"/>
                      <a:pt x="1385833" y="108014"/>
                      <a:pt x="1386005" y="108014"/>
                    </a:cubicBezTo>
                    <a:cubicBezTo>
                      <a:pt x="1386176" y="108014"/>
                      <a:pt x="1386262" y="107585"/>
                      <a:pt x="1386262" y="106728"/>
                    </a:cubicBezTo>
                    <a:cubicBezTo>
                      <a:pt x="1386262" y="106385"/>
                      <a:pt x="1386133" y="106085"/>
                      <a:pt x="1385876" y="105828"/>
                    </a:cubicBezTo>
                    <a:cubicBezTo>
                      <a:pt x="1385619" y="105571"/>
                      <a:pt x="1385490" y="105099"/>
                      <a:pt x="1385490" y="104413"/>
                    </a:cubicBezTo>
                    <a:lnTo>
                      <a:pt x="1386262" y="101070"/>
                    </a:lnTo>
                    <a:cubicBezTo>
                      <a:pt x="1386262" y="100556"/>
                      <a:pt x="1386133" y="100170"/>
                      <a:pt x="1385876" y="99913"/>
                    </a:cubicBezTo>
                    <a:cubicBezTo>
                      <a:pt x="1385619" y="99656"/>
                      <a:pt x="1385490" y="99356"/>
                      <a:pt x="1385490" y="99013"/>
                    </a:cubicBezTo>
                    <a:cubicBezTo>
                      <a:pt x="1384633" y="99013"/>
                      <a:pt x="1384033" y="99098"/>
                      <a:pt x="1383690" y="99270"/>
                    </a:cubicBezTo>
                    <a:cubicBezTo>
                      <a:pt x="1383347" y="99441"/>
                      <a:pt x="1382918" y="99784"/>
                      <a:pt x="1382404" y="100299"/>
                    </a:cubicBezTo>
                    <a:cubicBezTo>
                      <a:pt x="1382233" y="100299"/>
                      <a:pt x="1381890" y="100384"/>
                      <a:pt x="1381375" y="100556"/>
                    </a:cubicBezTo>
                    <a:cubicBezTo>
                      <a:pt x="1380690" y="100899"/>
                      <a:pt x="1380004" y="101070"/>
                      <a:pt x="1379318" y="101070"/>
                    </a:cubicBezTo>
                    <a:cubicBezTo>
                      <a:pt x="1378975" y="101242"/>
                      <a:pt x="1378589" y="101327"/>
                      <a:pt x="1378161" y="101327"/>
                    </a:cubicBezTo>
                    <a:cubicBezTo>
                      <a:pt x="1377732" y="101327"/>
                      <a:pt x="1377346" y="101413"/>
                      <a:pt x="1377003" y="101584"/>
                    </a:cubicBezTo>
                    <a:cubicBezTo>
                      <a:pt x="1376661" y="101756"/>
                      <a:pt x="1376061" y="101799"/>
                      <a:pt x="1375203" y="101713"/>
                    </a:cubicBezTo>
                    <a:cubicBezTo>
                      <a:pt x="1374346" y="101627"/>
                      <a:pt x="1373660" y="101756"/>
                      <a:pt x="1373146" y="102099"/>
                    </a:cubicBezTo>
                    <a:cubicBezTo>
                      <a:pt x="1372631" y="102270"/>
                      <a:pt x="1372374" y="102699"/>
                      <a:pt x="1372374" y="103385"/>
                    </a:cubicBezTo>
                    <a:cubicBezTo>
                      <a:pt x="1371517" y="103385"/>
                      <a:pt x="1371089" y="103428"/>
                      <a:pt x="1371089" y="103513"/>
                    </a:cubicBezTo>
                    <a:cubicBezTo>
                      <a:pt x="1371089" y="103599"/>
                      <a:pt x="1370746" y="103728"/>
                      <a:pt x="1370060" y="103899"/>
                    </a:cubicBezTo>
                    <a:lnTo>
                      <a:pt x="1365688" y="105699"/>
                    </a:lnTo>
                    <a:cubicBezTo>
                      <a:pt x="1364830" y="106042"/>
                      <a:pt x="1364059" y="106171"/>
                      <a:pt x="1363373" y="106085"/>
                    </a:cubicBezTo>
                    <a:cubicBezTo>
                      <a:pt x="1362687" y="105999"/>
                      <a:pt x="1361916" y="106128"/>
                      <a:pt x="1361059" y="106471"/>
                    </a:cubicBezTo>
                    <a:cubicBezTo>
                      <a:pt x="1359859" y="106814"/>
                      <a:pt x="1359173" y="107242"/>
                      <a:pt x="1359001" y="107757"/>
                    </a:cubicBezTo>
                    <a:cubicBezTo>
                      <a:pt x="1358830" y="108271"/>
                      <a:pt x="1357887" y="108528"/>
                      <a:pt x="1356172" y="108528"/>
                    </a:cubicBezTo>
                    <a:lnTo>
                      <a:pt x="1354372" y="108528"/>
                    </a:lnTo>
                    <a:cubicBezTo>
                      <a:pt x="1353515" y="108528"/>
                      <a:pt x="1352658" y="108271"/>
                      <a:pt x="1351800" y="107757"/>
                    </a:cubicBezTo>
                    <a:cubicBezTo>
                      <a:pt x="1350943" y="107414"/>
                      <a:pt x="1350514" y="107199"/>
                      <a:pt x="1350514" y="107114"/>
                    </a:cubicBezTo>
                    <a:cubicBezTo>
                      <a:pt x="1350514" y="107028"/>
                      <a:pt x="1350343" y="106814"/>
                      <a:pt x="1350000" y="106471"/>
                    </a:cubicBezTo>
                    <a:cubicBezTo>
                      <a:pt x="1349657" y="106128"/>
                      <a:pt x="1349400" y="105956"/>
                      <a:pt x="1349229" y="105956"/>
                    </a:cubicBezTo>
                    <a:cubicBezTo>
                      <a:pt x="1349057" y="105956"/>
                      <a:pt x="1348714" y="105785"/>
                      <a:pt x="1348200" y="105442"/>
                    </a:cubicBezTo>
                    <a:lnTo>
                      <a:pt x="1347943" y="105442"/>
                    </a:lnTo>
                    <a:cubicBezTo>
                      <a:pt x="1346228" y="104413"/>
                      <a:pt x="1345285" y="103942"/>
                      <a:pt x="1345114" y="104028"/>
                    </a:cubicBezTo>
                    <a:cubicBezTo>
                      <a:pt x="1344942" y="104113"/>
                      <a:pt x="1344599" y="103642"/>
                      <a:pt x="1344085" y="102613"/>
                    </a:cubicBezTo>
                    <a:cubicBezTo>
                      <a:pt x="1343056" y="99870"/>
                      <a:pt x="1342371" y="97984"/>
                      <a:pt x="1342028" y="96955"/>
                    </a:cubicBezTo>
                    <a:cubicBezTo>
                      <a:pt x="1341685" y="95927"/>
                      <a:pt x="1341856" y="95369"/>
                      <a:pt x="1342542" y="95284"/>
                    </a:cubicBezTo>
                    <a:cubicBezTo>
                      <a:pt x="1343228" y="95198"/>
                      <a:pt x="1344514" y="95284"/>
                      <a:pt x="1346400" y="95541"/>
                    </a:cubicBezTo>
                    <a:cubicBezTo>
                      <a:pt x="1348286" y="95798"/>
                      <a:pt x="1350943" y="95927"/>
                      <a:pt x="1354372" y="95927"/>
                    </a:cubicBezTo>
                    <a:cubicBezTo>
                      <a:pt x="1356087" y="95927"/>
                      <a:pt x="1357587" y="95541"/>
                      <a:pt x="1358873" y="94769"/>
                    </a:cubicBezTo>
                    <a:cubicBezTo>
                      <a:pt x="1360159" y="93998"/>
                      <a:pt x="1361573" y="93355"/>
                      <a:pt x="1363116" y="92841"/>
                    </a:cubicBezTo>
                    <a:lnTo>
                      <a:pt x="1366459" y="91555"/>
                    </a:lnTo>
                    <a:lnTo>
                      <a:pt x="1366974" y="91555"/>
                    </a:lnTo>
                    <a:lnTo>
                      <a:pt x="1367488" y="91555"/>
                    </a:lnTo>
                    <a:lnTo>
                      <a:pt x="1368259" y="91555"/>
                    </a:lnTo>
                    <a:cubicBezTo>
                      <a:pt x="1368602" y="91555"/>
                      <a:pt x="1368860" y="91512"/>
                      <a:pt x="1369031" y="91426"/>
                    </a:cubicBezTo>
                    <a:cubicBezTo>
                      <a:pt x="1369202" y="91340"/>
                      <a:pt x="1369460" y="91212"/>
                      <a:pt x="1369803" y="91040"/>
                    </a:cubicBezTo>
                    <a:cubicBezTo>
                      <a:pt x="1370317" y="90697"/>
                      <a:pt x="1370960" y="90569"/>
                      <a:pt x="1371731" y="90655"/>
                    </a:cubicBezTo>
                    <a:cubicBezTo>
                      <a:pt x="1372503" y="90740"/>
                      <a:pt x="1373317" y="90526"/>
                      <a:pt x="1374175" y="90012"/>
                    </a:cubicBezTo>
                    <a:lnTo>
                      <a:pt x="1375203" y="89497"/>
                    </a:lnTo>
                    <a:cubicBezTo>
                      <a:pt x="1375546" y="89326"/>
                      <a:pt x="1376061" y="89197"/>
                      <a:pt x="1376746" y="89111"/>
                    </a:cubicBezTo>
                    <a:cubicBezTo>
                      <a:pt x="1377432" y="89026"/>
                      <a:pt x="1378118" y="88897"/>
                      <a:pt x="1378804" y="88726"/>
                    </a:cubicBezTo>
                    <a:cubicBezTo>
                      <a:pt x="1379661" y="88383"/>
                      <a:pt x="1380561" y="88083"/>
                      <a:pt x="1381504" y="87826"/>
                    </a:cubicBezTo>
                    <a:cubicBezTo>
                      <a:pt x="1382447" y="87568"/>
                      <a:pt x="1383261" y="87183"/>
                      <a:pt x="1383947" y="86668"/>
                    </a:cubicBezTo>
                    <a:cubicBezTo>
                      <a:pt x="1384290" y="86497"/>
                      <a:pt x="1384719" y="86240"/>
                      <a:pt x="1385233" y="85897"/>
                    </a:cubicBezTo>
                    <a:cubicBezTo>
                      <a:pt x="1386262" y="84354"/>
                      <a:pt x="1386733" y="83025"/>
                      <a:pt x="1386648" y="81911"/>
                    </a:cubicBezTo>
                    <a:cubicBezTo>
                      <a:pt x="1386562" y="80796"/>
                      <a:pt x="1386690" y="79639"/>
                      <a:pt x="1387033" y="78439"/>
                    </a:cubicBezTo>
                    <a:lnTo>
                      <a:pt x="1388834" y="68152"/>
                    </a:lnTo>
                    <a:cubicBezTo>
                      <a:pt x="1389177" y="65751"/>
                      <a:pt x="1389262" y="64508"/>
                      <a:pt x="1389091" y="64423"/>
                    </a:cubicBezTo>
                    <a:cubicBezTo>
                      <a:pt x="1388919" y="64337"/>
                      <a:pt x="1388919" y="63523"/>
                      <a:pt x="1389091" y="61980"/>
                    </a:cubicBezTo>
                    <a:cubicBezTo>
                      <a:pt x="1389091" y="61122"/>
                      <a:pt x="1389177" y="60094"/>
                      <a:pt x="1389348" y="58893"/>
                    </a:cubicBezTo>
                    <a:cubicBezTo>
                      <a:pt x="1389519" y="57693"/>
                      <a:pt x="1389776" y="56836"/>
                      <a:pt x="1390119" y="56322"/>
                    </a:cubicBezTo>
                    <a:cubicBezTo>
                      <a:pt x="1390291" y="55636"/>
                      <a:pt x="1390377" y="55079"/>
                      <a:pt x="1390377" y="54650"/>
                    </a:cubicBezTo>
                    <a:cubicBezTo>
                      <a:pt x="1390377" y="54221"/>
                      <a:pt x="1390462" y="53578"/>
                      <a:pt x="1390634" y="52721"/>
                    </a:cubicBezTo>
                    <a:cubicBezTo>
                      <a:pt x="1390805" y="51007"/>
                      <a:pt x="1390891" y="49849"/>
                      <a:pt x="1390891" y="49249"/>
                    </a:cubicBezTo>
                    <a:cubicBezTo>
                      <a:pt x="1390891" y="48649"/>
                      <a:pt x="1390805" y="48221"/>
                      <a:pt x="1390634" y="47963"/>
                    </a:cubicBezTo>
                    <a:cubicBezTo>
                      <a:pt x="1390462" y="47706"/>
                      <a:pt x="1390334" y="47492"/>
                      <a:pt x="1390248" y="47321"/>
                    </a:cubicBezTo>
                    <a:cubicBezTo>
                      <a:pt x="1390162" y="47149"/>
                      <a:pt x="1389948" y="46806"/>
                      <a:pt x="1389605" y="46292"/>
                    </a:cubicBezTo>
                    <a:cubicBezTo>
                      <a:pt x="1389434" y="45435"/>
                      <a:pt x="1389477" y="45049"/>
                      <a:pt x="1389734" y="45135"/>
                    </a:cubicBezTo>
                    <a:cubicBezTo>
                      <a:pt x="1389991" y="45220"/>
                      <a:pt x="1389862" y="44749"/>
                      <a:pt x="1389348" y="43720"/>
                    </a:cubicBezTo>
                    <a:lnTo>
                      <a:pt x="1388834" y="42691"/>
                    </a:lnTo>
                    <a:lnTo>
                      <a:pt x="1388834" y="42434"/>
                    </a:lnTo>
                    <a:cubicBezTo>
                      <a:pt x="1388662" y="42091"/>
                      <a:pt x="1388619" y="41920"/>
                      <a:pt x="1388705" y="41920"/>
                    </a:cubicBezTo>
                    <a:cubicBezTo>
                      <a:pt x="1388791" y="41920"/>
                      <a:pt x="1388662" y="41663"/>
                      <a:pt x="1388319" y="41148"/>
                    </a:cubicBezTo>
                    <a:cubicBezTo>
                      <a:pt x="1388148" y="40634"/>
                      <a:pt x="1388019" y="40377"/>
                      <a:pt x="1387933" y="40377"/>
                    </a:cubicBezTo>
                    <a:cubicBezTo>
                      <a:pt x="1387848" y="40377"/>
                      <a:pt x="1387719" y="40205"/>
                      <a:pt x="1387548" y="39862"/>
                    </a:cubicBezTo>
                    <a:lnTo>
                      <a:pt x="1385233" y="36776"/>
                    </a:lnTo>
                    <a:lnTo>
                      <a:pt x="1384976" y="36005"/>
                    </a:lnTo>
                    <a:cubicBezTo>
                      <a:pt x="1383776" y="34805"/>
                      <a:pt x="1382747" y="34119"/>
                      <a:pt x="1381890" y="33947"/>
                    </a:cubicBezTo>
                    <a:cubicBezTo>
                      <a:pt x="1381033" y="33776"/>
                      <a:pt x="1380304" y="33690"/>
                      <a:pt x="1379704" y="33690"/>
                    </a:cubicBezTo>
                    <a:cubicBezTo>
                      <a:pt x="1379104" y="33690"/>
                      <a:pt x="1378632" y="33519"/>
                      <a:pt x="1378289" y="33176"/>
                    </a:cubicBezTo>
                    <a:cubicBezTo>
                      <a:pt x="1377946" y="32833"/>
                      <a:pt x="1377689" y="31976"/>
                      <a:pt x="1377518" y="30604"/>
                    </a:cubicBezTo>
                    <a:cubicBezTo>
                      <a:pt x="1377346" y="29575"/>
                      <a:pt x="1377304" y="29233"/>
                      <a:pt x="1377389" y="29575"/>
                    </a:cubicBezTo>
                    <a:cubicBezTo>
                      <a:pt x="1377475" y="29918"/>
                      <a:pt x="1377518" y="29833"/>
                      <a:pt x="1377518" y="29318"/>
                    </a:cubicBezTo>
                    <a:cubicBezTo>
                      <a:pt x="1377861" y="28290"/>
                      <a:pt x="1377946" y="28032"/>
                      <a:pt x="1377775" y="28547"/>
                    </a:cubicBezTo>
                    <a:cubicBezTo>
                      <a:pt x="1377604" y="29061"/>
                      <a:pt x="1377518" y="28804"/>
                      <a:pt x="1377518" y="27775"/>
                    </a:cubicBezTo>
                    <a:cubicBezTo>
                      <a:pt x="1377518" y="25203"/>
                      <a:pt x="1378204" y="23489"/>
                      <a:pt x="1379575" y="22632"/>
                    </a:cubicBezTo>
                    <a:cubicBezTo>
                      <a:pt x="1381976" y="21603"/>
                      <a:pt x="1383733" y="21346"/>
                      <a:pt x="1384847" y="21860"/>
                    </a:cubicBezTo>
                    <a:cubicBezTo>
                      <a:pt x="1385962" y="22375"/>
                      <a:pt x="1386690" y="22717"/>
                      <a:pt x="1387033" y="22889"/>
                    </a:cubicBezTo>
                    <a:lnTo>
                      <a:pt x="1392948" y="24946"/>
                    </a:lnTo>
                    <a:cubicBezTo>
                      <a:pt x="1394148" y="25118"/>
                      <a:pt x="1394791" y="25161"/>
                      <a:pt x="1394877" y="25075"/>
                    </a:cubicBezTo>
                    <a:cubicBezTo>
                      <a:pt x="1394963" y="24989"/>
                      <a:pt x="1395434" y="25203"/>
                      <a:pt x="1396292" y="25718"/>
                    </a:cubicBezTo>
                    <a:lnTo>
                      <a:pt x="1398092" y="27518"/>
                    </a:lnTo>
                    <a:cubicBezTo>
                      <a:pt x="1398435" y="27690"/>
                      <a:pt x="1398649" y="27775"/>
                      <a:pt x="1398735" y="27775"/>
                    </a:cubicBezTo>
                    <a:cubicBezTo>
                      <a:pt x="1398821" y="27775"/>
                      <a:pt x="1399121" y="27947"/>
                      <a:pt x="1399635" y="28290"/>
                    </a:cubicBezTo>
                    <a:cubicBezTo>
                      <a:pt x="1399806" y="28461"/>
                      <a:pt x="1400406" y="29233"/>
                      <a:pt x="1401435" y="30604"/>
                    </a:cubicBezTo>
                    <a:lnTo>
                      <a:pt x="1401692" y="31119"/>
                    </a:lnTo>
                    <a:cubicBezTo>
                      <a:pt x="1401692" y="31290"/>
                      <a:pt x="1401778" y="31547"/>
                      <a:pt x="1401949" y="31890"/>
                    </a:cubicBezTo>
                    <a:cubicBezTo>
                      <a:pt x="1402292" y="32747"/>
                      <a:pt x="1402635" y="33476"/>
                      <a:pt x="1402978" y="34076"/>
                    </a:cubicBezTo>
                    <a:cubicBezTo>
                      <a:pt x="1403321" y="34676"/>
                      <a:pt x="1403836" y="35148"/>
                      <a:pt x="1404521" y="35490"/>
                    </a:cubicBezTo>
                    <a:cubicBezTo>
                      <a:pt x="1405550" y="36519"/>
                      <a:pt x="1406150" y="37934"/>
                      <a:pt x="1406321" y="39734"/>
                    </a:cubicBezTo>
                    <a:cubicBezTo>
                      <a:pt x="1406493" y="41534"/>
                      <a:pt x="1406750" y="43120"/>
                      <a:pt x="1407093" y="44492"/>
                    </a:cubicBezTo>
                    <a:cubicBezTo>
                      <a:pt x="1407093" y="45520"/>
                      <a:pt x="1407179" y="46163"/>
                      <a:pt x="1407350" y="46420"/>
                    </a:cubicBezTo>
                    <a:cubicBezTo>
                      <a:pt x="1407522" y="46678"/>
                      <a:pt x="1407693" y="46849"/>
                      <a:pt x="1407864" y="46935"/>
                    </a:cubicBezTo>
                    <a:cubicBezTo>
                      <a:pt x="1408036" y="47020"/>
                      <a:pt x="1408122" y="47321"/>
                      <a:pt x="1408122" y="47835"/>
                    </a:cubicBezTo>
                    <a:cubicBezTo>
                      <a:pt x="1408122" y="48349"/>
                      <a:pt x="1407950" y="49121"/>
                      <a:pt x="1407607" y="50149"/>
                    </a:cubicBezTo>
                    <a:cubicBezTo>
                      <a:pt x="1407436" y="50835"/>
                      <a:pt x="1407393" y="51264"/>
                      <a:pt x="1407479" y="51435"/>
                    </a:cubicBezTo>
                    <a:cubicBezTo>
                      <a:pt x="1407565" y="51607"/>
                      <a:pt x="1407522" y="52035"/>
                      <a:pt x="1407350" y="52721"/>
                    </a:cubicBezTo>
                    <a:cubicBezTo>
                      <a:pt x="1407179" y="53578"/>
                      <a:pt x="1407136" y="54179"/>
                      <a:pt x="1407221" y="54521"/>
                    </a:cubicBezTo>
                    <a:cubicBezTo>
                      <a:pt x="1407307" y="54864"/>
                      <a:pt x="1407264" y="55293"/>
                      <a:pt x="1407093" y="55807"/>
                    </a:cubicBezTo>
                    <a:cubicBezTo>
                      <a:pt x="1407093" y="56322"/>
                      <a:pt x="1406964" y="56622"/>
                      <a:pt x="1406707" y="56707"/>
                    </a:cubicBezTo>
                    <a:cubicBezTo>
                      <a:pt x="1406450" y="56793"/>
                      <a:pt x="1406321" y="57265"/>
                      <a:pt x="1406321" y="58122"/>
                    </a:cubicBezTo>
                    <a:lnTo>
                      <a:pt x="1406321" y="61465"/>
                    </a:lnTo>
                    <a:cubicBezTo>
                      <a:pt x="1406321" y="62151"/>
                      <a:pt x="1406279" y="62708"/>
                      <a:pt x="1406193" y="63137"/>
                    </a:cubicBezTo>
                    <a:cubicBezTo>
                      <a:pt x="1406107" y="63565"/>
                      <a:pt x="1405979" y="64294"/>
                      <a:pt x="1405807" y="65323"/>
                    </a:cubicBezTo>
                    <a:cubicBezTo>
                      <a:pt x="1405636" y="67380"/>
                      <a:pt x="1405036" y="69523"/>
                      <a:pt x="1404007" y="71752"/>
                    </a:cubicBezTo>
                    <a:cubicBezTo>
                      <a:pt x="1403664" y="73638"/>
                      <a:pt x="1403578" y="75095"/>
                      <a:pt x="1403750" y="76124"/>
                    </a:cubicBezTo>
                    <a:cubicBezTo>
                      <a:pt x="1403921" y="77153"/>
                      <a:pt x="1403836" y="77924"/>
                      <a:pt x="1403493" y="78439"/>
                    </a:cubicBezTo>
                    <a:cubicBezTo>
                      <a:pt x="1403150" y="80668"/>
                      <a:pt x="1403535" y="81525"/>
                      <a:pt x="1404650" y="81010"/>
                    </a:cubicBezTo>
                    <a:cubicBezTo>
                      <a:pt x="1405764" y="80496"/>
                      <a:pt x="1406922" y="80153"/>
                      <a:pt x="1408122" y="79982"/>
                    </a:cubicBezTo>
                    <a:lnTo>
                      <a:pt x="1412236" y="78953"/>
                    </a:lnTo>
                    <a:cubicBezTo>
                      <a:pt x="1413437" y="78610"/>
                      <a:pt x="1414680" y="78310"/>
                      <a:pt x="1415965" y="78053"/>
                    </a:cubicBezTo>
                    <a:cubicBezTo>
                      <a:pt x="1417251" y="77796"/>
                      <a:pt x="1418580" y="77410"/>
                      <a:pt x="1419952" y="76896"/>
                    </a:cubicBezTo>
                    <a:cubicBezTo>
                      <a:pt x="1420123" y="76896"/>
                      <a:pt x="1420209" y="76853"/>
                      <a:pt x="1420209" y="76767"/>
                    </a:cubicBezTo>
                    <a:cubicBezTo>
                      <a:pt x="1420209" y="76681"/>
                      <a:pt x="1420380" y="76638"/>
                      <a:pt x="1420723" y="76638"/>
                    </a:cubicBezTo>
                    <a:lnTo>
                      <a:pt x="1422523" y="76381"/>
                    </a:lnTo>
                    <a:cubicBezTo>
                      <a:pt x="1423381" y="76210"/>
                      <a:pt x="1424324" y="76210"/>
                      <a:pt x="1425352" y="76381"/>
                    </a:cubicBezTo>
                    <a:cubicBezTo>
                      <a:pt x="1426552" y="76724"/>
                      <a:pt x="1427710" y="76681"/>
                      <a:pt x="1428824" y="76253"/>
                    </a:cubicBezTo>
                    <a:cubicBezTo>
                      <a:pt x="1429939" y="75824"/>
                      <a:pt x="1431267" y="75953"/>
                      <a:pt x="1432810" y="76638"/>
                    </a:cubicBezTo>
                    <a:lnTo>
                      <a:pt x="1433325" y="76896"/>
                    </a:lnTo>
                    <a:cubicBezTo>
                      <a:pt x="1433668" y="77067"/>
                      <a:pt x="1433925" y="77239"/>
                      <a:pt x="1434096" y="77410"/>
                    </a:cubicBezTo>
                    <a:cubicBezTo>
                      <a:pt x="1434268" y="77581"/>
                      <a:pt x="1434611" y="77924"/>
                      <a:pt x="1435125" y="78439"/>
                    </a:cubicBezTo>
                    <a:cubicBezTo>
                      <a:pt x="1433925" y="79639"/>
                      <a:pt x="1433282" y="80453"/>
                      <a:pt x="1433196" y="80882"/>
                    </a:cubicBezTo>
                    <a:cubicBezTo>
                      <a:pt x="1433110" y="81311"/>
                      <a:pt x="1433496" y="82125"/>
                      <a:pt x="1434354" y="83325"/>
                    </a:cubicBezTo>
                    <a:cubicBezTo>
                      <a:pt x="1433839" y="84182"/>
                      <a:pt x="1433153" y="84697"/>
                      <a:pt x="1432296" y="84868"/>
                    </a:cubicBezTo>
                    <a:cubicBezTo>
                      <a:pt x="1432467" y="85211"/>
                      <a:pt x="1432596" y="85468"/>
                      <a:pt x="1432682" y="85640"/>
                    </a:cubicBezTo>
                    <a:cubicBezTo>
                      <a:pt x="1432768" y="85811"/>
                      <a:pt x="1432982" y="86068"/>
                      <a:pt x="1433325" y="86411"/>
                    </a:cubicBezTo>
                    <a:cubicBezTo>
                      <a:pt x="1432982" y="86583"/>
                      <a:pt x="1432553" y="86840"/>
                      <a:pt x="1432039" y="87183"/>
                    </a:cubicBezTo>
                    <a:cubicBezTo>
                      <a:pt x="1433411" y="90269"/>
                      <a:pt x="1434096" y="92069"/>
                      <a:pt x="1434096" y="92583"/>
                    </a:cubicBezTo>
                    <a:cubicBezTo>
                      <a:pt x="1434096" y="93098"/>
                      <a:pt x="1431525" y="93098"/>
                      <a:pt x="1426381" y="92583"/>
                    </a:cubicBezTo>
                    <a:cubicBezTo>
                      <a:pt x="1425524" y="92412"/>
                      <a:pt x="1424752" y="92412"/>
                      <a:pt x="1424067" y="92583"/>
                    </a:cubicBezTo>
                    <a:cubicBezTo>
                      <a:pt x="1423724" y="92755"/>
                      <a:pt x="1422180" y="92969"/>
                      <a:pt x="1419437" y="93226"/>
                    </a:cubicBezTo>
                    <a:cubicBezTo>
                      <a:pt x="1416694" y="93483"/>
                      <a:pt x="1415151" y="93612"/>
                      <a:pt x="1414808" y="93612"/>
                    </a:cubicBezTo>
                    <a:lnTo>
                      <a:pt x="1410951" y="93869"/>
                    </a:lnTo>
                    <a:lnTo>
                      <a:pt x="1409408" y="93869"/>
                    </a:lnTo>
                    <a:cubicBezTo>
                      <a:pt x="1408550" y="94041"/>
                      <a:pt x="1407565" y="94212"/>
                      <a:pt x="1406450" y="94384"/>
                    </a:cubicBezTo>
                    <a:cubicBezTo>
                      <a:pt x="1405336" y="94555"/>
                      <a:pt x="1404521" y="94812"/>
                      <a:pt x="1404007" y="95155"/>
                    </a:cubicBezTo>
                    <a:cubicBezTo>
                      <a:pt x="1404007" y="95498"/>
                      <a:pt x="1404007" y="95798"/>
                      <a:pt x="1404007" y="96055"/>
                    </a:cubicBezTo>
                    <a:cubicBezTo>
                      <a:pt x="1404007" y="96312"/>
                      <a:pt x="1404007" y="96698"/>
                      <a:pt x="1404007" y="97212"/>
                    </a:cubicBezTo>
                    <a:cubicBezTo>
                      <a:pt x="1403664" y="97555"/>
                      <a:pt x="1403407" y="98155"/>
                      <a:pt x="1403235" y="99013"/>
                    </a:cubicBezTo>
                    <a:cubicBezTo>
                      <a:pt x="1403064" y="99870"/>
                      <a:pt x="1402892" y="100556"/>
                      <a:pt x="1402721" y="101070"/>
                    </a:cubicBezTo>
                    <a:lnTo>
                      <a:pt x="1402721" y="102099"/>
                    </a:lnTo>
                    <a:cubicBezTo>
                      <a:pt x="1402721" y="102613"/>
                      <a:pt x="1402721" y="102999"/>
                      <a:pt x="1402721" y="103256"/>
                    </a:cubicBezTo>
                    <a:cubicBezTo>
                      <a:pt x="1402721" y="103513"/>
                      <a:pt x="1402764" y="103728"/>
                      <a:pt x="1402850" y="103899"/>
                    </a:cubicBezTo>
                    <a:cubicBezTo>
                      <a:pt x="1402935" y="104070"/>
                      <a:pt x="1402978" y="104328"/>
                      <a:pt x="1402978" y="104671"/>
                    </a:cubicBezTo>
                    <a:cubicBezTo>
                      <a:pt x="1402978" y="105013"/>
                      <a:pt x="1402892" y="105614"/>
                      <a:pt x="1402721" y="106471"/>
                    </a:cubicBezTo>
                    <a:lnTo>
                      <a:pt x="1402721" y="112386"/>
                    </a:lnTo>
                    <a:cubicBezTo>
                      <a:pt x="1402892" y="112729"/>
                      <a:pt x="1402935" y="113586"/>
                      <a:pt x="1402850" y="114958"/>
                    </a:cubicBezTo>
                    <a:cubicBezTo>
                      <a:pt x="1402764" y="116329"/>
                      <a:pt x="1402550" y="117358"/>
                      <a:pt x="1402207" y="118044"/>
                    </a:cubicBezTo>
                    <a:cubicBezTo>
                      <a:pt x="1402207" y="118729"/>
                      <a:pt x="1402121" y="119072"/>
                      <a:pt x="1401949" y="119072"/>
                    </a:cubicBezTo>
                    <a:lnTo>
                      <a:pt x="1401949" y="119587"/>
                    </a:lnTo>
                    <a:cubicBezTo>
                      <a:pt x="1401778" y="120615"/>
                      <a:pt x="1401692" y="121473"/>
                      <a:pt x="1401692" y="122158"/>
                    </a:cubicBezTo>
                    <a:cubicBezTo>
                      <a:pt x="1401692" y="122844"/>
                      <a:pt x="1401692" y="123359"/>
                      <a:pt x="1401692" y="123702"/>
                    </a:cubicBezTo>
                    <a:cubicBezTo>
                      <a:pt x="1401692" y="124044"/>
                      <a:pt x="1401778" y="124387"/>
                      <a:pt x="1401949" y="124730"/>
                    </a:cubicBezTo>
                    <a:cubicBezTo>
                      <a:pt x="1401949" y="124902"/>
                      <a:pt x="1401864" y="125373"/>
                      <a:pt x="1401692" y="126145"/>
                    </a:cubicBezTo>
                    <a:cubicBezTo>
                      <a:pt x="1401521" y="126916"/>
                      <a:pt x="1401435" y="128073"/>
                      <a:pt x="1401435" y="129617"/>
                    </a:cubicBezTo>
                    <a:lnTo>
                      <a:pt x="1401435" y="129874"/>
                    </a:lnTo>
                    <a:cubicBezTo>
                      <a:pt x="1401435" y="130217"/>
                      <a:pt x="1401478" y="130688"/>
                      <a:pt x="1401564" y="131288"/>
                    </a:cubicBezTo>
                    <a:cubicBezTo>
                      <a:pt x="1401649" y="131888"/>
                      <a:pt x="1401692" y="132360"/>
                      <a:pt x="1401692" y="132703"/>
                    </a:cubicBezTo>
                    <a:cubicBezTo>
                      <a:pt x="1402035" y="133046"/>
                      <a:pt x="1402335" y="133260"/>
                      <a:pt x="1402592" y="133346"/>
                    </a:cubicBezTo>
                    <a:cubicBezTo>
                      <a:pt x="1402850" y="133431"/>
                      <a:pt x="1403064" y="133646"/>
                      <a:pt x="1403235" y="133989"/>
                    </a:cubicBezTo>
                    <a:cubicBezTo>
                      <a:pt x="1404264" y="133989"/>
                      <a:pt x="1404864" y="133774"/>
                      <a:pt x="1405036" y="133346"/>
                    </a:cubicBezTo>
                    <a:cubicBezTo>
                      <a:pt x="1405207" y="132917"/>
                      <a:pt x="1405721" y="132531"/>
                      <a:pt x="1406579" y="132188"/>
                    </a:cubicBezTo>
                    <a:cubicBezTo>
                      <a:pt x="1406750" y="132703"/>
                      <a:pt x="1407093" y="133217"/>
                      <a:pt x="1407607" y="133731"/>
                    </a:cubicBezTo>
                    <a:lnTo>
                      <a:pt x="1409408" y="132188"/>
                    </a:lnTo>
                    <a:cubicBezTo>
                      <a:pt x="1411122" y="132531"/>
                      <a:pt x="1412322" y="132403"/>
                      <a:pt x="1413008" y="131803"/>
                    </a:cubicBezTo>
                    <a:cubicBezTo>
                      <a:pt x="1413694" y="131202"/>
                      <a:pt x="1414637" y="130045"/>
                      <a:pt x="1415837" y="128331"/>
                    </a:cubicBezTo>
                    <a:cubicBezTo>
                      <a:pt x="1416180" y="127645"/>
                      <a:pt x="1416480" y="127131"/>
                      <a:pt x="1416737" y="126788"/>
                    </a:cubicBezTo>
                    <a:cubicBezTo>
                      <a:pt x="1416994" y="126445"/>
                      <a:pt x="1417294" y="126102"/>
                      <a:pt x="1417637" y="125759"/>
                    </a:cubicBezTo>
                    <a:cubicBezTo>
                      <a:pt x="1417980" y="125416"/>
                      <a:pt x="1418194" y="125073"/>
                      <a:pt x="1418280" y="124730"/>
                    </a:cubicBezTo>
                    <a:cubicBezTo>
                      <a:pt x="1418366" y="124387"/>
                      <a:pt x="1418580" y="123959"/>
                      <a:pt x="1418923" y="123444"/>
                    </a:cubicBezTo>
                    <a:cubicBezTo>
                      <a:pt x="1419952" y="122244"/>
                      <a:pt x="1420766" y="120915"/>
                      <a:pt x="1421366" y="119458"/>
                    </a:cubicBezTo>
                    <a:cubicBezTo>
                      <a:pt x="1421966" y="118001"/>
                      <a:pt x="1422695" y="116672"/>
                      <a:pt x="1423552" y="115472"/>
                    </a:cubicBezTo>
                    <a:lnTo>
                      <a:pt x="1428953" y="104671"/>
                    </a:lnTo>
                    <a:cubicBezTo>
                      <a:pt x="1429296" y="104156"/>
                      <a:pt x="1429381" y="103942"/>
                      <a:pt x="1429210" y="104028"/>
                    </a:cubicBezTo>
                    <a:cubicBezTo>
                      <a:pt x="1429039" y="104113"/>
                      <a:pt x="1429210" y="103985"/>
                      <a:pt x="1429724" y="103642"/>
                    </a:cubicBezTo>
                    <a:cubicBezTo>
                      <a:pt x="1429896" y="103470"/>
                      <a:pt x="1430239" y="102785"/>
                      <a:pt x="1430753" y="101584"/>
                    </a:cubicBezTo>
                    <a:cubicBezTo>
                      <a:pt x="1431267" y="100384"/>
                      <a:pt x="1431825" y="99227"/>
                      <a:pt x="1432425" y="98113"/>
                    </a:cubicBezTo>
                    <a:cubicBezTo>
                      <a:pt x="1433025" y="96998"/>
                      <a:pt x="1433582" y="95927"/>
                      <a:pt x="1434096" y="94898"/>
                    </a:cubicBezTo>
                    <a:cubicBezTo>
                      <a:pt x="1434611" y="93869"/>
                      <a:pt x="1434954" y="93098"/>
                      <a:pt x="1435125" y="92583"/>
                    </a:cubicBezTo>
                    <a:cubicBezTo>
                      <a:pt x="1435297" y="91898"/>
                      <a:pt x="1435597" y="91212"/>
                      <a:pt x="1436025" y="90526"/>
                    </a:cubicBezTo>
                    <a:cubicBezTo>
                      <a:pt x="1436454" y="89840"/>
                      <a:pt x="1436839" y="89154"/>
                      <a:pt x="1437182" y="88469"/>
                    </a:cubicBezTo>
                    <a:cubicBezTo>
                      <a:pt x="1437525" y="87611"/>
                      <a:pt x="1437954" y="86668"/>
                      <a:pt x="1438468" y="85640"/>
                    </a:cubicBezTo>
                    <a:cubicBezTo>
                      <a:pt x="1438983" y="84611"/>
                      <a:pt x="1439411" y="83754"/>
                      <a:pt x="1439754" y="83068"/>
                    </a:cubicBezTo>
                    <a:cubicBezTo>
                      <a:pt x="1440097" y="82725"/>
                      <a:pt x="1440397" y="82382"/>
                      <a:pt x="1440654" y="82039"/>
                    </a:cubicBezTo>
                    <a:cubicBezTo>
                      <a:pt x="1440911" y="81696"/>
                      <a:pt x="1441211" y="81268"/>
                      <a:pt x="1441554" y="80753"/>
                    </a:cubicBezTo>
                    <a:lnTo>
                      <a:pt x="1441812" y="79982"/>
                    </a:lnTo>
                    <a:cubicBezTo>
                      <a:pt x="1441812" y="79639"/>
                      <a:pt x="1441769" y="79296"/>
                      <a:pt x="1441683" y="78953"/>
                    </a:cubicBezTo>
                    <a:cubicBezTo>
                      <a:pt x="1441597" y="78610"/>
                      <a:pt x="1441726" y="78182"/>
                      <a:pt x="1442069" y="77667"/>
                    </a:cubicBezTo>
                    <a:cubicBezTo>
                      <a:pt x="1442240" y="77324"/>
                      <a:pt x="1442497" y="76896"/>
                      <a:pt x="1442840" y="76381"/>
                    </a:cubicBezTo>
                    <a:cubicBezTo>
                      <a:pt x="1443183" y="75696"/>
                      <a:pt x="1443526" y="75053"/>
                      <a:pt x="1443869" y="74452"/>
                    </a:cubicBezTo>
                    <a:cubicBezTo>
                      <a:pt x="1444212" y="73852"/>
                      <a:pt x="1444726" y="73295"/>
                      <a:pt x="1445412" y="72781"/>
                    </a:cubicBezTo>
                    <a:cubicBezTo>
                      <a:pt x="1445583" y="72781"/>
                      <a:pt x="1445669" y="72695"/>
                      <a:pt x="1445669" y="72524"/>
                    </a:cubicBezTo>
                    <a:lnTo>
                      <a:pt x="1447212" y="70209"/>
                    </a:lnTo>
                    <a:cubicBezTo>
                      <a:pt x="1447212" y="70038"/>
                      <a:pt x="1447298" y="69780"/>
                      <a:pt x="1447469" y="69438"/>
                    </a:cubicBezTo>
                    <a:cubicBezTo>
                      <a:pt x="1447641" y="69095"/>
                      <a:pt x="1447727" y="68752"/>
                      <a:pt x="1447727" y="68409"/>
                    </a:cubicBezTo>
                    <a:cubicBezTo>
                      <a:pt x="1448584" y="67380"/>
                      <a:pt x="1449055" y="66909"/>
                      <a:pt x="1449141" y="66994"/>
                    </a:cubicBezTo>
                    <a:cubicBezTo>
                      <a:pt x="1449227" y="67080"/>
                      <a:pt x="1449613" y="66437"/>
                      <a:pt x="1450298" y="65066"/>
                    </a:cubicBezTo>
                    <a:cubicBezTo>
                      <a:pt x="1450641" y="64723"/>
                      <a:pt x="1450856" y="64294"/>
                      <a:pt x="1450941" y="63780"/>
                    </a:cubicBezTo>
                    <a:cubicBezTo>
                      <a:pt x="1451027" y="63265"/>
                      <a:pt x="1451327" y="62837"/>
                      <a:pt x="1451841" y="62494"/>
                    </a:cubicBezTo>
                    <a:cubicBezTo>
                      <a:pt x="1452184" y="61637"/>
                      <a:pt x="1452570" y="60694"/>
                      <a:pt x="1452999" y="59665"/>
                    </a:cubicBezTo>
                    <a:cubicBezTo>
                      <a:pt x="1453427" y="58636"/>
                      <a:pt x="1453813" y="57693"/>
                      <a:pt x="1454156" y="56836"/>
                    </a:cubicBezTo>
                    <a:cubicBezTo>
                      <a:pt x="1454670" y="56150"/>
                      <a:pt x="1455099" y="55379"/>
                      <a:pt x="1455442" y="54521"/>
                    </a:cubicBezTo>
                    <a:cubicBezTo>
                      <a:pt x="1455785" y="53664"/>
                      <a:pt x="1456042" y="52978"/>
                      <a:pt x="1456213" y="52464"/>
                    </a:cubicBezTo>
                    <a:cubicBezTo>
                      <a:pt x="1456556" y="50750"/>
                      <a:pt x="1457156" y="49549"/>
                      <a:pt x="1458014" y="48864"/>
                    </a:cubicBezTo>
                    <a:lnTo>
                      <a:pt x="1458014" y="50921"/>
                    </a:lnTo>
                    <a:cubicBezTo>
                      <a:pt x="1458014" y="51950"/>
                      <a:pt x="1457842" y="52850"/>
                      <a:pt x="1457499" y="53621"/>
                    </a:cubicBezTo>
                    <a:cubicBezTo>
                      <a:pt x="1457156" y="54393"/>
                      <a:pt x="1456985" y="55207"/>
                      <a:pt x="1456985" y="56064"/>
                    </a:cubicBezTo>
                    <a:cubicBezTo>
                      <a:pt x="1456814" y="56750"/>
                      <a:pt x="1456599" y="57308"/>
                      <a:pt x="1456342" y="57736"/>
                    </a:cubicBezTo>
                    <a:cubicBezTo>
                      <a:pt x="1456085" y="58165"/>
                      <a:pt x="1455870" y="58722"/>
                      <a:pt x="1455699" y="59408"/>
                    </a:cubicBezTo>
                    <a:cubicBezTo>
                      <a:pt x="1455356" y="60779"/>
                      <a:pt x="1455142" y="61422"/>
                      <a:pt x="1455056" y="61337"/>
                    </a:cubicBezTo>
                    <a:cubicBezTo>
                      <a:pt x="1454970" y="61251"/>
                      <a:pt x="1454670" y="61722"/>
                      <a:pt x="1454156" y="62751"/>
                    </a:cubicBezTo>
                    <a:lnTo>
                      <a:pt x="1452613" y="66351"/>
                    </a:lnTo>
                    <a:cubicBezTo>
                      <a:pt x="1452270" y="68237"/>
                      <a:pt x="1451327" y="70123"/>
                      <a:pt x="1449784" y="72009"/>
                    </a:cubicBezTo>
                    <a:cubicBezTo>
                      <a:pt x="1450813" y="72181"/>
                      <a:pt x="1451670" y="72438"/>
                      <a:pt x="1452356" y="72781"/>
                    </a:cubicBezTo>
                    <a:cubicBezTo>
                      <a:pt x="1453042" y="73124"/>
                      <a:pt x="1453556" y="73124"/>
                      <a:pt x="1453899" y="72781"/>
                    </a:cubicBezTo>
                    <a:cubicBezTo>
                      <a:pt x="1454242" y="72781"/>
                      <a:pt x="1455313" y="72352"/>
                      <a:pt x="1457114" y="71495"/>
                    </a:cubicBezTo>
                    <a:cubicBezTo>
                      <a:pt x="1458914" y="70638"/>
                      <a:pt x="1460071" y="69952"/>
                      <a:pt x="1460585" y="69438"/>
                    </a:cubicBezTo>
                    <a:cubicBezTo>
                      <a:pt x="1461271" y="69095"/>
                      <a:pt x="1461828" y="68623"/>
                      <a:pt x="1462257" y="68023"/>
                    </a:cubicBezTo>
                    <a:cubicBezTo>
                      <a:pt x="1462686" y="67423"/>
                      <a:pt x="1463243" y="66952"/>
                      <a:pt x="1463929" y="66609"/>
                    </a:cubicBezTo>
                    <a:lnTo>
                      <a:pt x="1465214" y="65580"/>
                    </a:lnTo>
                    <a:cubicBezTo>
                      <a:pt x="1466415" y="64380"/>
                      <a:pt x="1468129" y="63351"/>
                      <a:pt x="1470358" y="62494"/>
                    </a:cubicBezTo>
                    <a:cubicBezTo>
                      <a:pt x="1472072" y="61465"/>
                      <a:pt x="1473658" y="59365"/>
                      <a:pt x="1475116" y="56193"/>
                    </a:cubicBezTo>
                    <a:cubicBezTo>
                      <a:pt x="1476573" y="53021"/>
                      <a:pt x="1477473" y="50492"/>
                      <a:pt x="1477816" y="48606"/>
                    </a:cubicBezTo>
                    <a:cubicBezTo>
                      <a:pt x="1478159" y="47406"/>
                      <a:pt x="1478373" y="46592"/>
                      <a:pt x="1478459" y="46163"/>
                    </a:cubicBezTo>
                    <a:cubicBezTo>
                      <a:pt x="1478545" y="45735"/>
                      <a:pt x="1478759" y="45006"/>
                      <a:pt x="1479102" y="43977"/>
                    </a:cubicBezTo>
                    <a:cubicBezTo>
                      <a:pt x="1479273" y="42949"/>
                      <a:pt x="1479402" y="41963"/>
                      <a:pt x="1479488" y="41020"/>
                    </a:cubicBezTo>
                    <a:cubicBezTo>
                      <a:pt x="1479573" y="40077"/>
                      <a:pt x="1479445" y="39177"/>
                      <a:pt x="1479102" y="38319"/>
                    </a:cubicBezTo>
                    <a:cubicBezTo>
                      <a:pt x="1478930" y="37291"/>
                      <a:pt x="1478845" y="36605"/>
                      <a:pt x="1478845" y="36262"/>
                    </a:cubicBezTo>
                    <a:cubicBezTo>
                      <a:pt x="1478845" y="35919"/>
                      <a:pt x="1478845" y="35705"/>
                      <a:pt x="1478845" y="35619"/>
                    </a:cubicBezTo>
                    <a:cubicBezTo>
                      <a:pt x="1478845" y="35533"/>
                      <a:pt x="1478716" y="35405"/>
                      <a:pt x="1478459" y="35233"/>
                    </a:cubicBezTo>
                    <a:cubicBezTo>
                      <a:pt x="1478202" y="35062"/>
                      <a:pt x="1477988" y="34462"/>
                      <a:pt x="1477816" y="33433"/>
                    </a:cubicBezTo>
                    <a:cubicBezTo>
                      <a:pt x="1477130" y="31719"/>
                      <a:pt x="1476659" y="30904"/>
                      <a:pt x="1476402" y="30990"/>
                    </a:cubicBezTo>
                    <a:cubicBezTo>
                      <a:pt x="1476144" y="31076"/>
                      <a:pt x="1475759" y="30604"/>
                      <a:pt x="1475244" y="29575"/>
                    </a:cubicBezTo>
                    <a:lnTo>
                      <a:pt x="1473701" y="26232"/>
                    </a:lnTo>
                    <a:cubicBezTo>
                      <a:pt x="1473530" y="25718"/>
                      <a:pt x="1473530" y="24946"/>
                      <a:pt x="1473701" y="23918"/>
                    </a:cubicBezTo>
                    <a:cubicBezTo>
                      <a:pt x="1472673" y="23746"/>
                      <a:pt x="1472115" y="23318"/>
                      <a:pt x="1472030" y="22632"/>
                    </a:cubicBezTo>
                    <a:cubicBezTo>
                      <a:pt x="1471944" y="21946"/>
                      <a:pt x="1471730" y="21260"/>
                      <a:pt x="1471387" y="20574"/>
                    </a:cubicBezTo>
                    <a:cubicBezTo>
                      <a:pt x="1471044" y="19717"/>
                      <a:pt x="1470744" y="19117"/>
                      <a:pt x="1470487" y="18774"/>
                    </a:cubicBezTo>
                    <a:cubicBezTo>
                      <a:pt x="1470229" y="18431"/>
                      <a:pt x="1470058" y="18217"/>
                      <a:pt x="1469972" y="18131"/>
                    </a:cubicBezTo>
                    <a:cubicBezTo>
                      <a:pt x="1469886" y="18045"/>
                      <a:pt x="1469758" y="17831"/>
                      <a:pt x="1469586" y="17488"/>
                    </a:cubicBezTo>
                    <a:cubicBezTo>
                      <a:pt x="1469415" y="17145"/>
                      <a:pt x="1469244" y="16545"/>
                      <a:pt x="1469072" y="15688"/>
                    </a:cubicBezTo>
                    <a:cubicBezTo>
                      <a:pt x="1468729" y="14831"/>
                      <a:pt x="1468429" y="14188"/>
                      <a:pt x="1468172" y="13759"/>
                    </a:cubicBezTo>
                    <a:cubicBezTo>
                      <a:pt x="1467915" y="13331"/>
                      <a:pt x="1467701" y="12688"/>
                      <a:pt x="1467529" y="11830"/>
                    </a:cubicBezTo>
                    <a:cubicBezTo>
                      <a:pt x="1467186" y="11316"/>
                      <a:pt x="1467058" y="10973"/>
                      <a:pt x="1467143" y="10802"/>
                    </a:cubicBezTo>
                    <a:cubicBezTo>
                      <a:pt x="1467229" y="10630"/>
                      <a:pt x="1467015" y="10287"/>
                      <a:pt x="1466500" y="9773"/>
                    </a:cubicBezTo>
                    <a:lnTo>
                      <a:pt x="1465214" y="4115"/>
                    </a:lnTo>
                    <a:lnTo>
                      <a:pt x="1465214" y="2829"/>
                    </a:lnTo>
                    <a:lnTo>
                      <a:pt x="1465214" y="2058"/>
                    </a:lnTo>
                    <a:cubicBezTo>
                      <a:pt x="1465729" y="2058"/>
                      <a:pt x="1466458" y="2015"/>
                      <a:pt x="1467401" y="1929"/>
                    </a:cubicBezTo>
                    <a:close/>
                    <a:moveTo>
                      <a:pt x="2826242" y="0"/>
                    </a:moveTo>
                    <a:cubicBezTo>
                      <a:pt x="2826756" y="343"/>
                      <a:pt x="2827185" y="772"/>
                      <a:pt x="2827527" y="1286"/>
                    </a:cubicBezTo>
                    <a:cubicBezTo>
                      <a:pt x="2828213" y="1458"/>
                      <a:pt x="2828513" y="1501"/>
                      <a:pt x="2828428" y="1415"/>
                    </a:cubicBezTo>
                    <a:cubicBezTo>
                      <a:pt x="2828342" y="1329"/>
                      <a:pt x="2828556" y="1629"/>
                      <a:pt x="2829071" y="2315"/>
                    </a:cubicBezTo>
                    <a:lnTo>
                      <a:pt x="2830614" y="1801"/>
                    </a:lnTo>
                    <a:cubicBezTo>
                      <a:pt x="2830957" y="2143"/>
                      <a:pt x="2831342" y="2744"/>
                      <a:pt x="2831771" y="3601"/>
                    </a:cubicBezTo>
                    <a:cubicBezTo>
                      <a:pt x="2832200" y="4458"/>
                      <a:pt x="2832585" y="5230"/>
                      <a:pt x="2832928" y="5915"/>
                    </a:cubicBezTo>
                    <a:cubicBezTo>
                      <a:pt x="2833271" y="7115"/>
                      <a:pt x="2833571" y="7801"/>
                      <a:pt x="2833828" y="7973"/>
                    </a:cubicBezTo>
                    <a:cubicBezTo>
                      <a:pt x="2834086" y="8144"/>
                      <a:pt x="2834728" y="8744"/>
                      <a:pt x="2835757" y="9773"/>
                    </a:cubicBezTo>
                    <a:cubicBezTo>
                      <a:pt x="2835757" y="11659"/>
                      <a:pt x="2836014" y="12559"/>
                      <a:pt x="2836529" y="12473"/>
                    </a:cubicBezTo>
                    <a:cubicBezTo>
                      <a:pt x="2837043" y="12388"/>
                      <a:pt x="2837386" y="13031"/>
                      <a:pt x="2837557" y="14402"/>
                    </a:cubicBezTo>
                    <a:cubicBezTo>
                      <a:pt x="2837729" y="15945"/>
                      <a:pt x="2838072" y="16802"/>
                      <a:pt x="2838586" y="16974"/>
                    </a:cubicBezTo>
                    <a:cubicBezTo>
                      <a:pt x="2839100" y="17145"/>
                      <a:pt x="2839272" y="18260"/>
                      <a:pt x="2839100" y="20317"/>
                    </a:cubicBezTo>
                    <a:cubicBezTo>
                      <a:pt x="2838929" y="21174"/>
                      <a:pt x="2838629" y="22032"/>
                      <a:pt x="2838200" y="22889"/>
                    </a:cubicBezTo>
                    <a:cubicBezTo>
                      <a:pt x="2837772" y="23746"/>
                      <a:pt x="2837472" y="24518"/>
                      <a:pt x="2837300" y="25203"/>
                    </a:cubicBezTo>
                    <a:cubicBezTo>
                      <a:pt x="2836957" y="25889"/>
                      <a:pt x="2836786" y="26361"/>
                      <a:pt x="2836786" y="26618"/>
                    </a:cubicBezTo>
                    <a:cubicBezTo>
                      <a:pt x="2836786" y="26875"/>
                      <a:pt x="2836529" y="27261"/>
                      <a:pt x="2836014" y="27775"/>
                    </a:cubicBezTo>
                    <a:cubicBezTo>
                      <a:pt x="2835843" y="28118"/>
                      <a:pt x="2835629" y="28375"/>
                      <a:pt x="2835371" y="28547"/>
                    </a:cubicBezTo>
                    <a:cubicBezTo>
                      <a:pt x="2835114" y="28718"/>
                      <a:pt x="2834814" y="28975"/>
                      <a:pt x="2834471" y="29318"/>
                    </a:cubicBezTo>
                    <a:cubicBezTo>
                      <a:pt x="2833100" y="31547"/>
                      <a:pt x="2831943" y="33776"/>
                      <a:pt x="2830999" y="36005"/>
                    </a:cubicBezTo>
                    <a:cubicBezTo>
                      <a:pt x="2830056" y="38234"/>
                      <a:pt x="2828642" y="40205"/>
                      <a:pt x="2826756" y="41920"/>
                    </a:cubicBezTo>
                    <a:cubicBezTo>
                      <a:pt x="2826585" y="42091"/>
                      <a:pt x="2826113" y="42777"/>
                      <a:pt x="2825342" y="43977"/>
                    </a:cubicBezTo>
                    <a:cubicBezTo>
                      <a:pt x="2824570" y="45177"/>
                      <a:pt x="2823713" y="46463"/>
                      <a:pt x="2822770" y="47835"/>
                    </a:cubicBezTo>
                    <a:cubicBezTo>
                      <a:pt x="2821827" y="49206"/>
                      <a:pt x="2820970" y="50492"/>
                      <a:pt x="2820198" y="51693"/>
                    </a:cubicBezTo>
                    <a:cubicBezTo>
                      <a:pt x="2819427" y="52893"/>
                      <a:pt x="2818955" y="53664"/>
                      <a:pt x="2818784" y="54007"/>
                    </a:cubicBezTo>
                    <a:cubicBezTo>
                      <a:pt x="2818441" y="54864"/>
                      <a:pt x="2818312" y="55636"/>
                      <a:pt x="2818398" y="56322"/>
                    </a:cubicBezTo>
                    <a:cubicBezTo>
                      <a:pt x="2818484" y="57007"/>
                      <a:pt x="2817926" y="57865"/>
                      <a:pt x="2816726" y="58893"/>
                    </a:cubicBezTo>
                    <a:cubicBezTo>
                      <a:pt x="2816212" y="59751"/>
                      <a:pt x="2815740" y="60394"/>
                      <a:pt x="2815312" y="60822"/>
                    </a:cubicBezTo>
                    <a:cubicBezTo>
                      <a:pt x="2814883" y="61251"/>
                      <a:pt x="2814412" y="61894"/>
                      <a:pt x="2813897" y="62751"/>
                    </a:cubicBezTo>
                    <a:cubicBezTo>
                      <a:pt x="2812868" y="64123"/>
                      <a:pt x="2811711" y="65323"/>
                      <a:pt x="2810425" y="66351"/>
                    </a:cubicBezTo>
                    <a:cubicBezTo>
                      <a:pt x="2809140" y="67380"/>
                      <a:pt x="2807897" y="68409"/>
                      <a:pt x="2806696" y="69438"/>
                    </a:cubicBezTo>
                    <a:cubicBezTo>
                      <a:pt x="2806353" y="69780"/>
                      <a:pt x="2806182" y="70123"/>
                      <a:pt x="2806182" y="70466"/>
                    </a:cubicBezTo>
                    <a:cubicBezTo>
                      <a:pt x="2806182" y="70809"/>
                      <a:pt x="2806010" y="71152"/>
                      <a:pt x="2805668" y="71495"/>
                    </a:cubicBezTo>
                    <a:cubicBezTo>
                      <a:pt x="2805325" y="71838"/>
                      <a:pt x="2804982" y="72095"/>
                      <a:pt x="2804639" y="72267"/>
                    </a:cubicBezTo>
                    <a:cubicBezTo>
                      <a:pt x="2804296" y="72438"/>
                      <a:pt x="2803953" y="72695"/>
                      <a:pt x="2803610" y="73038"/>
                    </a:cubicBezTo>
                    <a:cubicBezTo>
                      <a:pt x="2803096" y="73381"/>
                      <a:pt x="2802839" y="73681"/>
                      <a:pt x="2802839" y="73938"/>
                    </a:cubicBezTo>
                    <a:cubicBezTo>
                      <a:pt x="2802839" y="74195"/>
                      <a:pt x="2802582" y="74581"/>
                      <a:pt x="2802067" y="75095"/>
                    </a:cubicBezTo>
                    <a:cubicBezTo>
                      <a:pt x="2801724" y="75438"/>
                      <a:pt x="2801467" y="75738"/>
                      <a:pt x="2801296" y="75996"/>
                    </a:cubicBezTo>
                    <a:cubicBezTo>
                      <a:pt x="2801124" y="76253"/>
                      <a:pt x="2801039" y="76724"/>
                      <a:pt x="2801039" y="77410"/>
                    </a:cubicBezTo>
                    <a:cubicBezTo>
                      <a:pt x="2801724" y="77239"/>
                      <a:pt x="2802924" y="77324"/>
                      <a:pt x="2804639" y="77667"/>
                    </a:cubicBezTo>
                    <a:cubicBezTo>
                      <a:pt x="2806353" y="78010"/>
                      <a:pt x="2807639" y="78267"/>
                      <a:pt x="2808497" y="78439"/>
                    </a:cubicBezTo>
                    <a:lnTo>
                      <a:pt x="2820584" y="79210"/>
                    </a:lnTo>
                    <a:cubicBezTo>
                      <a:pt x="2820927" y="79210"/>
                      <a:pt x="2822170" y="79596"/>
                      <a:pt x="2824313" y="80368"/>
                    </a:cubicBezTo>
                    <a:cubicBezTo>
                      <a:pt x="2826456" y="81139"/>
                      <a:pt x="2828985" y="81268"/>
                      <a:pt x="2831900" y="80753"/>
                    </a:cubicBezTo>
                    <a:cubicBezTo>
                      <a:pt x="2832242" y="81096"/>
                      <a:pt x="2832500" y="81353"/>
                      <a:pt x="2832671" y="81525"/>
                    </a:cubicBezTo>
                    <a:cubicBezTo>
                      <a:pt x="2832843" y="81696"/>
                      <a:pt x="2833357" y="81782"/>
                      <a:pt x="2834214" y="81782"/>
                    </a:cubicBezTo>
                    <a:cubicBezTo>
                      <a:pt x="2834557" y="81953"/>
                      <a:pt x="2834728" y="81996"/>
                      <a:pt x="2834728" y="81911"/>
                    </a:cubicBezTo>
                    <a:cubicBezTo>
                      <a:pt x="2834728" y="81825"/>
                      <a:pt x="2834986" y="81782"/>
                      <a:pt x="2835500" y="81782"/>
                    </a:cubicBezTo>
                    <a:cubicBezTo>
                      <a:pt x="2835843" y="81782"/>
                      <a:pt x="2836143" y="81868"/>
                      <a:pt x="2836400" y="82039"/>
                    </a:cubicBezTo>
                    <a:cubicBezTo>
                      <a:pt x="2836657" y="82211"/>
                      <a:pt x="2837043" y="82296"/>
                      <a:pt x="2837557" y="82296"/>
                    </a:cubicBezTo>
                    <a:cubicBezTo>
                      <a:pt x="2838758" y="82468"/>
                      <a:pt x="2839229" y="82468"/>
                      <a:pt x="2838972" y="82296"/>
                    </a:cubicBezTo>
                    <a:cubicBezTo>
                      <a:pt x="2838715" y="82125"/>
                      <a:pt x="2839186" y="82811"/>
                      <a:pt x="2840386" y="84354"/>
                    </a:cubicBezTo>
                    <a:lnTo>
                      <a:pt x="2841930" y="83582"/>
                    </a:lnTo>
                    <a:cubicBezTo>
                      <a:pt x="2842615" y="84097"/>
                      <a:pt x="2843472" y="84611"/>
                      <a:pt x="2844501" y="85125"/>
                    </a:cubicBezTo>
                    <a:cubicBezTo>
                      <a:pt x="2845530" y="85640"/>
                      <a:pt x="2846301" y="86240"/>
                      <a:pt x="2846816" y="86925"/>
                    </a:cubicBezTo>
                    <a:cubicBezTo>
                      <a:pt x="2847159" y="87268"/>
                      <a:pt x="2848145" y="88040"/>
                      <a:pt x="2849773" y="89240"/>
                    </a:cubicBezTo>
                    <a:cubicBezTo>
                      <a:pt x="2851402" y="90440"/>
                      <a:pt x="2852902" y="91640"/>
                      <a:pt x="2854274" y="92841"/>
                    </a:cubicBezTo>
                    <a:cubicBezTo>
                      <a:pt x="2855131" y="93698"/>
                      <a:pt x="2855474" y="93955"/>
                      <a:pt x="2855303" y="93612"/>
                    </a:cubicBezTo>
                    <a:cubicBezTo>
                      <a:pt x="2855131" y="93269"/>
                      <a:pt x="2855560" y="93783"/>
                      <a:pt x="2856588" y="95155"/>
                    </a:cubicBezTo>
                    <a:cubicBezTo>
                      <a:pt x="2857103" y="95498"/>
                      <a:pt x="2857617" y="95927"/>
                      <a:pt x="2858131" y="96441"/>
                    </a:cubicBezTo>
                    <a:cubicBezTo>
                      <a:pt x="2858989" y="96784"/>
                      <a:pt x="2859546" y="97427"/>
                      <a:pt x="2859803" y="98370"/>
                    </a:cubicBezTo>
                    <a:cubicBezTo>
                      <a:pt x="2860060" y="99313"/>
                      <a:pt x="2860703" y="99956"/>
                      <a:pt x="2861732" y="100299"/>
                    </a:cubicBezTo>
                    <a:cubicBezTo>
                      <a:pt x="2862075" y="100641"/>
                      <a:pt x="2862589" y="101070"/>
                      <a:pt x="2863275" y="101584"/>
                    </a:cubicBezTo>
                    <a:cubicBezTo>
                      <a:pt x="2863961" y="102099"/>
                      <a:pt x="2864475" y="102442"/>
                      <a:pt x="2864818" y="102613"/>
                    </a:cubicBezTo>
                    <a:cubicBezTo>
                      <a:pt x="2864818" y="103128"/>
                      <a:pt x="2864561" y="104070"/>
                      <a:pt x="2864046" y="105442"/>
                    </a:cubicBezTo>
                    <a:cubicBezTo>
                      <a:pt x="2863532" y="106814"/>
                      <a:pt x="2863104" y="107671"/>
                      <a:pt x="2862761" y="108014"/>
                    </a:cubicBezTo>
                    <a:cubicBezTo>
                      <a:pt x="2862418" y="108357"/>
                      <a:pt x="2860917" y="108614"/>
                      <a:pt x="2858260" y="108785"/>
                    </a:cubicBezTo>
                    <a:cubicBezTo>
                      <a:pt x="2855603" y="108957"/>
                      <a:pt x="2853845" y="109128"/>
                      <a:pt x="2852988" y="109300"/>
                    </a:cubicBezTo>
                    <a:cubicBezTo>
                      <a:pt x="2851959" y="109643"/>
                      <a:pt x="2851359" y="109728"/>
                      <a:pt x="2851188" y="109557"/>
                    </a:cubicBezTo>
                    <a:cubicBezTo>
                      <a:pt x="2851016" y="109385"/>
                      <a:pt x="2850416" y="109300"/>
                      <a:pt x="2849387" y="109300"/>
                    </a:cubicBezTo>
                    <a:cubicBezTo>
                      <a:pt x="2846644" y="109643"/>
                      <a:pt x="2844587" y="109385"/>
                      <a:pt x="2843215" y="108528"/>
                    </a:cubicBezTo>
                    <a:cubicBezTo>
                      <a:pt x="2842015" y="107499"/>
                      <a:pt x="2840086" y="106685"/>
                      <a:pt x="2837429" y="106085"/>
                    </a:cubicBezTo>
                    <a:cubicBezTo>
                      <a:pt x="2834772" y="105485"/>
                      <a:pt x="2832671" y="105442"/>
                      <a:pt x="2831128" y="105956"/>
                    </a:cubicBezTo>
                    <a:cubicBezTo>
                      <a:pt x="2830442" y="105956"/>
                      <a:pt x="2829842" y="105999"/>
                      <a:pt x="2829328" y="106085"/>
                    </a:cubicBezTo>
                    <a:cubicBezTo>
                      <a:pt x="2828813" y="106171"/>
                      <a:pt x="2828299" y="106128"/>
                      <a:pt x="2827785" y="105956"/>
                    </a:cubicBezTo>
                    <a:cubicBezTo>
                      <a:pt x="2826756" y="105956"/>
                      <a:pt x="2826242" y="106042"/>
                      <a:pt x="2826242" y="106214"/>
                    </a:cubicBezTo>
                    <a:cubicBezTo>
                      <a:pt x="2826242" y="106385"/>
                      <a:pt x="2825813" y="106471"/>
                      <a:pt x="2824956" y="106471"/>
                    </a:cubicBezTo>
                    <a:cubicBezTo>
                      <a:pt x="2824099" y="106642"/>
                      <a:pt x="2823413" y="106685"/>
                      <a:pt x="2822898" y="106599"/>
                    </a:cubicBezTo>
                    <a:cubicBezTo>
                      <a:pt x="2822384" y="106514"/>
                      <a:pt x="2821784" y="106557"/>
                      <a:pt x="2821098" y="106728"/>
                    </a:cubicBezTo>
                    <a:cubicBezTo>
                      <a:pt x="2820412" y="106899"/>
                      <a:pt x="2820026" y="107028"/>
                      <a:pt x="2819941" y="107114"/>
                    </a:cubicBezTo>
                    <a:cubicBezTo>
                      <a:pt x="2819855" y="107199"/>
                      <a:pt x="2819383" y="106985"/>
                      <a:pt x="2818527" y="106471"/>
                    </a:cubicBezTo>
                    <a:cubicBezTo>
                      <a:pt x="2816126" y="107842"/>
                      <a:pt x="2814540" y="108357"/>
                      <a:pt x="2813769" y="108014"/>
                    </a:cubicBezTo>
                    <a:cubicBezTo>
                      <a:pt x="2812997" y="107671"/>
                      <a:pt x="2812440" y="107671"/>
                      <a:pt x="2812097" y="108014"/>
                    </a:cubicBezTo>
                    <a:cubicBezTo>
                      <a:pt x="2811068" y="108700"/>
                      <a:pt x="2811154" y="109385"/>
                      <a:pt x="2812354" y="110071"/>
                    </a:cubicBezTo>
                    <a:cubicBezTo>
                      <a:pt x="2813554" y="110757"/>
                      <a:pt x="2814412" y="111271"/>
                      <a:pt x="2814926" y="111614"/>
                    </a:cubicBezTo>
                    <a:cubicBezTo>
                      <a:pt x="2817326" y="113329"/>
                      <a:pt x="2819127" y="115386"/>
                      <a:pt x="2820327" y="117786"/>
                    </a:cubicBezTo>
                    <a:cubicBezTo>
                      <a:pt x="2820498" y="118301"/>
                      <a:pt x="2820669" y="118772"/>
                      <a:pt x="2820841" y="119201"/>
                    </a:cubicBezTo>
                    <a:cubicBezTo>
                      <a:pt x="2821012" y="119630"/>
                      <a:pt x="2821184" y="120015"/>
                      <a:pt x="2821355" y="120358"/>
                    </a:cubicBezTo>
                    <a:cubicBezTo>
                      <a:pt x="2821698" y="121558"/>
                      <a:pt x="2821227" y="123359"/>
                      <a:pt x="2819941" y="125759"/>
                    </a:cubicBezTo>
                    <a:cubicBezTo>
                      <a:pt x="2818655" y="128159"/>
                      <a:pt x="2817841" y="129531"/>
                      <a:pt x="2817498" y="129874"/>
                    </a:cubicBezTo>
                    <a:cubicBezTo>
                      <a:pt x="2816469" y="130731"/>
                      <a:pt x="2815826" y="131374"/>
                      <a:pt x="2815569" y="131803"/>
                    </a:cubicBezTo>
                    <a:cubicBezTo>
                      <a:pt x="2815312" y="132231"/>
                      <a:pt x="2814583" y="132703"/>
                      <a:pt x="2813383" y="133217"/>
                    </a:cubicBezTo>
                    <a:cubicBezTo>
                      <a:pt x="2813040" y="133560"/>
                      <a:pt x="2812354" y="134246"/>
                      <a:pt x="2811326" y="135274"/>
                    </a:cubicBezTo>
                    <a:cubicBezTo>
                      <a:pt x="2810297" y="136303"/>
                      <a:pt x="2809225" y="137503"/>
                      <a:pt x="2808111" y="138875"/>
                    </a:cubicBezTo>
                    <a:cubicBezTo>
                      <a:pt x="2806996" y="140246"/>
                      <a:pt x="2805925" y="141532"/>
                      <a:pt x="2804896" y="142732"/>
                    </a:cubicBezTo>
                    <a:cubicBezTo>
                      <a:pt x="2803868" y="143933"/>
                      <a:pt x="2803010" y="144618"/>
                      <a:pt x="2802324" y="144790"/>
                    </a:cubicBezTo>
                    <a:cubicBezTo>
                      <a:pt x="2801296" y="145133"/>
                      <a:pt x="2800567" y="145390"/>
                      <a:pt x="2800138" y="145561"/>
                    </a:cubicBezTo>
                    <a:cubicBezTo>
                      <a:pt x="2799710" y="145733"/>
                      <a:pt x="2798896" y="146247"/>
                      <a:pt x="2797695" y="147104"/>
                    </a:cubicBezTo>
                    <a:cubicBezTo>
                      <a:pt x="2796667" y="147447"/>
                      <a:pt x="2795809" y="147833"/>
                      <a:pt x="2795124" y="148262"/>
                    </a:cubicBezTo>
                    <a:cubicBezTo>
                      <a:pt x="2794438" y="148690"/>
                      <a:pt x="2793752" y="149248"/>
                      <a:pt x="2793066" y="149933"/>
                    </a:cubicBezTo>
                    <a:cubicBezTo>
                      <a:pt x="2791866" y="151305"/>
                      <a:pt x="2790966" y="151991"/>
                      <a:pt x="2790366" y="151991"/>
                    </a:cubicBezTo>
                    <a:cubicBezTo>
                      <a:pt x="2789766" y="151991"/>
                      <a:pt x="2789294" y="152334"/>
                      <a:pt x="2788951" y="153019"/>
                    </a:cubicBezTo>
                    <a:cubicBezTo>
                      <a:pt x="2788265" y="154048"/>
                      <a:pt x="2788008" y="154948"/>
                      <a:pt x="2788180" y="155720"/>
                    </a:cubicBezTo>
                    <a:cubicBezTo>
                      <a:pt x="2788351" y="156491"/>
                      <a:pt x="2788694" y="157477"/>
                      <a:pt x="2789209" y="158677"/>
                    </a:cubicBezTo>
                    <a:cubicBezTo>
                      <a:pt x="2789894" y="160392"/>
                      <a:pt x="2790494" y="161292"/>
                      <a:pt x="2791009" y="161378"/>
                    </a:cubicBezTo>
                    <a:cubicBezTo>
                      <a:pt x="2791523" y="161463"/>
                      <a:pt x="2791952" y="162021"/>
                      <a:pt x="2792295" y="163049"/>
                    </a:cubicBezTo>
                    <a:cubicBezTo>
                      <a:pt x="2792466" y="163907"/>
                      <a:pt x="2792466" y="164421"/>
                      <a:pt x="2792295" y="164592"/>
                    </a:cubicBezTo>
                    <a:cubicBezTo>
                      <a:pt x="2792123" y="164764"/>
                      <a:pt x="2792466" y="165021"/>
                      <a:pt x="2793323" y="165364"/>
                    </a:cubicBezTo>
                    <a:cubicBezTo>
                      <a:pt x="2793666" y="165707"/>
                      <a:pt x="2793923" y="165964"/>
                      <a:pt x="2794095" y="166135"/>
                    </a:cubicBezTo>
                    <a:cubicBezTo>
                      <a:pt x="2794266" y="166307"/>
                      <a:pt x="2794524" y="166564"/>
                      <a:pt x="2794866" y="166907"/>
                    </a:cubicBezTo>
                    <a:cubicBezTo>
                      <a:pt x="2795552" y="167250"/>
                      <a:pt x="2796195" y="167464"/>
                      <a:pt x="2796795" y="167550"/>
                    </a:cubicBezTo>
                    <a:cubicBezTo>
                      <a:pt x="2797395" y="167636"/>
                      <a:pt x="2797867" y="167678"/>
                      <a:pt x="2798209" y="167678"/>
                    </a:cubicBezTo>
                    <a:cubicBezTo>
                      <a:pt x="2799238" y="167850"/>
                      <a:pt x="2799710" y="167978"/>
                      <a:pt x="2799624" y="168064"/>
                    </a:cubicBezTo>
                    <a:cubicBezTo>
                      <a:pt x="2799538" y="168150"/>
                      <a:pt x="2799838" y="168364"/>
                      <a:pt x="2800524" y="168707"/>
                    </a:cubicBezTo>
                    <a:cubicBezTo>
                      <a:pt x="2801553" y="168707"/>
                      <a:pt x="2802324" y="168707"/>
                      <a:pt x="2802839" y="168707"/>
                    </a:cubicBezTo>
                    <a:cubicBezTo>
                      <a:pt x="2803353" y="168707"/>
                      <a:pt x="2804210" y="168879"/>
                      <a:pt x="2805411" y="169221"/>
                    </a:cubicBezTo>
                    <a:cubicBezTo>
                      <a:pt x="2806611" y="169736"/>
                      <a:pt x="2807425" y="169779"/>
                      <a:pt x="2807854" y="169350"/>
                    </a:cubicBezTo>
                    <a:cubicBezTo>
                      <a:pt x="2808282" y="168921"/>
                      <a:pt x="2809525" y="169307"/>
                      <a:pt x="2811583" y="170507"/>
                    </a:cubicBezTo>
                    <a:cubicBezTo>
                      <a:pt x="2812783" y="171193"/>
                      <a:pt x="2813383" y="171279"/>
                      <a:pt x="2813383" y="170765"/>
                    </a:cubicBezTo>
                    <a:cubicBezTo>
                      <a:pt x="2813383" y="170250"/>
                      <a:pt x="2813812" y="170250"/>
                      <a:pt x="2814669" y="170765"/>
                    </a:cubicBezTo>
                    <a:cubicBezTo>
                      <a:pt x="2815183" y="171107"/>
                      <a:pt x="2815526" y="171322"/>
                      <a:pt x="2815697" y="171407"/>
                    </a:cubicBezTo>
                    <a:cubicBezTo>
                      <a:pt x="2815869" y="171493"/>
                      <a:pt x="2815955" y="171579"/>
                      <a:pt x="2815955" y="171665"/>
                    </a:cubicBezTo>
                    <a:cubicBezTo>
                      <a:pt x="2815955" y="171750"/>
                      <a:pt x="2816040" y="171793"/>
                      <a:pt x="2816212" y="171793"/>
                    </a:cubicBezTo>
                    <a:cubicBezTo>
                      <a:pt x="2816383" y="171793"/>
                      <a:pt x="2816898" y="171793"/>
                      <a:pt x="2817755" y="171793"/>
                    </a:cubicBezTo>
                    <a:cubicBezTo>
                      <a:pt x="2821355" y="171793"/>
                      <a:pt x="2825213" y="172650"/>
                      <a:pt x="2829328" y="174365"/>
                    </a:cubicBezTo>
                    <a:cubicBezTo>
                      <a:pt x="2830185" y="174708"/>
                      <a:pt x="2831428" y="175051"/>
                      <a:pt x="2833057" y="175394"/>
                    </a:cubicBezTo>
                    <a:cubicBezTo>
                      <a:pt x="2834685" y="175737"/>
                      <a:pt x="2835671" y="176079"/>
                      <a:pt x="2836014" y="176422"/>
                    </a:cubicBezTo>
                    <a:cubicBezTo>
                      <a:pt x="2837215" y="176765"/>
                      <a:pt x="2837858" y="177751"/>
                      <a:pt x="2837943" y="179380"/>
                    </a:cubicBezTo>
                    <a:cubicBezTo>
                      <a:pt x="2838029" y="181009"/>
                      <a:pt x="2837900" y="182337"/>
                      <a:pt x="2837557" y="183366"/>
                    </a:cubicBezTo>
                    <a:cubicBezTo>
                      <a:pt x="2836871" y="184566"/>
                      <a:pt x="2836443" y="185809"/>
                      <a:pt x="2836271" y="187095"/>
                    </a:cubicBezTo>
                    <a:cubicBezTo>
                      <a:pt x="2836100" y="188381"/>
                      <a:pt x="2835586" y="189367"/>
                      <a:pt x="2834728" y="190053"/>
                    </a:cubicBezTo>
                    <a:cubicBezTo>
                      <a:pt x="2833186" y="191253"/>
                      <a:pt x="2832242" y="192067"/>
                      <a:pt x="2831900" y="192496"/>
                    </a:cubicBezTo>
                    <a:cubicBezTo>
                      <a:pt x="2831557" y="192924"/>
                      <a:pt x="2830785" y="193653"/>
                      <a:pt x="2829585" y="194682"/>
                    </a:cubicBezTo>
                    <a:cubicBezTo>
                      <a:pt x="2827527" y="194339"/>
                      <a:pt x="2825985" y="194082"/>
                      <a:pt x="2824956" y="193910"/>
                    </a:cubicBezTo>
                    <a:cubicBezTo>
                      <a:pt x="2823927" y="193739"/>
                      <a:pt x="2823241" y="193653"/>
                      <a:pt x="2822898" y="193653"/>
                    </a:cubicBezTo>
                    <a:cubicBezTo>
                      <a:pt x="2822556" y="193653"/>
                      <a:pt x="2822298" y="193653"/>
                      <a:pt x="2822127" y="193653"/>
                    </a:cubicBezTo>
                    <a:cubicBezTo>
                      <a:pt x="2821955" y="193653"/>
                      <a:pt x="2821698" y="193653"/>
                      <a:pt x="2821355" y="193653"/>
                    </a:cubicBezTo>
                    <a:cubicBezTo>
                      <a:pt x="2820841" y="193653"/>
                      <a:pt x="2820498" y="193567"/>
                      <a:pt x="2820327" y="193396"/>
                    </a:cubicBezTo>
                    <a:cubicBezTo>
                      <a:pt x="2820155" y="193225"/>
                      <a:pt x="2819727" y="193225"/>
                      <a:pt x="2819041" y="193396"/>
                    </a:cubicBezTo>
                    <a:cubicBezTo>
                      <a:pt x="2818355" y="193567"/>
                      <a:pt x="2818012" y="193782"/>
                      <a:pt x="2818012" y="194039"/>
                    </a:cubicBezTo>
                    <a:cubicBezTo>
                      <a:pt x="2818012" y="194296"/>
                      <a:pt x="2817583" y="194253"/>
                      <a:pt x="2816726" y="193910"/>
                    </a:cubicBezTo>
                    <a:cubicBezTo>
                      <a:pt x="2815869" y="193910"/>
                      <a:pt x="2815440" y="193825"/>
                      <a:pt x="2815440" y="193653"/>
                    </a:cubicBezTo>
                    <a:cubicBezTo>
                      <a:pt x="2815440" y="193482"/>
                      <a:pt x="2815012" y="193567"/>
                      <a:pt x="2814154" y="193910"/>
                    </a:cubicBezTo>
                    <a:cubicBezTo>
                      <a:pt x="2813126" y="194253"/>
                      <a:pt x="2812440" y="194468"/>
                      <a:pt x="2812097" y="194553"/>
                    </a:cubicBezTo>
                    <a:cubicBezTo>
                      <a:pt x="2811754" y="194639"/>
                      <a:pt x="2811068" y="194853"/>
                      <a:pt x="2810040" y="195196"/>
                    </a:cubicBezTo>
                    <a:cubicBezTo>
                      <a:pt x="2809697" y="195539"/>
                      <a:pt x="2809054" y="196011"/>
                      <a:pt x="2808111" y="196611"/>
                    </a:cubicBezTo>
                    <a:cubicBezTo>
                      <a:pt x="2807168" y="197211"/>
                      <a:pt x="2806525" y="197596"/>
                      <a:pt x="2806182" y="197768"/>
                    </a:cubicBezTo>
                    <a:cubicBezTo>
                      <a:pt x="2804811" y="198111"/>
                      <a:pt x="2804168" y="198325"/>
                      <a:pt x="2804253" y="198411"/>
                    </a:cubicBezTo>
                    <a:cubicBezTo>
                      <a:pt x="2804339" y="198497"/>
                      <a:pt x="2803868" y="199311"/>
                      <a:pt x="2802839" y="200854"/>
                    </a:cubicBezTo>
                    <a:cubicBezTo>
                      <a:pt x="2802496" y="201711"/>
                      <a:pt x="2802153" y="202311"/>
                      <a:pt x="2801810" y="202654"/>
                    </a:cubicBezTo>
                    <a:cubicBezTo>
                      <a:pt x="2801467" y="202997"/>
                      <a:pt x="2801381" y="203769"/>
                      <a:pt x="2801553" y="204969"/>
                    </a:cubicBezTo>
                    <a:cubicBezTo>
                      <a:pt x="2801553" y="205826"/>
                      <a:pt x="2801510" y="206340"/>
                      <a:pt x="2801424" y="206512"/>
                    </a:cubicBezTo>
                    <a:cubicBezTo>
                      <a:pt x="2801339" y="206683"/>
                      <a:pt x="2801296" y="207026"/>
                      <a:pt x="2801296" y="207541"/>
                    </a:cubicBezTo>
                    <a:cubicBezTo>
                      <a:pt x="2801296" y="207883"/>
                      <a:pt x="2801339" y="208226"/>
                      <a:pt x="2801424" y="208569"/>
                    </a:cubicBezTo>
                    <a:cubicBezTo>
                      <a:pt x="2801510" y="208912"/>
                      <a:pt x="2801724" y="209255"/>
                      <a:pt x="2802067" y="209598"/>
                    </a:cubicBezTo>
                    <a:cubicBezTo>
                      <a:pt x="2802067" y="209941"/>
                      <a:pt x="2801939" y="210798"/>
                      <a:pt x="2801681" y="212170"/>
                    </a:cubicBezTo>
                    <a:cubicBezTo>
                      <a:pt x="2801424" y="213541"/>
                      <a:pt x="2801210" y="214399"/>
                      <a:pt x="2801039" y="214741"/>
                    </a:cubicBezTo>
                    <a:cubicBezTo>
                      <a:pt x="2800696" y="216456"/>
                      <a:pt x="2800396" y="217313"/>
                      <a:pt x="2800138" y="217313"/>
                    </a:cubicBezTo>
                    <a:cubicBezTo>
                      <a:pt x="2799881" y="217313"/>
                      <a:pt x="2799495" y="217913"/>
                      <a:pt x="2798981" y="219113"/>
                    </a:cubicBezTo>
                    <a:cubicBezTo>
                      <a:pt x="2798638" y="219456"/>
                      <a:pt x="2798553" y="220014"/>
                      <a:pt x="2798724" y="220785"/>
                    </a:cubicBezTo>
                    <a:cubicBezTo>
                      <a:pt x="2798896" y="221557"/>
                      <a:pt x="2798724" y="222457"/>
                      <a:pt x="2798209" y="223485"/>
                    </a:cubicBezTo>
                    <a:cubicBezTo>
                      <a:pt x="2797867" y="224343"/>
                      <a:pt x="2797610" y="225157"/>
                      <a:pt x="2797438" y="225929"/>
                    </a:cubicBezTo>
                    <a:cubicBezTo>
                      <a:pt x="2797267" y="226700"/>
                      <a:pt x="2796924" y="227343"/>
                      <a:pt x="2796409" y="227857"/>
                    </a:cubicBezTo>
                    <a:cubicBezTo>
                      <a:pt x="2795724" y="229743"/>
                      <a:pt x="2794866" y="231844"/>
                      <a:pt x="2793838" y="234158"/>
                    </a:cubicBezTo>
                    <a:cubicBezTo>
                      <a:pt x="2792809" y="236473"/>
                      <a:pt x="2791694" y="238487"/>
                      <a:pt x="2790494" y="240202"/>
                    </a:cubicBezTo>
                    <a:cubicBezTo>
                      <a:pt x="2789980" y="240545"/>
                      <a:pt x="2789423" y="240888"/>
                      <a:pt x="2788823" y="241231"/>
                    </a:cubicBezTo>
                    <a:cubicBezTo>
                      <a:pt x="2788223" y="241573"/>
                      <a:pt x="2787665" y="242002"/>
                      <a:pt x="2787151" y="242516"/>
                    </a:cubicBezTo>
                    <a:cubicBezTo>
                      <a:pt x="2786294" y="243545"/>
                      <a:pt x="2785394" y="244574"/>
                      <a:pt x="2784451" y="245602"/>
                    </a:cubicBezTo>
                    <a:cubicBezTo>
                      <a:pt x="2783508" y="246631"/>
                      <a:pt x="2782522" y="247660"/>
                      <a:pt x="2781493" y="248689"/>
                    </a:cubicBezTo>
                    <a:cubicBezTo>
                      <a:pt x="2780465" y="249717"/>
                      <a:pt x="2779521" y="250917"/>
                      <a:pt x="2778664" y="252289"/>
                    </a:cubicBezTo>
                    <a:cubicBezTo>
                      <a:pt x="2777807" y="253661"/>
                      <a:pt x="2776779" y="254518"/>
                      <a:pt x="2775578" y="254861"/>
                    </a:cubicBezTo>
                    <a:cubicBezTo>
                      <a:pt x="2774721" y="255032"/>
                      <a:pt x="2774035" y="255204"/>
                      <a:pt x="2773521" y="255375"/>
                    </a:cubicBezTo>
                    <a:cubicBezTo>
                      <a:pt x="2773006" y="255547"/>
                      <a:pt x="2772492" y="255632"/>
                      <a:pt x="2771978" y="255632"/>
                    </a:cubicBezTo>
                    <a:cubicBezTo>
                      <a:pt x="2771463" y="255632"/>
                      <a:pt x="2770820" y="255461"/>
                      <a:pt x="2770049" y="255118"/>
                    </a:cubicBezTo>
                    <a:cubicBezTo>
                      <a:pt x="2769278" y="254775"/>
                      <a:pt x="2768292" y="254261"/>
                      <a:pt x="2767091" y="253575"/>
                    </a:cubicBezTo>
                    <a:cubicBezTo>
                      <a:pt x="2764691" y="252032"/>
                      <a:pt x="2762848" y="250617"/>
                      <a:pt x="2761562" y="249332"/>
                    </a:cubicBezTo>
                    <a:cubicBezTo>
                      <a:pt x="2760276" y="248046"/>
                      <a:pt x="2759376" y="246117"/>
                      <a:pt x="2758862" y="243545"/>
                    </a:cubicBezTo>
                    <a:cubicBezTo>
                      <a:pt x="2758862" y="243202"/>
                      <a:pt x="2758133" y="242045"/>
                      <a:pt x="2756676" y="240073"/>
                    </a:cubicBezTo>
                    <a:cubicBezTo>
                      <a:pt x="2755219" y="238102"/>
                      <a:pt x="2754233" y="236859"/>
                      <a:pt x="2753718" y="236344"/>
                    </a:cubicBezTo>
                    <a:cubicBezTo>
                      <a:pt x="2753376" y="236001"/>
                      <a:pt x="2752904" y="235530"/>
                      <a:pt x="2752304" y="234930"/>
                    </a:cubicBezTo>
                    <a:cubicBezTo>
                      <a:pt x="2751704" y="234330"/>
                      <a:pt x="2751147" y="233858"/>
                      <a:pt x="2750632" y="233515"/>
                    </a:cubicBezTo>
                    <a:cubicBezTo>
                      <a:pt x="2750118" y="233172"/>
                      <a:pt x="2749818" y="232872"/>
                      <a:pt x="2749732" y="232615"/>
                    </a:cubicBezTo>
                    <a:cubicBezTo>
                      <a:pt x="2749646" y="232358"/>
                      <a:pt x="2749346" y="232144"/>
                      <a:pt x="2748832" y="231972"/>
                    </a:cubicBezTo>
                    <a:cubicBezTo>
                      <a:pt x="2748318" y="231286"/>
                      <a:pt x="2747589" y="230515"/>
                      <a:pt x="2746646" y="229658"/>
                    </a:cubicBezTo>
                    <a:cubicBezTo>
                      <a:pt x="2745703" y="228800"/>
                      <a:pt x="2744974" y="228029"/>
                      <a:pt x="2744460" y="227343"/>
                    </a:cubicBezTo>
                    <a:cubicBezTo>
                      <a:pt x="2743603" y="225971"/>
                      <a:pt x="2743088" y="225500"/>
                      <a:pt x="2742917" y="225929"/>
                    </a:cubicBezTo>
                    <a:cubicBezTo>
                      <a:pt x="2742745" y="226357"/>
                      <a:pt x="2742403" y="226143"/>
                      <a:pt x="2741888" y="225286"/>
                    </a:cubicBezTo>
                    <a:cubicBezTo>
                      <a:pt x="2741203" y="224428"/>
                      <a:pt x="2740774" y="223914"/>
                      <a:pt x="2740603" y="223743"/>
                    </a:cubicBezTo>
                    <a:cubicBezTo>
                      <a:pt x="2740431" y="223571"/>
                      <a:pt x="2739831" y="223228"/>
                      <a:pt x="2738802" y="222714"/>
                    </a:cubicBezTo>
                    <a:lnTo>
                      <a:pt x="2739059" y="221942"/>
                    </a:lnTo>
                    <a:cubicBezTo>
                      <a:pt x="2738888" y="221771"/>
                      <a:pt x="2738631" y="221514"/>
                      <a:pt x="2738288" y="221171"/>
                    </a:cubicBezTo>
                    <a:cubicBezTo>
                      <a:pt x="2737945" y="220828"/>
                      <a:pt x="2737688" y="220656"/>
                      <a:pt x="2737516" y="220656"/>
                    </a:cubicBezTo>
                    <a:cubicBezTo>
                      <a:pt x="2737345" y="220485"/>
                      <a:pt x="2737088" y="220399"/>
                      <a:pt x="2736745" y="220399"/>
                    </a:cubicBezTo>
                    <a:cubicBezTo>
                      <a:pt x="2736402" y="220399"/>
                      <a:pt x="2736059" y="220314"/>
                      <a:pt x="2735716" y="220142"/>
                    </a:cubicBezTo>
                    <a:lnTo>
                      <a:pt x="2737002" y="219628"/>
                    </a:lnTo>
                    <a:cubicBezTo>
                      <a:pt x="2736316" y="218771"/>
                      <a:pt x="2735630" y="218513"/>
                      <a:pt x="2734944" y="218856"/>
                    </a:cubicBezTo>
                    <a:cubicBezTo>
                      <a:pt x="2734602" y="217828"/>
                      <a:pt x="2733916" y="217142"/>
                      <a:pt x="2732887" y="216799"/>
                    </a:cubicBezTo>
                    <a:cubicBezTo>
                      <a:pt x="2732030" y="216627"/>
                      <a:pt x="2731344" y="215942"/>
                      <a:pt x="2730830" y="214741"/>
                    </a:cubicBezTo>
                    <a:cubicBezTo>
                      <a:pt x="2729973" y="213713"/>
                      <a:pt x="2729544" y="213327"/>
                      <a:pt x="2729544" y="213584"/>
                    </a:cubicBezTo>
                    <a:cubicBezTo>
                      <a:pt x="2729544" y="213841"/>
                      <a:pt x="2729115" y="213627"/>
                      <a:pt x="2728258" y="212941"/>
                    </a:cubicBezTo>
                    <a:cubicBezTo>
                      <a:pt x="2727915" y="212770"/>
                      <a:pt x="2726929" y="211741"/>
                      <a:pt x="2725301" y="209855"/>
                    </a:cubicBezTo>
                    <a:cubicBezTo>
                      <a:pt x="2723672" y="207969"/>
                      <a:pt x="2722686" y="206769"/>
                      <a:pt x="2722343" y="206255"/>
                    </a:cubicBezTo>
                    <a:cubicBezTo>
                      <a:pt x="2721486" y="205569"/>
                      <a:pt x="2720886" y="204669"/>
                      <a:pt x="2720543" y="203554"/>
                    </a:cubicBezTo>
                    <a:cubicBezTo>
                      <a:pt x="2720200" y="202440"/>
                      <a:pt x="2719771" y="201711"/>
                      <a:pt x="2719257" y="201368"/>
                    </a:cubicBezTo>
                    <a:cubicBezTo>
                      <a:pt x="2718228" y="200511"/>
                      <a:pt x="2717585" y="199354"/>
                      <a:pt x="2717328" y="197897"/>
                    </a:cubicBezTo>
                    <a:cubicBezTo>
                      <a:pt x="2717071" y="196439"/>
                      <a:pt x="2716857" y="195282"/>
                      <a:pt x="2716685" y="194425"/>
                    </a:cubicBezTo>
                    <a:cubicBezTo>
                      <a:pt x="2716685" y="193739"/>
                      <a:pt x="2716728" y="193439"/>
                      <a:pt x="2716814" y="193525"/>
                    </a:cubicBezTo>
                    <a:cubicBezTo>
                      <a:pt x="2716899" y="193610"/>
                      <a:pt x="2716942" y="193482"/>
                      <a:pt x="2716942" y="193139"/>
                    </a:cubicBezTo>
                    <a:cubicBezTo>
                      <a:pt x="2716942" y="192453"/>
                      <a:pt x="2716899" y="192196"/>
                      <a:pt x="2716814" y="192367"/>
                    </a:cubicBezTo>
                    <a:cubicBezTo>
                      <a:pt x="2716728" y="192539"/>
                      <a:pt x="2716685" y="192367"/>
                      <a:pt x="2716685" y="191853"/>
                    </a:cubicBezTo>
                    <a:cubicBezTo>
                      <a:pt x="2716342" y="190653"/>
                      <a:pt x="2716385" y="189195"/>
                      <a:pt x="2716814" y="187481"/>
                    </a:cubicBezTo>
                    <a:cubicBezTo>
                      <a:pt x="2717242" y="185766"/>
                      <a:pt x="2717714" y="184481"/>
                      <a:pt x="2718228" y="183623"/>
                    </a:cubicBezTo>
                    <a:cubicBezTo>
                      <a:pt x="2718571" y="182766"/>
                      <a:pt x="2719043" y="182166"/>
                      <a:pt x="2719643" y="181823"/>
                    </a:cubicBezTo>
                    <a:cubicBezTo>
                      <a:pt x="2720243" y="181480"/>
                      <a:pt x="2720800" y="181137"/>
                      <a:pt x="2721314" y="180794"/>
                    </a:cubicBezTo>
                    <a:cubicBezTo>
                      <a:pt x="2721657" y="180451"/>
                      <a:pt x="2721743" y="180237"/>
                      <a:pt x="2721571" y="180151"/>
                    </a:cubicBezTo>
                    <a:cubicBezTo>
                      <a:pt x="2721400" y="180066"/>
                      <a:pt x="2721486" y="179851"/>
                      <a:pt x="2721829" y="179508"/>
                    </a:cubicBezTo>
                    <a:cubicBezTo>
                      <a:pt x="2722686" y="178651"/>
                      <a:pt x="2723800" y="178566"/>
                      <a:pt x="2725172" y="179251"/>
                    </a:cubicBezTo>
                    <a:cubicBezTo>
                      <a:pt x="2726715" y="179594"/>
                      <a:pt x="2727401" y="179680"/>
                      <a:pt x="2727229" y="179508"/>
                    </a:cubicBezTo>
                    <a:cubicBezTo>
                      <a:pt x="2727058" y="179337"/>
                      <a:pt x="2727401" y="179166"/>
                      <a:pt x="2728258" y="178994"/>
                    </a:cubicBezTo>
                    <a:cubicBezTo>
                      <a:pt x="2728601" y="178994"/>
                      <a:pt x="2729158" y="179080"/>
                      <a:pt x="2729930" y="179251"/>
                    </a:cubicBezTo>
                    <a:cubicBezTo>
                      <a:pt x="2730701" y="179423"/>
                      <a:pt x="2731344" y="179508"/>
                      <a:pt x="2731859" y="179508"/>
                    </a:cubicBezTo>
                    <a:cubicBezTo>
                      <a:pt x="2733059" y="179680"/>
                      <a:pt x="2733659" y="179809"/>
                      <a:pt x="2733659" y="179894"/>
                    </a:cubicBezTo>
                    <a:cubicBezTo>
                      <a:pt x="2733659" y="179980"/>
                      <a:pt x="2734088" y="180280"/>
                      <a:pt x="2734944" y="180794"/>
                    </a:cubicBezTo>
                    <a:cubicBezTo>
                      <a:pt x="2737345" y="182337"/>
                      <a:pt x="2739317" y="182937"/>
                      <a:pt x="2740860" y="182595"/>
                    </a:cubicBezTo>
                    <a:cubicBezTo>
                      <a:pt x="2742403" y="182252"/>
                      <a:pt x="2743774" y="182080"/>
                      <a:pt x="2744974" y="182080"/>
                    </a:cubicBezTo>
                    <a:cubicBezTo>
                      <a:pt x="2746003" y="181909"/>
                      <a:pt x="2746475" y="181909"/>
                      <a:pt x="2746389" y="182080"/>
                    </a:cubicBezTo>
                    <a:cubicBezTo>
                      <a:pt x="2746303" y="182252"/>
                      <a:pt x="2746689" y="182166"/>
                      <a:pt x="2747546" y="181823"/>
                    </a:cubicBezTo>
                    <a:cubicBezTo>
                      <a:pt x="2747718" y="181652"/>
                      <a:pt x="2748618" y="181394"/>
                      <a:pt x="2750246" y="181052"/>
                    </a:cubicBezTo>
                    <a:cubicBezTo>
                      <a:pt x="2751875" y="180709"/>
                      <a:pt x="2753675" y="180323"/>
                      <a:pt x="2755647" y="179894"/>
                    </a:cubicBezTo>
                    <a:cubicBezTo>
                      <a:pt x="2757619" y="179466"/>
                      <a:pt x="2759419" y="179037"/>
                      <a:pt x="2761048" y="178608"/>
                    </a:cubicBezTo>
                    <a:cubicBezTo>
                      <a:pt x="2762676" y="178180"/>
                      <a:pt x="2763748" y="177837"/>
                      <a:pt x="2764262" y="177580"/>
                    </a:cubicBezTo>
                    <a:cubicBezTo>
                      <a:pt x="2764777" y="177323"/>
                      <a:pt x="2765463" y="177065"/>
                      <a:pt x="2766320" y="176808"/>
                    </a:cubicBezTo>
                    <a:cubicBezTo>
                      <a:pt x="2767177" y="176551"/>
                      <a:pt x="2768120" y="176251"/>
                      <a:pt x="2769149" y="175908"/>
                    </a:cubicBezTo>
                    <a:cubicBezTo>
                      <a:pt x="2770349" y="175394"/>
                      <a:pt x="2771378" y="175479"/>
                      <a:pt x="2772235" y="176165"/>
                    </a:cubicBezTo>
                    <a:cubicBezTo>
                      <a:pt x="2772578" y="175308"/>
                      <a:pt x="2772621" y="175265"/>
                      <a:pt x="2772363" y="176037"/>
                    </a:cubicBezTo>
                    <a:cubicBezTo>
                      <a:pt x="2772106" y="176808"/>
                      <a:pt x="2772149" y="176680"/>
                      <a:pt x="2772492" y="175651"/>
                    </a:cubicBezTo>
                    <a:cubicBezTo>
                      <a:pt x="2772664" y="175308"/>
                      <a:pt x="2772664" y="175222"/>
                      <a:pt x="2772492" y="175394"/>
                    </a:cubicBezTo>
                    <a:cubicBezTo>
                      <a:pt x="2772321" y="175565"/>
                      <a:pt x="2772406" y="175394"/>
                      <a:pt x="2772749" y="174879"/>
                    </a:cubicBezTo>
                    <a:cubicBezTo>
                      <a:pt x="2772921" y="174536"/>
                      <a:pt x="2773264" y="174279"/>
                      <a:pt x="2773778" y="174108"/>
                    </a:cubicBezTo>
                    <a:cubicBezTo>
                      <a:pt x="2774807" y="173765"/>
                      <a:pt x="2775278" y="173465"/>
                      <a:pt x="2775193" y="173208"/>
                    </a:cubicBezTo>
                    <a:cubicBezTo>
                      <a:pt x="2775107" y="172951"/>
                      <a:pt x="2775235" y="172308"/>
                      <a:pt x="2775578" y="171279"/>
                    </a:cubicBezTo>
                    <a:lnTo>
                      <a:pt x="2775578" y="170507"/>
                    </a:lnTo>
                    <a:cubicBezTo>
                      <a:pt x="2775578" y="170336"/>
                      <a:pt x="2775664" y="170164"/>
                      <a:pt x="2775835" y="169993"/>
                    </a:cubicBezTo>
                    <a:cubicBezTo>
                      <a:pt x="2776521" y="168964"/>
                      <a:pt x="2776650" y="168107"/>
                      <a:pt x="2776221" y="167421"/>
                    </a:cubicBezTo>
                    <a:cubicBezTo>
                      <a:pt x="2775793" y="166735"/>
                      <a:pt x="2775407" y="165878"/>
                      <a:pt x="2775064" y="164850"/>
                    </a:cubicBezTo>
                    <a:cubicBezTo>
                      <a:pt x="2774721" y="163649"/>
                      <a:pt x="2774635" y="163092"/>
                      <a:pt x="2774807" y="163178"/>
                    </a:cubicBezTo>
                    <a:cubicBezTo>
                      <a:pt x="2774978" y="163264"/>
                      <a:pt x="2774807" y="162878"/>
                      <a:pt x="2774292" y="162021"/>
                    </a:cubicBezTo>
                    <a:cubicBezTo>
                      <a:pt x="2774292" y="161678"/>
                      <a:pt x="2774292" y="161592"/>
                      <a:pt x="2774292" y="161763"/>
                    </a:cubicBezTo>
                    <a:cubicBezTo>
                      <a:pt x="2774292" y="161935"/>
                      <a:pt x="2774207" y="161592"/>
                      <a:pt x="2774035" y="160735"/>
                    </a:cubicBezTo>
                    <a:cubicBezTo>
                      <a:pt x="2774035" y="160220"/>
                      <a:pt x="2773950" y="159663"/>
                      <a:pt x="2773778" y="159063"/>
                    </a:cubicBezTo>
                    <a:cubicBezTo>
                      <a:pt x="2773606" y="158463"/>
                      <a:pt x="2773435" y="157906"/>
                      <a:pt x="2773264" y="157391"/>
                    </a:cubicBezTo>
                    <a:cubicBezTo>
                      <a:pt x="2772235" y="157049"/>
                      <a:pt x="2771678" y="156963"/>
                      <a:pt x="2771592" y="157134"/>
                    </a:cubicBezTo>
                    <a:cubicBezTo>
                      <a:pt x="2771506" y="157306"/>
                      <a:pt x="2771292" y="156791"/>
                      <a:pt x="2770949" y="155591"/>
                    </a:cubicBezTo>
                    <a:cubicBezTo>
                      <a:pt x="2770606" y="154734"/>
                      <a:pt x="2770221" y="154177"/>
                      <a:pt x="2769792" y="153920"/>
                    </a:cubicBezTo>
                    <a:cubicBezTo>
                      <a:pt x="2769363" y="153662"/>
                      <a:pt x="2768892" y="153191"/>
                      <a:pt x="2768377" y="152505"/>
                    </a:cubicBezTo>
                    <a:cubicBezTo>
                      <a:pt x="2767863" y="150962"/>
                      <a:pt x="2767520" y="149976"/>
                      <a:pt x="2767349" y="149548"/>
                    </a:cubicBezTo>
                    <a:cubicBezTo>
                      <a:pt x="2767177" y="149119"/>
                      <a:pt x="2767520" y="147790"/>
                      <a:pt x="2768377" y="145561"/>
                    </a:cubicBezTo>
                    <a:cubicBezTo>
                      <a:pt x="2769578" y="142990"/>
                      <a:pt x="2770692" y="141532"/>
                      <a:pt x="2771721" y="141189"/>
                    </a:cubicBezTo>
                    <a:cubicBezTo>
                      <a:pt x="2772749" y="140847"/>
                      <a:pt x="2773606" y="139732"/>
                      <a:pt x="2774292" y="137846"/>
                    </a:cubicBezTo>
                    <a:cubicBezTo>
                      <a:pt x="2774635" y="136817"/>
                      <a:pt x="2775321" y="135274"/>
                      <a:pt x="2776350" y="133217"/>
                    </a:cubicBezTo>
                    <a:cubicBezTo>
                      <a:pt x="2777036" y="131845"/>
                      <a:pt x="2777807" y="130302"/>
                      <a:pt x="2778664" y="128588"/>
                    </a:cubicBezTo>
                    <a:cubicBezTo>
                      <a:pt x="2779007" y="127559"/>
                      <a:pt x="2779393" y="126873"/>
                      <a:pt x="2779822" y="126530"/>
                    </a:cubicBezTo>
                    <a:cubicBezTo>
                      <a:pt x="2780250" y="126188"/>
                      <a:pt x="2780036" y="125416"/>
                      <a:pt x="2779179" y="124216"/>
                    </a:cubicBezTo>
                    <a:cubicBezTo>
                      <a:pt x="2778836" y="124387"/>
                      <a:pt x="2778407" y="124559"/>
                      <a:pt x="2777893" y="124730"/>
                    </a:cubicBezTo>
                    <a:cubicBezTo>
                      <a:pt x="2777550" y="124902"/>
                      <a:pt x="2776864" y="124987"/>
                      <a:pt x="2775835" y="124987"/>
                    </a:cubicBezTo>
                    <a:cubicBezTo>
                      <a:pt x="2774978" y="124987"/>
                      <a:pt x="2774464" y="124987"/>
                      <a:pt x="2774292" y="124987"/>
                    </a:cubicBezTo>
                    <a:cubicBezTo>
                      <a:pt x="2774121" y="124987"/>
                      <a:pt x="2773606" y="125159"/>
                      <a:pt x="2772749" y="125502"/>
                    </a:cubicBezTo>
                    <a:cubicBezTo>
                      <a:pt x="2771035" y="126530"/>
                      <a:pt x="2769320" y="127388"/>
                      <a:pt x="2767606" y="128073"/>
                    </a:cubicBezTo>
                    <a:cubicBezTo>
                      <a:pt x="2765891" y="128759"/>
                      <a:pt x="2764177" y="129788"/>
                      <a:pt x="2762462" y="131160"/>
                    </a:cubicBezTo>
                    <a:cubicBezTo>
                      <a:pt x="2761605" y="132017"/>
                      <a:pt x="2760919" y="132403"/>
                      <a:pt x="2760405" y="132317"/>
                    </a:cubicBezTo>
                    <a:cubicBezTo>
                      <a:pt x="2759891" y="132231"/>
                      <a:pt x="2759119" y="132960"/>
                      <a:pt x="2758090" y="134503"/>
                    </a:cubicBezTo>
                    <a:cubicBezTo>
                      <a:pt x="2760148" y="136046"/>
                      <a:pt x="2761219" y="136903"/>
                      <a:pt x="2761305" y="137075"/>
                    </a:cubicBezTo>
                    <a:cubicBezTo>
                      <a:pt x="2761391" y="137246"/>
                      <a:pt x="2761005" y="138360"/>
                      <a:pt x="2760148" y="140418"/>
                    </a:cubicBezTo>
                    <a:cubicBezTo>
                      <a:pt x="2759633" y="141447"/>
                      <a:pt x="2759462" y="141832"/>
                      <a:pt x="2759633" y="141575"/>
                    </a:cubicBezTo>
                    <a:cubicBezTo>
                      <a:pt x="2759805" y="141318"/>
                      <a:pt x="2759376" y="141532"/>
                      <a:pt x="2758347" y="142218"/>
                    </a:cubicBezTo>
                    <a:cubicBezTo>
                      <a:pt x="2758347" y="143247"/>
                      <a:pt x="2758262" y="143975"/>
                      <a:pt x="2758090" y="144404"/>
                    </a:cubicBezTo>
                    <a:cubicBezTo>
                      <a:pt x="2757919" y="144833"/>
                      <a:pt x="2757233" y="145390"/>
                      <a:pt x="2756033" y="146076"/>
                    </a:cubicBezTo>
                    <a:cubicBezTo>
                      <a:pt x="2754833" y="146933"/>
                      <a:pt x="2753933" y="147276"/>
                      <a:pt x="2753333" y="147104"/>
                    </a:cubicBezTo>
                    <a:cubicBezTo>
                      <a:pt x="2752733" y="146933"/>
                      <a:pt x="2752175" y="146676"/>
                      <a:pt x="2751661" y="146333"/>
                    </a:cubicBezTo>
                    <a:cubicBezTo>
                      <a:pt x="2751318" y="146676"/>
                      <a:pt x="2751104" y="146933"/>
                      <a:pt x="2751018" y="147104"/>
                    </a:cubicBezTo>
                    <a:cubicBezTo>
                      <a:pt x="2750932" y="147276"/>
                      <a:pt x="2750718" y="147362"/>
                      <a:pt x="2750375" y="147362"/>
                    </a:cubicBezTo>
                    <a:cubicBezTo>
                      <a:pt x="2749346" y="147705"/>
                      <a:pt x="2748618" y="147619"/>
                      <a:pt x="2748189" y="147104"/>
                    </a:cubicBezTo>
                    <a:cubicBezTo>
                      <a:pt x="2747760" y="146590"/>
                      <a:pt x="2746860" y="146590"/>
                      <a:pt x="2745489" y="147104"/>
                    </a:cubicBezTo>
                    <a:cubicBezTo>
                      <a:pt x="2744288" y="147104"/>
                      <a:pt x="2743260" y="146590"/>
                      <a:pt x="2742403" y="145561"/>
                    </a:cubicBezTo>
                    <a:cubicBezTo>
                      <a:pt x="2741717" y="144876"/>
                      <a:pt x="2741374" y="144490"/>
                      <a:pt x="2741374" y="144404"/>
                    </a:cubicBezTo>
                    <a:cubicBezTo>
                      <a:pt x="2741374" y="144318"/>
                      <a:pt x="2740945" y="144018"/>
                      <a:pt x="2740088" y="143504"/>
                    </a:cubicBezTo>
                    <a:lnTo>
                      <a:pt x="2740088" y="141961"/>
                    </a:lnTo>
                    <a:cubicBezTo>
                      <a:pt x="2739402" y="141618"/>
                      <a:pt x="2738888" y="141404"/>
                      <a:pt x="2738545" y="141318"/>
                    </a:cubicBezTo>
                    <a:cubicBezTo>
                      <a:pt x="2738202" y="141232"/>
                      <a:pt x="2737859" y="140675"/>
                      <a:pt x="2737516" y="139646"/>
                    </a:cubicBezTo>
                    <a:cubicBezTo>
                      <a:pt x="2736659" y="137760"/>
                      <a:pt x="2736145" y="136303"/>
                      <a:pt x="2735973" y="135274"/>
                    </a:cubicBezTo>
                    <a:cubicBezTo>
                      <a:pt x="2735802" y="134246"/>
                      <a:pt x="2735630" y="133217"/>
                      <a:pt x="2735459" y="132188"/>
                    </a:cubicBezTo>
                    <a:cubicBezTo>
                      <a:pt x="2735287" y="131502"/>
                      <a:pt x="2735030" y="130902"/>
                      <a:pt x="2734688" y="130388"/>
                    </a:cubicBezTo>
                    <a:cubicBezTo>
                      <a:pt x="2734345" y="129874"/>
                      <a:pt x="2734001" y="129445"/>
                      <a:pt x="2733659" y="129102"/>
                    </a:cubicBezTo>
                    <a:cubicBezTo>
                      <a:pt x="2733316" y="128073"/>
                      <a:pt x="2732544" y="127002"/>
                      <a:pt x="2731344" y="125888"/>
                    </a:cubicBezTo>
                    <a:cubicBezTo>
                      <a:pt x="2730144" y="124773"/>
                      <a:pt x="2730230" y="123616"/>
                      <a:pt x="2731601" y="122416"/>
                    </a:cubicBezTo>
                    <a:cubicBezTo>
                      <a:pt x="2732459" y="122073"/>
                      <a:pt x="2733530" y="121601"/>
                      <a:pt x="2734816" y="121001"/>
                    </a:cubicBezTo>
                    <a:cubicBezTo>
                      <a:pt x="2736102" y="120401"/>
                      <a:pt x="2737259" y="119844"/>
                      <a:pt x="2738288" y="119330"/>
                    </a:cubicBezTo>
                    <a:cubicBezTo>
                      <a:pt x="2739831" y="118815"/>
                      <a:pt x="2741160" y="118815"/>
                      <a:pt x="2742274" y="119330"/>
                    </a:cubicBezTo>
                    <a:cubicBezTo>
                      <a:pt x="2743388" y="119844"/>
                      <a:pt x="2744803" y="119672"/>
                      <a:pt x="2746517" y="118815"/>
                    </a:cubicBezTo>
                    <a:cubicBezTo>
                      <a:pt x="2747203" y="118644"/>
                      <a:pt x="2748318" y="118258"/>
                      <a:pt x="2749861" y="117658"/>
                    </a:cubicBezTo>
                    <a:cubicBezTo>
                      <a:pt x="2751404" y="117058"/>
                      <a:pt x="2753075" y="116501"/>
                      <a:pt x="2754876" y="115986"/>
                    </a:cubicBezTo>
                    <a:cubicBezTo>
                      <a:pt x="2756676" y="115472"/>
                      <a:pt x="2758176" y="114958"/>
                      <a:pt x="2759376" y="114443"/>
                    </a:cubicBezTo>
                    <a:cubicBezTo>
                      <a:pt x="2760576" y="113929"/>
                      <a:pt x="2761605" y="113329"/>
                      <a:pt x="2762462" y="112643"/>
                    </a:cubicBezTo>
                    <a:cubicBezTo>
                      <a:pt x="2763319" y="111957"/>
                      <a:pt x="2764305" y="111743"/>
                      <a:pt x="2765420" y="112000"/>
                    </a:cubicBezTo>
                    <a:cubicBezTo>
                      <a:pt x="2766534" y="112257"/>
                      <a:pt x="2767520" y="112129"/>
                      <a:pt x="2768377" y="111614"/>
                    </a:cubicBezTo>
                    <a:cubicBezTo>
                      <a:pt x="2769578" y="111100"/>
                      <a:pt x="2770478" y="110671"/>
                      <a:pt x="2771078" y="110328"/>
                    </a:cubicBezTo>
                    <a:cubicBezTo>
                      <a:pt x="2771678" y="109986"/>
                      <a:pt x="2772578" y="109557"/>
                      <a:pt x="2773778" y="109043"/>
                    </a:cubicBezTo>
                    <a:cubicBezTo>
                      <a:pt x="2774635" y="108700"/>
                      <a:pt x="2774978" y="108528"/>
                      <a:pt x="2774807" y="108528"/>
                    </a:cubicBezTo>
                    <a:cubicBezTo>
                      <a:pt x="2774635" y="108528"/>
                      <a:pt x="2774807" y="108357"/>
                      <a:pt x="2775321" y="108014"/>
                    </a:cubicBezTo>
                    <a:cubicBezTo>
                      <a:pt x="2775664" y="107671"/>
                      <a:pt x="2776050" y="107585"/>
                      <a:pt x="2776478" y="107757"/>
                    </a:cubicBezTo>
                    <a:cubicBezTo>
                      <a:pt x="2776907" y="107928"/>
                      <a:pt x="2777293" y="107928"/>
                      <a:pt x="2777636" y="107757"/>
                    </a:cubicBezTo>
                    <a:cubicBezTo>
                      <a:pt x="2777978" y="107585"/>
                      <a:pt x="2778236" y="107499"/>
                      <a:pt x="2778407" y="107499"/>
                    </a:cubicBezTo>
                    <a:cubicBezTo>
                      <a:pt x="2778579" y="107499"/>
                      <a:pt x="2778836" y="107242"/>
                      <a:pt x="2779179" y="106728"/>
                    </a:cubicBezTo>
                    <a:cubicBezTo>
                      <a:pt x="2780036" y="106214"/>
                      <a:pt x="2780550" y="106042"/>
                      <a:pt x="2780722" y="106214"/>
                    </a:cubicBezTo>
                    <a:cubicBezTo>
                      <a:pt x="2780893" y="106385"/>
                      <a:pt x="2781408" y="106299"/>
                      <a:pt x="2782265" y="105956"/>
                    </a:cubicBezTo>
                    <a:cubicBezTo>
                      <a:pt x="2782608" y="105785"/>
                      <a:pt x="2783165" y="105485"/>
                      <a:pt x="2783937" y="105056"/>
                    </a:cubicBezTo>
                    <a:cubicBezTo>
                      <a:pt x="2784708" y="104628"/>
                      <a:pt x="2785265" y="104328"/>
                      <a:pt x="2785608" y="104156"/>
                    </a:cubicBezTo>
                    <a:cubicBezTo>
                      <a:pt x="2786122" y="103642"/>
                      <a:pt x="2786722" y="103428"/>
                      <a:pt x="2787408" y="103513"/>
                    </a:cubicBezTo>
                    <a:cubicBezTo>
                      <a:pt x="2788094" y="103599"/>
                      <a:pt x="2788951" y="103385"/>
                      <a:pt x="2789980" y="102870"/>
                    </a:cubicBezTo>
                    <a:cubicBezTo>
                      <a:pt x="2790666" y="102699"/>
                      <a:pt x="2791566" y="102742"/>
                      <a:pt x="2792680" y="102999"/>
                    </a:cubicBezTo>
                    <a:cubicBezTo>
                      <a:pt x="2793795" y="103256"/>
                      <a:pt x="2794866" y="103128"/>
                      <a:pt x="2795895" y="102613"/>
                    </a:cubicBezTo>
                    <a:cubicBezTo>
                      <a:pt x="2796581" y="102270"/>
                      <a:pt x="2796795" y="102099"/>
                      <a:pt x="2796538" y="102099"/>
                    </a:cubicBezTo>
                    <a:cubicBezTo>
                      <a:pt x="2796281" y="102099"/>
                      <a:pt x="2796667" y="102099"/>
                      <a:pt x="2797695" y="102099"/>
                    </a:cubicBezTo>
                    <a:cubicBezTo>
                      <a:pt x="2798724" y="101927"/>
                      <a:pt x="2799410" y="101756"/>
                      <a:pt x="2799753" y="101584"/>
                    </a:cubicBezTo>
                    <a:cubicBezTo>
                      <a:pt x="2800095" y="101413"/>
                      <a:pt x="2800610" y="101327"/>
                      <a:pt x="2801296" y="101327"/>
                    </a:cubicBezTo>
                    <a:cubicBezTo>
                      <a:pt x="2803696" y="101327"/>
                      <a:pt x="2805411" y="100942"/>
                      <a:pt x="2806439" y="100170"/>
                    </a:cubicBezTo>
                    <a:cubicBezTo>
                      <a:pt x="2807468" y="99398"/>
                      <a:pt x="2809611" y="98756"/>
                      <a:pt x="2812868" y="98241"/>
                    </a:cubicBezTo>
                    <a:cubicBezTo>
                      <a:pt x="2813726" y="98070"/>
                      <a:pt x="2814455" y="97855"/>
                      <a:pt x="2815055" y="97598"/>
                    </a:cubicBezTo>
                    <a:cubicBezTo>
                      <a:pt x="2815655" y="97341"/>
                      <a:pt x="2816212" y="97041"/>
                      <a:pt x="2816726" y="96698"/>
                    </a:cubicBezTo>
                    <a:cubicBezTo>
                      <a:pt x="2818098" y="96527"/>
                      <a:pt x="2818784" y="96398"/>
                      <a:pt x="2818784" y="96312"/>
                    </a:cubicBezTo>
                    <a:cubicBezTo>
                      <a:pt x="2818784" y="96227"/>
                      <a:pt x="2819298" y="95927"/>
                      <a:pt x="2820327" y="95412"/>
                    </a:cubicBezTo>
                    <a:cubicBezTo>
                      <a:pt x="2821527" y="94555"/>
                      <a:pt x="2822770" y="94084"/>
                      <a:pt x="2824056" y="93998"/>
                    </a:cubicBezTo>
                    <a:cubicBezTo>
                      <a:pt x="2825342" y="93912"/>
                      <a:pt x="2826070" y="93098"/>
                      <a:pt x="2826242" y="91555"/>
                    </a:cubicBezTo>
                    <a:cubicBezTo>
                      <a:pt x="2825899" y="91212"/>
                      <a:pt x="2825470" y="90697"/>
                      <a:pt x="2824956" y="90012"/>
                    </a:cubicBezTo>
                    <a:cubicBezTo>
                      <a:pt x="2824099" y="89326"/>
                      <a:pt x="2823627" y="88940"/>
                      <a:pt x="2823541" y="88854"/>
                    </a:cubicBezTo>
                    <a:cubicBezTo>
                      <a:pt x="2823456" y="88769"/>
                      <a:pt x="2822898" y="88554"/>
                      <a:pt x="2821870" y="88211"/>
                    </a:cubicBezTo>
                    <a:cubicBezTo>
                      <a:pt x="2820841" y="87868"/>
                      <a:pt x="2820284" y="87568"/>
                      <a:pt x="2820198" y="87311"/>
                    </a:cubicBezTo>
                    <a:cubicBezTo>
                      <a:pt x="2820113" y="87054"/>
                      <a:pt x="2819641" y="86754"/>
                      <a:pt x="2818784" y="86411"/>
                    </a:cubicBezTo>
                    <a:cubicBezTo>
                      <a:pt x="2815526" y="85382"/>
                      <a:pt x="2812612" y="84568"/>
                      <a:pt x="2810040" y="83968"/>
                    </a:cubicBezTo>
                    <a:cubicBezTo>
                      <a:pt x="2807468" y="83368"/>
                      <a:pt x="2804468" y="83239"/>
                      <a:pt x="2801039" y="83582"/>
                    </a:cubicBezTo>
                    <a:cubicBezTo>
                      <a:pt x="2800010" y="83925"/>
                      <a:pt x="2799324" y="84011"/>
                      <a:pt x="2798981" y="83839"/>
                    </a:cubicBezTo>
                    <a:cubicBezTo>
                      <a:pt x="2798638" y="83668"/>
                      <a:pt x="2797953" y="83582"/>
                      <a:pt x="2796924" y="83582"/>
                    </a:cubicBezTo>
                    <a:cubicBezTo>
                      <a:pt x="2796409" y="84954"/>
                      <a:pt x="2795852" y="85854"/>
                      <a:pt x="2795252" y="86283"/>
                    </a:cubicBezTo>
                    <a:cubicBezTo>
                      <a:pt x="2794652" y="86711"/>
                      <a:pt x="2793666" y="87268"/>
                      <a:pt x="2792295" y="87954"/>
                    </a:cubicBezTo>
                    <a:cubicBezTo>
                      <a:pt x="2790580" y="89154"/>
                      <a:pt x="2788780" y="90183"/>
                      <a:pt x="2786894" y="91040"/>
                    </a:cubicBezTo>
                    <a:cubicBezTo>
                      <a:pt x="2784494" y="91898"/>
                      <a:pt x="2782479" y="92283"/>
                      <a:pt x="2780850" y="92198"/>
                    </a:cubicBezTo>
                    <a:cubicBezTo>
                      <a:pt x="2779222" y="92112"/>
                      <a:pt x="2777593" y="91898"/>
                      <a:pt x="2775964" y="91555"/>
                    </a:cubicBezTo>
                    <a:cubicBezTo>
                      <a:pt x="2774335" y="91212"/>
                      <a:pt x="2772578" y="91040"/>
                      <a:pt x="2770692" y="91040"/>
                    </a:cubicBezTo>
                    <a:cubicBezTo>
                      <a:pt x="2768806" y="91040"/>
                      <a:pt x="2766749" y="91726"/>
                      <a:pt x="2764520" y="93098"/>
                    </a:cubicBezTo>
                    <a:cubicBezTo>
                      <a:pt x="2763662" y="93441"/>
                      <a:pt x="2762548" y="93783"/>
                      <a:pt x="2761176" y="94126"/>
                    </a:cubicBezTo>
                    <a:cubicBezTo>
                      <a:pt x="2761005" y="94298"/>
                      <a:pt x="2760791" y="94469"/>
                      <a:pt x="2760534" y="94641"/>
                    </a:cubicBezTo>
                    <a:cubicBezTo>
                      <a:pt x="2760276" y="94812"/>
                      <a:pt x="2760062" y="94984"/>
                      <a:pt x="2759891" y="95155"/>
                    </a:cubicBezTo>
                    <a:cubicBezTo>
                      <a:pt x="2758176" y="96012"/>
                      <a:pt x="2756761" y="96484"/>
                      <a:pt x="2755647" y="96570"/>
                    </a:cubicBezTo>
                    <a:cubicBezTo>
                      <a:pt x="2754533" y="96655"/>
                      <a:pt x="2753204" y="97041"/>
                      <a:pt x="2751661" y="97727"/>
                    </a:cubicBezTo>
                    <a:cubicBezTo>
                      <a:pt x="2749775" y="98241"/>
                      <a:pt x="2748489" y="98584"/>
                      <a:pt x="2747803" y="98756"/>
                    </a:cubicBezTo>
                    <a:cubicBezTo>
                      <a:pt x="2747118" y="98927"/>
                      <a:pt x="2746603" y="98927"/>
                      <a:pt x="2746260" y="98756"/>
                    </a:cubicBezTo>
                    <a:cubicBezTo>
                      <a:pt x="2745917" y="98584"/>
                      <a:pt x="2745746" y="98413"/>
                      <a:pt x="2745746" y="98241"/>
                    </a:cubicBezTo>
                    <a:cubicBezTo>
                      <a:pt x="2745746" y="98070"/>
                      <a:pt x="2745489" y="97898"/>
                      <a:pt x="2744974" y="97727"/>
                    </a:cubicBezTo>
                    <a:cubicBezTo>
                      <a:pt x="2743774" y="97384"/>
                      <a:pt x="2741888" y="97298"/>
                      <a:pt x="2739317" y="97470"/>
                    </a:cubicBezTo>
                    <a:cubicBezTo>
                      <a:pt x="2736745" y="97641"/>
                      <a:pt x="2735030" y="96784"/>
                      <a:pt x="2734173" y="94898"/>
                    </a:cubicBezTo>
                    <a:cubicBezTo>
                      <a:pt x="2733830" y="95069"/>
                      <a:pt x="2733273" y="95284"/>
                      <a:pt x="2732501" y="95541"/>
                    </a:cubicBezTo>
                    <a:cubicBezTo>
                      <a:pt x="2731730" y="95798"/>
                      <a:pt x="2731173" y="96012"/>
                      <a:pt x="2730830" y="96184"/>
                    </a:cubicBezTo>
                    <a:cubicBezTo>
                      <a:pt x="2729458" y="96527"/>
                      <a:pt x="2728772" y="96655"/>
                      <a:pt x="2728772" y="96570"/>
                    </a:cubicBezTo>
                    <a:cubicBezTo>
                      <a:pt x="2728772" y="96484"/>
                      <a:pt x="2728172" y="96698"/>
                      <a:pt x="2726972" y="97212"/>
                    </a:cubicBezTo>
                    <a:cubicBezTo>
                      <a:pt x="2725944" y="97555"/>
                      <a:pt x="2725086" y="98027"/>
                      <a:pt x="2724400" y="98627"/>
                    </a:cubicBezTo>
                    <a:cubicBezTo>
                      <a:pt x="2723715" y="99227"/>
                      <a:pt x="2722429" y="99699"/>
                      <a:pt x="2720543" y="100041"/>
                    </a:cubicBezTo>
                    <a:cubicBezTo>
                      <a:pt x="2720714" y="102099"/>
                      <a:pt x="2721100" y="103213"/>
                      <a:pt x="2721700" y="103385"/>
                    </a:cubicBezTo>
                    <a:cubicBezTo>
                      <a:pt x="2722300" y="103556"/>
                      <a:pt x="2722943" y="104499"/>
                      <a:pt x="2723629" y="106214"/>
                    </a:cubicBezTo>
                    <a:cubicBezTo>
                      <a:pt x="2723800" y="106557"/>
                      <a:pt x="2723972" y="107671"/>
                      <a:pt x="2724143" y="109557"/>
                    </a:cubicBezTo>
                    <a:cubicBezTo>
                      <a:pt x="2724315" y="111443"/>
                      <a:pt x="2724229" y="112557"/>
                      <a:pt x="2723886" y="112900"/>
                    </a:cubicBezTo>
                    <a:cubicBezTo>
                      <a:pt x="2723543" y="113586"/>
                      <a:pt x="2723243" y="113972"/>
                      <a:pt x="2722986" y="114057"/>
                    </a:cubicBezTo>
                    <a:cubicBezTo>
                      <a:pt x="2722729" y="114143"/>
                      <a:pt x="2722514" y="114700"/>
                      <a:pt x="2722343" y="115729"/>
                    </a:cubicBezTo>
                    <a:cubicBezTo>
                      <a:pt x="2722171" y="116586"/>
                      <a:pt x="2722043" y="117186"/>
                      <a:pt x="2721957" y="117529"/>
                    </a:cubicBezTo>
                    <a:cubicBezTo>
                      <a:pt x="2721872" y="117872"/>
                      <a:pt x="2721743" y="118472"/>
                      <a:pt x="2721571" y="119330"/>
                    </a:cubicBezTo>
                    <a:cubicBezTo>
                      <a:pt x="2721229" y="120187"/>
                      <a:pt x="2721057" y="120787"/>
                      <a:pt x="2721057" y="121130"/>
                    </a:cubicBezTo>
                    <a:cubicBezTo>
                      <a:pt x="2721057" y="121473"/>
                      <a:pt x="2721057" y="121773"/>
                      <a:pt x="2721057" y="122030"/>
                    </a:cubicBezTo>
                    <a:cubicBezTo>
                      <a:pt x="2721057" y="122287"/>
                      <a:pt x="2720971" y="122630"/>
                      <a:pt x="2720800" y="123059"/>
                    </a:cubicBezTo>
                    <a:cubicBezTo>
                      <a:pt x="2720628" y="123487"/>
                      <a:pt x="2720285" y="124216"/>
                      <a:pt x="2719771" y="125245"/>
                    </a:cubicBezTo>
                    <a:cubicBezTo>
                      <a:pt x="2719600" y="125587"/>
                      <a:pt x="2719343" y="126402"/>
                      <a:pt x="2719000" y="127688"/>
                    </a:cubicBezTo>
                    <a:cubicBezTo>
                      <a:pt x="2718657" y="128974"/>
                      <a:pt x="2718314" y="130388"/>
                      <a:pt x="2717971" y="131931"/>
                    </a:cubicBezTo>
                    <a:cubicBezTo>
                      <a:pt x="2717628" y="133474"/>
                      <a:pt x="2717328" y="134931"/>
                      <a:pt x="2717071" y="136303"/>
                    </a:cubicBezTo>
                    <a:cubicBezTo>
                      <a:pt x="2716814" y="137675"/>
                      <a:pt x="2716685" y="138618"/>
                      <a:pt x="2716685" y="139132"/>
                    </a:cubicBezTo>
                    <a:cubicBezTo>
                      <a:pt x="2716171" y="141189"/>
                      <a:pt x="2715828" y="143547"/>
                      <a:pt x="2715656" y="146204"/>
                    </a:cubicBezTo>
                    <a:cubicBezTo>
                      <a:pt x="2715485" y="148862"/>
                      <a:pt x="2714885" y="151048"/>
                      <a:pt x="2713856" y="152762"/>
                    </a:cubicBezTo>
                    <a:cubicBezTo>
                      <a:pt x="2712828" y="154477"/>
                      <a:pt x="2711842" y="155034"/>
                      <a:pt x="2710899" y="154434"/>
                    </a:cubicBezTo>
                    <a:cubicBezTo>
                      <a:pt x="2709956" y="153834"/>
                      <a:pt x="2709056" y="153362"/>
                      <a:pt x="2708198" y="153019"/>
                    </a:cubicBezTo>
                    <a:cubicBezTo>
                      <a:pt x="2706827" y="152677"/>
                      <a:pt x="2705927" y="152591"/>
                      <a:pt x="2705498" y="152762"/>
                    </a:cubicBezTo>
                    <a:cubicBezTo>
                      <a:pt x="2705069" y="152934"/>
                      <a:pt x="2703998" y="152677"/>
                      <a:pt x="2702283" y="151991"/>
                    </a:cubicBezTo>
                    <a:cubicBezTo>
                      <a:pt x="2701597" y="151648"/>
                      <a:pt x="2701340" y="151562"/>
                      <a:pt x="2701512" y="151734"/>
                    </a:cubicBezTo>
                    <a:cubicBezTo>
                      <a:pt x="2701683" y="151905"/>
                      <a:pt x="2701340" y="151648"/>
                      <a:pt x="2700483" y="150962"/>
                    </a:cubicBezTo>
                    <a:cubicBezTo>
                      <a:pt x="2699797" y="150276"/>
                      <a:pt x="2699411" y="150019"/>
                      <a:pt x="2699326" y="150191"/>
                    </a:cubicBezTo>
                    <a:cubicBezTo>
                      <a:pt x="2699240" y="150362"/>
                      <a:pt x="2698768" y="150448"/>
                      <a:pt x="2697911" y="150448"/>
                    </a:cubicBezTo>
                    <a:cubicBezTo>
                      <a:pt x="2697054" y="150276"/>
                      <a:pt x="2696283" y="149505"/>
                      <a:pt x="2695597" y="148133"/>
                    </a:cubicBezTo>
                    <a:cubicBezTo>
                      <a:pt x="2694911" y="146762"/>
                      <a:pt x="2694397" y="145133"/>
                      <a:pt x="2694054" y="143247"/>
                    </a:cubicBezTo>
                    <a:cubicBezTo>
                      <a:pt x="2693711" y="141361"/>
                      <a:pt x="2693539" y="139389"/>
                      <a:pt x="2693539" y="137332"/>
                    </a:cubicBezTo>
                    <a:cubicBezTo>
                      <a:pt x="2693539" y="135274"/>
                      <a:pt x="2693882" y="133560"/>
                      <a:pt x="2694568" y="132188"/>
                    </a:cubicBezTo>
                    <a:cubicBezTo>
                      <a:pt x="2694911" y="130988"/>
                      <a:pt x="2695340" y="130002"/>
                      <a:pt x="2695854" y="129231"/>
                    </a:cubicBezTo>
                    <a:cubicBezTo>
                      <a:pt x="2696368" y="128459"/>
                      <a:pt x="2696883" y="127559"/>
                      <a:pt x="2697397" y="126530"/>
                    </a:cubicBezTo>
                    <a:cubicBezTo>
                      <a:pt x="2697569" y="125845"/>
                      <a:pt x="2697826" y="124687"/>
                      <a:pt x="2698169" y="123059"/>
                    </a:cubicBezTo>
                    <a:cubicBezTo>
                      <a:pt x="2698511" y="121430"/>
                      <a:pt x="2698683" y="120444"/>
                      <a:pt x="2698683" y="120101"/>
                    </a:cubicBezTo>
                    <a:cubicBezTo>
                      <a:pt x="2699026" y="119587"/>
                      <a:pt x="2699326" y="119244"/>
                      <a:pt x="2699583" y="119072"/>
                    </a:cubicBezTo>
                    <a:cubicBezTo>
                      <a:pt x="2699840" y="118901"/>
                      <a:pt x="2699883" y="118215"/>
                      <a:pt x="2699712" y="117015"/>
                    </a:cubicBezTo>
                    <a:cubicBezTo>
                      <a:pt x="2699712" y="115986"/>
                      <a:pt x="2699712" y="115429"/>
                      <a:pt x="2699712" y="115343"/>
                    </a:cubicBezTo>
                    <a:cubicBezTo>
                      <a:pt x="2699712" y="115258"/>
                      <a:pt x="2699969" y="114700"/>
                      <a:pt x="2700483" y="113672"/>
                    </a:cubicBezTo>
                    <a:cubicBezTo>
                      <a:pt x="2700655" y="113157"/>
                      <a:pt x="2700740" y="112686"/>
                      <a:pt x="2700740" y="112257"/>
                    </a:cubicBezTo>
                    <a:cubicBezTo>
                      <a:pt x="2700740" y="111829"/>
                      <a:pt x="2700912" y="111357"/>
                      <a:pt x="2701255" y="110843"/>
                    </a:cubicBezTo>
                    <a:cubicBezTo>
                      <a:pt x="2702283" y="109300"/>
                      <a:pt x="2702926" y="107671"/>
                      <a:pt x="2703183" y="105956"/>
                    </a:cubicBezTo>
                    <a:cubicBezTo>
                      <a:pt x="2703441" y="104242"/>
                      <a:pt x="2703998" y="102699"/>
                      <a:pt x="2704855" y="101327"/>
                    </a:cubicBezTo>
                    <a:cubicBezTo>
                      <a:pt x="2706398" y="99441"/>
                      <a:pt x="2707427" y="98198"/>
                      <a:pt x="2707941" y="97598"/>
                    </a:cubicBezTo>
                    <a:cubicBezTo>
                      <a:pt x="2708456" y="96998"/>
                      <a:pt x="2708841" y="96655"/>
                      <a:pt x="2709098" y="96570"/>
                    </a:cubicBezTo>
                    <a:cubicBezTo>
                      <a:pt x="2709356" y="96484"/>
                      <a:pt x="2709656" y="96441"/>
                      <a:pt x="2709999" y="96441"/>
                    </a:cubicBezTo>
                    <a:cubicBezTo>
                      <a:pt x="2710341" y="96441"/>
                      <a:pt x="2711027" y="96012"/>
                      <a:pt x="2712056" y="95155"/>
                    </a:cubicBezTo>
                    <a:cubicBezTo>
                      <a:pt x="2713085" y="94298"/>
                      <a:pt x="2714756" y="94041"/>
                      <a:pt x="2717071" y="94384"/>
                    </a:cubicBezTo>
                    <a:cubicBezTo>
                      <a:pt x="2719386" y="94726"/>
                      <a:pt x="2721486" y="94812"/>
                      <a:pt x="2723372" y="94641"/>
                    </a:cubicBezTo>
                    <a:cubicBezTo>
                      <a:pt x="2723715" y="94641"/>
                      <a:pt x="2724400" y="94384"/>
                      <a:pt x="2725429" y="93869"/>
                    </a:cubicBezTo>
                    <a:cubicBezTo>
                      <a:pt x="2726458" y="93355"/>
                      <a:pt x="2727658" y="92841"/>
                      <a:pt x="2729029" y="92326"/>
                    </a:cubicBezTo>
                    <a:cubicBezTo>
                      <a:pt x="2730401" y="91812"/>
                      <a:pt x="2731601" y="91255"/>
                      <a:pt x="2732630" y="90655"/>
                    </a:cubicBezTo>
                    <a:cubicBezTo>
                      <a:pt x="2733659" y="90054"/>
                      <a:pt x="2734516" y="89497"/>
                      <a:pt x="2735202" y="88983"/>
                    </a:cubicBezTo>
                    <a:cubicBezTo>
                      <a:pt x="2736916" y="87954"/>
                      <a:pt x="2738888" y="87054"/>
                      <a:pt x="2741117" y="86283"/>
                    </a:cubicBezTo>
                    <a:cubicBezTo>
                      <a:pt x="2743346" y="85511"/>
                      <a:pt x="2745317" y="84525"/>
                      <a:pt x="2747032" y="83325"/>
                    </a:cubicBezTo>
                    <a:cubicBezTo>
                      <a:pt x="2748746" y="82296"/>
                      <a:pt x="2750461" y="81139"/>
                      <a:pt x="2752175" y="79853"/>
                    </a:cubicBezTo>
                    <a:cubicBezTo>
                      <a:pt x="2753890" y="78567"/>
                      <a:pt x="2755433" y="77153"/>
                      <a:pt x="2756804" y="75610"/>
                    </a:cubicBezTo>
                    <a:cubicBezTo>
                      <a:pt x="2757147" y="75267"/>
                      <a:pt x="2757490" y="74967"/>
                      <a:pt x="2757833" y="74710"/>
                    </a:cubicBezTo>
                    <a:cubicBezTo>
                      <a:pt x="2758176" y="74452"/>
                      <a:pt x="2758519" y="74152"/>
                      <a:pt x="2758862" y="73810"/>
                    </a:cubicBezTo>
                    <a:cubicBezTo>
                      <a:pt x="2759205" y="73467"/>
                      <a:pt x="2759590" y="73081"/>
                      <a:pt x="2760019" y="72652"/>
                    </a:cubicBezTo>
                    <a:cubicBezTo>
                      <a:pt x="2760448" y="72224"/>
                      <a:pt x="2760834" y="71752"/>
                      <a:pt x="2761176" y="71238"/>
                    </a:cubicBezTo>
                    <a:cubicBezTo>
                      <a:pt x="2761519" y="70895"/>
                      <a:pt x="2762034" y="70766"/>
                      <a:pt x="2762720" y="70852"/>
                    </a:cubicBezTo>
                    <a:cubicBezTo>
                      <a:pt x="2763405" y="70938"/>
                      <a:pt x="2764005" y="70723"/>
                      <a:pt x="2764520" y="70209"/>
                    </a:cubicBezTo>
                    <a:cubicBezTo>
                      <a:pt x="2764862" y="70038"/>
                      <a:pt x="2765248" y="69823"/>
                      <a:pt x="2765677" y="69566"/>
                    </a:cubicBezTo>
                    <a:cubicBezTo>
                      <a:pt x="2766106" y="69309"/>
                      <a:pt x="2766663" y="68923"/>
                      <a:pt x="2767349" y="68409"/>
                    </a:cubicBezTo>
                    <a:cubicBezTo>
                      <a:pt x="2768892" y="67895"/>
                      <a:pt x="2770949" y="67037"/>
                      <a:pt x="2773521" y="65837"/>
                    </a:cubicBezTo>
                    <a:cubicBezTo>
                      <a:pt x="2776093" y="64637"/>
                      <a:pt x="2777379" y="63180"/>
                      <a:pt x="2777379" y="61465"/>
                    </a:cubicBezTo>
                    <a:cubicBezTo>
                      <a:pt x="2776007" y="61465"/>
                      <a:pt x="2775064" y="61465"/>
                      <a:pt x="2774550" y="61465"/>
                    </a:cubicBezTo>
                    <a:cubicBezTo>
                      <a:pt x="2774035" y="61465"/>
                      <a:pt x="2773264" y="61037"/>
                      <a:pt x="2772235" y="60179"/>
                    </a:cubicBezTo>
                    <a:cubicBezTo>
                      <a:pt x="2771206" y="59322"/>
                      <a:pt x="2770777" y="59022"/>
                      <a:pt x="2770949" y="59279"/>
                    </a:cubicBezTo>
                    <a:cubicBezTo>
                      <a:pt x="2771121" y="59536"/>
                      <a:pt x="2770606" y="59665"/>
                      <a:pt x="2769406" y="59665"/>
                    </a:cubicBezTo>
                    <a:cubicBezTo>
                      <a:pt x="2768549" y="59665"/>
                      <a:pt x="2767949" y="59065"/>
                      <a:pt x="2767606" y="57865"/>
                    </a:cubicBezTo>
                    <a:cubicBezTo>
                      <a:pt x="2767263" y="56665"/>
                      <a:pt x="2766834" y="55722"/>
                      <a:pt x="2766320" y="55036"/>
                    </a:cubicBezTo>
                    <a:cubicBezTo>
                      <a:pt x="2765977" y="54350"/>
                      <a:pt x="2765806" y="54093"/>
                      <a:pt x="2765806" y="54264"/>
                    </a:cubicBezTo>
                    <a:cubicBezTo>
                      <a:pt x="2765806" y="54436"/>
                      <a:pt x="2765548" y="54179"/>
                      <a:pt x="2765034" y="53493"/>
                    </a:cubicBezTo>
                    <a:cubicBezTo>
                      <a:pt x="2765034" y="52635"/>
                      <a:pt x="2765077" y="52250"/>
                      <a:pt x="2765163" y="52335"/>
                    </a:cubicBezTo>
                    <a:cubicBezTo>
                      <a:pt x="2765248" y="52421"/>
                      <a:pt x="2765206" y="51950"/>
                      <a:pt x="2765034" y="50921"/>
                    </a:cubicBezTo>
                    <a:cubicBezTo>
                      <a:pt x="2764862" y="49549"/>
                      <a:pt x="2764648" y="48306"/>
                      <a:pt x="2764391" y="47192"/>
                    </a:cubicBezTo>
                    <a:cubicBezTo>
                      <a:pt x="2764134" y="46078"/>
                      <a:pt x="2763920" y="44834"/>
                      <a:pt x="2763748" y="43463"/>
                    </a:cubicBezTo>
                    <a:cubicBezTo>
                      <a:pt x="2763062" y="43806"/>
                      <a:pt x="2762419" y="44363"/>
                      <a:pt x="2761819" y="45135"/>
                    </a:cubicBezTo>
                    <a:cubicBezTo>
                      <a:pt x="2761219" y="45906"/>
                      <a:pt x="2760662" y="46635"/>
                      <a:pt x="2760148" y="47321"/>
                    </a:cubicBezTo>
                    <a:cubicBezTo>
                      <a:pt x="2759805" y="47663"/>
                      <a:pt x="2759590" y="48135"/>
                      <a:pt x="2759505" y="48735"/>
                    </a:cubicBezTo>
                    <a:cubicBezTo>
                      <a:pt x="2759419" y="49335"/>
                      <a:pt x="2759205" y="49721"/>
                      <a:pt x="2758862" y="49892"/>
                    </a:cubicBezTo>
                    <a:lnTo>
                      <a:pt x="2758090" y="50921"/>
                    </a:lnTo>
                    <a:cubicBezTo>
                      <a:pt x="2757404" y="51607"/>
                      <a:pt x="2756804" y="52378"/>
                      <a:pt x="2756290" y="53236"/>
                    </a:cubicBezTo>
                    <a:cubicBezTo>
                      <a:pt x="2755604" y="54264"/>
                      <a:pt x="2755004" y="55036"/>
                      <a:pt x="2754490" y="55550"/>
                    </a:cubicBezTo>
                    <a:cubicBezTo>
                      <a:pt x="2753976" y="56064"/>
                      <a:pt x="2753804" y="57007"/>
                      <a:pt x="2753976" y="58379"/>
                    </a:cubicBezTo>
                    <a:cubicBezTo>
                      <a:pt x="2754147" y="59408"/>
                      <a:pt x="2754061" y="60179"/>
                      <a:pt x="2753718" y="60694"/>
                    </a:cubicBezTo>
                    <a:cubicBezTo>
                      <a:pt x="2753376" y="61208"/>
                      <a:pt x="2752904" y="61637"/>
                      <a:pt x="2752304" y="61980"/>
                    </a:cubicBezTo>
                    <a:cubicBezTo>
                      <a:pt x="2751704" y="62322"/>
                      <a:pt x="2751061" y="62751"/>
                      <a:pt x="2750375" y="63265"/>
                    </a:cubicBezTo>
                    <a:cubicBezTo>
                      <a:pt x="2749689" y="63780"/>
                      <a:pt x="2749089" y="64466"/>
                      <a:pt x="2748575" y="65323"/>
                    </a:cubicBezTo>
                    <a:cubicBezTo>
                      <a:pt x="2748232" y="66180"/>
                      <a:pt x="2747889" y="66994"/>
                      <a:pt x="2747546" y="67766"/>
                    </a:cubicBezTo>
                    <a:cubicBezTo>
                      <a:pt x="2747203" y="68537"/>
                      <a:pt x="2746603" y="69180"/>
                      <a:pt x="2745746" y="69695"/>
                    </a:cubicBezTo>
                    <a:cubicBezTo>
                      <a:pt x="2744717" y="70723"/>
                      <a:pt x="2744031" y="71581"/>
                      <a:pt x="2743688" y="72267"/>
                    </a:cubicBezTo>
                    <a:cubicBezTo>
                      <a:pt x="2743346" y="72952"/>
                      <a:pt x="2742831" y="73552"/>
                      <a:pt x="2742145" y="74067"/>
                    </a:cubicBezTo>
                    <a:cubicBezTo>
                      <a:pt x="2741117" y="75095"/>
                      <a:pt x="2740388" y="75438"/>
                      <a:pt x="2739960" y="75095"/>
                    </a:cubicBezTo>
                    <a:cubicBezTo>
                      <a:pt x="2739531" y="74753"/>
                      <a:pt x="2738545" y="75181"/>
                      <a:pt x="2737002" y="76381"/>
                    </a:cubicBezTo>
                    <a:cubicBezTo>
                      <a:pt x="2736488" y="76210"/>
                      <a:pt x="2736145" y="75996"/>
                      <a:pt x="2735973" y="75738"/>
                    </a:cubicBezTo>
                    <a:cubicBezTo>
                      <a:pt x="2735802" y="75481"/>
                      <a:pt x="2735544" y="75095"/>
                      <a:pt x="2735202" y="74581"/>
                    </a:cubicBezTo>
                    <a:cubicBezTo>
                      <a:pt x="2734345" y="74238"/>
                      <a:pt x="2733101" y="73810"/>
                      <a:pt x="2731473" y="73295"/>
                    </a:cubicBezTo>
                    <a:cubicBezTo>
                      <a:pt x="2729844" y="72781"/>
                      <a:pt x="2728515" y="72352"/>
                      <a:pt x="2727486" y="72009"/>
                    </a:cubicBezTo>
                    <a:cubicBezTo>
                      <a:pt x="2727144" y="70809"/>
                      <a:pt x="2726372" y="69780"/>
                      <a:pt x="2725172" y="68923"/>
                    </a:cubicBezTo>
                    <a:cubicBezTo>
                      <a:pt x="2723972" y="68066"/>
                      <a:pt x="2722429" y="66780"/>
                      <a:pt x="2720543" y="65066"/>
                    </a:cubicBezTo>
                    <a:cubicBezTo>
                      <a:pt x="2720029" y="64208"/>
                      <a:pt x="2719814" y="63437"/>
                      <a:pt x="2719900" y="62751"/>
                    </a:cubicBezTo>
                    <a:cubicBezTo>
                      <a:pt x="2719985" y="62065"/>
                      <a:pt x="2719514" y="61208"/>
                      <a:pt x="2718485" y="60179"/>
                    </a:cubicBezTo>
                    <a:cubicBezTo>
                      <a:pt x="2717285" y="59151"/>
                      <a:pt x="2716814" y="58422"/>
                      <a:pt x="2717071" y="57993"/>
                    </a:cubicBezTo>
                    <a:cubicBezTo>
                      <a:pt x="2717328" y="57565"/>
                      <a:pt x="2717028" y="56836"/>
                      <a:pt x="2716171" y="55807"/>
                    </a:cubicBezTo>
                    <a:cubicBezTo>
                      <a:pt x="2715828" y="54950"/>
                      <a:pt x="2715613" y="54564"/>
                      <a:pt x="2715528" y="54650"/>
                    </a:cubicBezTo>
                    <a:cubicBezTo>
                      <a:pt x="2715442" y="54736"/>
                      <a:pt x="2715314" y="54264"/>
                      <a:pt x="2715142" y="53236"/>
                    </a:cubicBezTo>
                    <a:cubicBezTo>
                      <a:pt x="2714799" y="52550"/>
                      <a:pt x="2714628" y="52164"/>
                      <a:pt x="2714628" y="52078"/>
                    </a:cubicBezTo>
                    <a:cubicBezTo>
                      <a:pt x="2714628" y="51993"/>
                      <a:pt x="2714285" y="51693"/>
                      <a:pt x="2713599" y="51178"/>
                    </a:cubicBezTo>
                    <a:cubicBezTo>
                      <a:pt x="2712913" y="50321"/>
                      <a:pt x="2712656" y="49507"/>
                      <a:pt x="2712828" y="48735"/>
                    </a:cubicBezTo>
                    <a:cubicBezTo>
                      <a:pt x="2712999" y="47963"/>
                      <a:pt x="2712913" y="47063"/>
                      <a:pt x="2712570" y="46035"/>
                    </a:cubicBezTo>
                    <a:cubicBezTo>
                      <a:pt x="2712228" y="44149"/>
                      <a:pt x="2712270" y="43077"/>
                      <a:pt x="2712699" y="42820"/>
                    </a:cubicBezTo>
                    <a:cubicBezTo>
                      <a:pt x="2713128" y="42563"/>
                      <a:pt x="2713085" y="42006"/>
                      <a:pt x="2712570" y="41148"/>
                    </a:cubicBezTo>
                    <a:cubicBezTo>
                      <a:pt x="2712399" y="40291"/>
                      <a:pt x="2712356" y="39734"/>
                      <a:pt x="2712442" y="39477"/>
                    </a:cubicBezTo>
                    <a:cubicBezTo>
                      <a:pt x="2712528" y="39220"/>
                      <a:pt x="2712399" y="38748"/>
                      <a:pt x="2712056" y="38062"/>
                    </a:cubicBezTo>
                    <a:cubicBezTo>
                      <a:pt x="2711542" y="35833"/>
                      <a:pt x="2711370" y="34633"/>
                      <a:pt x="2711542" y="34462"/>
                    </a:cubicBezTo>
                    <a:cubicBezTo>
                      <a:pt x="2711713" y="34290"/>
                      <a:pt x="2711627" y="33690"/>
                      <a:pt x="2711285" y="32662"/>
                    </a:cubicBezTo>
                    <a:cubicBezTo>
                      <a:pt x="2711113" y="32147"/>
                      <a:pt x="2710813" y="31204"/>
                      <a:pt x="2710384" y="29833"/>
                    </a:cubicBezTo>
                    <a:cubicBezTo>
                      <a:pt x="2709956" y="28461"/>
                      <a:pt x="2710599" y="26918"/>
                      <a:pt x="2712313" y="25203"/>
                    </a:cubicBezTo>
                    <a:cubicBezTo>
                      <a:pt x="2713170" y="24346"/>
                      <a:pt x="2714028" y="24003"/>
                      <a:pt x="2714885" y="24175"/>
                    </a:cubicBezTo>
                    <a:cubicBezTo>
                      <a:pt x="2715742" y="24346"/>
                      <a:pt x="2716771" y="24603"/>
                      <a:pt x="2717971" y="24946"/>
                    </a:cubicBezTo>
                    <a:cubicBezTo>
                      <a:pt x="2719343" y="25289"/>
                      <a:pt x="2720200" y="25504"/>
                      <a:pt x="2720543" y="25589"/>
                    </a:cubicBezTo>
                    <a:cubicBezTo>
                      <a:pt x="2720886" y="25675"/>
                      <a:pt x="2721571" y="26061"/>
                      <a:pt x="2722600" y="26747"/>
                    </a:cubicBezTo>
                    <a:cubicBezTo>
                      <a:pt x="2723972" y="27604"/>
                      <a:pt x="2724829" y="28032"/>
                      <a:pt x="2725172" y="28032"/>
                    </a:cubicBezTo>
                    <a:cubicBezTo>
                      <a:pt x="2725515" y="28032"/>
                      <a:pt x="2726286" y="28547"/>
                      <a:pt x="2727486" y="29575"/>
                    </a:cubicBezTo>
                    <a:cubicBezTo>
                      <a:pt x="2727829" y="30090"/>
                      <a:pt x="2728429" y="30476"/>
                      <a:pt x="2729287" y="30733"/>
                    </a:cubicBezTo>
                    <a:cubicBezTo>
                      <a:pt x="2730144" y="30990"/>
                      <a:pt x="2730830" y="31547"/>
                      <a:pt x="2731344" y="32404"/>
                    </a:cubicBezTo>
                    <a:cubicBezTo>
                      <a:pt x="2732201" y="33433"/>
                      <a:pt x="2732887" y="34247"/>
                      <a:pt x="2733402" y="34848"/>
                    </a:cubicBezTo>
                    <a:cubicBezTo>
                      <a:pt x="2733916" y="35448"/>
                      <a:pt x="2734387" y="35919"/>
                      <a:pt x="2734816" y="36262"/>
                    </a:cubicBezTo>
                    <a:cubicBezTo>
                      <a:pt x="2735245" y="36605"/>
                      <a:pt x="2735845" y="36905"/>
                      <a:pt x="2736616" y="37162"/>
                    </a:cubicBezTo>
                    <a:cubicBezTo>
                      <a:pt x="2737388" y="37419"/>
                      <a:pt x="2738545" y="37634"/>
                      <a:pt x="2740088" y="37805"/>
                    </a:cubicBezTo>
                    <a:cubicBezTo>
                      <a:pt x="2740431" y="38662"/>
                      <a:pt x="2740603" y="39177"/>
                      <a:pt x="2740603" y="39348"/>
                    </a:cubicBezTo>
                    <a:cubicBezTo>
                      <a:pt x="2740603" y="39520"/>
                      <a:pt x="2741117" y="39777"/>
                      <a:pt x="2742145" y="40120"/>
                    </a:cubicBezTo>
                    <a:cubicBezTo>
                      <a:pt x="2743346" y="40463"/>
                      <a:pt x="2743903" y="40763"/>
                      <a:pt x="2743817" y="41020"/>
                    </a:cubicBezTo>
                    <a:cubicBezTo>
                      <a:pt x="2743731" y="41277"/>
                      <a:pt x="2743860" y="41834"/>
                      <a:pt x="2744203" y="42691"/>
                    </a:cubicBezTo>
                    <a:lnTo>
                      <a:pt x="2745489" y="43206"/>
                    </a:lnTo>
                    <a:cubicBezTo>
                      <a:pt x="2746346" y="44749"/>
                      <a:pt x="2746732" y="45349"/>
                      <a:pt x="2746646" y="45006"/>
                    </a:cubicBezTo>
                    <a:cubicBezTo>
                      <a:pt x="2746560" y="44663"/>
                      <a:pt x="2747032" y="44920"/>
                      <a:pt x="2748061" y="45777"/>
                    </a:cubicBezTo>
                    <a:cubicBezTo>
                      <a:pt x="2748061" y="46635"/>
                      <a:pt x="2747975" y="47149"/>
                      <a:pt x="2747803" y="47321"/>
                    </a:cubicBezTo>
                    <a:cubicBezTo>
                      <a:pt x="2747632" y="47492"/>
                      <a:pt x="2747803" y="47835"/>
                      <a:pt x="2748318" y="48349"/>
                    </a:cubicBezTo>
                    <a:cubicBezTo>
                      <a:pt x="2749861" y="49378"/>
                      <a:pt x="2750804" y="49721"/>
                      <a:pt x="2751147" y="49378"/>
                    </a:cubicBezTo>
                    <a:cubicBezTo>
                      <a:pt x="2751489" y="49035"/>
                      <a:pt x="2751918" y="48778"/>
                      <a:pt x="2752432" y="48606"/>
                    </a:cubicBezTo>
                    <a:cubicBezTo>
                      <a:pt x="2753290" y="48264"/>
                      <a:pt x="2753976" y="47878"/>
                      <a:pt x="2754490" y="47449"/>
                    </a:cubicBezTo>
                    <a:cubicBezTo>
                      <a:pt x="2755004" y="47020"/>
                      <a:pt x="2755518" y="46292"/>
                      <a:pt x="2756033" y="45263"/>
                    </a:cubicBezTo>
                    <a:cubicBezTo>
                      <a:pt x="2756719" y="44063"/>
                      <a:pt x="2757062" y="43549"/>
                      <a:pt x="2757062" y="43720"/>
                    </a:cubicBezTo>
                    <a:cubicBezTo>
                      <a:pt x="2757062" y="43892"/>
                      <a:pt x="2757576" y="43549"/>
                      <a:pt x="2758605" y="42691"/>
                    </a:cubicBezTo>
                    <a:cubicBezTo>
                      <a:pt x="2760319" y="41834"/>
                      <a:pt x="2761391" y="40805"/>
                      <a:pt x="2761819" y="39605"/>
                    </a:cubicBezTo>
                    <a:cubicBezTo>
                      <a:pt x="2762248" y="38405"/>
                      <a:pt x="2762377" y="37162"/>
                      <a:pt x="2762205" y="35876"/>
                    </a:cubicBezTo>
                    <a:cubicBezTo>
                      <a:pt x="2762034" y="34590"/>
                      <a:pt x="2761777" y="33347"/>
                      <a:pt x="2761434" y="32147"/>
                    </a:cubicBezTo>
                    <a:cubicBezTo>
                      <a:pt x="2761091" y="30947"/>
                      <a:pt x="2761091" y="30004"/>
                      <a:pt x="2761434" y="29318"/>
                    </a:cubicBezTo>
                    <a:cubicBezTo>
                      <a:pt x="2761605" y="28975"/>
                      <a:pt x="2761948" y="28590"/>
                      <a:pt x="2762462" y="28161"/>
                    </a:cubicBezTo>
                    <a:cubicBezTo>
                      <a:pt x="2762977" y="27732"/>
                      <a:pt x="2763405" y="27261"/>
                      <a:pt x="2763748" y="26747"/>
                    </a:cubicBezTo>
                    <a:cubicBezTo>
                      <a:pt x="2763577" y="25718"/>
                      <a:pt x="2763277" y="25075"/>
                      <a:pt x="2762848" y="24818"/>
                    </a:cubicBezTo>
                    <a:cubicBezTo>
                      <a:pt x="2762419" y="24561"/>
                      <a:pt x="2762548" y="23918"/>
                      <a:pt x="2763234" y="22889"/>
                    </a:cubicBezTo>
                    <a:cubicBezTo>
                      <a:pt x="2764091" y="21860"/>
                      <a:pt x="2764605" y="21303"/>
                      <a:pt x="2764777" y="21217"/>
                    </a:cubicBezTo>
                    <a:cubicBezTo>
                      <a:pt x="2764948" y="21132"/>
                      <a:pt x="2765291" y="20489"/>
                      <a:pt x="2765806" y="19288"/>
                    </a:cubicBezTo>
                    <a:cubicBezTo>
                      <a:pt x="2765977" y="18088"/>
                      <a:pt x="2766834" y="17231"/>
                      <a:pt x="2768377" y="16717"/>
                    </a:cubicBezTo>
                    <a:cubicBezTo>
                      <a:pt x="2769063" y="16545"/>
                      <a:pt x="2769835" y="16288"/>
                      <a:pt x="2770692" y="15945"/>
                    </a:cubicBezTo>
                    <a:cubicBezTo>
                      <a:pt x="2771549" y="15602"/>
                      <a:pt x="2772149" y="15688"/>
                      <a:pt x="2772492" y="16202"/>
                    </a:cubicBezTo>
                    <a:cubicBezTo>
                      <a:pt x="2773006" y="16545"/>
                      <a:pt x="2773606" y="16931"/>
                      <a:pt x="2774292" y="17360"/>
                    </a:cubicBezTo>
                    <a:cubicBezTo>
                      <a:pt x="2774978" y="17788"/>
                      <a:pt x="2775493" y="18260"/>
                      <a:pt x="2775835" y="18774"/>
                    </a:cubicBezTo>
                    <a:cubicBezTo>
                      <a:pt x="2776521" y="19803"/>
                      <a:pt x="2777121" y="20360"/>
                      <a:pt x="2777636" y="20446"/>
                    </a:cubicBezTo>
                    <a:cubicBezTo>
                      <a:pt x="2778150" y="20531"/>
                      <a:pt x="2778579" y="20917"/>
                      <a:pt x="2778921" y="21603"/>
                    </a:cubicBezTo>
                    <a:cubicBezTo>
                      <a:pt x="2779093" y="21946"/>
                      <a:pt x="2779179" y="22246"/>
                      <a:pt x="2779179" y="22503"/>
                    </a:cubicBezTo>
                    <a:cubicBezTo>
                      <a:pt x="2779179" y="22760"/>
                      <a:pt x="2779350" y="23146"/>
                      <a:pt x="2779693" y="23660"/>
                    </a:cubicBezTo>
                    <a:cubicBezTo>
                      <a:pt x="2780722" y="24175"/>
                      <a:pt x="2781408" y="24432"/>
                      <a:pt x="2781750" y="24432"/>
                    </a:cubicBezTo>
                    <a:cubicBezTo>
                      <a:pt x="2782093" y="24432"/>
                      <a:pt x="2782865" y="24346"/>
                      <a:pt x="2784065" y="24175"/>
                    </a:cubicBezTo>
                    <a:cubicBezTo>
                      <a:pt x="2784751" y="24003"/>
                      <a:pt x="2785008" y="23960"/>
                      <a:pt x="2784836" y="24046"/>
                    </a:cubicBezTo>
                    <a:cubicBezTo>
                      <a:pt x="2784665" y="24132"/>
                      <a:pt x="2784751" y="24175"/>
                      <a:pt x="2785094" y="24175"/>
                    </a:cubicBezTo>
                    <a:lnTo>
                      <a:pt x="2786380" y="24175"/>
                    </a:lnTo>
                    <a:cubicBezTo>
                      <a:pt x="2786722" y="23832"/>
                      <a:pt x="2786937" y="23489"/>
                      <a:pt x="2787022" y="23146"/>
                    </a:cubicBezTo>
                    <a:cubicBezTo>
                      <a:pt x="2787108" y="22803"/>
                      <a:pt x="2787408" y="22375"/>
                      <a:pt x="2787923" y="21860"/>
                    </a:cubicBezTo>
                    <a:cubicBezTo>
                      <a:pt x="2789637" y="20660"/>
                      <a:pt x="2791438" y="19803"/>
                      <a:pt x="2793323" y="19288"/>
                    </a:cubicBezTo>
                    <a:cubicBezTo>
                      <a:pt x="2794180" y="18946"/>
                      <a:pt x="2794609" y="18731"/>
                      <a:pt x="2794609" y="18646"/>
                    </a:cubicBezTo>
                    <a:cubicBezTo>
                      <a:pt x="2794609" y="18560"/>
                      <a:pt x="2794866" y="18431"/>
                      <a:pt x="2795381" y="18260"/>
                    </a:cubicBezTo>
                    <a:cubicBezTo>
                      <a:pt x="2795209" y="18946"/>
                      <a:pt x="2794995" y="19417"/>
                      <a:pt x="2794738" y="19674"/>
                    </a:cubicBezTo>
                    <a:cubicBezTo>
                      <a:pt x="2794481" y="19931"/>
                      <a:pt x="2794266" y="20403"/>
                      <a:pt x="2794095" y="21089"/>
                    </a:cubicBezTo>
                    <a:cubicBezTo>
                      <a:pt x="2793923" y="21603"/>
                      <a:pt x="2793966" y="22074"/>
                      <a:pt x="2794223" y="22503"/>
                    </a:cubicBezTo>
                    <a:cubicBezTo>
                      <a:pt x="2794481" y="22932"/>
                      <a:pt x="2794695" y="23360"/>
                      <a:pt x="2794866" y="23789"/>
                    </a:cubicBezTo>
                    <a:cubicBezTo>
                      <a:pt x="2795038" y="24218"/>
                      <a:pt x="2794952" y="24775"/>
                      <a:pt x="2794609" y="25461"/>
                    </a:cubicBezTo>
                    <a:cubicBezTo>
                      <a:pt x="2794266" y="26146"/>
                      <a:pt x="2793238" y="27004"/>
                      <a:pt x="2791523" y="28032"/>
                    </a:cubicBezTo>
                    <a:cubicBezTo>
                      <a:pt x="2791523" y="28890"/>
                      <a:pt x="2791652" y="29361"/>
                      <a:pt x="2791909" y="29447"/>
                    </a:cubicBezTo>
                    <a:cubicBezTo>
                      <a:pt x="2792166" y="29533"/>
                      <a:pt x="2792209" y="29918"/>
                      <a:pt x="2792037" y="30604"/>
                    </a:cubicBezTo>
                    <a:cubicBezTo>
                      <a:pt x="2791866" y="31290"/>
                      <a:pt x="2791652" y="31761"/>
                      <a:pt x="2791395" y="32019"/>
                    </a:cubicBezTo>
                    <a:cubicBezTo>
                      <a:pt x="2791137" y="32276"/>
                      <a:pt x="2791009" y="32833"/>
                      <a:pt x="2791009" y="33690"/>
                    </a:cubicBezTo>
                    <a:cubicBezTo>
                      <a:pt x="2791180" y="34548"/>
                      <a:pt x="2791395" y="34890"/>
                      <a:pt x="2791652" y="34719"/>
                    </a:cubicBezTo>
                    <a:cubicBezTo>
                      <a:pt x="2791909" y="34548"/>
                      <a:pt x="2791952" y="34976"/>
                      <a:pt x="2791780" y="36005"/>
                    </a:cubicBezTo>
                    <a:lnTo>
                      <a:pt x="2792037" y="41406"/>
                    </a:lnTo>
                    <a:cubicBezTo>
                      <a:pt x="2792037" y="42434"/>
                      <a:pt x="2791994" y="42863"/>
                      <a:pt x="2791909" y="42691"/>
                    </a:cubicBezTo>
                    <a:cubicBezTo>
                      <a:pt x="2791823" y="42520"/>
                      <a:pt x="2791952" y="42949"/>
                      <a:pt x="2792295" y="43977"/>
                    </a:cubicBezTo>
                    <a:cubicBezTo>
                      <a:pt x="2792980" y="45692"/>
                      <a:pt x="2793152" y="46678"/>
                      <a:pt x="2792809" y="46935"/>
                    </a:cubicBezTo>
                    <a:cubicBezTo>
                      <a:pt x="2792466" y="47192"/>
                      <a:pt x="2792295" y="48092"/>
                      <a:pt x="2792295" y="49635"/>
                    </a:cubicBezTo>
                    <a:cubicBezTo>
                      <a:pt x="2793323" y="49635"/>
                      <a:pt x="2794180" y="49121"/>
                      <a:pt x="2794866" y="48092"/>
                    </a:cubicBezTo>
                    <a:cubicBezTo>
                      <a:pt x="2795209" y="47406"/>
                      <a:pt x="2795552" y="47020"/>
                      <a:pt x="2795895" y="46935"/>
                    </a:cubicBezTo>
                    <a:cubicBezTo>
                      <a:pt x="2796238" y="46849"/>
                      <a:pt x="2796538" y="46720"/>
                      <a:pt x="2796795" y="46549"/>
                    </a:cubicBezTo>
                    <a:cubicBezTo>
                      <a:pt x="2797052" y="46378"/>
                      <a:pt x="2797310" y="46120"/>
                      <a:pt x="2797567" y="45777"/>
                    </a:cubicBezTo>
                    <a:cubicBezTo>
                      <a:pt x="2797824" y="45435"/>
                      <a:pt x="2798295" y="44663"/>
                      <a:pt x="2798981" y="43463"/>
                    </a:cubicBezTo>
                    <a:cubicBezTo>
                      <a:pt x="2799153" y="43120"/>
                      <a:pt x="2799324" y="42777"/>
                      <a:pt x="2799495" y="42434"/>
                    </a:cubicBezTo>
                    <a:cubicBezTo>
                      <a:pt x="2799667" y="42091"/>
                      <a:pt x="2800010" y="41663"/>
                      <a:pt x="2800524" y="41148"/>
                    </a:cubicBezTo>
                    <a:lnTo>
                      <a:pt x="2805668" y="34462"/>
                    </a:lnTo>
                    <a:cubicBezTo>
                      <a:pt x="2806010" y="33262"/>
                      <a:pt x="2806268" y="32404"/>
                      <a:pt x="2806439" y="31890"/>
                    </a:cubicBezTo>
                    <a:cubicBezTo>
                      <a:pt x="2807296" y="30518"/>
                      <a:pt x="2808111" y="29233"/>
                      <a:pt x="2808882" y="28032"/>
                    </a:cubicBezTo>
                    <a:cubicBezTo>
                      <a:pt x="2809654" y="26832"/>
                      <a:pt x="2810297" y="25461"/>
                      <a:pt x="2810811" y="23918"/>
                    </a:cubicBezTo>
                    <a:cubicBezTo>
                      <a:pt x="2810983" y="23060"/>
                      <a:pt x="2811111" y="22589"/>
                      <a:pt x="2811197" y="22503"/>
                    </a:cubicBezTo>
                    <a:cubicBezTo>
                      <a:pt x="2811283" y="22417"/>
                      <a:pt x="2811411" y="22032"/>
                      <a:pt x="2811583" y="21346"/>
                    </a:cubicBezTo>
                    <a:lnTo>
                      <a:pt x="2812868" y="15431"/>
                    </a:lnTo>
                    <a:cubicBezTo>
                      <a:pt x="2813040" y="14231"/>
                      <a:pt x="2813297" y="13202"/>
                      <a:pt x="2813640" y="12345"/>
                    </a:cubicBezTo>
                    <a:cubicBezTo>
                      <a:pt x="2813983" y="11487"/>
                      <a:pt x="2814412" y="10459"/>
                      <a:pt x="2814926" y="9259"/>
                    </a:cubicBezTo>
                    <a:cubicBezTo>
                      <a:pt x="2814754" y="8916"/>
                      <a:pt x="2814497" y="8701"/>
                      <a:pt x="2814154" y="8616"/>
                    </a:cubicBezTo>
                    <a:cubicBezTo>
                      <a:pt x="2813812" y="8530"/>
                      <a:pt x="2813640" y="8316"/>
                      <a:pt x="2813640" y="7973"/>
                    </a:cubicBezTo>
                    <a:cubicBezTo>
                      <a:pt x="2813297" y="7630"/>
                      <a:pt x="2813169" y="7373"/>
                      <a:pt x="2813254" y="7201"/>
                    </a:cubicBezTo>
                    <a:cubicBezTo>
                      <a:pt x="2813340" y="7030"/>
                      <a:pt x="2813211" y="6601"/>
                      <a:pt x="2812868" y="5915"/>
                    </a:cubicBezTo>
                    <a:lnTo>
                      <a:pt x="2810554" y="5658"/>
                    </a:lnTo>
                    <a:lnTo>
                      <a:pt x="2810554" y="5401"/>
                    </a:lnTo>
                    <a:cubicBezTo>
                      <a:pt x="2812440" y="5401"/>
                      <a:pt x="2813854" y="5015"/>
                      <a:pt x="2814797" y="4244"/>
                    </a:cubicBezTo>
                    <a:cubicBezTo>
                      <a:pt x="2815740" y="3472"/>
                      <a:pt x="2816983" y="2744"/>
                      <a:pt x="2818527" y="2058"/>
                    </a:cubicBezTo>
                    <a:cubicBezTo>
                      <a:pt x="2818869" y="1715"/>
                      <a:pt x="2819470" y="1586"/>
                      <a:pt x="2820327" y="1672"/>
                    </a:cubicBezTo>
                    <a:cubicBezTo>
                      <a:pt x="2821184" y="1758"/>
                      <a:pt x="2821870" y="1801"/>
                      <a:pt x="2822384" y="1801"/>
                    </a:cubicBezTo>
                    <a:cubicBezTo>
                      <a:pt x="2823070" y="1801"/>
                      <a:pt x="2823756" y="1543"/>
                      <a:pt x="2824442" y="1029"/>
                    </a:cubicBezTo>
                    <a:cubicBezTo>
                      <a:pt x="2825127" y="515"/>
                      <a:pt x="2825727" y="172"/>
                      <a:pt x="282624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7018472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页版式二">
    <p:spTree>
      <p:nvGrpSpPr>
        <p:cNvPr id="1" name=""/>
        <p:cNvGrpSpPr/>
        <p:nvPr/>
      </p:nvGrpSpPr>
      <p:grpSpPr>
        <a:xfrm>
          <a:off x="0" y="0"/>
          <a:ext cx="0" cy="0"/>
          <a:chOff x="0" y="0"/>
          <a:chExt cx="0" cy="0"/>
        </a:xfrm>
      </p:grpSpPr>
      <p:sp>
        <p:nvSpPr>
          <p:cNvPr id="5" name="图片占位符 4">
            <a:extLst>
              <a:ext uri="{FF2B5EF4-FFF2-40B4-BE49-F238E27FC236}">
                <a16:creationId xmlns:a16="http://schemas.microsoft.com/office/drawing/2014/main" id="{D62E7083-FCCD-4CBF-BD7B-3504953B97C6}"/>
              </a:ext>
            </a:extLst>
          </p:cNvPr>
          <p:cNvSpPr>
            <a:spLocks noGrp="1"/>
          </p:cNvSpPr>
          <p:nvPr>
            <p:ph type="pic" sz="quarter" idx="10"/>
          </p:nvPr>
        </p:nvSpPr>
        <p:spPr>
          <a:xfrm>
            <a:off x="0" y="0"/>
            <a:ext cx="12192000" cy="4029075"/>
          </a:xfrm>
          <a:prstGeom prst="rect">
            <a:avLst/>
          </a:prstGeom>
        </p:spPr>
        <p:txBody>
          <a:bodyPr/>
          <a:lstStyle/>
          <a:p>
            <a:endParaRPr lang="zh-CN" altLang="en-US"/>
          </a:p>
        </p:txBody>
      </p:sp>
    </p:spTree>
    <p:extLst>
      <p:ext uri="{BB962C8B-B14F-4D97-AF65-F5344CB8AC3E}">
        <p14:creationId xmlns:p14="http://schemas.microsoft.com/office/powerpoint/2010/main" val="9953171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图文版式一">
    <p:spTree>
      <p:nvGrpSpPr>
        <p:cNvPr id="1" name=""/>
        <p:cNvGrpSpPr/>
        <p:nvPr/>
      </p:nvGrpSpPr>
      <p:grpSpPr>
        <a:xfrm>
          <a:off x="0" y="0"/>
          <a:ext cx="0" cy="0"/>
          <a:chOff x="0" y="0"/>
          <a:chExt cx="0" cy="0"/>
        </a:xfrm>
      </p:grpSpPr>
      <p:grpSp>
        <p:nvGrpSpPr>
          <p:cNvPr id="11" name="组合 10">
            <a:extLst>
              <a:ext uri="{FF2B5EF4-FFF2-40B4-BE49-F238E27FC236}">
                <a16:creationId xmlns:a16="http://schemas.microsoft.com/office/drawing/2014/main" id="{5F21C10F-65B3-4B19-877C-DBAD3762F828}"/>
              </a:ext>
            </a:extLst>
          </p:cNvPr>
          <p:cNvGrpSpPr/>
          <p:nvPr userDrawn="1"/>
        </p:nvGrpSpPr>
        <p:grpSpPr>
          <a:xfrm rot="651580">
            <a:off x="1279643" y="1643727"/>
            <a:ext cx="4033391" cy="3942901"/>
            <a:chOff x="1381951" y="1475807"/>
            <a:chExt cx="4033391" cy="3942901"/>
          </a:xfrm>
        </p:grpSpPr>
        <p:sp>
          <p:nvSpPr>
            <p:cNvPr id="4" name="矩形 3">
              <a:extLst>
                <a:ext uri="{FF2B5EF4-FFF2-40B4-BE49-F238E27FC236}">
                  <a16:creationId xmlns:a16="http://schemas.microsoft.com/office/drawing/2014/main" id="{97C819FE-45E3-4085-BCC3-032540C5A36E}"/>
                </a:ext>
              </a:extLst>
            </p:cNvPr>
            <p:cNvSpPr/>
            <p:nvPr/>
          </p:nvSpPr>
          <p:spPr>
            <a:xfrm rot="4500000">
              <a:off x="1508952" y="1512318"/>
              <a:ext cx="3906390" cy="3906390"/>
            </a:xfrm>
            <a:prstGeom prst="rect">
              <a:avLst/>
            </a:prstGeom>
            <a:solidFill>
              <a:schemeClr val="bg1"/>
            </a:solidFill>
            <a:ln w="730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a16="http://schemas.microsoft.com/office/drawing/2014/main" id="{A20E1A24-4EFF-43D5-83E1-E2D7CD7809B9}"/>
                </a:ext>
              </a:extLst>
            </p:cNvPr>
            <p:cNvSpPr/>
            <p:nvPr/>
          </p:nvSpPr>
          <p:spPr>
            <a:xfrm rot="3600000">
              <a:off x="1381951" y="1475807"/>
              <a:ext cx="3906390" cy="3906390"/>
            </a:xfrm>
            <a:prstGeom prst="rect">
              <a:avLst/>
            </a:prstGeom>
            <a:solidFill>
              <a:schemeClr val="bg1"/>
            </a:solidFill>
            <a:ln w="730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图片占位符 9">
            <a:extLst>
              <a:ext uri="{FF2B5EF4-FFF2-40B4-BE49-F238E27FC236}">
                <a16:creationId xmlns:a16="http://schemas.microsoft.com/office/drawing/2014/main" id="{D209F2AF-3AB0-4CC8-83B1-FE463791D5AA}"/>
              </a:ext>
            </a:extLst>
          </p:cNvPr>
          <p:cNvSpPr>
            <a:spLocks noGrp="1"/>
          </p:cNvSpPr>
          <p:nvPr>
            <p:ph type="pic" sz="quarter" idx="10"/>
          </p:nvPr>
        </p:nvSpPr>
        <p:spPr>
          <a:xfrm>
            <a:off x="534329" y="852942"/>
            <a:ext cx="5524019" cy="5524470"/>
          </a:xfrm>
          <a:custGeom>
            <a:avLst/>
            <a:gdLst>
              <a:gd name="connsiteX0" fmla="*/ 2762235 w 5524019"/>
              <a:gd name="connsiteY0" fmla="*/ 0 h 5524470"/>
              <a:gd name="connsiteX1" fmla="*/ 5524019 w 5524019"/>
              <a:gd name="connsiteY1" fmla="*/ 2761784 h 5524470"/>
              <a:gd name="connsiteX2" fmla="*/ 5524019 w 5524019"/>
              <a:gd name="connsiteY2" fmla="*/ 2762686 h 5524470"/>
              <a:gd name="connsiteX3" fmla="*/ 2762235 w 5524019"/>
              <a:gd name="connsiteY3" fmla="*/ 5524470 h 5524470"/>
              <a:gd name="connsiteX4" fmla="*/ 0 w 5524019"/>
              <a:gd name="connsiteY4" fmla="*/ 2762235 h 552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019" h="5524470">
                <a:moveTo>
                  <a:pt x="2762235" y="0"/>
                </a:moveTo>
                <a:lnTo>
                  <a:pt x="5524019" y="2761784"/>
                </a:lnTo>
                <a:lnTo>
                  <a:pt x="5524019" y="2762686"/>
                </a:lnTo>
                <a:lnTo>
                  <a:pt x="2762235" y="5524470"/>
                </a:lnTo>
                <a:lnTo>
                  <a:pt x="0" y="2762235"/>
                </a:ln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12" name="文本占位符 9">
            <a:extLst>
              <a:ext uri="{FF2B5EF4-FFF2-40B4-BE49-F238E27FC236}">
                <a16:creationId xmlns:a16="http://schemas.microsoft.com/office/drawing/2014/main" id="{50844B48-F4C3-4D9F-A44E-C7AB78185D76}"/>
              </a:ext>
            </a:extLst>
          </p:cNvPr>
          <p:cNvSpPr>
            <a:spLocks noGrp="1"/>
          </p:cNvSpPr>
          <p:nvPr>
            <p:ph type="body" sz="quarter" idx="11"/>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3" name="文本占位符 11">
            <a:extLst>
              <a:ext uri="{FF2B5EF4-FFF2-40B4-BE49-F238E27FC236}">
                <a16:creationId xmlns:a16="http://schemas.microsoft.com/office/drawing/2014/main" id="{C1C3A924-5C8F-4BF1-AF51-50F87A83B82B}"/>
              </a:ext>
            </a:extLst>
          </p:cNvPr>
          <p:cNvSpPr>
            <a:spLocks noGrp="1"/>
          </p:cNvSpPr>
          <p:nvPr>
            <p:ph type="body" sz="quarter" idx="12"/>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4" name="矩形 13">
            <a:extLst>
              <a:ext uri="{FF2B5EF4-FFF2-40B4-BE49-F238E27FC236}">
                <a16:creationId xmlns:a16="http://schemas.microsoft.com/office/drawing/2014/main" id="{39EDCD88-DF70-4850-8734-FFDC72A83EBF}"/>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04659329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图文版式二">
    <p:spTree>
      <p:nvGrpSpPr>
        <p:cNvPr id="1" name=""/>
        <p:cNvGrpSpPr/>
        <p:nvPr/>
      </p:nvGrpSpPr>
      <p:grpSpPr>
        <a:xfrm>
          <a:off x="0" y="0"/>
          <a:ext cx="0" cy="0"/>
          <a:chOff x="0" y="0"/>
          <a:chExt cx="0" cy="0"/>
        </a:xfrm>
      </p:grpSpPr>
      <p:sp>
        <p:nvSpPr>
          <p:cNvPr id="4" name="平行四边形 3">
            <a:extLst>
              <a:ext uri="{FF2B5EF4-FFF2-40B4-BE49-F238E27FC236}">
                <a16:creationId xmlns:a16="http://schemas.microsoft.com/office/drawing/2014/main" id="{E234CE16-633D-4FDC-B7D3-D6814E428FF5}"/>
              </a:ext>
            </a:extLst>
          </p:cNvPr>
          <p:cNvSpPr/>
          <p:nvPr/>
        </p:nvSpPr>
        <p:spPr>
          <a:xfrm flipH="1">
            <a:off x="997855" y="0"/>
            <a:ext cx="5339886" cy="6858000"/>
          </a:xfrm>
          <a:prstGeom prst="parallelogram">
            <a:avLst>
              <a:gd name="adj" fmla="val 2559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平行四边形 4">
            <a:extLst>
              <a:ext uri="{FF2B5EF4-FFF2-40B4-BE49-F238E27FC236}">
                <a16:creationId xmlns:a16="http://schemas.microsoft.com/office/drawing/2014/main" id="{B86C28AE-623E-4919-A408-C39BEC06045E}"/>
              </a:ext>
            </a:extLst>
          </p:cNvPr>
          <p:cNvSpPr/>
          <p:nvPr/>
        </p:nvSpPr>
        <p:spPr>
          <a:xfrm flipH="1">
            <a:off x="0" y="0"/>
            <a:ext cx="5339886" cy="6858000"/>
          </a:xfrm>
          <a:prstGeom prst="parallelogram">
            <a:avLst>
              <a:gd name="adj" fmla="val 2559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图片占位符 8">
            <a:extLst>
              <a:ext uri="{FF2B5EF4-FFF2-40B4-BE49-F238E27FC236}">
                <a16:creationId xmlns:a16="http://schemas.microsoft.com/office/drawing/2014/main" id="{C7029C88-990C-44D7-B7FD-C8E6156E7E5D}"/>
              </a:ext>
            </a:extLst>
          </p:cNvPr>
          <p:cNvSpPr>
            <a:spLocks noGrp="1"/>
          </p:cNvSpPr>
          <p:nvPr>
            <p:ph type="pic" sz="quarter" idx="10"/>
          </p:nvPr>
        </p:nvSpPr>
        <p:spPr>
          <a:xfrm>
            <a:off x="285526" y="0"/>
            <a:ext cx="5726391" cy="6858000"/>
          </a:xfrm>
          <a:custGeom>
            <a:avLst/>
            <a:gdLst>
              <a:gd name="connsiteX0" fmla="*/ 0 w 5339886"/>
              <a:gd name="connsiteY0" fmla="*/ 0 h 6858000"/>
              <a:gd name="connsiteX1" fmla="*/ 4004914 w 5339886"/>
              <a:gd name="connsiteY1" fmla="*/ 0 h 6858000"/>
              <a:gd name="connsiteX2" fmla="*/ 5339886 w 5339886"/>
              <a:gd name="connsiteY2" fmla="*/ 6858000 h 6858000"/>
              <a:gd name="connsiteX3" fmla="*/ 1334971 w 5339886"/>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339886" h="6858000">
                <a:moveTo>
                  <a:pt x="0" y="0"/>
                </a:moveTo>
                <a:lnTo>
                  <a:pt x="4004914" y="0"/>
                </a:lnTo>
                <a:lnTo>
                  <a:pt x="5339886" y="6858000"/>
                </a:lnTo>
                <a:lnTo>
                  <a:pt x="1334971" y="6858000"/>
                </a:lnTo>
                <a:close/>
              </a:path>
            </a:pathLst>
          </a:custGeom>
        </p:spPr>
        <p:txBody>
          <a:bodyPr wrap="square">
            <a:noAutofit/>
          </a:bodyPr>
          <a:lstStyle/>
          <a:p>
            <a:endParaRPr lang="zh-CN" altLang="en-US"/>
          </a:p>
        </p:txBody>
      </p:sp>
      <p:sp>
        <p:nvSpPr>
          <p:cNvPr id="11" name="文本占位符 9">
            <a:extLst>
              <a:ext uri="{FF2B5EF4-FFF2-40B4-BE49-F238E27FC236}">
                <a16:creationId xmlns:a16="http://schemas.microsoft.com/office/drawing/2014/main" id="{4F2D164F-EEE4-4DE6-8AE0-53D8BC808F5D}"/>
              </a:ext>
            </a:extLst>
          </p:cNvPr>
          <p:cNvSpPr>
            <a:spLocks noGrp="1"/>
          </p:cNvSpPr>
          <p:nvPr>
            <p:ph type="body" sz="quarter" idx="11"/>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2" name="文本占位符 11">
            <a:extLst>
              <a:ext uri="{FF2B5EF4-FFF2-40B4-BE49-F238E27FC236}">
                <a16:creationId xmlns:a16="http://schemas.microsoft.com/office/drawing/2014/main" id="{530E03FB-1ABA-4372-8676-882D1C128883}"/>
              </a:ext>
            </a:extLst>
          </p:cNvPr>
          <p:cNvSpPr>
            <a:spLocks noGrp="1"/>
          </p:cNvSpPr>
          <p:nvPr>
            <p:ph type="body" sz="quarter" idx="12"/>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3" name="矩形 12">
            <a:extLst>
              <a:ext uri="{FF2B5EF4-FFF2-40B4-BE49-F238E27FC236}">
                <a16:creationId xmlns:a16="http://schemas.microsoft.com/office/drawing/2014/main" id="{A43C2A02-ADB5-4284-B5A5-1B3519B3D489}"/>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13002536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图文版式三">
    <p:spTree>
      <p:nvGrpSpPr>
        <p:cNvPr id="1" name=""/>
        <p:cNvGrpSpPr/>
        <p:nvPr/>
      </p:nvGrpSpPr>
      <p:grpSpPr>
        <a:xfrm>
          <a:off x="0" y="0"/>
          <a:ext cx="0" cy="0"/>
          <a:chOff x="0" y="0"/>
          <a:chExt cx="0" cy="0"/>
        </a:xfrm>
      </p:grpSpPr>
      <p:sp>
        <p:nvSpPr>
          <p:cNvPr id="2" name="平行四边形 1">
            <a:extLst>
              <a:ext uri="{FF2B5EF4-FFF2-40B4-BE49-F238E27FC236}">
                <a16:creationId xmlns:a16="http://schemas.microsoft.com/office/drawing/2014/main" id="{5A78A7A7-166A-4545-936E-B598227842C5}"/>
              </a:ext>
            </a:extLst>
          </p:cNvPr>
          <p:cNvSpPr/>
          <p:nvPr userDrawn="1"/>
        </p:nvSpPr>
        <p:spPr>
          <a:xfrm flipH="1">
            <a:off x="93008" y="0"/>
            <a:ext cx="4698228" cy="6858000"/>
          </a:xfrm>
          <a:prstGeom prst="parallelogram">
            <a:avLst>
              <a:gd name="adj" fmla="val 844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平行四边形 6">
            <a:extLst>
              <a:ext uri="{FF2B5EF4-FFF2-40B4-BE49-F238E27FC236}">
                <a16:creationId xmlns:a16="http://schemas.microsoft.com/office/drawing/2014/main" id="{E959F565-2E72-48D6-98DA-1B2B2D2450B4}"/>
              </a:ext>
            </a:extLst>
          </p:cNvPr>
          <p:cNvSpPr/>
          <p:nvPr userDrawn="1"/>
        </p:nvSpPr>
        <p:spPr>
          <a:xfrm>
            <a:off x="1646636" y="0"/>
            <a:ext cx="4698228" cy="6858000"/>
          </a:xfrm>
          <a:prstGeom prst="parallelogram">
            <a:avLst>
              <a:gd name="adj" fmla="val 844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图片占位符 7">
            <a:extLst>
              <a:ext uri="{FF2B5EF4-FFF2-40B4-BE49-F238E27FC236}">
                <a16:creationId xmlns:a16="http://schemas.microsoft.com/office/drawing/2014/main" id="{5E4C5CAE-DD08-47E0-9C82-6983E08B1B9A}"/>
              </a:ext>
            </a:extLst>
          </p:cNvPr>
          <p:cNvSpPr>
            <a:spLocks noGrp="1"/>
          </p:cNvSpPr>
          <p:nvPr>
            <p:ph type="pic" sz="quarter" idx="11"/>
          </p:nvPr>
        </p:nvSpPr>
        <p:spPr>
          <a:xfrm>
            <a:off x="453424" y="622086"/>
            <a:ext cx="6271173" cy="5480269"/>
          </a:xfrm>
          <a:custGeom>
            <a:avLst/>
            <a:gdLst>
              <a:gd name="connsiteX0" fmla="*/ 3947073 w 6271173"/>
              <a:gd name="connsiteY0" fmla="*/ 1473200 h 5480269"/>
              <a:gd name="connsiteX1" fmla="*/ 6271173 w 6271173"/>
              <a:gd name="connsiteY1" fmla="*/ 5480269 h 5480269"/>
              <a:gd name="connsiteX2" fmla="*/ 1622973 w 6271173"/>
              <a:gd name="connsiteY2" fmla="*/ 5480269 h 5480269"/>
              <a:gd name="connsiteX3" fmla="*/ 0 w 6271173"/>
              <a:gd name="connsiteY3" fmla="*/ 0 h 5480269"/>
              <a:gd name="connsiteX4" fmla="*/ 4648200 w 6271173"/>
              <a:gd name="connsiteY4" fmla="*/ 0 h 5480269"/>
              <a:gd name="connsiteX5" fmla="*/ 2324100 w 6271173"/>
              <a:gd name="connsiteY5" fmla="*/ 4007069 h 548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1173" h="5480269">
                <a:moveTo>
                  <a:pt x="3947073" y="1473200"/>
                </a:moveTo>
                <a:lnTo>
                  <a:pt x="6271173" y="5480269"/>
                </a:lnTo>
                <a:lnTo>
                  <a:pt x="1622973" y="5480269"/>
                </a:lnTo>
                <a:close/>
                <a:moveTo>
                  <a:pt x="0" y="0"/>
                </a:moveTo>
                <a:lnTo>
                  <a:pt x="4648200" y="0"/>
                </a:lnTo>
                <a:lnTo>
                  <a:pt x="2324100" y="4007069"/>
                </a:ln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10" name="文本占位符 9">
            <a:extLst>
              <a:ext uri="{FF2B5EF4-FFF2-40B4-BE49-F238E27FC236}">
                <a16:creationId xmlns:a16="http://schemas.microsoft.com/office/drawing/2014/main" id="{B41E8F2B-315E-4823-8B1E-2103003CE0B7}"/>
              </a:ext>
            </a:extLst>
          </p:cNvPr>
          <p:cNvSpPr>
            <a:spLocks noGrp="1"/>
          </p:cNvSpPr>
          <p:nvPr>
            <p:ph type="body" sz="quarter" idx="12"/>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1" name="文本占位符 11">
            <a:extLst>
              <a:ext uri="{FF2B5EF4-FFF2-40B4-BE49-F238E27FC236}">
                <a16:creationId xmlns:a16="http://schemas.microsoft.com/office/drawing/2014/main" id="{312E6234-E8F4-42E6-8C66-68CB3857574D}"/>
              </a:ext>
            </a:extLst>
          </p:cNvPr>
          <p:cNvSpPr>
            <a:spLocks noGrp="1"/>
          </p:cNvSpPr>
          <p:nvPr>
            <p:ph type="body" sz="quarter" idx="13"/>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2" name="矩形 11">
            <a:extLst>
              <a:ext uri="{FF2B5EF4-FFF2-40B4-BE49-F238E27FC236}">
                <a16:creationId xmlns:a16="http://schemas.microsoft.com/office/drawing/2014/main" id="{5C1C6850-7C85-4C2E-B82B-66D44A315BEB}"/>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56372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文版式四">
    <p:spTree>
      <p:nvGrpSpPr>
        <p:cNvPr id="1" name=""/>
        <p:cNvGrpSpPr/>
        <p:nvPr/>
      </p:nvGrpSpPr>
      <p:grpSpPr>
        <a:xfrm>
          <a:off x="0" y="0"/>
          <a:ext cx="0" cy="0"/>
          <a:chOff x="0" y="0"/>
          <a:chExt cx="0" cy="0"/>
        </a:xfrm>
      </p:grpSpPr>
      <p:sp>
        <p:nvSpPr>
          <p:cNvPr id="4" name="矩形 3">
            <a:extLst>
              <a:ext uri="{FF2B5EF4-FFF2-40B4-BE49-F238E27FC236}">
                <a16:creationId xmlns:a16="http://schemas.microsoft.com/office/drawing/2014/main" id="{B828620D-2D4B-414C-9575-6757FF178B72}"/>
              </a:ext>
            </a:extLst>
          </p:cNvPr>
          <p:cNvSpPr/>
          <p:nvPr userDrawn="1"/>
        </p:nvSpPr>
        <p:spPr>
          <a:xfrm>
            <a:off x="8097128" y="1555530"/>
            <a:ext cx="3304540" cy="2249214"/>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5" name="矩形 4">
            <a:extLst>
              <a:ext uri="{FF2B5EF4-FFF2-40B4-BE49-F238E27FC236}">
                <a16:creationId xmlns:a16="http://schemas.microsoft.com/office/drawing/2014/main" id="{90D264B3-FC1C-4DA3-964E-3152B2F1DE22}"/>
              </a:ext>
            </a:extLst>
          </p:cNvPr>
          <p:cNvSpPr/>
          <p:nvPr userDrawn="1"/>
        </p:nvSpPr>
        <p:spPr>
          <a:xfrm>
            <a:off x="4443124" y="1555530"/>
            <a:ext cx="3304540" cy="2249214"/>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6" name="矩形 5">
            <a:extLst>
              <a:ext uri="{FF2B5EF4-FFF2-40B4-BE49-F238E27FC236}">
                <a16:creationId xmlns:a16="http://schemas.microsoft.com/office/drawing/2014/main" id="{92E6AB03-2D45-4A54-A2C9-53105470396E}"/>
              </a:ext>
            </a:extLst>
          </p:cNvPr>
          <p:cNvSpPr/>
          <p:nvPr userDrawn="1"/>
        </p:nvSpPr>
        <p:spPr>
          <a:xfrm>
            <a:off x="812800" y="1555530"/>
            <a:ext cx="3304540" cy="2249214"/>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10" name="矩形 9">
            <a:extLst>
              <a:ext uri="{FF2B5EF4-FFF2-40B4-BE49-F238E27FC236}">
                <a16:creationId xmlns:a16="http://schemas.microsoft.com/office/drawing/2014/main" id="{5C899FC0-DCDA-473F-A7B9-F3C2ABEBB801}"/>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占位符 4">
            <a:extLst>
              <a:ext uri="{FF2B5EF4-FFF2-40B4-BE49-F238E27FC236}">
                <a16:creationId xmlns:a16="http://schemas.microsoft.com/office/drawing/2014/main" id="{A080C650-8C88-4062-9AE5-AB237A532CA6}"/>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14" name="图片 13">
            <a:extLst>
              <a:ext uri="{FF2B5EF4-FFF2-40B4-BE49-F238E27FC236}">
                <a16:creationId xmlns:a16="http://schemas.microsoft.com/office/drawing/2014/main" id="{2D822F5F-8F5E-4DEC-8090-9BD05FDE89D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6" name="图片占位符 15">
            <a:extLst>
              <a:ext uri="{FF2B5EF4-FFF2-40B4-BE49-F238E27FC236}">
                <a16:creationId xmlns:a16="http://schemas.microsoft.com/office/drawing/2014/main" id="{94B986FB-18FB-45D3-BD01-8ECEA60E10A7}"/>
              </a:ext>
            </a:extLst>
          </p:cNvPr>
          <p:cNvSpPr>
            <a:spLocks noGrp="1"/>
          </p:cNvSpPr>
          <p:nvPr>
            <p:ph type="pic" sz="quarter" idx="11"/>
          </p:nvPr>
        </p:nvSpPr>
        <p:spPr>
          <a:xfrm>
            <a:off x="915988" y="1646674"/>
            <a:ext cx="3097212" cy="2066925"/>
          </a:xfrm>
          <a:prstGeom prst="rect">
            <a:avLst/>
          </a:prstGeom>
        </p:spPr>
        <p:txBody>
          <a:bodyPr/>
          <a:lstStyle/>
          <a:p>
            <a:endParaRPr lang="zh-CN" altLang="en-US" dirty="0"/>
          </a:p>
        </p:txBody>
      </p:sp>
      <p:sp>
        <p:nvSpPr>
          <p:cNvPr id="17" name="图片占位符 15">
            <a:extLst>
              <a:ext uri="{FF2B5EF4-FFF2-40B4-BE49-F238E27FC236}">
                <a16:creationId xmlns:a16="http://schemas.microsoft.com/office/drawing/2014/main" id="{22D7A35C-8E7C-4383-8547-ED5B751F09AC}"/>
              </a:ext>
            </a:extLst>
          </p:cNvPr>
          <p:cNvSpPr>
            <a:spLocks noGrp="1"/>
          </p:cNvSpPr>
          <p:nvPr>
            <p:ph type="pic" sz="quarter" idx="12"/>
          </p:nvPr>
        </p:nvSpPr>
        <p:spPr>
          <a:xfrm>
            <a:off x="4546345" y="1646674"/>
            <a:ext cx="3097212" cy="2066925"/>
          </a:xfrm>
          <a:prstGeom prst="rect">
            <a:avLst/>
          </a:prstGeom>
        </p:spPr>
        <p:txBody>
          <a:bodyPr/>
          <a:lstStyle/>
          <a:p>
            <a:endParaRPr lang="zh-CN" altLang="en-US"/>
          </a:p>
        </p:txBody>
      </p:sp>
      <p:sp>
        <p:nvSpPr>
          <p:cNvPr id="18" name="图片占位符 15">
            <a:extLst>
              <a:ext uri="{FF2B5EF4-FFF2-40B4-BE49-F238E27FC236}">
                <a16:creationId xmlns:a16="http://schemas.microsoft.com/office/drawing/2014/main" id="{20719A6D-5951-48D2-9042-30BECD7BB6FB}"/>
              </a:ext>
            </a:extLst>
          </p:cNvPr>
          <p:cNvSpPr>
            <a:spLocks noGrp="1"/>
          </p:cNvSpPr>
          <p:nvPr>
            <p:ph type="pic" sz="quarter" idx="13"/>
          </p:nvPr>
        </p:nvSpPr>
        <p:spPr>
          <a:xfrm>
            <a:off x="8202613" y="1646674"/>
            <a:ext cx="3097212" cy="2066925"/>
          </a:xfrm>
          <a:prstGeom prst="rect">
            <a:avLst/>
          </a:prstGeom>
        </p:spPr>
        <p:txBody>
          <a:bodyPr/>
          <a:lstStyle/>
          <a:p>
            <a:endParaRPr lang="zh-CN" altLang="en-US"/>
          </a:p>
        </p:txBody>
      </p:sp>
      <p:sp>
        <p:nvSpPr>
          <p:cNvPr id="11" name="矩形 10">
            <a:extLst>
              <a:ext uri="{FF2B5EF4-FFF2-40B4-BE49-F238E27FC236}">
                <a16:creationId xmlns:a16="http://schemas.microsoft.com/office/drawing/2014/main" id="{3D5072F1-75B8-4589-B11F-480A5568BD21}"/>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12" name="矩形 11">
            <a:extLst>
              <a:ext uri="{FF2B5EF4-FFF2-40B4-BE49-F238E27FC236}">
                <a16:creationId xmlns:a16="http://schemas.microsoft.com/office/drawing/2014/main" id="{00A9B265-1905-459B-9CA1-A666ED63B82B}"/>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2">
            <a:extLst>
              <a:ext uri="{FF2B5EF4-FFF2-40B4-BE49-F238E27FC236}">
                <a16:creationId xmlns:a16="http://schemas.microsoft.com/office/drawing/2014/main" id="{83D19DCE-FA3F-417B-80A8-617AFF00EB92}"/>
              </a:ext>
            </a:extLst>
          </p:cNvPr>
          <p:cNvSpPr>
            <a:spLocks noGrp="1"/>
          </p:cNvSpPr>
          <p:nvPr>
            <p:ph type="body" sz="quarter" idx="14"/>
          </p:nvPr>
        </p:nvSpPr>
        <p:spPr>
          <a:xfrm>
            <a:off x="4091305" y="4080728"/>
            <a:ext cx="4009390" cy="461665"/>
          </a:xfrm>
          <a:prstGeom prst="rect">
            <a:avLst/>
          </a:prstGeom>
        </p:spPr>
        <p:txBody>
          <a:bodyPr lIns="0" tIns="0" rIns="0" bIns="0" anchor="t" anchorCtr="1">
            <a:normAutofit/>
          </a:bodyPr>
          <a:lstStyle>
            <a:lvl1pPr marL="0" indent="0" algn="ctr">
              <a:lnSpc>
                <a:spcPct val="120000"/>
              </a:lnSpc>
              <a:buNone/>
              <a:defRPr sz="2400" b="1"/>
            </a:lvl1pPr>
          </a:lstStyle>
          <a:p>
            <a:pPr lvl="0"/>
            <a:r>
              <a:rPr lang="zh-CN" altLang="en-US" dirty="0"/>
              <a:t>单击此处编辑母版文本样式</a:t>
            </a:r>
          </a:p>
        </p:txBody>
      </p:sp>
      <p:sp>
        <p:nvSpPr>
          <p:cNvPr id="8" name="文本占位符 7">
            <a:extLst>
              <a:ext uri="{FF2B5EF4-FFF2-40B4-BE49-F238E27FC236}">
                <a16:creationId xmlns:a16="http://schemas.microsoft.com/office/drawing/2014/main" id="{D272A756-D6B2-472C-B0A2-2E2F02A80418}"/>
              </a:ext>
            </a:extLst>
          </p:cNvPr>
          <p:cNvSpPr>
            <a:spLocks noGrp="1"/>
          </p:cNvSpPr>
          <p:nvPr>
            <p:ph type="body" sz="quarter" idx="15"/>
          </p:nvPr>
        </p:nvSpPr>
        <p:spPr>
          <a:xfrm>
            <a:off x="1435100" y="4604951"/>
            <a:ext cx="9321800" cy="1139351"/>
          </a:xfrm>
          <a:prstGeom prst="rect">
            <a:avLst/>
          </a:prstGeom>
        </p:spPr>
        <p:txBody>
          <a:bodyPr anchor="t" anchorCtr="1">
            <a:normAutofit/>
          </a:bodyPr>
          <a:lstStyle>
            <a:lvl1pPr marL="0" indent="0" algn="ctr">
              <a:lnSpc>
                <a:spcPct val="130000"/>
              </a:lnSpc>
              <a:buNone/>
              <a:defRPr sz="1800"/>
            </a:lvl1pPr>
          </a:lstStyle>
          <a:p>
            <a:pPr lvl="0"/>
            <a:r>
              <a:rPr lang="zh-CN" altLang="en-US" dirty="0"/>
              <a:t>单击此处编辑母版文本样式</a:t>
            </a:r>
          </a:p>
        </p:txBody>
      </p:sp>
    </p:spTree>
    <p:extLst>
      <p:ext uri="{BB962C8B-B14F-4D97-AF65-F5344CB8AC3E}">
        <p14:creationId xmlns:p14="http://schemas.microsoft.com/office/powerpoint/2010/main" val="198078039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图文版式五">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B4B20158-A37B-4F36-902F-895C6D54E669}"/>
              </a:ext>
            </a:extLst>
          </p:cNvPr>
          <p:cNvSpPr/>
          <p:nvPr userDrawn="1"/>
        </p:nvSpPr>
        <p:spPr>
          <a:xfrm>
            <a:off x="499229" y="2246878"/>
            <a:ext cx="3967668" cy="39676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a:p>
        </p:txBody>
      </p:sp>
      <p:sp>
        <p:nvSpPr>
          <p:cNvPr id="13" name="图片占位符 12">
            <a:extLst>
              <a:ext uri="{FF2B5EF4-FFF2-40B4-BE49-F238E27FC236}">
                <a16:creationId xmlns:a16="http://schemas.microsoft.com/office/drawing/2014/main" id="{AB32995B-D85C-464B-BD5F-66A69DFAD8C7}"/>
              </a:ext>
            </a:extLst>
          </p:cNvPr>
          <p:cNvSpPr>
            <a:spLocks noGrp="1"/>
          </p:cNvSpPr>
          <p:nvPr>
            <p:ph type="pic" sz="quarter" idx="10"/>
          </p:nvPr>
        </p:nvSpPr>
        <p:spPr>
          <a:xfrm>
            <a:off x="765174" y="655410"/>
            <a:ext cx="5508625" cy="5293181"/>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8" name="文本占位符 9">
            <a:extLst>
              <a:ext uri="{FF2B5EF4-FFF2-40B4-BE49-F238E27FC236}">
                <a16:creationId xmlns:a16="http://schemas.microsoft.com/office/drawing/2014/main" id="{03CD0B55-9C27-4A82-8132-15D63E65DD66}"/>
              </a:ext>
            </a:extLst>
          </p:cNvPr>
          <p:cNvSpPr>
            <a:spLocks noGrp="1"/>
          </p:cNvSpPr>
          <p:nvPr>
            <p:ph type="body" sz="quarter" idx="11"/>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9" name="文本占位符 11">
            <a:extLst>
              <a:ext uri="{FF2B5EF4-FFF2-40B4-BE49-F238E27FC236}">
                <a16:creationId xmlns:a16="http://schemas.microsoft.com/office/drawing/2014/main" id="{ED9CAF19-AEF3-4D0F-A0A4-7E2AA8277368}"/>
              </a:ext>
            </a:extLst>
          </p:cNvPr>
          <p:cNvSpPr>
            <a:spLocks noGrp="1"/>
          </p:cNvSpPr>
          <p:nvPr>
            <p:ph type="body" sz="quarter" idx="12"/>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0" name="矩形 9">
            <a:extLst>
              <a:ext uri="{FF2B5EF4-FFF2-40B4-BE49-F238E27FC236}">
                <a16:creationId xmlns:a16="http://schemas.microsoft.com/office/drawing/2014/main" id="{44A481B4-A934-438D-8CD8-AE500BEA9F54}"/>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8747044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文版式六">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D66B0CAE-F8EB-4FA6-8CEA-9E25099A7A46}"/>
              </a:ext>
            </a:extLst>
          </p:cNvPr>
          <p:cNvSpPr/>
          <p:nvPr userDrawn="1"/>
        </p:nvSpPr>
        <p:spPr>
          <a:xfrm>
            <a:off x="436078" y="863600"/>
            <a:ext cx="4076700" cy="570230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图片占位符 12">
            <a:extLst>
              <a:ext uri="{FF2B5EF4-FFF2-40B4-BE49-F238E27FC236}">
                <a16:creationId xmlns:a16="http://schemas.microsoft.com/office/drawing/2014/main" id="{AB32995B-D85C-464B-BD5F-66A69DFAD8C7}"/>
              </a:ext>
            </a:extLst>
          </p:cNvPr>
          <p:cNvSpPr>
            <a:spLocks noGrp="1"/>
          </p:cNvSpPr>
          <p:nvPr>
            <p:ph type="pic" sz="quarter" idx="10" hasCustomPrompt="1"/>
          </p:nvPr>
        </p:nvSpPr>
        <p:spPr>
          <a:xfrm>
            <a:off x="767644" y="292100"/>
            <a:ext cx="5328356" cy="5994400"/>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r>
              <a:rPr lang="en-US" altLang="zh-CN" dirty="0"/>
              <a:t>V</a:t>
            </a:r>
            <a:endParaRPr lang="zh-CN" altLang="en-US" dirty="0"/>
          </a:p>
        </p:txBody>
      </p:sp>
      <p:sp>
        <p:nvSpPr>
          <p:cNvPr id="10" name="矩形 9">
            <a:extLst>
              <a:ext uri="{FF2B5EF4-FFF2-40B4-BE49-F238E27FC236}">
                <a16:creationId xmlns:a16="http://schemas.microsoft.com/office/drawing/2014/main" id="{E2E04B31-1DEF-4282-A4DD-39BD7959BF91}"/>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文本占位符 9">
            <a:extLst>
              <a:ext uri="{FF2B5EF4-FFF2-40B4-BE49-F238E27FC236}">
                <a16:creationId xmlns:a16="http://schemas.microsoft.com/office/drawing/2014/main" id="{B32ECFE5-1AFB-4B7A-A350-2194A1AFC1BC}"/>
              </a:ext>
            </a:extLst>
          </p:cNvPr>
          <p:cNvSpPr>
            <a:spLocks noGrp="1"/>
          </p:cNvSpPr>
          <p:nvPr>
            <p:ph type="body" sz="quarter" idx="11"/>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1" name="文本占位符 11">
            <a:extLst>
              <a:ext uri="{FF2B5EF4-FFF2-40B4-BE49-F238E27FC236}">
                <a16:creationId xmlns:a16="http://schemas.microsoft.com/office/drawing/2014/main" id="{5CC83CB1-EA7D-4D9F-8A12-A155360C10D9}"/>
              </a:ext>
            </a:extLst>
          </p:cNvPr>
          <p:cNvSpPr>
            <a:spLocks noGrp="1"/>
          </p:cNvSpPr>
          <p:nvPr>
            <p:ph type="body" sz="quarter" idx="12"/>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Tree>
    <p:extLst>
      <p:ext uri="{BB962C8B-B14F-4D97-AF65-F5344CB8AC3E}">
        <p14:creationId xmlns:p14="http://schemas.microsoft.com/office/powerpoint/2010/main" val="335118823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图文版式七">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id="{85B02535-F567-47B0-96C5-216B373FA351}"/>
              </a:ext>
            </a:extLst>
          </p:cNvPr>
          <p:cNvSpPr/>
          <p:nvPr userDrawn="1"/>
        </p:nvSpPr>
        <p:spPr>
          <a:xfrm rot="16200000">
            <a:off x="3077149" y="-1815087"/>
            <a:ext cx="70370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a:extLst>
              <a:ext uri="{FF2B5EF4-FFF2-40B4-BE49-F238E27FC236}">
                <a16:creationId xmlns:a16="http://schemas.microsoft.com/office/drawing/2014/main" id="{8AD406A3-528F-48B2-A2D9-2C51FD3E017A}"/>
              </a:ext>
            </a:extLst>
          </p:cNvPr>
          <p:cNvSpPr/>
          <p:nvPr userDrawn="1"/>
        </p:nvSpPr>
        <p:spPr>
          <a:xfrm rot="16200000">
            <a:off x="3077150" y="1844235"/>
            <a:ext cx="70370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图片占位符 6">
            <a:extLst>
              <a:ext uri="{FF2B5EF4-FFF2-40B4-BE49-F238E27FC236}">
                <a16:creationId xmlns:a16="http://schemas.microsoft.com/office/drawing/2014/main" id="{A75AB4B7-1BF0-475D-9C25-449998B1734E}"/>
              </a:ext>
            </a:extLst>
          </p:cNvPr>
          <p:cNvSpPr>
            <a:spLocks noGrp="1"/>
          </p:cNvSpPr>
          <p:nvPr>
            <p:ph type="pic" sz="quarter" idx="10"/>
          </p:nvPr>
        </p:nvSpPr>
        <p:spPr>
          <a:xfrm>
            <a:off x="511749" y="500063"/>
            <a:ext cx="3098800" cy="5125023"/>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8" name="图片占位符 6">
            <a:extLst>
              <a:ext uri="{FF2B5EF4-FFF2-40B4-BE49-F238E27FC236}">
                <a16:creationId xmlns:a16="http://schemas.microsoft.com/office/drawing/2014/main" id="{57B6FE7C-541D-4104-ACB8-ABE5812834CB}"/>
              </a:ext>
            </a:extLst>
          </p:cNvPr>
          <p:cNvSpPr>
            <a:spLocks noGrp="1"/>
          </p:cNvSpPr>
          <p:nvPr>
            <p:ph type="pic" sz="quarter" idx="11"/>
          </p:nvPr>
        </p:nvSpPr>
        <p:spPr>
          <a:xfrm>
            <a:off x="3988525" y="1262062"/>
            <a:ext cx="3098800" cy="5095875"/>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12" name="文本占位符 9">
            <a:extLst>
              <a:ext uri="{FF2B5EF4-FFF2-40B4-BE49-F238E27FC236}">
                <a16:creationId xmlns:a16="http://schemas.microsoft.com/office/drawing/2014/main" id="{CE47394D-6241-4B73-AFB6-0287ED336F62}"/>
              </a:ext>
            </a:extLst>
          </p:cNvPr>
          <p:cNvSpPr>
            <a:spLocks noGrp="1"/>
          </p:cNvSpPr>
          <p:nvPr>
            <p:ph type="body" sz="quarter" idx="12"/>
          </p:nvPr>
        </p:nvSpPr>
        <p:spPr>
          <a:xfrm>
            <a:off x="7599073" y="1262061"/>
            <a:ext cx="4080717"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3" name="文本占位符 11">
            <a:extLst>
              <a:ext uri="{FF2B5EF4-FFF2-40B4-BE49-F238E27FC236}">
                <a16:creationId xmlns:a16="http://schemas.microsoft.com/office/drawing/2014/main" id="{578496E9-3D21-4CD8-A8E3-95653C2CBAC6}"/>
              </a:ext>
            </a:extLst>
          </p:cNvPr>
          <p:cNvSpPr>
            <a:spLocks noGrp="1"/>
          </p:cNvSpPr>
          <p:nvPr>
            <p:ph type="body" sz="quarter" idx="13"/>
          </p:nvPr>
        </p:nvSpPr>
        <p:spPr>
          <a:xfrm>
            <a:off x="7599074" y="1807366"/>
            <a:ext cx="4081178" cy="190103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Tree>
    <p:extLst>
      <p:ext uri="{BB962C8B-B14F-4D97-AF65-F5344CB8AC3E}">
        <p14:creationId xmlns:p14="http://schemas.microsoft.com/office/powerpoint/2010/main" val="20869929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图文版式八">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id="{6D134DF2-B37A-4AAD-86E7-B281FC89B488}"/>
              </a:ext>
            </a:extLst>
          </p:cNvPr>
          <p:cNvSpPr/>
          <p:nvPr userDrawn="1"/>
        </p:nvSpPr>
        <p:spPr>
          <a:xfrm>
            <a:off x="0" y="2768600"/>
            <a:ext cx="504825" cy="1320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EECF37C5-EF15-402D-86D7-A167AECD8DEB}"/>
              </a:ext>
            </a:extLst>
          </p:cNvPr>
          <p:cNvSpPr/>
          <p:nvPr userDrawn="1"/>
        </p:nvSpPr>
        <p:spPr>
          <a:xfrm rot="5400000">
            <a:off x="3119985" y="-388938"/>
            <a:ext cx="542924" cy="1320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图片占位符 4">
            <a:extLst>
              <a:ext uri="{FF2B5EF4-FFF2-40B4-BE49-F238E27FC236}">
                <a16:creationId xmlns:a16="http://schemas.microsoft.com/office/drawing/2014/main" id="{6D1DCA5C-0785-4C63-90A2-3DF4B0FBAFFF}"/>
              </a:ext>
            </a:extLst>
          </p:cNvPr>
          <p:cNvSpPr>
            <a:spLocks noGrp="1"/>
          </p:cNvSpPr>
          <p:nvPr>
            <p:ph type="pic" sz="quarter" idx="10" hasCustomPrompt="1"/>
          </p:nvPr>
        </p:nvSpPr>
        <p:spPr>
          <a:xfrm>
            <a:off x="505372" y="542925"/>
            <a:ext cx="5772150" cy="5772150"/>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r>
              <a:rPr lang="en-US" altLang="zh-CN" dirty="0"/>
              <a:t>V</a:t>
            </a:r>
            <a:endParaRPr lang="zh-CN" altLang="en-US" dirty="0"/>
          </a:p>
        </p:txBody>
      </p:sp>
      <p:sp>
        <p:nvSpPr>
          <p:cNvPr id="6" name="文本占位符 9">
            <a:extLst>
              <a:ext uri="{FF2B5EF4-FFF2-40B4-BE49-F238E27FC236}">
                <a16:creationId xmlns:a16="http://schemas.microsoft.com/office/drawing/2014/main" id="{1B33584A-2E40-409A-9F7A-C3A438279BDD}"/>
              </a:ext>
            </a:extLst>
          </p:cNvPr>
          <p:cNvSpPr>
            <a:spLocks noGrp="1"/>
          </p:cNvSpPr>
          <p:nvPr>
            <p:ph type="body" sz="quarter" idx="11"/>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7" name="文本占位符 11">
            <a:extLst>
              <a:ext uri="{FF2B5EF4-FFF2-40B4-BE49-F238E27FC236}">
                <a16:creationId xmlns:a16="http://schemas.microsoft.com/office/drawing/2014/main" id="{E8F5D42C-F984-4885-9D76-131BF7173557}"/>
              </a:ext>
            </a:extLst>
          </p:cNvPr>
          <p:cNvSpPr>
            <a:spLocks noGrp="1"/>
          </p:cNvSpPr>
          <p:nvPr>
            <p:ph type="body" sz="quarter" idx="12"/>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8" name="矩形 7">
            <a:extLst>
              <a:ext uri="{FF2B5EF4-FFF2-40B4-BE49-F238E27FC236}">
                <a16:creationId xmlns:a16="http://schemas.microsoft.com/office/drawing/2014/main" id="{1245CD29-2350-4ECD-A437-DAA9A2B5D9C3}"/>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7220567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图文版式九">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id="{9B4B9B6E-8007-4B4C-A998-583F86AAD541}"/>
              </a:ext>
            </a:extLst>
          </p:cNvPr>
          <p:cNvSpPr/>
          <p:nvPr userDrawn="1"/>
        </p:nvSpPr>
        <p:spPr>
          <a:xfrm>
            <a:off x="6558280" y="905984"/>
            <a:ext cx="5633720" cy="848706"/>
          </a:xfrm>
          <a:custGeom>
            <a:avLst/>
            <a:gdLst>
              <a:gd name="connsiteX0" fmla="*/ 0 w 5633720"/>
              <a:gd name="connsiteY0" fmla="*/ 0 h 848706"/>
              <a:gd name="connsiteX1" fmla="*/ 5633720 w 5633720"/>
              <a:gd name="connsiteY1" fmla="*/ 0 h 848706"/>
              <a:gd name="connsiteX2" fmla="*/ 5633720 w 5633720"/>
              <a:gd name="connsiteY2" fmla="*/ 848706 h 848706"/>
              <a:gd name="connsiteX3" fmla="*/ 0 w 5633720"/>
              <a:gd name="connsiteY3" fmla="*/ 848706 h 848706"/>
              <a:gd name="connsiteX4" fmla="*/ 0 w 5633720"/>
              <a:gd name="connsiteY4" fmla="*/ 0 h 848706"/>
              <a:gd name="connsiteX0" fmla="*/ 497840 w 5633720"/>
              <a:gd name="connsiteY0" fmla="*/ 0 h 848706"/>
              <a:gd name="connsiteX1" fmla="*/ 5633720 w 5633720"/>
              <a:gd name="connsiteY1" fmla="*/ 0 h 848706"/>
              <a:gd name="connsiteX2" fmla="*/ 5633720 w 5633720"/>
              <a:gd name="connsiteY2" fmla="*/ 848706 h 848706"/>
              <a:gd name="connsiteX3" fmla="*/ 0 w 5633720"/>
              <a:gd name="connsiteY3" fmla="*/ 848706 h 848706"/>
              <a:gd name="connsiteX4" fmla="*/ 497840 w 5633720"/>
              <a:gd name="connsiteY4" fmla="*/ 0 h 848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3720" h="848706">
                <a:moveTo>
                  <a:pt x="497840" y="0"/>
                </a:moveTo>
                <a:lnTo>
                  <a:pt x="5633720" y="0"/>
                </a:lnTo>
                <a:lnTo>
                  <a:pt x="5633720" y="848706"/>
                </a:lnTo>
                <a:lnTo>
                  <a:pt x="0" y="848706"/>
                </a:lnTo>
                <a:lnTo>
                  <a:pt x="497840" y="0"/>
                </a:lnTo>
                <a:close/>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占位符 18">
            <a:extLst>
              <a:ext uri="{FF2B5EF4-FFF2-40B4-BE49-F238E27FC236}">
                <a16:creationId xmlns:a16="http://schemas.microsoft.com/office/drawing/2014/main" id="{038E2F1C-389D-4D13-854B-5E9933C4AA99}"/>
              </a:ext>
            </a:extLst>
          </p:cNvPr>
          <p:cNvSpPr>
            <a:spLocks noGrp="1"/>
          </p:cNvSpPr>
          <p:nvPr userDrawn="1">
            <p:ph type="body" sz="quarter" idx="11"/>
          </p:nvPr>
        </p:nvSpPr>
        <p:spPr>
          <a:xfrm>
            <a:off x="7062950" y="1068727"/>
            <a:ext cx="5059362" cy="523220"/>
          </a:xfrm>
          <a:prstGeom prst="rect">
            <a:avLst/>
          </a:prstGeom>
        </p:spPr>
        <p:txBody>
          <a:bodyPr/>
          <a:lstStyle>
            <a:lvl1pPr marL="0" indent="0" algn="l">
              <a:lnSpc>
                <a:spcPct val="100000"/>
              </a:lnSpc>
              <a:buNone/>
              <a:defRPr b="1">
                <a:solidFill>
                  <a:schemeClr val="bg1"/>
                </a:solidFill>
                <a:latin typeface="+mj-ea"/>
                <a:ea typeface="+mj-ea"/>
              </a:defRPr>
            </a:lvl1pPr>
          </a:lstStyle>
          <a:p>
            <a:pPr lvl="0"/>
            <a:r>
              <a:rPr lang="zh-CN" altLang="en-US" dirty="0"/>
              <a:t>编辑母版文本样式</a:t>
            </a:r>
          </a:p>
        </p:txBody>
      </p:sp>
      <p:sp>
        <p:nvSpPr>
          <p:cNvPr id="20" name="文本占位符 18">
            <a:extLst>
              <a:ext uri="{FF2B5EF4-FFF2-40B4-BE49-F238E27FC236}">
                <a16:creationId xmlns:a16="http://schemas.microsoft.com/office/drawing/2014/main" id="{641F6CE4-88F0-4E3C-95DD-B6EE0EA023A4}"/>
              </a:ext>
            </a:extLst>
          </p:cNvPr>
          <p:cNvSpPr>
            <a:spLocks noGrp="1"/>
          </p:cNvSpPr>
          <p:nvPr>
            <p:ph type="body" sz="quarter" idx="12"/>
          </p:nvPr>
        </p:nvSpPr>
        <p:spPr>
          <a:xfrm>
            <a:off x="7680436" y="2261486"/>
            <a:ext cx="3620811" cy="383534"/>
          </a:xfrm>
          <a:prstGeom prst="rect">
            <a:avLst/>
          </a:prstGeom>
        </p:spPr>
        <p:txBody>
          <a:bodyPr/>
          <a:lstStyle>
            <a:lvl1pPr marL="0" indent="0" algn="l">
              <a:lnSpc>
                <a:spcPct val="100000"/>
              </a:lnSpc>
              <a:buNone/>
              <a:defRPr sz="2000" b="1">
                <a:latin typeface="+mj-ea"/>
                <a:ea typeface="+mj-ea"/>
              </a:defRPr>
            </a:lvl1pPr>
          </a:lstStyle>
          <a:p>
            <a:pPr lvl="0"/>
            <a:r>
              <a:rPr lang="zh-CN" altLang="en-US" dirty="0"/>
              <a:t>编辑母版文本样式</a:t>
            </a:r>
          </a:p>
        </p:txBody>
      </p:sp>
      <p:sp>
        <p:nvSpPr>
          <p:cNvPr id="22" name="文本占位符 18">
            <a:extLst>
              <a:ext uri="{FF2B5EF4-FFF2-40B4-BE49-F238E27FC236}">
                <a16:creationId xmlns:a16="http://schemas.microsoft.com/office/drawing/2014/main" id="{1C8B4529-9CA5-4061-9BE2-13591C0A4E80}"/>
              </a:ext>
            </a:extLst>
          </p:cNvPr>
          <p:cNvSpPr>
            <a:spLocks noGrp="1"/>
          </p:cNvSpPr>
          <p:nvPr>
            <p:ph type="body" sz="quarter" idx="13"/>
          </p:nvPr>
        </p:nvSpPr>
        <p:spPr>
          <a:xfrm>
            <a:off x="7680436" y="2666507"/>
            <a:ext cx="3995097" cy="779252"/>
          </a:xfrm>
          <a:prstGeom prst="rect">
            <a:avLst/>
          </a:prstGeom>
        </p:spPr>
        <p:txBody>
          <a:bodyPr>
            <a:normAutofit/>
          </a:bodyPr>
          <a:lstStyle>
            <a:lvl1pPr marL="0" indent="0" algn="l">
              <a:lnSpc>
                <a:spcPct val="130000"/>
              </a:lnSpc>
              <a:buNone/>
              <a:defRPr sz="1800" b="0">
                <a:latin typeface="+mn-ea"/>
                <a:ea typeface="+mn-ea"/>
              </a:defRPr>
            </a:lvl1pPr>
          </a:lstStyle>
          <a:p>
            <a:pPr lvl="0"/>
            <a:r>
              <a:rPr lang="zh-CN" altLang="en-US" dirty="0"/>
              <a:t>编辑母版文本样式</a:t>
            </a:r>
          </a:p>
        </p:txBody>
      </p:sp>
      <p:sp>
        <p:nvSpPr>
          <p:cNvPr id="25" name="文本占位符 18">
            <a:extLst>
              <a:ext uri="{FF2B5EF4-FFF2-40B4-BE49-F238E27FC236}">
                <a16:creationId xmlns:a16="http://schemas.microsoft.com/office/drawing/2014/main" id="{5ACF9699-1D7E-4FAD-9A9B-E4E5FB7BF7ED}"/>
              </a:ext>
            </a:extLst>
          </p:cNvPr>
          <p:cNvSpPr>
            <a:spLocks noGrp="1"/>
          </p:cNvSpPr>
          <p:nvPr>
            <p:ph type="body" sz="quarter" idx="14"/>
          </p:nvPr>
        </p:nvSpPr>
        <p:spPr>
          <a:xfrm>
            <a:off x="6859169" y="3687636"/>
            <a:ext cx="3620811" cy="383534"/>
          </a:xfrm>
          <a:prstGeom prst="rect">
            <a:avLst/>
          </a:prstGeom>
        </p:spPr>
        <p:txBody>
          <a:bodyPr/>
          <a:lstStyle>
            <a:lvl1pPr marL="0" indent="0" algn="l">
              <a:lnSpc>
                <a:spcPct val="100000"/>
              </a:lnSpc>
              <a:buNone/>
              <a:defRPr sz="2000" b="1">
                <a:latin typeface="+mj-ea"/>
                <a:ea typeface="+mj-ea"/>
              </a:defRPr>
            </a:lvl1pPr>
          </a:lstStyle>
          <a:p>
            <a:pPr lvl="0"/>
            <a:r>
              <a:rPr lang="zh-CN" altLang="en-US" dirty="0"/>
              <a:t>编辑母版文本样式</a:t>
            </a:r>
          </a:p>
        </p:txBody>
      </p:sp>
      <p:sp>
        <p:nvSpPr>
          <p:cNvPr id="26" name="文本占位符 18">
            <a:extLst>
              <a:ext uri="{FF2B5EF4-FFF2-40B4-BE49-F238E27FC236}">
                <a16:creationId xmlns:a16="http://schemas.microsoft.com/office/drawing/2014/main" id="{CD1EC971-92C0-4B8C-8988-8FF7275F8F06}"/>
              </a:ext>
            </a:extLst>
          </p:cNvPr>
          <p:cNvSpPr>
            <a:spLocks noGrp="1"/>
          </p:cNvSpPr>
          <p:nvPr>
            <p:ph type="body" sz="quarter" idx="15"/>
          </p:nvPr>
        </p:nvSpPr>
        <p:spPr>
          <a:xfrm>
            <a:off x="6859169" y="4092657"/>
            <a:ext cx="3995097" cy="779252"/>
          </a:xfrm>
          <a:prstGeom prst="rect">
            <a:avLst/>
          </a:prstGeom>
        </p:spPr>
        <p:txBody>
          <a:bodyPr>
            <a:normAutofit/>
          </a:bodyPr>
          <a:lstStyle>
            <a:lvl1pPr marL="0" indent="0" algn="l">
              <a:lnSpc>
                <a:spcPct val="130000"/>
              </a:lnSpc>
              <a:buNone/>
              <a:defRPr sz="1800" b="0">
                <a:latin typeface="+mn-ea"/>
                <a:ea typeface="+mn-ea"/>
              </a:defRPr>
            </a:lvl1pPr>
          </a:lstStyle>
          <a:p>
            <a:pPr lvl="0"/>
            <a:r>
              <a:rPr lang="zh-CN" altLang="en-US" dirty="0"/>
              <a:t>编辑母版文本样式</a:t>
            </a:r>
          </a:p>
        </p:txBody>
      </p:sp>
      <p:sp>
        <p:nvSpPr>
          <p:cNvPr id="27" name="文本占位符 18">
            <a:extLst>
              <a:ext uri="{FF2B5EF4-FFF2-40B4-BE49-F238E27FC236}">
                <a16:creationId xmlns:a16="http://schemas.microsoft.com/office/drawing/2014/main" id="{C021D93F-713F-4892-98F4-A8D2775CAEB4}"/>
              </a:ext>
            </a:extLst>
          </p:cNvPr>
          <p:cNvSpPr>
            <a:spLocks noGrp="1"/>
          </p:cNvSpPr>
          <p:nvPr>
            <p:ph type="body" sz="quarter" idx="16"/>
          </p:nvPr>
        </p:nvSpPr>
        <p:spPr>
          <a:xfrm>
            <a:off x="6020970" y="5113786"/>
            <a:ext cx="3620811" cy="383534"/>
          </a:xfrm>
          <a:prstGeom prst="rect">
            <a:avLst/>
          </a:prstGeom>
        </p:spPr>
        <p:txBody>
          <a:bodyPr/>
          <a:lstStyle>
            <a:lvl1pPr marL="0" indent="0" algn="l">
              <a:lnSpc>
                <a:spcPct val="100000"/>
              </a:lnSpc>
              <a:buNone/>
              <a:defRPr sz="2000" b="1">
                <a:latin typeface="+mj-ea"/>
                <a:ea typeface="+mj-ea"/>
              </a:defRPr>
            </a:lvl1pPr>
          </a:lstStyle>
          <a:p>
            <a:pPr lvl="0"/>
            <a:r>
              <a:rPr lang="zh-CN" altLang="en-US" dirty="0"/>
              <a:t>编辑母版文本样式</a:t>
            </a:r>
          </a:p>
        </p:txBody>
      </p:sp>
      <p:sp>
        <p:nvSpPr>
          <p:cNvPr id="28" name="文本占位符 18">
            <a:extLst>
              <a:ext uri="{FF2B5EF4-FFF2-40B4-BE49-F238E27FC236}">
                <a16:creationId xmlns:a16="http://schemas.microsoft.com/office/drawing/2014/main" id="{20BB2FA4-EE01-4C86-85D9-BD2BB9ED4EED}"/>
              </a:ext>
            </a:extLst>
          </p:cNvPr>
          <p:cNvSpPr>
            <a:spLocks noGrp="1"/>
          </p:cNvSpPr>
          <p:nvPr>
            <p:ph type="body" sz="quarter" idx="17"/>
          </p:nvPr>
        </p:nvSpPr>
        <p:spPr>
          <a:xfrm>
            <a:off x="6020970" y="5518807"/>
            <a:ext cx="3995097" cy="779252"/>
          </a:xfrm>
          <a:prstGeom prst="rect">
            <a:avLst/>
          </a:prstGeom>
        </p:spPr>
        <p:txBody>
          <a:bodyPr>
            <a:normAutofit/>
          </a:bodyPr>
          <a:lstStyle>
            <a:lvl1pPr marL="0" indent="0" algn="l">
              <a:lnSpc>
                <a:spcPct val="130000"/>
              </a:lnSpc>
              <a:buNone/>
              <a:defRPr sz="1800" b="0">
                <a:latin typeface="+mn-ea"/>
                <a:ea typeface="+mn-ea"/>
              </a:defRPr>
            </a:lvl1pPr>
          </a:lstStyle>
          <a:p>
            <a:pPr lvl="0"/>
            <a:r>
              <a:rPr lang="zh-CN" altLang="en-US" dirty="0"/>
              <a:t>编辑母版文本样式</a:t>
            </a:r>
          </a:p>
        </p:txBody>
      </p:sp>
      <p:sp>
        <p:nvSpPr>
          <p:cNvPr id="12" name="图片占位符 11">
            <a:extLst>
              <a:ext uri="{FF2B5EF4-FFF2-40B4-BE49-F238E27FC236}">
                <a16:creationId xmlns:a16="http://schemas.microsoft.com/office/drawing/2014/main" id="{7570BBFD-44A0-4773-BA6D-4B1A6D1FDE78}"/>
              </a:ext>
            </a:extLst>
          </p:cNvPr>
          <p:cNvSpPr>
            <a:spLocks noGrp="1"/>
          </p:cNvSpPr>
          <p:nvPr>
            <p:ph type="pic" sz="quarter" idx="10" hasCustomPrompt="1"/>
          </p:nvPr>
        </p:nvSpPr>
        <p:spPr>
          <a:xfrm>
            <a:off x="422344" y="899909"/>
            <a:ext cx="6172196" cy="5339203"/>
          </a:xfrm>
          <a:custGeom>
            <a:avLst/>
            <a:gdLst>
              <a:gd name="connsiteX0" fmla="*/ 0 w 5469871"/>
              <a:gd name="connsiteY0" fmla="*/ 0 h 4731664"/>
              <a:gd name="connsiteX1" fmla="*/ 5469871 w 5469871"/>
              <a:gd name="connsiteY1" fmla="*/ 0 h 4731664"/>
              <a:gd name="connsiteX2" fmla="*/ 5469871 w 5469871"/>
              <a:gd name="connsiteY2" fmla="*/ 32516 h 4731664"/>
              <a:gd name="connsiteX3" fmla="*/ 2744365 w 5469871"/>
              <a:gd name="connsiteY3" fmla="*/ 4731664 h 4731664"/>
            </a:gdLst>
            <a:ahLst/>
            <a:cxnLst>
              <a:cxn ang="0">
                <a:pos x="connsiteX0" y="connsiteY0"/>
              </a:cxn>
              <a:cxn ang="0">
                <a:pos x="connsiteX1" y="connsiteY1"/>
              </a:cxn>
              <a:cxn ang="0">
                <a:pos x="connsiteX2" y="connsiteY2"/>
              </a:cxn>
              <a:cxn ang="0">
                <a:pos x="connsiteX3" y="connsiteY3"/>
              </a:cxn>
            </a:cxnLst>
            <a:rect l="l" t="t" r="r" b="b"/>
            <a:pathLst>
              <a:path w="5469871" h="4731664">
                <a:moveTo>
                  <a:pt x="0" y="0"/>
                </a:moveTo>
                <a:lnTo>
                  <a:pt x="5469871" y="0"/>
                </a:lnTo>
                <a:lnTo>
                  <a:pt x="5469871" y="32516"/>
                </a:lnTo>
                <a:lnTo>
                  <a:pt x="2744365" y="4731664"/>
                </a:ln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r>
              <a:rPr lang="en-US" altLang="zh-CN" dirty="0"/>
              <a:t>v</a:t>
            </a:r>
            <a:endParaRPr lang="zh-CN" altLang="en-US" dirty="0"/>
          </a:p>
        </p:txBody>
      </p:sp>
      <p:sp>
        <p:nvSpPr>
          <p:cNvPr id="11" name="等腰三角形 10">
            <a:extLst>
              <a:ext uri="{FF2B5EF4-FFF2-40B4-BE49-F238E27FC236}">
                <a16:creationId xmlns:a16="http://schemas.microsoft.com/office/drawing/2014/main" id="{09ED4F97-537E-41D8-A749-6514277B1C36}"/>
              </a:ext>
            </a:extLst>
          </p:cNvPr>
          <p:cNvSpPr/>
          <p:nvPr userDrawn="1"/>
        </p:nvSpPr>
        <p:spPr>
          <a:xfrm rot="10800000">
            <a:off x="1224064" y="613031"/>
            <a:ext cx="6014900" cy="5185260"/>
          </a:xfrm>
          <a:prstGeom prst="triangle">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8594458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封面版式二">
    <p:spTree>
      <p:nvGrpSpPr>
        <p:cNvPr id="1" name=""/>
        <p:cNvGrpSpPr/>
        <p:nvPr/>
      </p:nvGrpSpPr>
      <p:grpSpPr>
        <a:xfrm>
          <a:off x="0" y="0"/>
          <a:ext cx="0" cy="0"/>
          <a:chOff x="0" y="0"/>
          <a:chExt cx="0" cy="0"/>
        </a:xfrm>
      </p:grpSpPr>
      <p:pic>
        <p:nvPicPr>
          <p:cNvPr id="30" name="图形 29">
            <a:extLst>
              <a:ext uri="{FF2B5EF4-FFF2-40B4-BE49-F238E27FC236}">
                <a16:creationId xmlns:a16="http://schemas.microsoft.com/office/drawing/2014/main" id="{CD397C2E-65CD-430C-8080-29E17FDBAB8A}"/>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680467" y="-584965"/>
            <a:ext cx="8919920" cy="8027930"/>
          </a:xfrm>
          <a:prstGeom prst="rect">
            <a:avLst/>
          </a:prstGeom>
        </p:spPr>
      </p:pic>
      <p:sp>
        <p:nvSpPr>
          <p:cNvPr id="4" name="矩形 3">
            <a:extLst>
              <a:ext uri="{FF2B5EF4-FFF2-40B4-BE49-F238E27FC236}">
                <a16:creationId xmlns:a16="http://schemas.microsoft.com/office/drawing/2014/main" id="{8FD5CF97-CC3C-4716-B194-BED80468EAD5}"/>
              </a:ext>
            </a:extLst>
          </p:cNvPr>
          <p:cNvSpPr/>
          <p:nvPr userDrawn="1"/>
        </p:nvSpPr>
        <p:spPr>
          <a:xfrm>
            <a:off x="0" y="0"/>
            <a:ext cx="12191999" cy="6858000"/>
          </a:xfrm>
          <a:prstGeom prst="rect">
            <a:avLst/>
          </a:prstGeom>
          <a:solidFill>
            <a:schemeClr val="bg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8" name="矩形 7">
            <a:extLst>
              <a:ext uri="{FF2B5EF4-FFF2-40B4-BE49-F238E27FC236}">
                <a16:creationId xmlns:a16="http://schemas.microsoft.com/office/drawing/2014/main" id="{F1804B58-98FE-4614-BE80-FB0B897C3E51}"/>
              </a:ext>
            </a:extLst>
          </p:cNvPr>
          <p:cNvSpPr/>
          <p:nvPr/>
        </p:nvSpPr>
        <p:spPr>
          <a:xfrm rot="5400000">
            <a:off x="8516649" y="693448"/>
            <a:ext cx="1879600" cy="5471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a:extLst>
              <a:ext uri="{FF2B5EF4-FFF2-40B4-BE49-F238E27FC236}">
                <a16:creationId xmlns:a16="http://schemas.microsoft.com/office/drawing/2014/main" id="{FF24A2B8-8745-406A-AFBD-F6AF8D4685FD}"/>
              </a:ext>
            </a:extLst>
          </p:cNvPr>
          <p:cNvGrpSpPr/>
          <p:nvPr userDrawn="1"/>
        </p:nvGrpSpPr>
        <p:grpSpPr>
          <a:xfrm>
            <a:off x="8150224" y="1831176"/>
            <a:ext cx="3160472" cy="3160472"/>
            <a:chOff x="8150224" y="1831176"/>
            <a:chExt cx="3160472" cy="3160472"/>
          </a:xfrm>
        </p:grpSpPr>
        <p:sp>
          <p:nvSpPr>
            <p:cNvPr id="9" name="椭圆 8">
              <a:extLst>
                <a:ext uri="{FF2B5EF4-FFF2-40B4-BE49-F238E27FC236}">
                  <a16:creationId xmlns:a16="http://schemas.microsoft.com/office/drawing/2014/main" id="{C894DDC4-6437-48BD-93B9-7D063C640D04}"/>
                </a:ext>
              </a:extLst>
            </p:cNvPr>
            <p:cNvSpPr/>
            <p:nvPr/>
          </p:nvSpPr>
          <p:spPr>
            <a:xfrm>
              <a:off x="8150224" y="1831176"/>
              <a:ext cx="3160472" cy="3160472"/>
            </a:xfrm>
            <a:prstGeom prst="ellipse">
              <a:avLst/>
            </a:prstGeom>
            <a:solidFill>
              <a:schemeClr val="bg1"/>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a:extLst>
                <a:ext uri="{FF2B5EF4-FFF2-40B4-BE49-F238E27FC236}">
                  <a16:creationId xmlns:a16="http://schemas.microsoft.com/office/drawing/2014/main" id="{C8C6A0E1-8B03-412F-9AB6-5CBEF28B9CA2}"/>
                </a:ext>
              </a:extLst>
            </p:cNvPr>
            <p:cNvGrpSpPr/>
            <p:nvPr userDrawn="1"/>
          </p:nvGrpSpPr>
          <p:grpSpPr>
            <a:xfrm>
              <a:off x="8264524" y="1966115"/>
              <a:ext cx="2931872" cy="2890594"/>
              <a:chOff x="8034578" y="1947333"/>
              <a:chExt cx="2969972" cy="2928158"/>
            </a:xfrm>
            <a:noFill/>
            <a:effectLst>
              <a:outerShdw blurRad="114300" sx="101000" sy="101000" algn="ctr" rotWithShape="0">
                <a:prstClr val="black">
                  <a:alpha val="23000"/>
                </a:prstClr>
              </a:outerShdw>
            </a:effectLst>
          </p:grpSpPr>
          <p:sp>
            <p:nvSpPr>
              <p:cNvPr id="11" name="椭圆 10">
                <a:extLst>
                  <a:ext uri="{FF2B5EF4-FFF2-40B4-BE49-F238E27FC236}">
                    <a16:creationId xmlns:a16="http://schemas.microsoft.com/office/drawing/2014/main" id="{F2584A7A-BFCF-4173-9FA7-CE15914ECF10}"/>
                  </a:ext>
                </a:extLst>
              </p:cNvPr>
              <p:cNvSpPr/>
              <p:nvPr/>
            </p:nvSpPr>
            <p:spPr>
              <a:xfrm>
                <a:off x="8055485" y="1947333"/>
                <a:ext cx="2928158" cy="292815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 name="图片 11">
                <a:extLst>
                  <a:ext uri="{FF2B5EF4-FFF2-40B4-BE49-F238E27FC236}">
                    <a16:creationId xmlns:a16="http://schemas.microsoft.com/office/drawing/2014/main" id="{6C4B3F69-34A3-4D5C-9CAA-A7D4E09FBCA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034578" y="1991536"/>
                <a:ext cx="2969972" cy="2839752"/>
              </a:xfrm>
              <a:prstGeom prst="rect">
                <a:avLst/>
              </a:prstGeom>
              <a:grpFill/>
              <a:effectLst>
                <a:outerShdw blurRad="177800" algn="ctr" rotWithShape="0">
                  <a:schemeClr val="tx1">
                    <a:lumMod val="50000"/>
                    <a:alpha val="15000"/>
                  </a:schemeClr>
                </a:outerShdw>
              </a:effectLst>
            </p:spPr>
          </p:pic>
        </p:grpSp>
      </p:grpSp>
      <p:grpSp>
        <p:nvGrpSpPr>
          <p:cNvPr id="26" name="组合 25">
            <a:extLst>
              <a:ext uri="{FF2B5EF4-FFF2-40B4-BE49-F238E27FC236}">
                <a16:creationId xmlns:a16="http://schemas.microsoft.com/office/drawing/2014/main" id="{7D744E08-117E-48B4-B268-7BE566F2AE74}"/>
              </a:ext>
            </a:extLst>
          </p:cNvPr>
          <p:cNvGrpSpPr/>
          <p:nvPr userDrawn="1"/>
        </p:nvGrpSpPr>
        <p:grpSpPr>
          <a:xfrm>
            <a:off x="933844" y="6120494"/>
            <a:ext cx="3526971" cy="369332"/>
            <a:chOff x="1216046" y="5866494"/>
            <a:chExt cx="3526971" cy="369332"/>
          </a:xfrm>
        </p:grpSpPr>
        <p:sp>
          <p:nvSpPr>
            <p:cNvPr id="17" name="文本框 16">
              <a:extLst>
                <a:ext uri="{FF2B5EF4-FFF2-40B4-BE49-F238E27FC236}">
                  <a16:creationId xmlns:a16="http://schemas.microsoft.com/office/drawing/2014/main" id="{40F8400D-2433-4F33-8899-ECBF855E65C0}"/>
                </a:ext>
              </a:extLst>
            </p:cNvPr>
            <p:cNvSpPr txBox="1"/>
            <p:nvPr userDrawn="1"/>
          </p:nvSpPr>
          <p:spPr>
            <a:xfrm>
              <a:off x="1216046" y="5866494"/>
              <a:ext cx="3526971" cy="369332"/>
            </a:xfrm>
            <a:prstGeom prst="rect">
              <a:avLst/>
            </a:prstGeom>
            <a:noFill/>
          </p:spPr>
          <p:txBody>
            <a:bodyPr wrap="square" rtlCol="0">
              <a:spAutoFit/>
            </a:bodyPr>
            <a:lstStyle/>
            <a:p>
              <a:r>
                <a:rPr lang="zh-CN" altLang="en-US" dirty="0">
                  <a:solidFill>
                    <a:schemeClr val="tx1">
                      <a:lumMod val="60000"/>
                      <a:lumOff val="40000"/>
                    </a:schemeClr>
                  </a:solidFill>
                </a:rPr>
                <a:t>厚德    精业    创新    有为</a:t>
              </a:r>
            </a:p>
          </p:txBody>
        </p:sp>
        <p:sp>
          <p:nvSpPr>
            <p:cNvPr id="22" name="椭圆 21">
              <a:extLst>
                <a:ext uri="{FF2B5EF4-FFF2-40B4-BE49-F238E27FC236}">
                  <a16:creationId xmlns:a16="http://schemas.microsoft.com/office/drawing/2014/main" id="{A447D073-EF28-47E5-BA14-4C6472B02B0D}"/>
                </a:ext>
              </a:extLst>
            </p:cNvPr>
            <p:cNvSpPr/>
            <p:nvPr userDrawn="1"/>
          </p:nvSpPr>
          <p:spPr>
            <a:xfrm>
              <a:off x="3288783"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a:extLst>
                <a:ext uri="{FF2B5EF4-FFF2-40B4-BE49-F238E27FC236}">
                  <a16:creationId xmlns:a16="http://schemas.microsoft.com/office/drawing/2014/main" id="{7C6AD4A1-5207-4FFB-8CF8-229464CBE775}"/>
                </a:ext>
              </a:extLst>
            </p:cNvPr>
            <p:cNvSpPr/>
            <p:nvPr userDrawn="1"/>
          </p:nvSpPr>
          <p:spPr>
            <a:xfrm>
              <a:off x="2575995"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a:extLst>
                <a:ext uri="{FF2B5EF4-FFF2-40B4-BE49-F238E27FC236}">
                  <a16:creationId xmlns:a16="http://schemas.microsoft.com/office/drawing/2014/main" id="{0D1A443A-21F0-4539-9F75-139EB4C3727D}"/>
                </a:ext>
              </a:extLst>
            </p:cNvPr>
            <p:cNvSpPr/>
            <p:nvPr userDrawn="1"/>
          </p:nvSpPr>
          <p:spPr>
            <a:xfrm>
              <a:off x="1863207"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文本占位符 13">
            <a:extLst>
              <a:ext uri="{FF2B5EF4-FFF2-40B4-BE49-F238E27FC236}">
                <a16:creationId xmlns:a16="http://schemas.microsoft.com/office/drawing/2014/main" id="{FE7749A3-EC9D-473D-9CB4-072999BADE14}"/>
              </a:ext>
            </a:extLst>
          </p:cNvPr>
          <p:cNvSpPr>
            <a:spLocks noGrp="1"/>
          </p:cNvSpPr>
          <p:nvPr userDrawn="1">
            <p:ph type="body" sz="quarter" idx="10" hasCustomPrompt="1"/>
          </p:nvPr>
        </p:nvSpPr>
        <p:spPr>
          <a:xfrm>
            <a:off x="1017927" y="3025913"/>
            <a:ext cx="5353052" cy="707886"/>
          </a:xfrm>
          <a:prstGeom prst="rect">
            <a:avLst/>
          </a:prstGeom>
        </p:spPr>
        <p:txBody>
          <a:bodyPr wrap="square" lIns="0">
            <a:spAutoFit/>
          </a:bodyPr>
          <a:lstStyle>
            <a:lvl1pPr marL="0" indent="0" algn="l">
              <a:lnSpc>
                <a:spcPct val="100000"/>
              </a:lnSpc>
              <a:buNone/>
              <a:defRPr lang="zh-CN" altLang="en-US" sz="4000" b="1" kern="1200" dirty="0" smtClean="0">
                <a:solidFill>
                  <a:schemeClr val="accent1"/>
                </a:solidFill>
                <a:latin typeface="+mj-ea"/>
                <a:ea typeface="+mj-ea"/>
                <a:cs typeface="+mn-cs"/>
              </a:defRPr>
            </a:lvl1pPr>
          </a:lstStyle>
          <a:p>
            <a:pPr lvl="0"/>
            <a:r>
              <a:rPr lang="zh-CN" altLang="en-US" dirty="0"/>
              <a:t>毕业论文答辩</a:t>
            </a:r>
            <a:r>
              <a:rPr lang="en-US" altLang="zh-CN" dirty="0"/>
              <a:t>PPT</a:t>
            </a:r>
            <a:r>
              <a:rPr lang="zh-CN" altLang="en-US" dirty="0"/>
              <a:t>模板</a:t>
            </a:r>
            <a:endParaRPr lang="en-US" altLang="zh-CN" dirty="0"/>
          </a:p>
        </p:txBody>
      </p:sp>
      <p:sp>
        <p:nvSpPr>
          <p:cNvPr id="21" name="文本占位符 13">
            <a:extLst>
              <a:ext uri="{FF2B5EF4-FFF2-40B4-BE49-F238E27FC236}">
                <a16:creationId xmlns:a16="http://schemas.microsoft.com/office/drawing/2014/main" id="{83393608-B820-4359-BF29-78EFC4B0F78F}"/>
              </a:ext>
            </a:extLst>
          </p:cNvPr>
          <p:cNvSpPr>
            <a:spLocks noGrp="1"/>
          </p:cNvSpPr>
          <p:nvPr userDrawn="1">
            <p:ph type="body" sz="quarter" idx="11" hasCustomPrompt="1"/>
          </p:nvPr>
        </p:nvSpPr>
        <p:spPr>
          <a:xfrm>
            <a:off x="1017926" y="2389472"/>
            <a:ext cx="5332413" cy="707886"/>
          </a:xfrm>
          <a:prstGeom prst="rect">
            <a:avLst/>
          </a:prstGeom>
        </p:spPr>
        <p:txBody>
          <a:bodyPr lIns="0">
            <a:spAutoFit/>
          </a:bodyPr>
          <a:lstStyle>
            <a:lvl1pPr marL="0" indent="0" algn="l">
              <a:lnSpc>
                <a:spcPct val="100000"/>
              </a:lnSpc>
              <a:buNone/>
              <a:defRPr lang="zh-CN" altLang="en-US" sz="4000" b="0" kern="1200" dirty="0" smtClean="0">
                <a:solidFill>
                  <a:schemeClr val="tx1"/>
                </a:solidFill>
                <a:latin typeface="+mj-ea"/>
                <a:ea typeface="+mj-ea"/>
                <a:cs typeface="+mn-cs"/>
              </a:defRPr>
            </a:lvl1pPr>
          </a:lstStyle>
          <a:p>
            <a:pPr lvl="0"/>
            <a:r>
              <a:rPr lang="zh-CN" altLang="en-US" dirty="0"/>
              <a:t>毕业课题</a:t>
            </a:r>
            <a:endParaRPr lang="en-US" altLang="zh-CN" dirty="0"/>
          </a:p>
        </p:txBody>
      </p:sp>
      <p:sp>
        <p:nvSpPr>
          <p:cNvPr id="25" name="矩形 24">
            <a:extLst>
              <a:ext uri="{FF2B5EF4-FFF2-40B4-BE49-F238E27FC236}">
                <a16:creationId xmlns:a16="http://schemas.microsoft.com/office/drawing/2014/main" id="{35758D04-8C05-4662-A4DC-7848B766D0BF}"/>
              </a:ext>
            </a:extLst>
          </p:cNvPr>
          <p:cNvSpPr/>
          <p:nvPr userDrawn="1"/>
        </p:nvSpPr>
        <p:spPr>
          <a:xfrm rot="5400000">
            <a:off x="-584199" y="3073400"/>
            <a:ext cx="1879600" cy="7111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占位符 13">
            <a:extLst>
              <a:ext uri="{FF2B5EF4-FFF2-40B4-BE49-F238E27FC236}">
                <a16:creationId xmlns:a16="http://schemas.microsoft.com/office/drawing/2014/main" id="{4C5E60DA-F678-4679-AF5F-80DAEDCD82A6}"/>
              </a:ext>
            </a:extLst>
          </p:cNvPr>
          <p:cNvSpPr>
            <a:spLocks noGrp="1"/>
          </p:cNvSpPr>
          <p:nvPr>
            <p:ph type="body" sz="quarter" idx="12" hasCustomPrompt="1"/>
          </p:nvPr>
        </p:nvSpPr>
        <p:spPr>
          <a:xfrm>
            <a:off x="1017926" y="3966292"/>
            <a:ext cx="5332413" cy="400110"/>
          </a:xfrm>
          <a:prstGeom prst="rect">
            <a:avLst/>
          </a:prstGeom>
        </p:spPr>
        <p:txBody>
          <a:bodyPr lIns="0">
            <a:spAutoFit/>
          </a:bodyPr>
          <a:lstStyle>
            <a:lvl1pPr marL="0" indent="0" algn="l">
              <a:lnSpc>
                <a:spcPct val="100000"/>
              </a:lnSpc>
              <a:buNone/>
              <a:defRPr lang="zh-CN" altLang="en-US" sz="2000" b="0" kern="1200" dirty="0" smtClean="0">
                <a:solidFill>
                  <a:schemeClr val="tx1"/>
                </a:solidFill>
                <a:latin typeface="+mj-ea"/>
                <a:ea typeface="+mj-ea"/>
                <a:cs typeface="+mn-cs"/>
              </a:defRPr>
            </a:lvl1pPr>
          </a:lstStyle>
          <a:p>
            <a:pPr lvl="0"/>
            <a:r>
              <a:rPr lang="zh-CN" altLang="en-US" dirty="0"/>
              <a:t>毕业课题</a:t>
            </a:r>
            <a:endParaRPr lang="en-US" altLang="zh-CN" dirty="0"/>
          </a:p>
        </p:txBody>
      </p:sp>
      <p:grpSp>
        <p:nvGrpSpPr>
          <p:cNvPr id="34" name="组合 33">
            <a:extLst>
              <a:ext uri="{FF2B5EF4-FFF2-40B4-BE49-F238E27FC236}">
                <a16:creationId xmlns:a16="http://schemas.microsoft.com/office/drawing/2014/main" id="{E160F3C2-7C9C-46A0-8A6C-57DA086888B3}"/>
              </a:ext>
            </a:extLst>
          </p:cNvPr>
          <p:cNvGrpSpPr/>
          <p:nvPr userDrawn="1"/>
        </p:nvGrpSpPr>
        <p:grpSpPr>
          <a:xfrm>
            <a:off x="1006042" y="448065"/>
            <a:ext cx="3901187" cy="505213"/>
            <a:chOff x="1006042" y="448065"/>
            <a:chExt cx="3901187" cy="505213"/>
          </a:xfrm>
        </p:grpSpPr>
        <p:pic>
          <p:nvPicPr>
            <p:cNvPr id="35" name="图片 34">
              <a:extLst>
                <a:ext uri="{FF2B5EF4-FFF2-40B4-BE49-F238E27FC236}">
                  <a16:creationId xmlns:a16="http://schemas.microsoft.com/office/drawing/2014/main" id="{6B818DDC-F3DD-4EBD-865A-0063842DA80B}"/>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1006042" y="448065"/>
              <a:ext cx="498702" cy="476836"/>
            </a:xfrm>
            <a:prstGeom prst="rect">
              <a:avLst/>
            </a:prstGeom>
            <a:effectLst>
              <a:outerShdw blurRad="139700" algn="ctr" rotWithShape="0">
                <a:prstClr val="black">
                  <a:alpha val="22000"/>
                </a:prstClr>
              </a:outerShdw>
            </a:effectLst>
          </p:spPr>
        </p:pic>
        <p:grpSp>
          <p:nvGrpSpPr>
            <p:cNvPr id="36" name="组合 35">
              <a:extLst>
                <a:ext uri="{FF2B5EF4-FFF2-40B4-BE49-F238E27FC236}">
                  <a16:creationId xmlns:a16="http://schemas.microsoft.com/office/drawing/2014/main" id="{41EB17CD-D4E3-4A8B-9E0F-BD6223F6A703}"/>
                </a:ext>
              </a:extLst>
            </p:cNvPr>
            <p:cNvGrpSpPr/>
            <p:nvPr userDrawn="1"/>
          </p:nvGrpSpPr>
          <p:grpSpPr>
            <a:xfrm>
              <a:off x="1504744" y="496003"/>
              <a:ext cx="3402485" cy="457275"/>
              <a:chOff x="1504744" y="496003"/>
              <a:chExt cx="3402485" cy="457275"/>
            </a:xfrm>
          </p:grpSpPr>
          <p:sp>
            <p:nvSpPr>
              <p:cNvPr id="37" name="文本框 36">
                <a:extLst>
                  <a:ext uri="{FF2B5EF4-FFF2-40B4-BE49-F238E27FC236}">
                    <a16:creationId xmlns:a16="http://schemas.microsoft.com/office/drawing/2014/main" id="{EE0AFC68-FD46-4D91-98E5-242AA48D4458}"/>
                  </a:ext>
                </a:extLst>
              </p:cNvPr>
              <p:cNvSpPr txBox="1"/>
              <p:nvPr userDrawn="1"/>
            </p:nvSpPr>
            <p:spPr>
              <a:xfrm>
                <a:off x="1504744" y="737834"/>
                <a:ext cx="3402485" cy="215444"/>
              </a:xfrm>
              <a:prstGeom prst="rect">
                <a:avLst/>
              </a:prstGeom>
              <a:noFill/>
              <a:effectLst/>
            </p:spPr>
            <p:txBody>
              <a:bodyPr wrap="square" rtlCol="0">
                <a:spAutoFit/>
              </a:bodyPr>
              <a:lstStyle/>
              <a:p>
                <a:pPr algn="l"/>
                <a:r>
                  <a:rPr lang="en-US" altLang="zh-CN" sz="800" b="0" i="0" u="none" strike="noStrike" kern="1200" dirty="0">
                    <a:solidFill>
                      <a:schemeClr val="accent1"/>
                    </a:solidFill>
                    <a:effectLst/>
                    <a:latin typeface="+mn-lt"/>
                    <a:ea typeface="+mn-ea"/>
                    <a:cs typeface="+mn-cs"/>
                  </a:rPr>
                  <a:t>Guangdong Environmental Protection Engineering Vocational College</a:t>
                </a:r>
                <a:endParaRPr lang="zh-CN" altLang="en-US" sz="800" dirty="0">
                  <a:solidFill>
                    <a:schemeClr val="accent1"/>
                  </a:solidFill>
                  <a:latin typeface="李旭科毛笔行书" panose="02010600030101010101" pitchFamily="2" charset="-122"/>
                  <a:ea typeface="李旭科毛笔行书" panose="02010600030101010101" pitchFamily="2" charset="-122"/>
                </a:endParaRPr>
              </a:p>
            </p:txBody>
          </p:sp>
          <p:sp>
            <p:nvSpPr>
              <p:cNvPr id="38" name="任意多边形: 形状 37">
                <a:extLst>
                  <a:ext uri="{FF2B5EF4-FFF2-40B4-BE49-F238E27FC236}">
                    <a16:creationId xmlns:a16="http://schemas.microsoft.com/office/drawing/2014/main" id="{E952A157-0BEF-4094-8756-AC7CCE559C10}"/>
                  </a:ext>
                </a:extLst>
              </p:cNvPr>
              <p:cNvSpPr/>
              <p:nvPr userDrawn="1"/>
            </p:nvSpPr>
            <p:spPr>
              <a:xfrm>
                <a:off x="1599893" y="496003"/>
                <a:ext cx="3159302" cy="255632"/>
              </a:xfrm>
              <a:custGeom>
                <a:avLst/>
                <a:gdLst/>
                <a:ahLst/>
                <a:cxnLst/>
                <a:rect l="l" t="t" r="r" b="b"/>
                <a:pathLst>
                  <a:path w="3159302" h="255632">
                    <a:moveTo>
                      <a:pt x="1381890" y="235315"/>
                    </a:moveTo>
                    <a:lnTo>
                      <a:pt x="1381890" y="235316"/>
                    </a:lnTo>
                    <a:lnTo>
                      <a:pt x="1381633" y="235573"/>
                    </a:lnTo>
                    <a:cubicBezTo>
                      <a:pt x="1381804" y="235230"/>
                      <a:pt x="1381890" y="235144"/>
                      <a:pt x="1381890" y="235315"/>
                    </a:cubicBezTo>
                    <a:close/>
                    <a:moveTo>
                      <a:pt x="2774292" y="199568"/>
                    </a:moveTo>
                    <a:cubicBezTo>
                      <a:pt x="2774121" y="199568"/>
                      <a:pt x="2773221" y="199654"/>
                      <a:pt x="2771592" y="199825"/>
                    </a:cubicBezTo>
                    <a:cubicBezTo>
                      <a:pt x="2769963" y="199997"/>
                      <a:pt x="2768249" y="200297"/>
                      <a:pt x="2766449" y="200725"/>
                    </a:cubicBezTo>
                    <a:cubicBezTo>
                      <a:pt x="2764648" y="201154"/>
                      <a:pt x="2762891" y="201583"/>
                      <a:pt x="2761176" y="202011"/>
                    </a:cubicBezTo>
                    <a:cubicBezTo>
                      <a:pt x="2759462" y="202440"/>
                      <a:pt x="2758519" y="202740"/>
                      <a:pt x="2758347" y="202911"/>
                    </a:cubicBezTo>
                    <a:cubicBezTo>
                      <a:pt x="2756290" y="204283"/>
                      <a:pt x="2754147" y="205226"/>
                      <a:pt x="2751918" y="205740"/>
                    </a:cubicBezTo>
                    <a:cubicBezTo>
                      <a:pt x="2750889" y="206083"/>
                      <a:pt x="2749818" y="206469"/>
                      <a:pt x="2748704" y="206898"/>
                    </a:cubicBezTo>
                    <a:cubicBezTo>
                      <a:pt x="2747589" y="207326"/>
                      <a:pt x="2746432" y="207712"/>
                      <a:pt x="2745232" y="208055"/>
                    </a:cubicBezTo>
                    <a:cubicBezTo>
                      <a:pt x="2744889" y="208569"/>
                      <a:pt x="2744374" y="209512"/>
                      <a:pt x="2743688" y="210884"/>
                    </a:cubicBezTo>
                    <a:cubicBezTo>
                      <a:pt x="2743003" y="212255"/>
                      <a:pt x="2743946" y="213798"/>
                      <a:pt x="2746517" y="215513"/>
                    </a:cubicBezTo>
                    <a:cubicBezTo>
                      <a:pt x="2747203" y="215856"/>
                      <a:pt x="2747760" y="216285"/>
                      <a:pt x="2748189" y="216799"/>
                    </a:cubicBezTo>
                    <a:cubicBezTo>
                      <a:pt x="2748618" y="217313"/>
                      <a:pt x="2749175" y="217828"/>
                      <a:pt x="2749861" y="218342"/>
                    </a:cubicBezTo>
                    <a:cubicBezTo>
                      <a:pt x="2750547" y="218685"/>
                      <a:pt x="2750846" y="218942"/>
                      <a:pt x="2750761" y="219113"/>
                    </a:cubicBezTo>
                    <a:cubicBezTo>
                      <a:pt x="2750675" y="219285"/>
                      <a:pt x="2750889" y="219456"/>
                      <a:pt x="2751404" y="219628"/>
                    </a:cubicBezTo>
                    <a:cubicBezTo>
                      <a:pt x="2752261" y="219971"/>
                      <a:pt x="2752561" y="220056"/>
                      <a:pt x="2752304" y="219885"/>
                    </a:cubicBezTo>
                    <a:cubicBezTo>
                      <a:pt x="2752047" y="219714"/>
                      <a:pt x="2752347" y="220056"/>
                      <a:pt x="2753204" y="220914"/>
                    </a:cubicBezTo>
                    <a:cubicBezTo>
                      <a:pt x="2753376" y="221085"/>
                      <a:pt x="2754533" y="221771"/>
                      <a:pt x="2756676" y="222971"/>
                    </a:cubicBezTo>
                    <a:cubicBezTo>
                      <a:pt x="2758819" y="224171"/>
                      <a:pt x="2760148" y="225028"/>
                      <a:pt x="2760662" y="225543"/>
                    </a:cubicBezTo>
                    <a:cubicBezTo>
                      <a:pt x="2761005" y="225714"/>
                      <a:pt x="2761391" y="226014"/>
                      <a:pt x="2761819" y="226443"/>
                    </a:cubicBezTo>
                    <a:cubicBezTo>
                      <a:pt x="2762248" y="226872"/>
                      <a:pt x="2762977" y="227343"/>
                      <a:pt x="2764005" y="227857"/>
                    </a:cubicBezTo>
                    <a:cubicBezTo>
                      <a:pt x="2764005" y="228029"/>
                      <a:pt x="2764348" y="228029"/>
                      <a:pt x="2765034" y="227857"/>
                    </a:cubicBezTo>
                    <a:cubicBezTo>
                      <a:pt x="2765206" y="227857"/>
                      <a:pt x="2765463" y="228029"/>
                      <a:pt x="2765806" y="228372"/>
                    </a:cubicBezTo>
                    <a:cubicBezTo>
                      <a:pt x="2766320" y="228715"/>
                      <a:pt x="2766491" y="228972"/>
                      <a:pt x="2766320" y="229143"/>
                    </a:cubicBezTo>
                    <a:cubicBezTo>
                      <a:pt x="2766148" y="229315"/>
                      <a:pt x="2766491" y="229572"/>
                      <a:pt x="2767349" y="229915"/>
                    </a:cubicBezTo>
                    <a:cubicBezTo>
                      <a:pt x="2767691" y="229915"/>
                      <a:pt x="2767949" y="229872"/>
                      <a:pt x="2768120" y="229786"/>
                    </a:cubicBezTo>
                    <a:cubicBezTo>
                      <a:pt x="2768292" y="229700"/>
                      <a:pt x="2768635" y="229658"/>
                      <a:pt x="2769149" y="229658"/>
                    </a:cubicBezTo>
                    <a:cubicBezTo>
                      <a:pt x="2769835" y="229658"/>
                      <a:pt x="2770520" y="229315"/>
                      <a:pt x="2771206" y="228629"/>
                    </a:cubicBezTo>
                    <a:cubicBezTo>
                      <a:pt x="2771721" y="228115"/>
                      <a:pt x="2772835" y="227429"/>
                      <a:pt x="2774550" y="226572"/>
                    </a:cubicBezTo>
                    <a:cubicBezTo>
                      <a:pt x="2775750" y="225543"/>
                      <a:pt x="2776478" y="224343"/>
                      <a:pt x="2776736" y="222971"/>
                    </a:cubicBezTo>
                    <a:cubicBezTo>
                      <a:pt x="2776993" y="221599"/>
                      <a:pt x="2777293" y="220656"/>
                      <a:pt x="2777636" y="220142"/>
                    </a:cubicBezTo>
                    <a:cubicBezTo>
                      <a:pt x="2777807" y="219799"/>
                      <a:pt x="2777978" y="219585"/>
                      <a:pt x="2778150" y="219499"/>
                    </a:cubicBezTo>
                    <a:cubicBezTo>
                      <a:pt x="2778321" y="219413"/>
                      <a:pt x="2778579" y="219028"/>
                      <a:pt x="2778921" y="218342"/>
                    </a:cubicBezTo>
                    <a:cubicBezTo>
                      <a:pt x="2779264" y="217485"/>
                      <a:pt x="2779607" y="215984"/>
                      <a:pt x="2779950" y="213841"/>
                    </a:cubicBezTo>
                    <a:cubicBezTo>
                      <a:pt x="2780293" y="211698"/>
                      <a:pt x="2780379" y="210198"/>
                      <a:pt x="2780207" y="209341"/>
                    </a:cubicBezTo>
                    <a:cubicBezTo>
                      <a:pt x="2780207" y="208655"/>
                      <a:pt x="2780079" y="208226"/>
                      <a:pt x="2779822" y="208055"/>
                    </a:cubicBezTo>
                    <a:cubicBezTo>
                      <a:pt x="2779564" y="207883"/>
                      <a:pt x="2779393" y="207669"/>
                      <a:pt x="2779307" y="207412"/>
                    </a:cubicBezTo>
                    <a:cubicBezTo>
                      <a:pt x="2779222" y="207155"/>
                      <a:pt x="2779222" y="206941"/>
                      <a:pt x="2779307" y="206769"/>
                    </a:cubicBezTo>
                    <a:cubicBezTo>
                      <a:pt x="2779393" y="206598"/>
                      <a:pt x="2779693" y="206255"/>
                      <a:pt x="2780207" y="205740"/>
                    </a:cubicBezTo>
                    <a:cubicBezTo>
                      <a:pt x="2780550" y="205397"/>
                      <a:pt x="2780636" y="204669"/>
                      <a:pt x="2780465" y="203554"/>
                    </a:cubicBezTo>
                    <a:cubicBezTo>
                      <a:pt x="2780293" y="202440"/>
                      <a:pt x="2780036" y="201711"/>
                      <a:pt x="2779693" y="201368"/>
                    </a:cubicBezTo>
                    <a:cubicBezTo>
                      <a:pt x="2778664" y="201711"/>
                      <a:pt x="2778236" y="201883"/>
                      <a:pt x="2778407" y="201883"/>
                    </a:cubicBezTo>
                    <a:cubicBezTo>
                      <a:pt x="2778579" y="202054"/>
                      <a:pt x="2778150" y="201797"/>
                      <a:pt x="2777121" y="201111"/>
                    </a:cubicBezTo>
                    <a:cubicBezTo>
                      <a:pt x="2775921" y="200768"/>
                      <a:pt x="2775321" y="200511"/>
                      <a:pt x="2775321" y="200340"/>
                    </a:cubicBezTo>
                    <a:cubicBezTo>
                      <a:pt x="2775321" y="200168"/>
                      <a:pt x="2774978" y="199911"/>
                      <a:pt x="2774292" y="199568"/>
                    </a:cubicBezTo>
                    <a:close/>
                    <a:moveTo>
                      <a:pt x="451126" y="174622"/>
                    </a:moveTo>
                    <a:cubicBezTo>
                      <a:pt x="451297" y="174451"/>
                      <a:pt x="451383" y="174536"/>
                      <a:pt x="451383" y="174879"/>
                    </a:cubicBezTo>
                    <a:cubicBezTo>
                      <a:pt x="451383" y="175222"/>
                      <a:pt x="451383" y="175308"/>
                      <a:pt x="451383" y="175137"/>
                    </a:cubicBezTo>
                    <a:cubicBezTo>
                      <a:pt x="451383" y="174965"/>
                      <a:pt x="451297" y="174879"/>
                      <a:pt x="451126" y="174879"/>
                    </a:cubicBezTo>
                    <a:cubicBezTo>
                      <a:pt x="450954" y="174879"/>
                      <a:pt x="450954" y="174794"/>
                      <a:pt x="451126" y="174622"/>
                    </a:cubicBezTo>
                    <a:close/>
                    <a:moveTo>
                      <a:pt x="909174" y="173851"/>
                    </a:moveTo>
                    <a:lnTo>
                      <a:pt x="909174" y="174879"/>
                    </a:lnTo>
                    <a:cubicBezTo>
                      <a:pt x="910374" y="175051"/>
                      <a:pt x="911145" y="175137"/>
                      <a:pt x="911488" y="175137"/>
                    </a:cubicBezTo>
                    <a:cubicBezTo>
                      <a:pt x="911831" y="175137"/>
                      <a:pt x="912431" y="175137"/>
                      <a:pt x="913288" y="175137"/>
                    </a:cubicBezTo>
                    <a:cubicBezTo>
                      <a:pt x="913288" y="174794"/>
                      <a:pt x="912774" y="174451"/>
                      <a:pt x="911745" y="174108"/>
                    </a:cubicBezTo>
                    <a:cubicBezTo>
                      <a:pt x="911059" y="173936"/>
                      <a:pt x="910717" y="173893"/>
                      <a:pt x="910717" y="173979"/>
                    </a:cubicBezTo>
                    <a:cubicBezTo>
                      <a:pt x="910717" y="174065"/>
                      <a:pt x="910202" y="174022"/>
                      <a:pt x="909174" y="173851"/>
                    </a:cubicBezTo>
                    <a:close/>
                    <a:moveTo>
                      <a:pt x="2000672" y="170250"/>
                    </a:moveTo>
                    <a:cubicBezTo>
                      <a:pt x="2000329" y="170079"/>
                      <a:pt x="2000072" y="170207"/>
                      <a:pt x="1999900" y="170636"/>
                    </a:cubicBezTo>
                    <a:cubicBezTo>
                      <a:pt x="1999729" y="171065"/>
                      <a:pt x="1998872" y="171622"/>
                      <a:pt x="1997329" y="172308"/>
                    </a:cubicBezTo>
                    <a:cubicBezTo>
                      <a:pt x="1997500" y="173165"/>
                      <a:pt x="1997457" y="173808"/>
                      <a:pt x="1997200" y="174236"/>
                    </a:cubicBezTo>
                    <a:cubicBezTo>
                      <a:pt x="1996943" y="174665"/>
                      <a:pt x="1996986" y="175137"/>
                      <a:pt x="1997329" y="175651"/>
                    </a:cubicBezTo>
                    <a:cubicBezTo>
                      <a:pt x="1997500" y="176680"/>
                      <a:pt x="1997543" y="177451"/>
                      <a:pt x="1997457" y="177965"/>
                    </a:cubicBezTo>
                    <a:cubicBezTo>
                      <a:pt x="1997371" y="178480"/>
                      <a:pt x="1997371" y="178866"/>
                      <a:pt x="1997457" y="179123"/>
                    </a:cubicBezTo>
                    <a:cubicBezTo>
                      <a:pt x="1997543" y="179380"/>
                      <a:pt x="1997800" y="179894"/>
                      <a:pt x="1998229" y="180666"/>
                    </a:cubicBezTo>
                    <a:cubicBezTo>
                      <a:pt x="1998657" y="181437"/>
                      <a:pt x="1999557" y="182766"/>
                      <a:pt x="2000929" y="184652"/>
                    </a:cubicBezTo>
                    <a:cubicBezTo>
                      <a:pt x="2001615" y="185509"/>
                      <a:pt x="2002043" y="186066"/>
                      <a:pt x="2002215" y="186324"/>
                    </a:cubicBezTo>
                    <a:cubicBezTo>
                      <a:pt x="2002386" y="186581"/>
                      <a:pt x="2002987" y="187224"/>
                      <a:pt x="2004015" y="188252"/>
                    </a:cubicBezTo>
                    <a:cubicBezTo>
                      <a:pt x="2004358" y="188424"/>
                      <a:pt x="2004958" y="188853"/>
                      <a:pt x="2005815" y="189538"/>
                    </a:cubicBezTo>
                    <a:cubicBezTo>
                      <a:pt x="2006844" y="190396"/>
                      <a:pt x="2007573" y="190996"/>
                      <a:pt x="2008001" y="191339"/>
                    </a:cubicBezTo>
                    <a:cubicBezTo>
                      <a:pt x="2008430" y="191681"/>
                      <a:pt x="2008773" y="191853"/>
                      <a:pt x="2009030" y="191853"/>
                    </a:cubicBezTo>
                    <a:cubicBezTo>
                      <a:pt x="2009287" y="191853"/>
                      <a:pt x="2009587" y="191767"/>
                      <a:pt x="2009930" y="191596"/>
                    </a:cubicBezTo>
                    <a:cubicBezTo>
                      <a:pt x="2010273" y="191424"/>
                      <a:pt x="2011045" y="191081"/>
                      <a:pt x="2012245" y="190567"/>
                    </a:cubicBezTo>
                    <a:cubicBezTo>
                      <a:pt x="2013445" y="190224"/>
                      <a:pt x="2014088" y="189838"/>
                      <a:pt x="2014174" y="189410"/>
                    </a:cubicBezTo>
                    <a:cubicBezTo>
                      <a:pt x="2014259" y="188981"/>
                      <a:pt x="2014645" y="188167"/>
                      <a:pt x="2015331" y="186967"/>
                    </a:cubicBezTo>
                    <a:lnTo>
                      <a:pt x="2016874" y="185424"/>
                    </a:lnTo>
                    <a:cubicBezTo>
                      <a:pt x="2017217" y="185081"/>
                      <a:pt x="2017345" y="184952"/>
                      <a:pt x="2017260" y="185038"/>
                    </a:cubicBezTo>
                    <a:cubicBezTo>
                      <a:pt x="2017174" y="185123"/>
                      <a:pt x="2017303" y="184995"/>
                      <a:pt x="2017646" y="184652"/>
                    </a:cubicBezTo>
                    <a:cubicBezTo>
                      <a:pt x="2017646" y="184481"/>
                      <a:pt x="2017688" y="184223"/>
                      <a:pt x="2017774" y="183880"/>
                    </a:cubicBezTo>
                    <a:cubicBezTo>
                      <a:pt x="2017860" y="183538"/>
                      <a:pt x="2017903" y="183280"/>
                      <a:pt x="2017903" y="183109"/>
                    </a:cubicBezTo>
                    <a:cubicBezTo>
                      <a:pt x="2018417" y="182423"/>
                      <a:pt x="2018717" y="182166"/>
                      <a:pt x="2018803" y="182337"/>
                    </a:cubicBezTo>
                    <a:cubicBezTo>
                      <a:pt x="2018888" y="182509"/>
                      <a:pt x="2019017" y="182166"/>
                      <a:pt x="2019188" y="181309"/>
                    </a:cubicBezTo>
                    <a:cubicBezTo>
                      <a:pt x="2019360" y="180966"/>
                      <a:pt x="2019403" y="180752"/>
                      <a:pt x="2019317" y="180666"/>
                    </a:cubicBezTo>
                    <a:cubicBezTo>
                      <a:pt x="2019231" y="180580"/>
                      <a:pt x="2019446" y="180366"/>
                      <a:pt x="2019960" y="180023"/>
                    </a:cubicBezTo>
                    <a:cubicBezTo>
                      <a:pt x="2020303" y="179337"/>
                      <a:pt x="2020646" y="178866"/>
                      <a:pt x="2020989" y="178608"/>
                    </a:cubicBezTo>
                    <a:cubicBezTo>
                      <a:pt x="2021331" y="178351"/>
                      <a:pt x="2021674" y="177965"/>
                      <a:pt x="2022017" y="177451"/>
                    </a:cubicBezTo>
                    <a:cubicBezTo>
                      <a:pt x="2021674" y="177108"/>
                      <a:pt x="2021589" y="176937"/>
                      <a:pt x="2021760" y="176937"/>
                    </a:cubicBezTo>
                    <a:cubicBezTo>
                      <a:pt x="2021932" y="176937"/>
                      <a:pt x="2021589" y="176851"/>
                      <a:pt x="2020732" y="176680"/>
                    </a:cubicBezTo>
                    <a:cubicBezTo>
                      <a:pt x="2020732" y="175651"/>
                      <a:pt x="2020860" y="175094"/>
                      <a:pt x="2021117" y="175008"/>
                    </a:cubicBezTo>
                    <a:cubicBezTo>
                      <a:pt x="2021375" y="174922"/>
                      <a:pt x="2021674" y="174536"/>
                      <a:pt x="2022017" y="173851"/>
                    </a:cubicBezTo>
                    <a:cubicBezTo>
                      <a:pt x="2021674" y="173679"/>
                      <a:pt x="2020860" y="173508"/>
                      <a:pt x="2019574" y="173336"/>
                    </a:cubicBezTo>
                    <a:cubicBezTo>
                      <a:pt x="2018288" y="173165"/>
                      <a:pt x="2017388" y="172908"/>
                      <a:pt x="2016874" y="172565"/>
                    </a:cubicBezTo>
                    <a:cubicBezTo>
                      <a:pt x="2016531" y="172565"/>
                      <a:pt x="2016360" y="172650"/>
                      <a:pt x="2016360" y="172822"/>
                    </a:cubicBezTo>
                    <a:cubicBezTo>
                      <a:pt x="2016360" y="172993"/>
                      <a:pt x="2016231" y="173122"/>
                      <a:pt x="2015974" y="173208"/>
                    </a:cubicBezTo>
                    <a:cubicBezTo>
                      <a:pt x="2015717" y="173293"/>
                      <a:pt x="2015202" y="173293"/>
                      <a:pt x="2014431" y="173208"/>
                    </a:cubicBezTo>
                    <a:cubicBezTo>
                      <a:pt x="2013659" y="173122"/>
                      <a:pt x="2012588" y="172822"/>
                      <a:pt x="2011216" y="172308"/>
                    </a:cubicBezTo>
                    <a:cubicBezTo>
                      <a:pt x="2010359" y="171965"/>
                      <a:pt x="2009973" y="171836"/>
                      <a:pt x="2010059" y="171922"/>
                    </a:cubicBezTo>
                    <a:cubicBezTo>
                      <a:pt x="2010144" y="172008"/>
                      <a:pt x="2009930" y="172136"/>
                      <a:pt x="2009416" y="172308"/>
                    </a:cubicBezTo>
                    <a:cubicBezTo>
                      <a:pt x="2008902" y="172479"/>
                      <a:pt x="2008301" y="172479"/>
                      <a:pt x="2007616" y="172308"/>
                    </a:cubicBezTo>
                    <a:cubicBezTo>
                      <a:pt x="2007444" y="171965"/>
                      <a:pt x="2007015" y="171536"/>
                      <a:pt x="2006330" y="171022"/>
                    </a:cubicBezTo>
                    <a:lnTo>
                      <a:pt x="2006073" y="171022"/>
                    </a:lnTo>
                    <a:lnTo>
                      <a:pt x="2003244" y="170250"/>
                    </a:lnTo>
                    <a:lnTo>
                      <a:pt x="2001701" y="170250"/>
                    </a:lnTo>
                    <a:close/>
                    <a:moveTo>
                      <a:pt x="440582" y="166393"/>
                    </a:moveTo>
                    <a:cubicBezTo>
                      <a:pt x="440410" y="166564"/>
                      <a:pt x="440410" y="166735"/>
                      <a:pt x="440582" y="166907"/>
                    </a:cubicBezTo>
                    <a:lnTo>
                      <a:pt x="440839" y="166907"/>
                    </a:lnTo>
                    <a:cubicBezTo>
                      <a:pt x="441182" y="167250"/>
                      <a:pt x="441310" y="167164"/>
                      <a:pt x="441225" y="166650"/>
                    </a:cubicBezTo>
                    <a:cubicBezTo>
                      <a:pt x="441139" y="166135"/>
                      <a:pt x="440924" y="166050"/>
                      <a:pt x="440582" y="166393"/>
                    </a:cubicBezTo>
                    <a:close/>
                    <a:moveTo>
                      <a:pt x="1232976" y="165878"/>
                    </a:moveTo>
                    <a:lnTo>
                      <a:pt x="1244292" y="165878"/>
                    </a:lnTo>
                    <a:cubicBezTo>
                      <a:pt x="1244806" y="166050"/>
                      <a:pt x="1245235" y="166135"/>
                      <a:pt x="1245578" y="166135"/>
                    </a:cubicBezTo>
                    <a:cubicBezTo>
                      <a:pt x="1245920" y="166135"/>
                      <a:pt x="1246349" y="166221"/>
                      <a:pt x="1246863" y="166393"/>
                    </a:cubicBezTo>
                    <a:cubicBezTo>
                      <a:pt x="1247721" y="166393"/>
                      <a:pt x="1248964" y="166950"/>
                      <a:pt x="1250592" y="168064"/>
                    </a:cubicBezTo>
                    <a:cubicBezTo>
                      <a:pt x="1252221" y="169179"/>
                      <a:pt x="1253636" y="169993"/>
                      <a:pt x="1254836" y="170507"/>
                    </a:cubicBezTo>
                    <a:cubicBezTo>
                      <a:pt x="1255179" y="170850"/>
                      <a:pt x="1255479" y="171150"/>
                      <a:pt x="1255736" y="171407"/>
                    </a:cubicBezTo>
                    <a:cubicBezTo>
                      <a:pt x="1255993" y="171665"/>
                      <a:pt x="1256293" y="171965"/>
                      <a:pt x="1256636" y="172308"/>
                    </a:cubicBezTo>
                    <a:cubicBezTo>
                      <a:pt x="1257493" y="172822"/>
                      <a:pt x="1258436" y="173208"/>
                      <a:pt x="1259465" y="173465"/>
                    </a:cubicBezTo>
                    <a:cubicBezTo>
                      <a:pt x="1260494" y="173722"/>
                      <a:pt x="1261265" y="174279"/>
                      <a:pt x="1261780" y="175137"/>
                    </a:cubicBezTo>
                    <a:cubicBezTo>
                      <a:pt x="1262123" y="175651"/>
                      <a:pt x="1262380" y="176122"/>
                      <a:pt x="1262551" y="176551"/>
                    </a:cubicBezTo>
                    <a:cubicBezTo>
                      <a:pt x="1262722" y="176980"/>
                      <a:pt x="1263065" y="177365"/>
                      <a:pt x="1263580" y="177708"/>
                    </a:cubicBezTo>
                    <a:cubicBezTo>
                      <a:pt x="1263923" y="178394"/>
                      <a:pt x="1264523" y="179166"/>
                      <a:pt x="1265380" y="180023"/>
                    </a:cubicBezTo>
                    <a:cubicBezTo>
                      <a:pt x="1265723" y="180366"/>
                      <a:pt x="1266151" y="180880"/>
                      <a:pt x="1266666" y="181566"/>
                    </a:cubicBezTo>
                    <a:cubicBezTo>
                      <a:pt x="1267180" y="182252"/>
                      <a:pt x="1267952" y="183366"/>
                      <a:pt x="1268981" y="184909"/>
                    </a:cubicBezTo>
                    <a:lnTo>
                      <a:pt x="1270523" y="187481"/>
                    </a:lnTo>
                    <a:cubicBezTo>
                      <a:pt x="1271038" y="188338"/>
                      <a:pt x="1271424" y="188895"/>
                      <a:pt x="1271681" y="189153"/>
                    </a:cubicBezTo>
                    <a:cubicBezTo>
                      <a:pt x="1271938" y="189410"/>
                      <a:pt x="1272152" y="189581"/>
                      <a:pt x="1272324" y="189667"/>
                    </a:cubicBezTo>
                    <a:cubicBezTo>
                      <a:pt x="1272495" y="189753"/>
                      <a:pt x="1272667" y="189924"/>
                      <a:pt x="1272838" y="190181"/>
                    </a:cubicBezTo>
                    <a:cubicBezTo>
                      <a:pt x="1273009" y="190438"/>
                      <a:pt x="1273438" y="191081"/>
                      <a:pt x="1274124" y="192110"/>
                    </a:cubicBezTo>
                    <a:cubicBezTo>
                      <a:pt x="1274467" y="192967"/>
                      <a:pt x="1274767" y="193525"/>
                      <a:pt x="1275024" y="193782"/>
                    </a:cubicBezTo>
                    <a:cubicBezTo>
                      <a:pt x="1275281" y="194039"/>
                      <a:pt x="1275453" y="194339"/>
                      <a:pt x="1275538" y="194682"/>
                    </a:cubicBezTo>
                    <a:cubicBezTo>
                      <a:pt x="1275624" y="195025"/>
                      <a:pt x="1275753" y="195453"/>
                      <a:pt x="1275924" y="195968"/>
                    </a:cubicBezTo>
                    <a:cubicBezTo>
                      <a:pt x="1276096" y="196482"/>
                      <a:pt x="1276267" y="197511"/>
                      <a:pt x="1276438" y="199054"/>
                    </a:cubicBezTo>
                    <a:cubicBezTo>
                      <a:pt x="1277467" y="202654"/>
                      <a:pt x="1277039" y="205912"/>
                      <a:pt x="1275153" y="208826"/>
                    </a:cubicBezTo>
                    <a:cubicBezTo>
                      <a:pt x="1274638" y="210027"/>
                      <a:pt x="1274167" y="210884"/>
                      <a:pt x="1273738" y="211398"/>
                    </a:cubicBezTo>
                    <a:cubicBezTo>
                      <a:pt x="1273310" y="211913"/>
                      <a:pt x="1272967" y="212384"/>
                      <a:pt x="1272710" y="212813"/>
                    </a:cubicBezTo>
                    <a:cubicBezTo>
                      <a:pt x="1272452" y="213241"/>
                      <a:pt x="1272152" y="213670"/>
                      <a:pt x="1271809" y="214099"/>
                    </a:cubicBezTo>
                    <a:cubicBezTo>
                      <a:pt x="1271466" y="214527"/>
                      <a:pt x="1270609" y="215170"/>
                      <a:pt x="1269238" y="216027"/>
                    </a:cubicBezTo>
                    <a:cubicBezTo>
                      <a:pt x="1268552" y="216370"/>
                      <a:pt x="1268166" y="216585"/>
                      <a:pt x="1268080" y="216670"/>
                    </a:cubicBezTo>
                    <a:cubicBezTo>
                      <a:pt x="1267995" y="216756"/>
                      <a:pt x="1267523" y="216970"/>
                      <a:pt x="1266666" y="217313"/>
                    </a:cubicBezTo>
                    <a:cubicBezTo>
                      <a:pt x="1265809" y="217485"/>
                      <a:pt x="1264909" y="217828"/>
                      <a:pt x="1263966" y="218342"/>
                    </a:cubicBezTo>
                    <a:cubicBezTo>
                      <a:pt x="1263023" y="218856"/>
                      <a:pt x="1262123" y="219028"/>
                      <a:pt x="1261265" y="218856"/>
                    </a:cubicBezTo>
                    <a:cubicBezTo>
                      <a:pt x="1260751" y="218685"/>
                      <a:pt x="1260408" y="218556"/>
                      <a:pt x="1260237" y="218471"/>
                    </a:cubicBezTo>
                    <a:cubicBezTo>
                      <a:pt x="1260065" y="218385"/>
                      <a:pt x="1259379" y="218342"/>
                      <a:pt x="1258179" y="218342"/>
                    </a:cubicBezTo>
                    <a:cubicBezTo>
                      <a:pt x="1257322" y="218513"/>
                      <a:pt x="1256293" y="218599"/>
                      <a:pt x="1255093" y="218599"/>
                    </a:cubicBezTo>
                    <a:cubicBezTo>
                      <a:pt x="1254579" y="218599"/>
                      <a:pt x="1254022" y="218256"/>
                      <a:pt x="1253421" y="217570"/>
                    </a:cubicBezTo>
                    <a:cubicBezTo>
                      <a:pt x="1252821" y="216885"/>
                      <a:pt x="1252264" y="216027"/>
                      <a:pt x="1251750" y="214999"/>
                    </a:cubicBezTo>
                    <a:cubicBezTo>
                      <a:pt x="1251235" y="213970"/>
                      <a:pt x="1250764" y="212984"/>
                      <a:pt x="1250335" y="212041"/>
                    </a:cubicBezTo>
                    <a:cubicBezTo>
                      <a:pt x="1249907" y="211098"/>
                      <a:pt x="1249607" y="210541"/>
                      <a:pt x="1249435" y="210369"/>
                    </a:cubicBezTo>
                    <a:lnTo>
                      <a:pt x="1246863" y="204712"/>
                    </a:lnTo>
                    <a:cubicBezTo>
                      <a:pt x="1246178" y="203340"/>
                      <a:pt x="1245749" y="202354"/>
                      <a:pt x="1245578" y="201754"/>
                    </a:cubicBezTo>
                    <a:cubicBezTo>
                      <a:pt x="1245406" y="201154"/>
                      <a:pt x="1245278" y="200725"/>
                      <a:pt x="1245192" y="200468"/>
                    </a:cubicBezTo>
                    <a:cubicBezTo>
                      <a:pt x="1245106" y="200211"/>
                      <a:pt x="1244935" y="199740"/>
                      <a:pt x="1244677" y="199054"/>
                    </a:cubicBezTo>
                    <a:cubicBezTo>
                      <a:pt x="1244420" y="198368"/>
                      <a:pt x="1243863" y="197168"/>
                      <a:pt x="1243006" y="195453"/>
                    </a:cubicBezTo>
                    <a:cubicBezTo>
                      <a:pt x="1242148" y="193739"/>
                      <a:pt x="1241548" y="193053"/>
                      <a:pt x="1241206" y="193396"/>
                    </a:cubicBezTo>
                    <a:cubicBezTo>
                      <a:pt x="1240863" y="193739"/>
                      <a:pt x="1240434" y="193139"/>
                      <a:pt x="1239920" y="191596"/>
                    </a:cubicBezTo>
                    <a:lnTo>
                      <a:pt x="1239148" y="188767"/>
                    </a:lnTo>
                    <a:cubicBezTo>
                      <a:pt x="1238805" y="187910"/>
                      <a:pt x="1238591" y="187524"/>
                      <a:pt x="1238505" y="187610"/>
                    </a:cubicBezTo>
                    <a:cubicBezTo>
                      <a:pt x="1238419" y="187695"/>
                      <a:pt x="1238205" y="187652"/>
                      <a:pt x="1237862" y="187481"/>
                    </a:cubicBezTo>
                    <a:cubicBezTo>
                      <a:pt x="1236834" y="186795"/>
                      <a:pt x="1236191" y="186195"/>
                      <a:pt x="1235933" y="185681"/>
                    </a:cubicBezTo>
                    <a:cubicBezTo>
                      <a:pt x="1235676" y="185166"/>
                      <a:pt x="1235033" y="183966"/>
                      <a:pt x="1234005" y="182080"/>
                    </a:cubicBezTo>
                    <a:cubicBezTo>
                      <a:pt x="1233662" y="181566"/>
                      <a:pt x="1233404" y="181352"/>
                      <a:pt x="1233233" y="181437"/>
                    </a:cubicBezTo>
                    <a:cubicBezTo>
                      <a:pt x="1233062" y="181523"/>
                      <a:pt x="1232719" y="181052"/>
                      <a:pt x="1232204" y="180023"/>
                    </a:cubicBezTo>
                    <a:cubicBezTo>
                      <a:pt x="1231861" y="179166"/>
                      <a:pt x="1231604" y="178694"/>
                      <a:pt x="1231433" y="178608"/>
                    </a:cubicBezTo>
                    <a:cubicBezTo>
                      <a:pt x="1231261" y="178523"/>
                      <a:pt x="1231090" y="177965"/>
                      <a:pt x="1230919" y="176937"/>
                    </a:cubicBezTo>
                    <a:cubicBezTo>
                      <a:pt x="1230747" y="175222"/>
                      <a:pt x="1230619" y="174494"/>
                      <a:pt x="1230533" y="174751"/>
                    </a:cubicBezTo>
                    <a:cubicBezTo>
                      <a:pt x="1230447" y="175008"/>
                      <a:pt x="1230404" y="174622"/>
                      <a:pt x="1230404" y="173593"/>
                    </a:cubicBezTo>
                    <a:lnTo>
                      <a:pt x="1230404" y="169479"/>
                    </a:lnTo>
                    <a:cubicBezTo>
                      <a:pt x="1230404" y="168964"/>
                      <a:pt x="1230447" y="168664"/>
                      <a:pt x="1230533" y="168579"/>
                    </a:cubicBezTo>
                    <a:cubicBezTo>
                      <a:pt x="1230619" y="168493"/>
                      <a:pt x="1230747" y="168193"/>
                      <a:pt x="1230919" y="167678"/>
                    </a:cubicBezTo>
                    <a:cubicBezTo>
                      <a:pt x="1231433" y="166478"/>
                      <a:pt x="1232119" y="165878"/>
                      <a:pt x="1232976" y="165878"/>
                    </a:cubicBezTo>
                    <a:close/>
                    <a:moveTo>
                      <a:pt x="2312130" y="165235"/>
                    </a:moveTo>
                    <a:cubicBezTo>
                      <a:pt x="2312816" y="164978"/>
                      <a:pt x="2314702" y="165021"/>
                      <a:pt x="2317788" y="165364"/>
                    </a:cubicBezTo>
                    <a:cubicBezTo>
                      <a:pt x="2319331" y="165707"/>
                      <a:pt x="2320316" y="165964"/>
                      <a:pt x="2320745" y="166135"/>
                    </a:cubicBezTo>
                    <a:cubicBezTo>
                      <a:pt x="2321174" y="166307"/>
                      <a:pt x="2321902" y="166735"/>
                      <a:pt x="2322931" y="167421"/>
                    </a:cubicBezTo>
                    <a:cubicBezTo>
                      <a:pt x="2324817" y="168450"/>
                      <a:pt x="2325889" y="168921"/>
                      <a:pt x="2326146" y="168836"/>
                    </a:cubicBezTo>
                    <a:cubicBezTo>
                      <a:pt x="2326403" y="168750"/>
                      <a:pt x="2327046" y="168707"/>
                      <a:pt x="2328075" y="168707"/>
                    </a:cubicBezTo>
                    <a:cubicBezTo>
                      <a:pt x="2329275" y="169221"/>
                      <a:pt x="2329789" y="169693"/>
                      <a:pt x="2329618" y="170122"/>
                    </a:cubicBezTo>
                    <a:cubicBezTo>
                      <a:pt x="2329446" y="170550"/>
                      <a:pt x="2330218" y="171193"/>
                      <a:pt x="2331932" y="172050"/>
                    </a:cubicBezTo>
                    <a:cubicBezTo>
                      <a:pt x="2332789" y="172393"/>
                      <a:pt x="2333947" y="173379"/>
                      <a:pt x="2335404" y="175008"/>
                    </a:cubicBezTo>
                    <a:cubicBezTo>
                      <a:pt x="2336861" y="176637"/>
                      <a:pt x="2338104" y="177965"/>
                      <a:pt x="2339133" y="178994"/>
                    </a:cubicBezTo>
                    <a:cubicBezTo>
                      <a:pt x="2340162" y="180023"/>
                      <a:pt x="2340805" y="180666"/>
                      <a:pt x="2341062" y="180923"/>
                    </a:cubicBezTo>
                    <a:cubicBezTo>
                      <a:pt x="2341319" y="181180"/>
                      <a:pt x="2341491" y="181309"/>
                      <a:pt x="2341576" y="181309"/>
                    </a:cubicBezTo>
                    <a:cubicBezTo>
                      <a:pt x="2341662" y="181309"/>
                      <a:pt x="2341962" y="181566"/>
                      <a:pt x="2342476" y="182080"/>
                    </a:cubicBezTo>
                    <a:lnTo>
                      <a:pt x="2342734" y="182337"/>
                    </a:lnTo>
                    <a:cubicBezTo>
                      <a:pt x="2344448" y="183709"/>
                      <a:pt x="2345562" y="184909"/>
                      <a:pt x="2346077" y="185938"/>
                    </a:cubicBezTo>
                    <a:cubicBezTo>
                      <a:pt x="2346420" y="186624"/>
                      <a:pt x="2346677" y="187481"/>
                      <a:pt x="2346848" y="188510"/>
                    </a:cubicBezTo>
                    <a:cubicBezTo>
                      <a:pt x="2347191" y="189538"/>
                      <a:pt x="2347620" y="190396"/>
                      <a:pt x="2348134" y="191081"/>
                    </a:cubicBezTo>
                    <a:cubicBezTo>
                      <a:pt x="2348649" y="191767"/>
                      <a:pt x="2349163" y="193310"/>
                      <a:pt x="2349677" y="195711"/>
                    </a:cubicBezTo>
                    <a:cubicBezTo>
                      <a:pt x="2350020" y="197768"/>
                      <a:pt x="2350235" y="199268"/>
                      <a:pt x="2350320" y="200211"/>
                    </a:cubicBezTo>
                    <a:cubicBezTo>
                      <a:pt x="2350406" y="201154"/>
                      <a:pt x="2350363" y="201883"/>
                      <a:pt x="2350191" y="202397"/>
                    </a:cubicBezTo>
                    <a:cubicBezTo>
                      <a:pt x="2350020" y="202911"/>
                      <a:pt x="2349763" y="203383"/>
                      <a:pt x="2349420" y="203812"/>
                    </a:cubicBezTo>
                    <a:cubicBezTo>
                      <a:pt x="2349077" y="204240"/>
                      <a:pt x="2348820" y="204712"/>
                      <a:pt x="2348649" y="205226"/>
                    </a:cubicBezTo>
                    <a:cubicBezTo>
                      <a:pt x="2348306" y="206769"/>
                      <a:pt x="2347791" y="207626"/>
                      <a:pt x="2347106" y="207798"/>
                    </a:cubicBezTo>
                    <a:cubicBezTo>
                      <a:pt x="2346420" y="207969"/>
                      <a:pt x="2345562" y="208741"/>
                      <a:pt x="2344534" y="210112"/>
                    </a:cubicBezTo>
                    <a:lnTo>
                      <a:pt x="2344019" y="210884"/>
                    </a:lnTo>
                    <a:cubicBezTo>
                      <a:pt x="2342991" y="211913"/>
                      <a:pt x="2342005" y="213198"/>
                      <a:pt x="2341062" y="214741"/>
                    </a:cubicBezTo>
                    <a:cubicBezTo>
                      <a:pt x="2340119" y="216285"/>
                      <a:pt x="2338962" y="217056"/>
                      <a:pt x="2337590" y="217056"/>
                    </a:cubicBezTo>
                    <a:lnTo>
                      <a:pt x="2334247" y="212684"/>
                    </a:lnTo>
                    <a:cubicBezTo>
                      <a:pt x="2333390" y="211655"/>
                      <a:pt x="2332747" y="211012"/>
                      <a:pt x="2332318" y="210755"/>
                    </a:cubicBezTo>
                    <a:cubicBezTo>
                      <a:pt x="2331889" y="210498"/>
                      <a:pt x="2331418" y="209855"/>
                      <a:pt x="2330903" y="208826"/>
                    </a:cubicBezTo>
                    <a:cubicBezTo>
                      <a:pt x="2330561" y="207798"/>
                      <a:pt x="2330175" y="206941"/>
                      <a:pt x="2329746" y="206255"/>
                    </a:cubicBezTo>
                    <a:cubicBezTo>
                      <a:pt x="2329317" y="205569"/>
                      <a:pt x="2328417" y="203597"/>
                      <a:pt x="2327046" y="200340"/>
                    </a:cubicBezTo>
                    <a:lnTo>
                      <a:pt x="2326532" y="199054"/>
                    </a:lnTo>
                    <a:cubicBezTo>
                      <a:pt x="2326360" y="198025"/>
                      <a:pt x="2325846" y="197082"/>
                      <a:pt x="2324988" y="196225"/>
                    </a:cubicBezTo>
                    <a:cubicBezTo>
                      <a:pt x="2324303" y="195539"/>
                      <a:pt x="2323874" y="195153"/>
                      <a:pt x="2323703" y="195068"/>
                    </a:cubicBezTo>
                    <a:cubicBezTo>
                      <a:pt x="2323531" y="194982"/>
                      <a:pt x="2323445" y="194896"/>
                      <a:pt x="2323445" y="194810"/>
                    </a:cubicBezTo>
                    <a:cubicBezTo>
                      <a:pt x="2323445" y="194725"/>
                      <a:pt x="2323402" y="194639"/>
                      <a:pt x="2323317" y="194553"/>
                    </a:cubicBezTo>
                    <a:cubicBezTo>
                      <a:pt x="2323231" y="194468"/>
                      <a:pt x="2323017" y="194167"/>
                      <a:pt x="2322674" y="193653"/>
                    </a:cubicBezTo>
                    <a:cubicBezTo>
                      <a:pt x="2322331" y="192967"/>
                      <a:pt x="2322031" y="192539"/>
                      <a:pt x="2321774" y="192367"/>
                    </a:cubicBezTo>
                    <a:cubicBezTo>
                      <a:pt x="2321517" y="192196"/>
                      <a:pt x="2321217" y="191681"/>
                      <a:pt x="2320874" y="190824"/>
                    </a:cubicBezTo>
                    <a:cubicBezTo>
                      <a:pt x="2320531" y="189967"/>
                      <a:pt x="2320188" y="189367"/>
                      <a:pt x="2319845" y="189024"/>
                    </a:cubicBezTo>
                    <a:cubicBezTo>
                      <a:pt x="2319502" y="188510"/>
                      <a:pt x="2319288" y="188295"/>
                      <a:pt x="2319202" y="188381"/>
                    </a:cubicBezTo>
                    <a:cubicBezTo>
                      <a:pt x="2319116" y="188467"/>
                      <a:pt x="2318902" y="188252"/>
                      <a:pt x="2318559" y="187738"/>
                    </a:cubicBezTo>
                    <a:cubicBezTo>
                      <a:pt x="2318216" y="187395"/>
                      <a:pt x="2317873" y="186967"/>
                      <a:pt x="2317530" y="186452"/>
                    </a:cubicBezTo>
                    <a:cubicBezTo>
                      <a:pt x="2317188" y="185938"/>
                      <a:pt x="2316844" y="185424"/>
                      <a:pt x="2316502" y="184909"/>
                    </a:cubicBezTo>
                    <a:cubicBezTo>
                      <a:pt x="2316159" y="184223"/>
                      <a:pt x="2315859" y="183795"/>
                      <a:pt x="2315601" y="183623"/>
                    </a:cubicBezTo>
                    <a:cubicBezTo>
                      <a:pt x="2315344" y="183452"/>
                      <a:pt x="2315130" y="182937"/>
                      <a:pt x="2314959" y="182080"/>
                    </a:cubicBezTo>
                    <a:cubicBezTo>
                      <a:pt x="2314787" y="181566"/>
                      <a:pt x="2314745" y="181394"/>
                      <a:pt x="2314830" y="181566"/>
                    </a:cubicBezTo>
                    <a:cubicBezTo>
                      <a:pt x="2314916" y="181737"/>
                      <a:pt x="2314787" y="181480"/>
                      <a:pt x="2314444" y="180794"/>
                    </a:cubicBezTo>
                    <a:cubicBezTo>
                      <a:pt x="2314273" y="180451"/>
                      <a:pt x="2314102" y="180194"/>
                      <a:pt x="2313930" y="180023"/>
                    </a:cubicBezTo>
                    <a:cubicBezTo>
                      <a:pt x="2313759" y="179851"/>
                      <a:pt x="2313587" y="179594"/>
                      <a:pt x="2313416" y="179251"/>
                    </a:cubicBezTo>
                    <a:cubicBezTo>
                      <a:pt x="2312558" y="177537"/>
                      <a:pt x="2312173" y="176851"/>
                      <a:pt x="2312258" y="177194"/>
                    </a:cubicBezTo>
                    <a:cubicBezTo>
                      <a:pt x="2312344" y="177537"/>
                      <a:pt x="2311958" y="177280"/>
                      <a:pt x="2311101" y="176422"/>
                    </a:cubicBezTo>
                    <a:cubicBezTo>
                      <a:pt x="2310587" y="175908"/>
                      <a:pt x="2310287" y="175351"/>
                      <a:pt x="2310201" y="174751"/>
                    </a:cubicBezTo>
                    <a:cubicBezTo>
                      <a:pt x="2310115" y="174151"/>
                      <a:pt x="2309987" y="173593"/>
                      <a:pt x="2309815" y="173079"/>
                    </a:cubicBezTo>
                    <a:cubicBezTo>
                      <a:pt x="2309472" y="172050"/>
                      <a:pt x="2309344" y="171708"/>
                      <a:pt x="2309429" y="172050"/>
                    </a:cubicBezTo>
                    <a:cubicBezTo>
                      <a:pt x="2309515" y="172393"/>
                      <a:pt x="2309558" y="171708"/>
                      <a:pt x="2309558" y="169993"/>
                    </a:cubicBezTo>
                    <a:cubicBezTo>
                      <a:pt x="2309558" y="169822"/>
                      <a:pt x="2309644" y="169436"/>
                      <a:pt x="2309815" y="168836"/>
                    </a:cubicBezTo>
                    <a:cubicBezTo>
                      <a:pt x="2309987" y="168236"/>
                      <a:pt x="2310158" y="167764"/>
                      <a:pt x="2310329" y="167421"/>
                    </a:cubicBezTo>
                    <a:cubicBezTo>
                      <a:pt x="2310844" y="166221"/>
                      <a:pt x="2311444" y="165492"/>
                      <a:pt x="2312130" y="165235"/>
                    </a:cubicBezTo>
                    <a:close/>
                    <a:moveTo>
                      <a:pt x="300164" y="165107"/>
                    </a:moveTo>
                    <a:cubicBezTo>
                      <a:pt x="300507" y="165450"/>
                      <a:pt x="300764" y="165878"/>
                      <a:pt x="300936" y="166393"/>
                    </a:cubicBezTo>
                    <a:cubicBezTo>
                      <a:pt x="301107" y="166907"/>
                      <a:pt x="301450" y="167250"/>
                      <a:pt x="301964" y="167421"/>
                    </a:cubicBezTo>
                    <a:cubicBezTo>
                      <a:pt x="302479" y="167593"/>
                      <a:pt x="302907" y="167678"/>
                      <a:pt x="303250" y="167678"/>
                    </a:cubicBezTo>
                    <a:cubicBezTo>
                      <a:pt x="304107" y="167850"/>
                      <a:pt x="304493" y="167978"/>
                      <a:pt x="304407" y="168064"/>
                    </a:cubicBezTo>
                    <a:cubicBezTo>
                      <a:pt x="304322" y="168150"/>
                      <a:pt x="304536" y="168364"/>
                      <a:pt x="305050" y="168707"/>
                    </a:cubicBezTo>
                    <a:cubicBezTo>
                      <a:pt x="305393" y="169050"/>
                      <a:pt x="305565" y="169264"/>
                      <a:pt x="305565" y="169350"/>
                    </a:cubicBezTo>
                    <a:cubicBezTo>
                      <a:pt x="305565" y="169436"/>
                      <a:pt x="305822" y="169650"/>
                      <a:pt x="306336" y="169993"/>
                    </a:cubicBezTo>
                    <a:cubicBezTo>
                      <a:pt x="305479" y="173593"/>
                      <a:pt x="304965" y="176380"/>
                      <a:pt x="304793" y="178351"/>
                    </a:cubicBezTo>
                    <a:cubicBezTo>
                      <a:pt x="304622" y="180323"/>
                      <a:pt x="305479" y="182766"/>
                      <a:pt x="307365" y="185681"/>
                    </a:cubicBezTo>
                    <a:cubicBezTo>
                      <a:pt x="307879" y="186709"/>
                      <a:pt x="308479" y="187524"/>
                      <a:pt x="309165" y="188124"/>
                    </a:cubicBezTo>
                    <a:cubicBezTo>
                      <a:pt x="309851" y="188724"/>
                      <a:pt x="311994" y="188167"/>
                      <a:pt x="315594" y="186452"/>
                    </a:cubicBezTo>
                    <a:cubicBezTo>
                      <a:pt x="316452" y="186109"/>
                      <a:pt x="317052" y="185852"/>
                      <a:pt x="317395" y="185681"/>
                    </a:cubicBezTo>
                    <a:cubicBezTo>
                      <a:pt x="317738" y="185509"/>
                      <a:pt x="318423" y="185295"/>
                      <a:pt x="319452" y="185038"/>
                    </a:cubicBezTo>
                    <a:cubicBezTo>
                      <a:pt x="320481" y="184781"/>
                      <a:pt x="321167" y="184395"/>
                      <a:pt x="321510" y="183880"/>
                    </a:cubicBezTo>
                    <a:lnTo>
                      <a:pt x="322281" y="183109"/>
                    </a:lnTo>
                    <a:cubicBezTo>
                      <a:pt x="322624" y="182766"/>
                      <a:pt x="323396" y="182380"/>
                      <a:pt x="324596" y="181952"/>
                    </a:cubicBezTo>
                    <a:cubicBezTo>
                      <a:pt x="325796" y="181523"/>
                      <a:pt x="326739" y="181137"/>
                      <a:pt x="327425" y="180794"/>
                    </a:cubicBezTo>
                    <a:cubicBezTo>
                      <a:pt x="327768" y="180623"/>
                      <a:pt x="327982" y="180580"/>
                      <a:pt x="328068" y="180666"/>
                    </a:cubicBezTo>
                    <a:cubicBezTo>
                      <a:pt x="328153" y="180752"/>
                      <a:pt x="328625" y="180623"/>
                      <a:pt x="329482" y="180280"/>
                    </a:cubicBezTo>
                    <a:cubicBezTo>
                      <a:pt x="331197" y="179937"/>
                      <a:pt x="331925" y="179723"/>
                      <a:pt x="331668" y="179637"/>
                    </a:cubicBezTo>
                    <a:cubicBezTo>
                      <a:pt x="331411" y="179551"/>
                      <a:pt x="332139" y="179766"/>
                      <a:pt x="333854" y="180280"/>
                    </a:cubicBezTo>
                    <a:cubicBezTo>
                      <a:pt x="334197" y="180280"/>
                      <a:pt x="334625" y="180237"/>
                      <a:pt x="335140" y="180151"/>
                    </a:cubicBezTo>
                    <a:cubicBezTo>
                      <a:pt x="335654" y="180066"/>
                      <a:pt x="336083" y="180023"/>
                      <a:pt x="336426" y="180023"/>
                    </a:cubicBezTo>
                    <a:cubicBezTo>
                      <a:pt x="336769" y="180023"/>
                      <a:pt x="337111" y="180109"/>
                      <a:pt x="337454" y="180280"/>
                    </a:cubicBezTo>
                    <a:cubicBezTo>
                      <a:pt x="337797" y="180451"/>
                      <a:pt x="338140" y="180537"/>
                      <a:pt x="338483" y="180537"/>
                    </a:cubicBezTo>
                    <a:cubicBezTo>
                      <a:pt x="339340" y="180366"/>
                      <a:pt x="340112" y="180151"/>
                      <a:pt x="340798" y="179894"/>
                    </a:cubicBezTo>
                    <a:cubicBezTo>
                      <a:pt x="341483" y="179637"/>
                      <a:pt x="342426" y="179508"/>
                      <a:pt x="343627" y="179508"/>
                    </a:cubicBezTo>
                    <a:cubicBezTo>
                      <a:pt x="343284" y="180537"/>
                      <a:pt x="343155" y="180923"/>
                      <a:pt x="343241" y="180666"/>
                    </a:cubicBezTo>
                    <a:cubicBezTo>
                      <a:pt x="343327" y="180409"/>
                      <a:pt x="342941" y="180451"/>
                      <a:pt x="342084" y="180794"/>
                    </a:cubicBezTo>
                    <a:cubicBezTo>
                      <a:pt x="341055" y="181652"/>
                      <a:pt x="340583" y="182380"/>
                      <a:pt x="340669" y="182980"/>
                    </a:cubicBezTo>
                    <a:cubicBezTo>
                      <a:pt x="340755" y="183580"/>
                      <a:pt x="340369" y="184309"/>
                      <a:pt x="339512" y="185166"/>
                    </a:cubicBezTo>
                    <a:cubicBezTo>
                      <a:pt x="339169" y="185338"/>
                      <a:pt x="338697" y="185638"/>
                      <a:pt x="338097" y="186066"/>
                    </a:cubicBezTo>
                    <a:cubicBezTo>
                      <a:pt x="337497" y="186495"/>
                      <a:pt x="337026" y="186709"/>
                      <a:pt x="336683" y="186709"/>
                    </a:cubicBezTo>
                    <a:cubicBezTo>
                      <a:pt x="335654" y="187052"/>
                      <a:pt x="335054" y="187267"/>
                      <a:pt x="334883" y="187352"/>
                    </a:cubicBezTo>
                    <a:cubicBezTo>
                      <a:pt x="334711" y="187438"/>
                      <a:pt x="334197" y="187652"/>
                      <a:pt x="333340" y="187995"/>
                    </a:cubicBezTo>
                    <a:lnTo>
                      <a:pt x="332311" y="189281"/>
                    </a:lnTo>
                    <a:cubicBezTo>
                      <a:pt x="331968" y="189453"/>
                      <a:pt x="331539" y="189795"/>
                      <a:pt x="331025" y="190310"/>
                    </a:cubicBezTo>
                    <a:cubicBezTo>
                      <a:pt x="330168" y="191167"/>
                      <a:pt x="329225" y="191767"/>
                      <a:pt x="328196" y="192110"/>
                    </a:cubicBezTo>
                    <a:cubicBezTo>
                      <a:pt x="326139" y="193139"/>
                      <a:pt x="324253" y="194510"/>
                      <a:pt x="322538" y="196225"/>
                    </a:cubicBezTo>
                    <a:cubicBezTo>
                      <a:pt x="322024" y="196568"/>
                      <a:pt x="321252" y="197125"/>
                      <a:pt x="320224" y="197897"/>
                    </a:cubicBezTo>
                    <a:cubicBezTo>
                      <a:pt x="319195" y="198668"/>
                      <a:pt x="318509" y="199225"/>
                      <a:pt x="318166" y="199568"/>
                    </a:cubicBezTo>
                    <a:cubicBezTo>
                      <a:pt x="317138" y="200254"/>
                      <a:pt x="316280" y="201025"/>
                      <a:pt x="315594" y="201883"/>
                    </a:cubicBezTo>
                    <a:cubicBezTo>
                      <a:pt x="314395" y="203083"/>
                      <a:pt x="313752" y="203597"/>
                      <a:pt x="313666" y="203426"/>
                    </a:cubicBezTo>
                    <a:cubicBezTo>
                      <a:pt x="313580" y="203254"/>
                      <a:pt x="313280" y="203511"/>
                      <a:pt x="312766" y="204197"/>
                    </a:cubicBezTo>
                    <a:cubicBezTo>
                      <a:pt x="312423" y="204540"/>
                      <a:pt x="312251" y="204969"/>
                      <a:pt x="312251" y="205483"/>
                    </a:cubicBezTo>
                    <a:cubicBezTo>
                      <a:pt x="312080" y="205998"/>
                      <a:pt x="311823" y="206598"/>
                      <a:pt x="311480" y="207283"/>
                    </a:cubicBezTo>
                    <a:cubicBezTo>
                      <a:pt x="309765" y="210027"/>
                      <a:pt x="309037" y="211484"/>
                      <a:pt x="309294" y="211655"/>
                    </a:cubicBezTo>
                    <a:cubicBezTo>
                      <a:pt x="309551" y="211827"/>
                      <a:pt x="309422" y="212427"/>
                      <a:pt x="308908" y="213456"/>
                    </a:cubicBezTo>
                    <a:cubicBezTo>
                      <a:pt x="308222" y="214313"/>
                      <a:pt x="307794" y="214570"/>
                      <a:pt x="307622" y="214227"/>
                    </a:cubicBezTo>
                    <a:cubicBezTo>
                      <a:pt x="307451" y="213884"/>
                      <a:pt x="307022" y="214141"/>
                      <a:pt x="306336" y="214999"/>
                    </a:cubicBezTo>
                    <a:lnTo>
                      <a:pt x="305050" y="216027"/>
                    </a:lnTo>
                    <a:cubicBezTo>
                      <a:pt x="304707" y="216370"/>
                      <a:pt x="304622" y="216542"/>
                      <a:pt x="304793" y="216542"/>
                    </a:cubicBezTo>
                    <a:cubicBezTo>
                      <a:pt x="304965" y="216542"/>
                      <a:pt x="304879" y="216885"/>
                      <a:pt x="304536" y="217570"/>
                    </a:cubicBezTo>
                    <a:cubicBezTo>
                      <a:pt x="304193" y="218599"/>
                      <a:pt x="303464" y="219499"/>
                      <a:pt x="302350" y="220271"/>
                    </a:cubicBezTo>
                    <a:cubicBezTo>
                      <a:pt x="301236" y="221042"/>
                      <a:pt x="300507" y="221514"/>
                      <a:pt x="300164" y="221685"/>
                    </a:cubicBezTo>
                    <a:cubicBezTo>
                      <a:pt x="298964" y="221857"/>
                      <a:pt x="298364" y="221728"/>
                      <a:pt x="298364" y="221299"/>
                    </a:cubicBezTo>
                    <a:cubicBezTo>
                      <a:pt x="298364" y="220871"/>
                      <a:pt x="297935" y="220571"/>
                      <a:pt x="297078" y="220399"/>
                    </a:cubicBezTo>
                    <a:cubicBezTo>
                      <a:pt x="296735" y="220056"/>
                      <a:pt x="296221" y="219885"/>
                      <a:pt x="295535" y="219885"/>
                    </a:cubicBezTo>
                    <a:cubicBezTo>
                      <a:pt x="295535" y="219714"/>
                      <a:pt x="295449" y="219628"/>
                      <a:pt x="295278" y="219628"/>
                    </a:cubicBezTo>
                    <a:cubicBezTo>
                      <a:pt x="294078" y="218771"/>
                      <a:pt x="293435" y="218599"/>
                      <a:pt x="293349" y="219113"/>
                    </a:cubicBezTo>
                    <a:cubicBezTo>
                      <a:pt x="293263" y="219628"/>
                      <a:pt x="292706" y="219113"/>
                      <a:pt x="291677" y="217570"/>
                    </a:cubicBezTo>
                    <a:cubicBezTo>
                      <a:pt x="291334" y="216885"/>
                      <a:pt x="291034" y="216627"/>
                      <a:pt x="290777" y="216799"/>
                    </a:cubicBezTo>
                    <a:cubicBezTo>
                      <a:pt x="290520" y="216970"/>
                      <a:pt x="290134" y="216713"/>
                      <a:pt x="289620" y="216027"/>
                    </a:cubicBezTo>
                    <a:cubicBezTo>
                      <a:pt x="288248" y="214999"/>
                      <a:pt x="287605" y="214484"/>
                      <a:pt x="287691" y="214484"/>
                    </a:cubicBezTo>
                    <a:cubicBezTo>
                      <a:pt x="287777" y="214484"/>
                      <a:pt x="287562" y="213884"/>
                      <a:pt x="287048" y="212684"/>
                    </a:cubicBezTo>
                    <a:cubicBezTo>
                      <a:pt x="286877" y="212513"/>
                      <a:pt x="286405" y="211741"/>
                      <a:pt x="285634" y="210369"/>
                    </a:cubicBezTo>
                    <a:cubicBezTo>
                      <a:pt x="284862" y="208998"/>
                      <a:pt x="284562" y="207626"/>
                      <a:pt x="284734" y="206255"/>
                    </a:cubicBezTo>
                    <a:cubicBezTo>
                      <a:pt x="284734" y="205397"/>
                      <a:pt x="284734" y="204840"/>
                      <a:pt x="284734" y="204583"/>
                    </a:cubicBezTo>
                    <a:cubicBezTo>
                      <a:pt x="284734" y="204326"/>
                      <a:pt x="284648" y="203597"/>
                      <a:pt x="284476" y="202397"/>
                    </a:cubicBezTo>
                    <a:cubicBezTo>
                      <a:pt x="284476" y="202054"/>
                      <a:pt x="284519" y="201711"/>
                      <a:pt x="284605" y="201368"/>
                    </a:cubicBezTo>
                    <a:cubicBezTo>
                      <a:pt x="284691" y="201025"/>
                      <a:pt x="284648" y="200683"/>
                      <a:pt x="284476" y="200340"/>
                    </a:cubicBezTo>
                    <a:cubicBezTo>
                      <a:pt x="284305" y="199997"/>
                      <a:pt x="284048" y="199482"/>
                      <a:pt x="283705" y="198797"/>
                    </a:cubicBezTo>
                    <a:cubicBezTo>
                      <a:pt x="284048" y="197939"/>
                      <a:pt x="284305" y="197554"/>
                      <a:pt x="284476" y="197639"/>
                    </a:cubicBezTo>
                    <a:cubicBezTo>
                      <a:pt x="284648" y="197725"/>
                      <a:pt x="284819" y="197168"/>
                      <a:pt x="284991" y="195968"/>
                    </a:cubicBezTo>
                    <a:cubicBezTo>
                      <a:pt x="285162" y="195453"/>
                      <a:pt x="284991" y="194553"/>
                      <a:pt x="284476" y="193267"/>
                    </a:cubicBezTo>
                    <a:cubicBezTo>
                      <a:pt x="283962" y="191981"/>
                      <a:pt x="283619" y="191081"/>
                      <a:pt x="283448" y="190567"/>
                    </a:cubicBezTo>
                    <a:cubicBezTo>
                      <a:pt x="283105" y="190053"/>
                      <a:pt x="282848" y="189881"/>
                      <a:pt x="282676" y="190053"/>
                    </a:cubicBezTo>
                    <a:cubicBezTo>
                      <a:pt x="282505" y="190224"/>
                      <a:pt x="282333" y="189795"/>
                      <a:pt x="282162" y="188767"/>
                    </a:cubicBezTo>
                    <a:cubicBezTo>
                      <a:pt x="281647" y="186366"/>
                      <a:pt x="281733" y="184138"/>
                      <a:pt x="282419" y="182080"/>
                    </a:cubicBezTo>
                    <a:cubicBezTo>
                      <a:pt x="282419" y="181737"/>
                      <a:pt x="282762" y="181094"/>
                      <a:pt x="283448" y="180151"/>
                    </a:cubicBezTo>
                    <a:cubicBezTo>
                      <a:pt x="284133" y="179208"/>
                      <a:pt x="284648" y="178566"/>
                      <a:pt x="284991" y="178223"/>
                    </a:cubicBezTo>
                    <a:cubicBezTo>
                      <a:pt x="285334" y="177880"/>
                      <a:pt x="285891" y="177280"/>
                      <a:pt x="286662" y="176422"/>
                    </a:cubicBezTo>
                    <a:cubicBezTo>
                      <a:pt x="287434" y="175565"/>
                      <a:pt x="287991" y="174879"/>
                      <a:pt x="288334" y="174365"/>
                    </a:cubicBezTo>
                    <a:cubicBezTo>
                      <a:pt x="290220" y="173336"/>
                      <a:pt x="290991" y="172650"/>
                      <a:pt x="290649" y="172308"/>
                    </a:cubicBezTo>
                    <a:cubicBezTo>
                      <a:pt x="290306" y="171965"/>
                      <a:pt x="290563" y="171193"/>
                      <a:pt x="291420" y="169993"/>
                    </a:cubicBezTo>
                    <a:cubicBezTo>
                      <a:pt x="291763" y="169650"/>
                      <a:pt x="292063" y="169393"/>
                      <a:pt x="292320" y="169221"/>
                    </a:cubicBezTo>
                    <a:cubicBezTo>
                      <a:pt x="292577" y="169050"/>
                      <a:pt x="292877" y="168793"/>
                      <a:pt x="293220" y="168450"/>
                    </a:cubicBezTo>
                    <a:cubicBezTo>
                      <a:pt x="294763" y="167421"/>
                      <a:pt x="295706" y="166735"/>
                      <a:pt x="296049" y="166393"/>
                    </a:cubicBezTo>
                    <a:cubicBezTo>
                      <a:pt x="296392" y="166050"/>
                      <a:pt x="297764" y="165621"/>
                      <a:pt x="300164" y="165107"/>
                    </a:cubicBezTo>
                    <a:close/>
                    <a:moveTo>
                      <a:pt x="418336" y="158549"/>
                    </a:moveTo>
                    <a:cubicBezTo>
                      <a:pt x="418765" y="158634"/>
                      <a:pt x="419493" y="158677"/>
                      <a:pt x="420522" y="158677"/>
                    </a:cubicBezTo>
                    <a:cubicBezTo>
                      <a:pt x="422579" y="158849"/>
                      <a:pt x="423351" y="158806"/>
                      <a:pt x="422837" y="158549"/>
                    </a:cubicBezTo>
                    <a:cubicBezTo>
                      <a:pt x="422322" y="158292"/>
                      <a:pt x="422751" y="158506"/>
                      <a:pt x="424122" y="159192"/>
                    </a:cubicBezTo>
                    <a:cubicBezTo>
                      <a:pt x="425151" y="159535"/>
                      <a:pt x="425665" y="159535"/>
                      <a:pt x="425665" y="159192"/>
                    </a:cubicBezTo>
                    <a:cubicBezTo>
                      <a:pt x="425665" y="158849"/>
                      <a:pt x="426094" y="158849"/>
                      <a:pt x="426951" y="159192"/>
                    </a:cubicBezTo>
                    <a:cubicBezTo>
                      <a:pt x="428666" y="159535"/>
                      <a:pt x="429523" y="159663"/>
                      <a:pt x="429523" y="159577"/>
                    </a:cubicBezTo>
                    <a:cubicBezTo>
                      <a:pt x="429523" y="159492"/>
                      <a:pt x="430123" y="159620"/>
                      <a:pt x="431323" y="159963"/>
                    </a:cubicBezTo>
                    <a:lnTo>
                      <a:pt x="431580" y="160478"/>
                    </a:lnTo>
                    <a:cubicBezTo>
                      <a:pt x="431923" y="160478"/>
                      <a:pt x="432181" y="160392"/>
                      <a:pt x="432352" y="160220"/>
                    </a:cubicBezTo>
                    <a:cubicBezTo>
                      <a:pt x="432523" y="160049"/>
                      <a:pt x="432781" y="160306"/>
                      <a:pt x="433123" y="160992"/>
                    </a:cubicBezTo>
                    <a:cubicBezTo>
                      <a:pt x="433466" y="161335"/>
                      <a:pt x="433595" y="161549"/>
                      <a:pt x="433509" y="161635"/>
                    </a:cubicBezTo>
                    <a:cubicBezTo>
                      <a:pt x="433424" y="161721"/>
                      <a:pt x="433638" y="161935"/>
                      <a:pt x="434152" y="162278"/>
                    </a:cubicBezTo>
                    <a:cubicBezTo>
                      <a:pt x="435009" y="163306"/>
                      <a:pt x="435610" y="163692"/>
                      <a:pt x="435952" y="163435"/>
                    </a:cubicBezTo>
                    <a:cubicBezTo>
                      <a:pt x="436295" y="163178"/>
                      <a:pt x="436895" y="163049"/>
                      <a:pt x="437753" y="163049"/>
                    </a:cubicBezTo>
                    <a:cubicBezTo>
                      <a:pt x="438610" y="163221"/>
                      <a:pt x="439124" y="163521"/>
                      <a:pt x="439296" y="163949"/>
                    </a:cubicBezTo>
                    <a:cubicBezTo>
                      <a:pt x="439467" y="164378"/>
                      <a:pt x="439724" y="164764"/>
                      <a:pt x="440067" y="165107"/>
                    </a:cubicBezTo>
                    <a:cubicBezTo>
                      <a:pt x="440924" y="165964"/>
                      <a:pt x="441439" y="166264"/>
                      <a:pt x="441610" y="166007"/>
                    </a:cubicBezTo>
                    <a:cubicBezTo>
                      <a:pt x="441782" y="165750"/>
                      <a:pt x="442210" y="166050"/>
                      <a:pt x="442896" y="166907"/>
                    </a:cubicBezTo>
                    <a:cubicBezTo>
                      <a:pt x="443925" y="167764"/>
                      <a:pt x="444868" y="168493"/>
                      <a:pt x="445725" y="169093"/>
                    </a:cubicBezTo>
                    <a:cubicBezTo>
                      <a:pt x="446582" y="169693"/>
                      <a:pt x="447525" y="170336"/>
                      <a:pt x="448554" y="171022"/>
                    </a:cubicBezTo>
                    <a:lnTo>
                      <a:pt x="449583" y="172050"/>
                    </a:lnTo>
                    <a:cubicBezTo>
                      <a:pt x="450269" y="172908"/>
                      <a:pt x="450611" y="173508"/>
                      <a:pt x="450611" y="173851"/>
                    </a:cubicBezTo>
                    <a:cubicBezTo>
                      <a:pt x="450611" y="174194"/>
                      <a:pt x="450783" y="174622"/>
                      <a:pt x="451126" y="175137"/>
                    </a:cubicBezTo>
                    <a:lnTo>
                      <a:pt x="451383" y="175137"/>
                    </a:lnTo>
                    <a:lnTo>
                      <a:pt x="451512" y="175137"/>
                    </a:lnTo>
                    <a:cubicBezTo>
                      <a:pt x="451426" y="174965"/>
                      <a:pt x="451812" y="175137"/>
                      <a:pt x="452669" y="175651"/>
                    </a:cubicBezTo>
                    <a:cubicBezTo>
                      <a:pt x="453012" y="175994"/>
                      <a:pt x="453183" y="176251"/>
                      <a:pt x="453183" y="176422"/>
                    </a:cubicBezTo>
                    <a:cubicBezTo>
                      <a:pt x="453183" y="176594"/>
                      <a:pt x="453355" y="177022"/>
                      <a:pt x="453698" y="177708"/>
                    </a:cubicBezTo>
                    <a:lnTo>
                      <a:pt x="453698" y="178223"/>
                    </a:lnTo>
                    <a:lnTo>
                      <a:pt x="453955" y="178480"/>
                    </a:lnTo>
                    <a:cubicBezTo>
                      <a:pt x="454126" y="178823"/>
                      <a:pt x="454169" y="178908"/>
                      <a:pt x="454083" y="178737"/>
                    </a:cubicBezTo>
                    <a:cubicBezTo>
                      <a:pt x="453998" y="178566"/>
                      <a:pt x="454126" y="178823"/>
                      <a:pt x="454469" y="179508"/>
                    </a:cubicBezTo>
                    <a:cubicBezTo>
                      <a:pt x="454640" y="179851"/>
                      <a:pt x="454640" y="180280"/>
                      <a:pt x="454469" y="180794"/>
                    </a:cubicBezTo>
                    <a:lnTo>
                      <a:pt x="453698" y="181823"/>
                    </a:lnTo>
                    <a:cubicBezTo>
                      <a:pt x="453526" y="182166"/>
                      <a:pt x="453440" y="182252"/>
                      <a:pt x="453440" y="182080"/>
                    </a:cubicBezTo>
                    <a:cubicBezTo>
                      <a:pt x="453440" y="181909"/>
                      <a:pt x="453440" y="182080"/>
                      <a:pt x="453440" y="182595"/>
                    </a:cubicBezTo>
                    <a:cubicBezTo>
                      <a:pt x="453440" y="183109"/>
                      <a:pt x="453397" y="183238"/>
                      <a:pt x="453312" y="182980"/>
                    </a:cubicBezTo>
                    <a:cubicBezTo>
                      <a:pt x="453226" y="182723"/>
                      <a:pt x="453355" y="182766"/>
                      <a:pt x="453698" y="183109"/>
                    </a:cubicBezTo>
                    <a:cubicBezTo>
                      <a:pt x="453355" y="183966"/>
                      <a:pt x="453312" y="184309"/>
                      <a:pt x="453569" y="184138"/>
                    </a:cubicBezTo>
                    <a:cubicBezTo>
                      <a:pt x="453826" y="183966"/>
                      <a:pt x="453869" y="184395"/>
                      <a:pt x="453698" y="185424"/>
                    </a:cubicBezTo>
                    <a:cubicBezTo>
                      <a:pt x="453869" y="185938"/>
                      <a:pt x="453912" y="186281"/>
                      <a:pt x="453826" y="186452"/>
                    </a:cubicBezTo>
                    <a:cubicBezTo>
                      <a:pt x="453740" y="186624"/>
                      <a:pt x="453783" y="186967"/>
                      <a:pt x="453955" y="187481"/>
                    </a:cubicBezTo>
                    <a:cubicBezTo>
                      <a:pt x="454126" y="188510"/>
                      <a:pt x="454298" y="189495"/>
                      <a:pt x="454469" y="190438"/>
                    </a:cubicBezTo>
                    <a:cubicBezTo>
                      <a:pt x="454640" y="191381"/>
                      <a:pt x="454469" y="192367"/>
                      <a:pt x="453955" y="193396"/>
                    </a:cubicBezTo>
                    <a:cubicBezTo>
                      <a:pt x="453955" y="193567"/>
                      <a:pt x="453869" y="193910"/>
                      <a:pt x="453698" y="194425"/>
                    </a:cubicBezTo>
                    <a:cubicBezTo>
                      <a:pt x="453698" y="194768"/>
                      <a:pt x="453698" y="195025"/>
                      <a:pt x="453698" y="195196"/>
                    </a:cubicBezTo>
                    <a:cubicBezTo>
                      <a:pt x="453698" y="195368"/>
                      <a:pt x="453526" y="195625"/>
                      <a:pt x="453183" y="195968"/>
                    </a:cubicBezTo>
                    <a:cubicBezTo>
                      <a:pt x="452326" y="197168"/>
                      <a:pt x="451983" y="197768"/>
                      <a:pt x="452154" y="197768"/>
                    </a:cubicBezTo>
                    <a:cubicBezTo>
                      <a:pt x="452326" y="197768"/>
                      <a:pt x="452240" y="198111"/>
                      <a:pt x="451897" y="198797"/>
                    </a:cubicBezTo>
                    <a:lnTo>
                      <a:pt x="450097" y="201111"/>
                    </a:lnTo>
                    <a:cubicBezTo>
                      <a:pt x="449583" y="201454"/>
                      <a:pt x="449068" y="201968"/>
                      <a:pt x="448554" y="202654"/>
                    </a:cubicBezTo>
                    <a:cubicBezTo>
                      <a:pt x="448383" y="202997"/>
                      <a:pt x="448211" y="203254"/>
                      <a:pt x="448040" y="203426"/>
                    </a:cubicBezTo>
                    <a:cubicBezTo>
                      <a:pt x="447868" y="203597"/>
                      <a:pt x="447697" y="203940"/>
                      <a:pt x="447525" y="204454"/>
                    </a:cubicBezTo>
                    <a:cubicBezTo>
                      <a:pt x="447182" y="204797"/>
                      <a:pt x="446925" y="205012"/>
                      <a:pt x="446754" y="205097"/>
                    </a:cubicBezTo>
                    <a:cubicBezTo>
                      <a:pt x="446582" y="205183"/>
                      <a:pt x="446325" y="205397"/>
                      <a:pt x="445982" y="205740"/>
                    </a:cubicBezTo>
                    <a:cubicBezTo>
                      <a:pt x="445811" y="205912"/>
                      <a:pt x="445682" y="206083"/>
                      <a:pt x="445597" y="206255"/>
                    </a:cubicBezTo>
                    <a:cubicBezTo>
                      <a:pt x="445511" y="206426"/>
                      <a:pt x="445211" y="206683"/>
                      <a:pt x="444696" y="207026"/>
                    </a:cubicBezTo>
                    <a:cubicBezTo>
                      <a:pt x="442982" y="208055"/>
                      <a:pt x="441653" y="208741"/>
                      <a:pt x="440710" y="209084"/>
                    </a:cubicBezTo>
                    <a:cubicBezTo>
                      <a:pt x="439767" y="209427"/>
                      <a:pt x="439081" y="209598"/>
                      <a:pt x="438653" y="209598"/>
                    </a:cubicBezTo>
                    <a:cubicBezTo>
                      <a:pt x="438224" y="209598"/>
                      <a:pt x="437924" y="209512"/>
                      <a:pt x="437753" y="209341"/>
                    </a:cubicBezTo>
                    <a:cubicBezTo>
                      <a:pt x="437581" y="209169"/>
                      <a:pt x="437238" y="209255"/>
                      <a:pt x="436724" y="209598"/>
                    </a:cubicBezTo>
                    <a:cubicBezTo>
                      <a:pt x="434838" y="209941"/>
                      <a:pt x="433466" y="210112"/>
                      <a:pt x="432609" y="210112"/>
                    </a:cubicBezTo>
                    <a:cubicBezTo>
                      <a:pt x="431752" y="210112"/>
                      <a:pt x="430723" y="209598"/>
                      <a:pt x="429523" y="208569"/>
                    </a:cubicBezTo>
                    <a:lnTo>
                      <a:pt x="427980" y="207026"/>
                    </a:lnTo>
                    <a:cubicBezTo>
                      <a:pt x="427637" y="206340"/>
                      <a:pt x="427380" y="205912"/>
                      <a:pt x="427209" y="205740"/>
                    </a:cubicBezTo>
                    <a:cubicBezTo>
                      <a:pt x="427037" y="205569"/>
                      <a:pt x="426780" y="205226"/>
                      <a:pt x="426437" y="204712"/>
                    </a:cubicBezTo>
                    <a:lnTo>
                      <a:pt x="425665" y="203683"/>
                    </a:lnTo>
                    <a:cubicBezTo>
                      <a:pt x="425323" y="203340"/>
                      <a:pt x="425237" y="203169"/>
                      <a:pt x="425408" y="203169"/>
                    </a:cubicBezTo>
                    <a:cubicBezTo>
                      <a:pt x="425580" y="203169"/>
                      <a:pt x="425494" y="202911"/>
                      <a:pt x="425151" y="202397"/>
                    </a:cubicBezTo>
                    <a:cubicBezTo>
                      <a:pt x="424808" y="202054"/>
                      <a:pt x="424508" y="201883"/>
                      <a:pt x="424251" y="201883"/>
                    </a:cubicBezTo>
                    <a:cubicBezTo>
                      <a:pt x="423994" y="201883"/>
                      <a:pt x="423694" y="201626"/>
                      <a:pt x="423351" y="201111"/>
                    </a:cubicBezTo>
                    <a:cubicBezTo>
                      <a:pt x="422494" y="200425"/>
                      <a:pt x="422065" y="199911"/>
                      <a:pt x="422065" y="199568"/>
                    </a:cubicBezTo>
                    <a:cubicBezTo>
                      <a:pt x="422065" y="199225"/>
                      <a:pt x="421894" y="198625"/>
                      <a:pt x="421551" y="197768"/>
                    </a:cubicBezTo>
                    <a:lnTo>
                      <a:pt x="419493" y="194167"/>
                    </a:lnTo>
                    <a:cubicBezTo>
                      <a:pt x="419493" y="193653"/>
                      <a:pt x="419236" y="192967"/>
                      <a:pt x="418722" y="192110"/>
                    </a:cubicBezTo>
                    <a:cubicBezTo>
                      <a:pt x="418379" y="191767"/>
                      <a:pt x="418122" y="191639"/>
                      <a:pt x="417950" y="191724"/>
                    </a:cubicBezTo>
                    <a:cubicBezTo>
                      <a:pt x="417779" y="191810"/>
                      <a:pt x="417522" y="191681"/>
                      <a:pt x="417179" y="191339"/>
                    </a:cubicBezTo>
                    <a:lnTo>
                      <a:pt x="417436" y="189281"/>
                    </a:lnTo>
                    <a:cubicBezTo>
                      <a:pt x="417093" y="189110"/>
                      <a:pt x="416836" y="188981"/>
                      <a:pt x="416664" y="188895"/>
                    </a:cubicBezTo>
                    <a:cubicBezTo>
                      <a:pt x="416493" y="188810"/>
                      <a:pt x="416150" y="188510"/>
                      <a:pt x="415636" y="187995"/>
                    </a:cubicBezTo>
                    <a:cubicBezTo>
                      <a:pt x="415121" y="187309"/>
                      <a:pt x="414864" y="186881"/>
                      <a:pt x="414864" y="186709"/>
                    </a:cubicBezTo>
                    <a:cubicBezTo>
                      <a:pt x="414864" y="186538"/>
                      <a:pt x="414521" y="186366"/>
                      <a:pt x="413835" y="186195"/>
                    </a:cubicBezTo>
                    <a:cubicBezTo>
                      <a:pt x="413835" y="184995"/>
                      <a:pt x="413878" y="183580"/>
                      <a:pt x="413964" y="181952"/>
                    </a:cubicBezTo>
                    <a:cubicBezTo>
                      <a:pt x="414050" y="180323"/>
                      <a:pt x="413578" y="179251"/>
                      <a:pt x="412549" y="178737"/>
                    </a:cubicBezTo>
                    <a:cubicBezTo>
                      <a:pt x="412549" y="177365"/>
                      <a:pt x="412635" y="176465"/>
                      <a:pt x="412807" y="176037"/>
                    </a:cubicBezTo>
                    <a:cubicBezTo>
                      <a:pt x="412978" y="175608"/>
                      <a:pt x="413064" y="175351"/>
                      <a:pt x="413064" y="175265"/>
                    </a:cubicBezTo>
                    <a:cubicBezTo>
                      <a:pt x="413064" y="175179"/>
                      <a:pt x="412978" y="175008"/>
                      <a:pt x="412807" y="174751"/>
                    </a:cubicBezTo>
                    <a:cubicBezTo>
                      <a:pt x="412635" y="174494"/>
                      <a:pt x="412378" y="173936"/>
                      <a:pt x="412035" y="173079"/>
                    </a:cubicBezTo>
                    <a:cubicBezTo>
                      <a:pt x="411692" y="172736"/>
                      <a:pt x="411564" y="172308"/>
                      <a:pt x="411649" y="171793"/>
                    </a:cubicBezTo>
                    <a:cubicBezTo>
                      <a:pt x="411735" y="171279"/>
                      <a:pt x="411606" y="170679"/>
                      <a:pt x="411264" y="169993"/>
                    </a:cubicBezTo>
                    <a:cubicBezTo>
                      <a:pt x="410921" y="169307"/>
                      <a:pt x="410449" y="168879"/>
                      <a:pt x="409849" y="168707"/>
                    </a:cubicBezTo>
                    <a:cubicBezTo>
                      <a:pt x="409249" y="168536"/>
                      <a:pt x="409463" y="167678"/>
                      <a:pt x="410492" y="166135"/>
                    </a:cubicBezTo>
                    <a:cubicBezTo>
                      <a:pt x="410835" y="164935"/>
                      <a:pt x="411221" y="164207"/>
                      <a:pt x="411649" y="163949"/>
                    </a:cubicBezTo>
                    <a:cubicBezTo>
                      <a:pt x="412078" y="163692"/>
                      <a:pt x="412807" y="163392"/>
                      <a:pt x="413835" y="163049"/>
                    </a:cubicBezTo>
                    <a:lnTo>
                      <a:pt x="414093" y="163049"/>
                    </a:lnTo>
                    <a:lnTo>
                      <a:pt x="414093" y="162535"/>
                    </a:lnTo>
                    <a:lnTo>
                      <a:pt x="414350" y="162535"/>
                    </a:lnTo>
                    <a:cubicBezTo>
                      <a:pt x="414693" y="162363"/>
                      <a:pt x="414993" y="162106"/>
                      <a:pt x="415250" y="161763"/>
                    </a:cubicBezTo>
                    <a:cubicBezTo>
                      <a:pt x="415507" y="161421"/>
                      <a:pt x="415807" y="161163"/>
                      <a:pt x="416150" y="160992"/>
                    </a:cubicBezTo>
                    <a:lnTo>
                      <a:pt x="417179" y="159706"/>
                    </a:lnTo>
                    <a:cubicBezTo>
                      <a:pt x="417522" y="158849"/>
                      <a:pt x="417907" y="158463"/>
                      <a:pt x="418336" y="158549"/>
                    </a:cubicBezTo>
                    <a:close/>
                    <a:moveTo>
                      <a:pt x="931548" y="152119"/>
                    </a:moveTo>
                    <a:cubicBezTo>
                      <a:pt x="930519" y="152548"/>
                      <a:pt x="928805" y="152934"/>
                      <a:pt x="926404" y="153277"/>
                    </a:cubicBezTo>
                    <a:cubicBezTo>
                      <a:pt x="925033" y="153620"/>
                      <a:pt x="924261" y="153791"/>
                      <a:pt x="924090" y="153791"/>
                    </a:cubicBezTo>
                    <a:cubicBezTo>
                      <a:pt x="923918" y="153791"/>
                      <a:pt x="922975" y="154391"/>
                      <a:pt x="921261" y="155591"/>
                    </a:cubicBezTo>
                    <a:lnTo>
                      <a:pt x="915603" y="159449"/>
                    </a:lnTo>
                    <a:cubicBezTo>
                      <a:pt x="914403" y="160649"/>
                      <a:pt x="913460" y="161378"/>
                      <a:pt x="912774" y="161635"/>
                    </a:cubicBezTo>
                    <a:cubicBezTo>
                      <a:pt x="912088" y="161892"/>
                      <a:pt x="911488" y="162535"/>
                      <a:pt x="910974" y="163564"/>
                    </a:cubicBezTo>
                    <a:cubicBezTo>
                      <a:pt x="910802" y="164078"/>
                      <a:pt x="910759" y="164335"/>
                      <a:pt x="910845" y="164335"/>
                    </a:cubicBezTo>
                    <a:cubicBezTo>
                      <a:pt x="910931" y="164335"/>
                      <a:pt x="910802" y="164507"/>
                      <a:pt x="910459" y="164850"/>
                    </a:cubicBezTo>
                    <a:cubicBezTo>
                      <a:pt x="909259" y="165878"/>
                      <a:pt x="908873" y="166393"/>
                      <a:pt x="909302" y="166393"/>
                    </a:cubicBezTo>
                    <a:cubicBezTo>
                      <a:pt x="909731" y="166393"/>
                      <a:pt x="909945" y="167164"/>
                      <a:pt x="909945" y="168707"/>
                    </a:cubicBezTo>
                    <a:cubicBezTo>
                      <a:pt x="911660" y="168707"/>
                      <a:pt x="913631" y="169007"/>
                      <a:pt x="915860" y="169607"/>
                    </a:cubicBezTo>
                    <a:cubicBezTo>
                      <a:pt x="918089" y="170207"/>
                      <a:pt x="919975" y="170164"/>
                      <a:pt x="921518" y="169479"/>
                    </a:cubicBezTo>
                    <a:cubicBezTo>
                      <a:pt x="922890" y="168964"/>
                      <a:pt x="924004" y="168493"/>
                      <a:pt x="924861" y="168064"/>
                    </a:cubicBezTo>
                    <a:cubicBezTo>
                      <a:pt x="925718" y="167636"/>
                      <a:pt x="926662" y="167078"/>
                      <a:pt x="927690" y="166393"/>
                    </a:cubicBezTo>
                    <a:cubicBezTo>
                      <a:pt x="928376" y="166221"/>
                      <a:pt x="928719" y="165707"/>
                      <a:pt x="928719" y="164850"/>
                    </a:cubicBezTo>
                    <a:cubicBezTo>
                      <a:pt x="927862" y="164678"/>
                      <a:pt x="927090" y="164764"/>
                      <a:pt x="926404" y="165107"/>
                    </a:cubicBezTo>
                    <a:cubicBezTo>
                      <a:pt x="925890" y="165450"/>
                      <a:pt x="925761" y="165664"/>
                      <a:pt x="926019" y="165750"/>
                    </a:cubicBezTo>
                    <a:cubicBezTo>
                      <a:pt x="926276" y="165835"/>
                      <a:pt x="925890" y="165878"/>
                      <a:pt x="924861" y="165878"/>
                    </a:cubicBezTo>
                    <a:cubicBezTo>
                      <a:pt x="925204" y="164850"/>
                      <a:pt x="926019" y="164035"/>
                      <a:pt x="927304" y="163435"/>
                    </a:cubicBezTo>
                    <a:cubicBezTo>
                      <a:pt x="928590" y="162835"/>
                      <a:pt x="929490" y="161592"/>
                      <a:pt x="930005" y="159706"/>
                    </a:cubicBezTo>
                    <a:cubicBezTo>
                      <a:pt x="930176" y="158849"/>
                      <a:pt x="930348" y="158377"/>
                      <a:pt x="930519" y="158292"/>
                    </a:cubicBezTo>
                    <a:cubicBezTo>
                      <a:pt x="930691" y="158206"/>
                      <a:pt x="930948" y="157992"/>
                      <a:pt x="931291" y="157649"/>
                    </a:cubicBezTo>
                    <a:lnTo>
                      <a:pt x="932319" y="154563"/>
                    </a:lnTo>
                    <a:cubicBezTo>
                      <a:pt x="932834" y="152505"/>
                      <a:pt x="932576" y="151691"/>
                      <a:pt x="931548" y="152119"/>
                    </a:cubicBezTo>
                    <a:close/>
                    <a:moveTo>
                      <a:pt x="2188171" y="145047"/>
                    </a:moveTo>
                    <a:lnTo>
                      <a:pt x="2188429" y="145047"/>
                    </a:lnTo>
                    <a:cubicBezTo>
                      <a:pt x="2188772" y="144876"/>
                      <a:pt x="2188857" y="144961"/>
                      <a:pt x="2188686" y="145304"/>
                    </a:cubicBezTo>
                    <a:cubicBezTo>
                      <a:pt x="2188514" y="145647"/>
                      <a:pt x="2188343" y="145733"/>
                      <a:pt x="2188171" y="145561"/>
                    </a:cubicBezTo>
                    <a:cubicBezTo>
                      <a:pt x="2188000" y="145390"/>
                      <a:pt x="2188000" y="145218"/>
                      <a:pt x="2188171" y="145047"/>
                    </a:cubicBezTo>
                    <a:close/>
                    <a:moveTo>
                      <a:pt x="2187271" y="144147"/>
                    </a:moveTo>
                    <a:cubicBezTo>
                      <a:pt x="2187014" y="143890"/>
                      <a:pt x="2186800" y="144190"/>
                      <a:pt x="2186628" y="145047"/>
                    </a:cubicBezTo>
                    <a:cubicBezTo>
                      <a:pt x="2185600" y="145047"/>
                      <a:pt x="2185043" y="144961"/>
                      <a:pt x="2184957" y="144790"/>
                    </a:cubicBezTo>
                    <a:cubicBezTo>
                      <a:pt x="2184871" y="144618"/>
                      <a:pt x="2184485" y="144533"/>
                      <a:pt x="2183799" y="144533"/>
                    </a:cubicBezTo>
                    <a:cubicBezTo>
                      <a:pt x="2180542" y="144190"/>
                      <a:pt x="2178870" y="144361"/>
                      <a:pt x="2178785" y="145047"/>
                    </a:cubicBezTo>
                    <a:cubicBezTo>
                      <a:pt x="2178699" y="145733"/>
                      <a:pt x="2178570" y="146504"/>
                      <a:pt x="2178399" y="147362"/>
                    </a:cubicBezTo>
                    <a:cubicBezTo>
                      <a:pt x="2178228" y="147876"/>
                      <a:pt x="2177799" y="148948"/>
                      <a:pt x="2177113" y="150576"/>
                    </a:cubicBezTo>
                    <a:cubicBezTo>
                      <a:pt x="2176427" y="152205"/>
                      <a:pt x="2176256" y="153277"/>
                      <a:pt x="2176599" y="153791"/>
                    </a:cubicBezTo>
                    <a:cubicBezTo>
                      <a:pt x="2176770" y="153962"/>
                      <a:pt x="2176770" y="154048"/>
                      <a:pt x="2176599" y="154048"/>
                    </a:cubicBezTo>
                    <a:cubicBezTo>
                      <a:pt x="2176427" y="154048"/>
                      <a:pt x="2176684" y="153962"/>
                      <a:pt x="2177370" y="153791"/>
                    </a:cubicBezTo>
                    <a:cubicBezTo>
                      <a:pt x="2178399" y="153448"/>
                      <a:pt x="2179771" y="152677"/>
                      <a:pt x="2181485" y="151476"/>
                    </a:cubicBezTo>
                    <a:cubicBezTo>
                      <a:pt x="2183200" y="150276"/>
                      <a:pt x="2184485" y="149333"/>
                      <a:pt x="2185343" y="148647"/>
                    </a:cubicBezTo>
                    <a:lnTo>
                      <a:pt x="2186114" y="148133"/>
                    </a:lnTo>
                    <a:lnTo>
                      <a:pt x="2186371" y="147876"/>
                    </a:lnTo>
                    <a:lnTo>
                      <a:pt x="2186628" y="147619"/>
                    </a:lnTo>
                    <a:cubicBezTo>
                      <a:pt x="2186972" y="146762"/>
                      <a:pt x="2187014" y="146504"/>
                      <a:pt x="2186757" y="146847"/>
                    </a:cubicBezTo>
                    <a:cubicBezTo>
                      <a:pt x="2186500" y="147190"/>
                      <a:pt x="2186543" y="147019"/>
                      <a:pt x="2186886" y="146333"/>
                    </a:cubicBezTo>
                    <a:cubicBezTo>
                      <a:pt x="2187400" y="145990"/>
                      <a:pt x="2187872" y="145904"/>
                      <a:pt x="2188300" y="146076"/>
                    </a:cubicBezTo>
                    <a:cubicBezTo>
                      <a:pt x="2188729" y="146247"/>
                      <a:pt x="2189029" y="145819"/>
                      <a:pt x="2189200" y="144790"/>
                    </a:cubicBezTo>
                    <a:cubicBezTo>
                      <a:pt x="2188171" y="144618"/>
                      <a:pt x="2187528" y="144404"/>
                      <a:pt x="2187271" y="144147"/>
                    </a:cubicBezTo>
                    <a:close/>
                    <a:moveTo>
                      <a:pt x="1209830" y="141189"/>
                    </a:moveTo>
                    <a:cubicBezTo>
                      <a:pt x="1208459" y="141189"/>
                      <a:pt x="1206958" y="141447"/>
                      <a:pt x="1205330" y="141961"/>
                    </a:cubicBezTo>
                    <a:cubicBezTo>
                      <a:pt x="1203701" y="142475"/>
                      <a:pt x="1202458" y="143161"/>
                      <a:pt x="1201601" y="144018"/>
                    </a:cubicBezTo>
                    <a:cubicBezTo>
                      <a:pt x="1200572" y="144533"/>
                      <a:pt x="1199886" y="144704"/>
                      <a:pt x="1199543" y="144533"/>
                    </a:cubicBezTo>
                    <a:cubicBezTo>
                      <a:pt x="1199200" y="144361"/>
                      <a:pt x="1198172" y="144876"/>
                      <a:pt x="1196457" y="146076"/>
                    </a:cubicBezTo>
                    <a:cubicBezTo>
                      <a:pt x="1195600" y="146419"/>
                      <a:pt x="1194828" y="146719"/>
                      <a:pt x="1194143" y="146976"/>
                    </a:cubicBezTo>
                    <a:cubicBezTo>
                      <a:pt x="1193457" y="147233"/>
                      <a:pt x="1192599" y="147619"/>
                      <a:pt x="1191571" y="148133"/>
                    </a:cubicBezTo>
                    <a:cubicBezTo>
                      <a:pt x="1191228" y="148647"/>
                      <a:pt x="1191014" y="148948"/>
                      <a:pt x="1190928" y="149033"/>
                    </a:cubicBezTo>
                    <a:cubicBezTo>
                      <a:pt x="1190842" y="149119"/>
                      <a:pt x="1190456" y="149419"/>
                      <a:pt x="1189771" y="149933"/>
                    </a:cubicBezTo>
                    <a:cubicBezTo>
                      <a:pt x="1187885" y="150962"/>
                      <a:pt x="1186770" y="151476"/>
                      <a:pt x="1186427" y="151476"/>
                    </a:cubicBezTo>
                    <a:cubicBezTo>
                      <a:pt x="1186084" y="151476"/>
                      <a:pt x="1184884" y="152162"/>
                      <a:pt x="1182827" y="153534"/>
                    </a:cubicBezTo>
                    <a:cubicBezTo>
                      <a:pt x="1182484" y="153877"/>
                      <a:pt x="1182184" y="154134"/>
                      <a:pt x="1181927" y="154305"/>
                    </a:cubicBezTo>
                    <a:cubicBezTo>
                      <a:pt x="1181670" y="154477"/>
                      <a:pt x="1181284" y="154734"/>
                      <a:pt x="1180769" y="155077"/>
                    </a:cubicBezTo>
                    <a:cubicBezTo>
                      <a:pt x="1179569" y="155763"/>
                      <a:pt x="1178755" y="156363"/>
                      <a:pt x="1178326" y="156877"/>
                    </a:cubicBezTo>
                    <a:cubicBezTo>
                      <a:pt x="1177898" y="157391"/>
                      <a:pt x="1177512" y="157734"/>
                      <a:pt x="1177169" y="157906"/>
                    </a:cubicBezTo>
                    <a:cubicBezTo>
                      <a:pt x="1176826" y="158077"/>
                      <a:pt x="1176483" y="158249"/>
                      <a:pt x="1176140" y="158420"/>
                    </a:cubicBezTo>
                    <a:cubicBezTo>
                      <a:pt x="1175797" y="158592"/>
                      <a:pt x="1175369" y="158934"/>
                      <a:pt x="1174854" y="159449"/>
                    </a:cubicBezTo>
                    <a:cubicBezTo>
                      <a:pt x="1174340" y="159792"/>
                      <a:pt x="1173654" y="160306"/>
                      <a:pt x="1172797" y="160992"/>
                    </a:cubicBezTo>
                    <a:cubicBezTo>
                      <a:pt x="1173311" y="161849"/>
                      <a:pt x="1173740" y="162449"/>
                      <a:pt x="1174083" y="162792"/>
                    </a:cubicBezTo>
                    <a:cubicBezTo>
                      <a:pt x="1174426" y="163135"/>
                      <a:pt x="1174769" y="163649"/>
                      <a:pt x="1175112" y="164335"/>
                    </a:cubicBezTo>
                    <a:cubicBezTo>
                      <a:pt x="1176312" y="165535"/>
                      <a:pt x="1176826" y="165964"/>
                      <a:pt x="1176655" y="165621"/>
                    </a:cubicBezTo>
                    <a:cubicBezTo>
                      <a:pt x="1176483" y="165278"/>
                      <a:pt x="1176826" y="165964"/>
                      <a:pt x="1177683" y="167678"/>
                    </a:cubicBezTo>
                    <a:lnTo>
                      <a:pt x="1177683" y="168193"/>
                    </a:lnTo>
                    <a:lnTo>
                      <a:pt x="1178455" y="169479"/>
                    </a:lnTo>
                    <a:cubicBezTo>
                      <a:pt x="1178455" y="169822"/>
                      <a:pt x="1178541" y="170079"/>
                      <a:pt x="1178712" y="170250"/>
                    </a:cubicBezTo>
                    <a:cubicBezTo>
                      <a:pt x="1178883" y="170422"/>
                      <a:pt x="1178969" y="170679"/>
                      <a:pt x="1178969" y="171022"/>
                    </a:cubicBezTo>
                    <a:cubicBezTo>
                      <a:pt x="1179312" y="172736"/>
                      <a:pt x="1179569" y="173636"/>
                      <a:pt x="1179741" y="173722"/>
                    </a:cubicBezTo>
                    <a:cubicBezTo>
                      <a:pt x="1179912" y="173808"/>
                      <a:pt x="1180255" y="174279"/>
                      <a:pt x="1180769" y="175137"/>
                    </a:cubicBezTo>
                    <a:cubicBezTo>
                      <a:pt x="1181112" y="175822"/>
                      <a:pt x="1181584" y="176894"/>
                      <a:pt x="1182184" y="178351"/>
                    </a:cubicBezTo>
                    <a:cubicBezTo>
                      <a:pt x="1182784" y="179809"/>
                      <a:pt x="1183598" y="180794"/>
                      <a:pt x="1184627" y="181309"/>
                    </a:cubicBezTo>
                    <a:cubicBezTo>
                      <a:pt x="1184627" y="182509"/>
                      <a:pt x="1184584" y="183152"/>
                      <a:pt x="1184498" y="183238"/>
                    </a:cubicBezTo>
                    <a:cubicBezTo>
                      <a:pt x="1184413" y="183323"/>
                      <a:pt x="1184370" y="183880"/>
                      <a:pt x="1184370" y="184909"/>
                    </a:cubicBezTo>
                    <a:cubicBezTo>
                      <a:pt x="1184370" y="185938"/>
                      <a:pt x="1184541" y="186495"/>
                      <a:pt x="1184884" y="186581"/>
                    </a:cubicBezTo>
                    <a:cubicBezTo>
                      <a:pt x="1185227" y="186667"/>
                      <a:pt x="1185399" y="187052"/>
                      <a:pt x="1185399" y="187738"/>
                    </a:cubicBezTo>
                    <a:cubicBezTo>
                      <a:pt x="1185227" y="188595"/>
                      <a:pt x="1185013" y="189110"/>
                      <a:pt x="1184756" y="189281"/>
                    </a:cubicBezTo>
                    <a:cubicBezTo>
                      <a:pt x="1184498" y="189453"/>
                      <a:pt x="1184370" y="189967"/>
                      <a:pt x="1184370" y="190824"/>
                    </a:cubicBezTo>
                    <a:cubicBezTo>
                      <a:pt x="1184370" y="191681"/>
                      <a:pt x="1184498" y="191981"/>
                      <a:pt x="1184756" y="191724"/>
                    </a:cubicBezTo>
                    <a:cubicBezTo>
                      <a:pt x="1185013" y="191467"/>
                      <a:pt x="1184798" y="191853"/>
                      <a:pt x="1184113" y="192882"/>
                    </a:cubicBezTo>
                    <a:cubicBezTo>
                      <a:pt x="1183598" y="194082"/>
                      <a:pt x="1183598" y="195796"/>
                      <a:pt x="1184113" y="198025"/>
                    </a:cubicBezTo>
                    <a:cubicBezTo>
                      <a:pt x="1184284" y="198368"/>
                      <a:pt x="1184541" y="199225"/>
                      <a:pt x="1184884" y="200597"/>
                    </a:cubicBezTo>
                    <a:cubicBezTo>
                      <a:pt x="1185227" y="201968"/>
                      <a:pt x="1185613" y="203254"/>
                      <a:pt x="1186042" y="204454"/>
                    </a:cubicBezTo>
                    <a:cubicBezTo>
                      <a:pt x="1186470" y="205655"/>
                      <a:pt x="1186856" y="206898"/>
                      <a:pt x="1187199" y="208184"/>
                    </a:cubicBezTo>
                    <a:cubicBezTo>
                      <a:pt x="1187542" y="209469"/>
                      <a:pt x="1187799" y="210198"/>
                      <a:pt x="1187970" y="210369"/>
                    </a:cubicBezTo>
                    <a:cubicBezTo>
                      <a:pt x="1188313" y="211398"/>
                      <a:pt x="1189471" y="212727"/>
                      <a:pt x="1191442" y="214356"/>
                    </a:cubicBezTo>
                    <a:cubicBezTo>
                      <a:pt x="1193414" y="215984"/>
                      <a:pt x="1194914" y="217142"/>
                      <a:pt x="1195943" y="217828"/>
                    </a:cubicBezTo>
                    <a:lnTo>
                      <a:pt x="1195943" y="218342"/>
                    </a:lnTo>
                    <a:cubicBezTo>
                      <a:pt x="1198000" y="219542"/>
                      <a:pt x="1198943" y="220142"/>
                      <a:pt x="1198772" y="220142"/>
                    </a:cubicBezTo>
                    <a:cubicBezTo>
                      <a:pt x="1198600" y="220142"/>
                      <a:pt x="1198943" y="220485"/>
                      <a:pt x="1199800" y="221171"/>
                    </a:cubicBezTo>
                    <a:cubicBezTo>
                      <a:pt x="1201515" y="222371"/>
                      <a:pt x="1203229" y="223228"/>
                      <a:pt x="1204944" y="223743"/>
                    </a:cubicBezTo>
                    <a:cubicBezTo>
                      <a:pt x="1205630" y="224085"/>
                      <a:pt x="1205758" y="224214"/>
                      <a:pt x="1205330" y="224128"/>
                    </a:cubicBezTo>
                    <a:cubicBezTo>
                      <a:pt x="1204901" y="224043"/>
                      <a:pt x="1205201" y="224171"/>
                      <a:pt x="1206230" y="224514"/>
                    </a:cubicBezTo>
                    <a:cubicBezTo>
                      <a:pt x="1206916" y="224514"/>
                      <a:pt x="1207430" y="224128"/>
                      <a:pt x="1207773" y="223357"/>
                    </a:cubicBezTo>
                    <a:cubicBezTo>
                      <a:pt x="1208116" y="222585"/>
                      <a:pt x="1208373" y="221642"/>
                      <a:pt x="1208544" y="220528"/>
                    </a:cubicBezTo>
                    <a:cubicBezTo>
                      <a:pt x="1208716" y="219413"/>
                      <a:pt x="1208801" y="218342"/>
                      <a:pt x="1208801" y="217313"/>
                    </a:cubicBezTo>
                    <a:cubicBezTo>
                      <a:pt x="1208801" y="216285"/>
                      <a:pt x="1208801" y="215427"/>
                      <a:pt x="1208801" y="214741"/>
                    </a:cubicBezTo>
                    <a:lnTo>
                      <a:pt x="1209059" y="209598"/>
                    </a:lnTo>
                    <a:lnTo>
                      <a:pt x="1209059" y="208569"/>
                    </a:lnTo>
                    <a:lnTo>
                      <a:pt x="1208801" y="207798"/>
                    </a:lnTo>
                    <a:cubicBezTo>
                      <a:pt x="1208459" y="206769"/>
                      <a:pt x="1208330" y="204669"/>
                      <a:pt x="1208416" y="201497"/>
                    </a:cubicBezTo>
                    <a:cubicBezTo>
                      <a:pt x="1208502" y="198325"/>
                      <a:pt x="1208287" y="195796"/>
                      <a:pt x="1207773" y="193910"/>
                    </a:cubicBezTo>
                    <a:cubicBezTo>
                      <a:pt x="1207773" y="192882"/>
                      <a:pt x="1207859" y="191124"/>
                      <a:pt x="1208030" y="188638"/>
                    </a:cubicBezTo>
                    <a:cubicBezTo>
                      <a:pt x="1208201" y="186152"/>
                      <a:pt x="1208287" y="184138"/>
                      <a:pt x="1208287" y="182595"/>
                    </a:cubicBezTo>
                    <a:lnTo>
                      <a:pt x="1208287" y="180023"/>
                    </a:lnTo>
                    <a:lnTo>
                      <a:pt x="1207773" y="174108"/>
                    </a:lnTo>
                    <a:cubicBezTo>
                      <a:pt x="1207430" y="171708"/>
                      <a:pt x="1207430" y="170593"/>
                      <a:pt x="1207773" y="170765"/>
                    </a:cubicBezTo>
                    <a:cubicBezTo>
                      <a:pt x="1208116" y="170936"/>
                      <a:pt x="1208116" y="170507"/>
                      <a:pt x="1207773" y="169479"/>
                    </a:cubicBezTo>
                    <a:cubicBezTo>
                      <a:pt x="1207601" y="168964"/>
                      <a:pt x="1207473" y="168536"/>
                      <a:pt x="1207387" y="168193"/>
                    </a:cubicBezTo>
                    <a:cubicBezTo>
                      <a:pt x="1207301" y="167850"/>
                      <a:pt x="1207258" y="167421"/>
                      <a:pt x="1207258" y="166907"/>
                    </a:cubicBezTo>
                    <a:cubicBezTo>
                      <a:pt x="1207258" y="166221"/>
                      <a:pt x="1207301" y="165964"/>
                      <a:pt x="1207387" y="166135"/>
                    </a:cubicBezTo>
                    <a:cubicBezTo>
                      <a:pt x="1207473" y="166307"/>
                      <a:pt x="1207516" y="165707"/>
                      <a:pt x="1207516" y="164335"/>
                    </a:cubicBezTo>
                    <a:cubicBezTo>
                      <a:pt x="1207516" y="163992"/>
                      <a:pt x="1207516" y="163521"/>
                      <a:pt x="1207516" y="162921"/>
                    </a:cubicBezTo>
                    <a:cubicBezTo>
                      <a:pt x="1207516" y="162321"/>
                      <a:pt x="1207601" y="161763"/>
                      <a:pt x="1207773" y="161249"/>
                    </a:cubicBezTo>
                    <a:cubicBezTo>
                      <a:pt x="1208116" y="158506"/>
                      <a:pt x="1208330" y="156277"/>
                      <a:pt x="1208416" y="154563"/>
                    </a:cubicBezTo>
                    <a:cubicBezTo>
                      <a:pt x="1208502" y="152848"/>
                      <a:pt x="1208973" y="150619"/>
                      <a:pt x="1209830" y="147876"/>
                    </a:cubicBezTo>
                    <a:cubicBezTo>
                      <a:pt x="1210173" y="146847"/>
                      <a:pt x="1210259" y="146462"/>
                      <a:pt x="1210087" y="146719"/>
                    </a:cubicBezTo>
                    <a:cubicBezTo>
                      <a:pt x="1209916" y="146976"/>
                      <a:pt x="1209830" y="146590"/>
                      <a:pt x="1209830" y="145561"/>
                    </a:cubicBezTo>
                    <a:cubicBezTo>
                      <a:pt x="1209830" y="145047"/>
                      <a:pt x="1209830" y="144704"/>
                      <a:pt x="1209830" y="144533"/>
                    </a:cubicBezTo>
                    <a:cubicBezTo>
                      <a:pt x="1209830" y="144361"/>
                      <a:pt x="1209830" y="144233"/>
                      <a:pt x="1209830" y="144147"/>
                    </a:cubicBezTo>
                    <a:cubicBezTo>
                      <a:pt x="1209830" y="144061"/>
                      <a:pt x="1209830" y="143847"/>
                      <a:pt x="1209830" y="143504"/>
                    </a:cubicBezTo>
                    <a:cubicBezTo>
                      <a:pt x="1209830" y="143161"/>
                      <a:pt x="1209830" y="142390"/>
                      <a:pt x="1209830" y="141189"/>
                    </a:cubicBezTo>
                    <a:close/>
                    <a:moveTo>
                      <a:pt x="2990596" y="135532"/>
                    </a:moveTo>
                    <a:cubicBezTo>
                      <a:pt x="2990081" y="136732"/>
                      <a:pt x="2989953" y="137675"/>
                      <a:pt x="2990210" y="138360"/>
                    </a:cubicBezTo>
                    <a:cubicBezTo>
                      <a:pt x="2990467" y="139046"/>
                      <a:pt x="2990510" y="139904"/>
                      <a:pt x="2990338" y="140932"/>
                    </a:cubicBezTo>
                    <a:cubicBezTo>
                      <a:pt x="2990338" y="141447"/>
                      <a:pt x="2990253" y="141747"/>
                      <a:pt x="2990081" y="141832"/>
                    </a:cubicBezTo>
                    <a:cubicBezTo>
                      <a:pt x="2989910" y="141918"/>
                      <a:pt x="2989996" y="142390"/>
                      <a:pt x="2990338" y="143247"/>
                    </a:cubicBezTo>
                    <a:lnTo>
                      <a:pt x="2990338" y="146076"/>
                    </a:lnTo>
                    <a:cubicBezTo>
                      <a:pt x="2990338" y="146247"/>
                      <a:pt x="2990338" y="146847"/>
                      <a:pt x="2990338" y="147876"/>
                    </a:cubicBezTo>
                    <a:cubicBezTo>
                      <a:pt x="2990338" y="148905"/>
                      <a:pt x="2990424" y="149976"/>
                      <a:pt x="2990596" y="151091"/>
                    </a:cubicBezTo>
                    <a:cubicBezTo>
                      <a:pt x="2990767" y="152205"/>
                      <a:pt x="2990896" y="153234"/>
                      <a:pt x="2990981" y="154177"/>
                    </a:cubicBezTo>
                    <a:cubicBezTo>
                      <a:pt x="2991067" y="155120"/>
                      <a:pt x="2991196" y="155848"/>
                      <a:pt x="2991367" y="156363"/>
                    </a:cubicBezTo>
                    <a:cubicBezTo>
                      <a:pt x="2991539" y="157049"/>
                      <a:pt x="2991624" y="158763"/>
                      <a:pt x="2991624" y="161506"/>
                    </a:cubicBezTo>
                    <a:cubicBezTo>
                      <a:pt x="2991624" y="164249"/>
                      <a:pt x="2991796" y="166307"/>
                      <a:pt x="2992139" y="167678"/>
                    </a:cubicBezTo>
                    <a:cubicBezTo>
                      <a:pt x="2992310" y="169221"/>
                      <a:pt x="2992481" y="170850"/>
                      <a:pt x="2992653" y="172565"/>
                    </a:cubicBezTo>
                    <a:cubicBezTo>
                      <a:pt x="2992825" y="174279"/>
                      <a:pt x="2993082" y="176165"/>
                      <a:pt x="2993425" y="178223"/>
                    </a:cubicBezTo>
                    <a:cubicBezTo>
                      <a:pt x="2994453" y="177022"/>
                      <a:pt x="2995011" y="175908"/>
                      <a:pt x="2995096" y="174879"/>
                    </a:cubicBezTo>
                    <a:cubicBezTo>
                      <a:pt x="2995182" y="173851"/>
                      <a:pt x="2995482" y="172479"/>
                      <a:pt x="2995996" y="170765"/>
                    </a:cubicBezTo>
                    <a:cubicBezTo>
                      <a:pt x="2996168" y="170250"/>
                      <a:pt x="2996639" y="168879"/>
                      <a:pt x="2997411" y="166650"/>
                    </a:cubicBezTo>
                    <a:cubicBezTo>
                      <a:pt x="2998182" y="164421"/>
                      <a:pt x="2998997" y="161978"/>
                      <a:pt x="2999854" y="159320"/>
                    </a:cubicBezTo>
                    <a:cubicBezTo>
                      <a:pt x="3000711" y="156663"/>
                      <a:pt x="3001440" y="154134"/>
                      <a:pt x="3002040" y="151734"/>
                    </a:cubicBezTo>
                    <a:cubicBezTo>
                      <a:pt x="3002640" y="149333"/>
                      <a:pt x="3002769" y="147876"/>
                      <a:pt x="3002426" y="147362"/>
                    </a:cubicBezTo>
                    <a:cubicBezTo>
                      <a:pt x="3001911" y="146504"/>
                      <a:pt x="3000926" y="145604"/>
                      <a:pt x="2999468" y="144661"/>
                    </a:cubicBezTo>
                    <a:cubicBezTo>
                      <a:pt x="2998011" y="143718"/>
                      <a:pt x="2997025" y="142818"/>
                      <a:pt x="2996511" y="141961"/>
                    </a:cubicBezTo>
                    <a:cubicBezTo>
                      <a:pt x="2995482" y="140761"/>
                      <a:pt x="2994539" y="139561"/>
                      <a:pt x="2993682" y="138360"/>
                    </a:cubicBezTo>
                    <a:cubicBezTo>
                      <a:pt x="2992825" y="137160"/>
                      <a:pt x="2991796" y="136217"/>
                      <a:pt x="2990596" y="135532"/>
                    </a:cubicBezTo>
                    <a:close/>
                    <a:moveTo>
                      <a:pt x="2496020" y="129102"/>
                    </a:moveTo>
                    <a:cubicBezTo>
                      <a:pt x="2495334" y="129445"/>
                      <a:pt x="2494734" y="129659"/>
                      <a:pt x="2494219" y="129745"/>
                    </a:cubicBezTo>
                    <a:cubicBezTo>
                      <a:pt x="2493705" y="129831"/>
                      <a:pt x="2493191" y="130217"/>
                      <a:pt x="2492676" y="130902"/>
                    </a:cubicBezTo>
                    <a:cubicBezTo>
                      <a:pt x="2491819" y="131931"/>
                      <a:pt x="2491562" y="132445"/>
                      <a:pt x="2491905" y="132445"/>
                    </a:cubicBezTo>
                    <a:cubicBezTo>
                      <a:pt x="2492247" y="132445"/>
                      <a:pt x="2491733" y="132788"/>
                      <a:pt x="2490362" y="133474"/>
                    </a:cubicBezTo>
                    <a:cubicBezTo>
                      <a:pt x="2488476" y="134331"/>
                      <a:pt x="2487190" y="135103"/>
                      <a:pt x="2486504" y="135789"/>
                    </a:cubicBezTo>
                    <a:cubicBezTo>
                      <a:pt x="2485818" y="136475"/>
                      <a:pt x="2485347" y="136989"/>
                      <a:pt x="2485090" y="137332"/>
                    </a:cubicBezTo>
                    <a:cubicBezTo>
                      <a:pt x="2484832" y="137675"/>
                      <a:pt x="2484747" y="138103"/>
                      <a:pt x="2484832" y="138618"/>
                    </a:cubicBezTo>
                    <a:cubicBezTo>
                      <a:pt x="2484918" y="139132"/>
                      <a:pt x="2484875" y="139561"/>
                      <a:pt x="2484704" y="139904"/>
                    </a:cubicBezTo>
                    <a:cubicBezTo>
                      <a:pt x="2484361" y="140932"/>
                      <a:pt x="2484104" y="141404"/>
                      <a:pt x="2483932" y="141318"/>
                    </a:cubicBezTo>
                    <a:cubicBezTo>
                      <a:pt x="2483761" y="141232"/>
                      <a:pt x="2483675" y="142047"/>
                      <a:pt x="2483675" y="143761"/>
                    </a:cubicBezTo>
                    <a:cubicBezTo>
                      <a:pt x="2483675" y="144447"/>
                      <a:pt x="2483847" y="145133"/>
                      <a:pt x="2484189" y="145819"/>
                    </a:cubicBezTo>
                    <a:cubicBezTo>
                      <a:pt x="2484361" y="146847"/>
                      <a:pt x="2484447" y="147447"/>
                      <a:pt x="2484447" y="147619"/>
                    </a:cubicBezTo>
                    <a:cubicBezTo>
                      <a:pt x="2484447" y="147790"/>
                      <a:pt x="2484404" y="147876"/>
                      <a:pt x="2484318" y="147876"/>
                    </a:cubicBezTo>
                    <a:cubicBezTo>
                      <a:pt x="2484232" y="147876"/>
                      <a:pt x="2484104" y="147919"/>
                      <a:pt x="2483932" y="148005"/>
                    </a:cubicBezTo>
                    <a:cubicBezTo>
                      <a:pt x="2483761" y="148090"/>
                      <a:pt x="2483847" y="148562"/>
                      <a:pt x="2484189" y="149419"/>
                    </a:cubicBezTo>
                    <a:cubicBezTo>
                      <a:pt x="2484361" y="149762"/>
                      <a:pt x="2484532" y="150276"/>
                      <a:pt x="2484704" y="150962"/>
                    </a:cubicBezTo>
                    <a:cubicBezTo>
                      <a:pt x="2484875" y="151648"/>
                      <a:pt x="2485218" y="152248"/>
                      <a:pt x="2485732" y="152762"/>
                    </a:cubicBezTo>
                    <a:lnTo>
                      <a:pt x="2487790" y="146333"/>
                    </a:lnTo>
                    <a:cubicBezTo>
                      <a:pt x="2488133" y="145304"/>
                      <a:pt x="2488561" y="144490"/>
                      <a:pt x="2489076" y="143890"/>
                    </a:cubicBezTo>
                    <a:cubicBezTo>
                      <a:pt x="2489590" y="143290"/>
                      <a:pt x="2490104" y="142647"/>
                      <a:pt x="2490619" y="141961"/>
                    </a:cubicBezTo>
                    <a:cubicBezTo>
                      <a:pt x="2491133" y="141275"/>
                      <a:pt x="2491776" y="140246"/>
                      <a:pt x="2492548" y="138875"/>
                    </a:cubicBezTo>
                    <a:cubicBezTo>
                      <a:pt x="2493319" y="137503"/>
                      <a:pt x="2494134" y="135103"/>
                      <a:pt x="2494991" y="131674"/>
                    </a:cubicBezTo>
                    <a:cubicBezTo>
                      <a:pt x="2495505" y="129959"/>
                      <a:pt x="2495805" y="129359"/>
                      <a:pt x="2495891" y="129874"/>
                    </a:cubicBezTo>
                    <a:cubicBezTo>
                      <a:pt x="2495976" y="130388"/>
                      <a:pt x="2496020" y="130131"/>
                      <a:pt x="2496020" y="129102"/>
                    </a:cubicBezTo>
                    <a:close/>
                    <a:moveTo>
                      <a:pt x="857996" y="126788"/>
                    </a:moveTo>
                    <a:cubicBezTo>
                      <a:pt x="857653" y="126959"/>
                      <a:pt x="856795" y="127131"/>
                      <a:pt x="855424" y="127302"/>
                    </a:cubicBezTo>
                    <a:cubicBezTo>
                      <a:pt x="855081" y="128502"/>
                      <a:pt x="854781" y="128888"/>
                      <a:pt x="854524" y="128459"/>
                    </a:cubicBezTo>
                    <a:cubicBezTo>
                      <a:pt x="854267" y="128031"/>
                      <a:pt x="853624" y="128073"/>
                      <a:pt x="852595" y="128588"/>
                    </a:cubicBezTo>
                    <a:cubicBezTo>
                      <a:pt x="851738" y="128931"/>
                      <a:pt x="851138" y="129316"/>
                      <a:pt x="850795" y="129745"/>
                    </a:cubicBezTo>
                    <a:cubicBezTo>
                      <a:pt x="850452" y="130174"/>
                      <a:pt x="850023" y="130474"/>
                      <a:pt x="849509" y="130645"/>
                    </a:cubicBezTo>
                    <a:cubicBezTo>
                      <a:pt x="848823" y="130988"/>
                      <a:pt x="848180" y="131160"/>
                      <a:pt x="847580" y="131160"/>
                    </a:cubicBezTo>
                    <a:cubicBezTo>
                      <a:pt x="846980" y="131160"/>
                      <a:pt x="846423" y="131674"/>
                      <a:pt x="845908" y="132703"/>
                    </a:cubicBezTo>
                    <a:cubicBezTo>
                      <a:pt x="845566" y="133731"/>
                      <a:pt x="845394" y="134417"/>
                      <a:pt x="845394" y="134760"/>
                    </a:cubicBezTo>
                    <a:cubicBezTo>
                      <a:pt x="845394" y="135103"/>
                      <a:pt x="844880" y="135532"/>
                      <a:pt x="843851" y="136046"/>
                    </a:cubicBezTo>
                    <a:cubicBezTo>
                      <a:pt x="843851" y="138961"/>
                      <a:pt x="843680" y="140847"/>
                      <a:pt x="843337" y="141704"/>
                    </a:cubicBezTo>
                    <a:cubicBezTo>
                      <a:pt x="842994" y="142561"/>
                      <a:pt x="842737" y="143675"/>
                      <a:pt x="842565" y="145047"/>
                    </a:cubicBezTo>
                    <a:cubicBezTo>
                      <a:pt x="842222" y="148133"/>
                      <a:pt x="842180" y="151091"/>
                      <a:pt x="842437" y="153920"/>
                    </a:cubicBezTo>
                    <a:cubicBezTo>
                      <a:pt x="842694" y="156749"/>
                      <a:pt x="842822" y="159792"/>
                      <a:pt x="842822" y="163049"/>
                    </a:cubicBezTo>
                    <a:cubicBezTo>
                      <a:pt x="842822" y="165621"/>
                      <a:pt x="842694" y="167550"/>
                      <a:pt x="842437" y="168836"/>
                    </a:cubicBezTo>
                    <a:cubicBezTo>
                      <a:pt x="842180" y="170122"/>
                      <a:pt x="841965" y="171708"/>
                      <a:pt x="841794" y="173593"/>
                    </a:cubicBezTo>
                    <a:cubicBezTo>
                      <a:pt x="841794" y="174451"/>
                      <a:pt x="841837" y="174879"/>
                      <a:pt x="841922" y="174879"/>
                    </a:cubicBezTo>
                    <a:cubicBezTo>
                      <a:pt x="842008" y="174879"/>
                      <a:pt x="842051" y="175394"/>
                      <a:pt x="842051" y="176422"/>
                    </a:cubicBezTo>
                    <a:cubicBezTo>
                      <a:pt x="842051" y="177451"/>
                      <a:pt x="842008" y="177794"/>
                      <a:pt x="841922" y="177451"/>
                    </a:cubicBezTo>
                    <a:cubicBezTo>
                      <a:pt x="841837" y="177108"/>
                      <a:pt x="841879" y="177451"/>
                      <a:pt x="842051" y="178480"/>
                    </a:cubicBezTo>
                    <a:cubicBezTo>
                      <a:pt x="842051" y="178823"/>
                      <a:pt x="842137" y="178994"/>
                      <a:pt x="842308" y="178994"/>
                    </a:cubicBezTo>
                    <a:cubicBezTo>
                      <a:pt x="842479" y="178994"/>
                      <a:pt x="842565" y="179337"/>
                      <a:pt x="842565" y="180023"/>
                    </a:cubicBezTo>
                    <a:lnTo>
                      <a:pt x="842565" y="183880"/>
                    </a:lnTo>
                    <a:cubicBezTo>
                      <a:pt x="843765" y="184223"/>
                      <a:pt x="844494" y="184266"/>
                      <a:pt x="844751" y="184009"/>
                    </a:cubicBezTo>
                    <a:cubicBezTo>
                      <a:pt x="845008" y="183752"/>
                      <a:pt x="845737" y="183452"/>
                      <a:pt x="846937" y="183109"/>
                    </a:cubicBezTo>
                    <a:cubicBezTo>
                      <a:pt x="847794" y="182595"/>
                      <a:pt x="849166" y="181780"/>
                      <a:pt x="851052" y="180666"/>
                    </a:cubicBezTo>
                    <a:cubicBezTo>
                      <a:pt x="852938" y="179551"/>
                      <a:pt x="854052" y="178480"/>
                      <a:pt x="854395" y="177451"/>
                    </a:cubicBezTo>
                    <a:cubicBezTo>
                      <a:pt x="854567" y="176765"/>
                      <a:pt x="855081" y="174965"/>
                      <a:pt x="855938" y="172050"/>
                    </a:cubicBezTo>
                    <a:cubicBezTo>
                      <a:pt x="856795" y="169136"/>
                      <a:pt x="857781" y="165835"/>
                      <a:pt x="858896" y="162149"/>
                    </a:cubicBezTo>
                    <a:cubicBezTo>
                      <a:pt x="860010" y="158463"/>
                      <a:pt x="861168" y="154734"/>
                      <a:pt x="862368" y="150962"/>
                    </a:cubicBezTo>
                    <a:cubicBezTo>
                      <a:pt x="863568" y="147190"/>
                      <a:pt x="864511" y="144018"/>
                      <a:pt x="865197" y="141447"/>
                    </a:cubicBezTo>
                    <a:cubicBezTo>
                      <a:pt x="865197" y="140932"/>
                      <a:pt x="865282" y="140504"/>
                      <a:pt x="865454" y="140161"/>
                    </a:cubicBezTo>
                    <a:cubicBezTo>
                      <a:pt x="865625" y="139818"/>
                      <a:pt x="865711" y="139389"/>
                      <a:pt x="865711" y="138875"/>
                    </a:cubicBezTo>
                    <a:cubicBezTo>
                      <a:pt x="865882" y="138360"/>
                      <a:pt x="865925" y="138275"/>
                      <a:pt x="865840" y="138618"/>
                    </a:cubicBezTo>
                    <a:cubicBezTo>
                      <a:pt x="865754" y="138961"/>
                      <a:pt x="865797" y="138703"/>
                      <a:pt x="865968" y="137846"/>
                    </a:cubicBezTo>
                    <a:lnTo>
                      <a:pt x="867511" y="131674"/>
                    </a:lnTo>
                    <a:cubicBezTo>
                      <a:pt x="867511" y="131502"/>
                      <a:pt x="867554" y="131374"/>
                      <a:pt x="867640" y="131288"/>
                    </a:cubicBezTo>
                    <a:cubicBezTo>
                      <a:pt x="867726" y="131202"/>
                      <a:pt x="867768" y="131074"/>
                      <a:pt x="867768" y="130902"/>
                    </a:cubicBezTo>
                    <a:cubicBezTo>
                      <a:pt x="866054" y="131760"/>
                      <a:pt x="864768" y="132017"/>
                      <a:pt x="863911" y="131674"/>
                    </a:cubicBezTo>
                    <a:cubicBezTo>
                      <a:pt x="863739" y="132531"/>
                      <a:pt x="863439" y="133046"/>
                      <a:pt x="863011" y="133217"/>
                    </a:cubicBezTo>
                    <a:cubicBezTo>
                      <a:pt x="862582" y="133388"/>
                      <a:pt x="862111" y="133646"/>
                      <a:pt x="861596" y="133989"/>
                    </a:cubicBezTo>
                    <a:cubicBezTo>
                      <a:pt x="860396" y="134503"/>
                      <a:pt x="859667" y="134974"/>
                      <a:pt x="859410" y="135403"/>
                    </a:cubicBezTo>
                    <a:cubicBezTo>
                      <a:pt x="859153" y="135832"/>
                      <a:pt x="858939" y="136175"/>
                      <a:pt x="858767" y="136432"/>
                    </a:cubicBezTo>
                    <a:cubicBezTo>
                      <a:pt x="858596" y="136689"/>
                      <a:pt x="858467" y="136903"/>
                      <a:pt x="858381" y="137075"/>
                    </a:cubicBezTo>
                    <a:cubicBezTo>
                      <a:pt x="858296" y="137246"/>
                      <a:pt x="857910" y="137418"/>
                      <a:pt x="857224" y="137589"/>
                    </a:cubicBezTo>
                    <a:cubicBezTo>
                      <a:pt x="856881" y="137760"/>
                      <a:pt x="856453" y="137846"/>
                      <a:pt x="855938" y="137846"/>
                    </a:cubicBezTo>
                    <a:cubicBezTo>
                      <a:pt x="855424" y="137846"/>
                      <a:pt x="854910" y="137932"/>
                      <a:pt x="854395" y="138103"/>
                    </a:cubicBezTo>
                    <a:cubicBezTo>
                      <a:pt x="854567" y="136903"/>
                      <a:pt x="854995" y="135317"/>
                      <a:pt x="855681" y="133346"/>
                    </a:cubicBezTo>
                    <a:cubicBezTo>
                      <a:pt x="856367" y="131374"/>
                      <a:pt x="857138" y="129188"/>
                      <a:pt x="857996" y="126788"/>
                    </a:cubicBezTo>
                    <a:close/>
                    <a:moveTo>
                      <a:pt x="937206" y="124344"/>
                    </a:moveTo>
                    <a:cubicBezTo>
                      <a:pt x="936863" y="124259"/>
                      <a:pt x="936177" y="124302"/>
                      <a:pt x="935148" y="124473"/>
                    </a:cubicBezTo>
                    <a:lnTo>
                      <a:pt x="931548" y="124473"/>
                    </a:lnTo>
                    <a:cubicBezTo>
                      <a:pt x="930691" y="124473"/>
                      <a:pt x="929362" y="124644"/>
                      <a:pt x="927562" y="124987"/>
                    </a:cubicBezTo>
                    <a:cubicBezTo>
                      <a:pt x="925761" y="125330"/>
                      <a:pt x="923918" y="125802"/>
                      <a:pt x="922032" y="126402"/>
                    </a:cubicBezTo>
                    <a:cubicBezTo>
                      <a:pt x="920146" y="127002"/>
                      <a:pt x="918303" y="127688"/>
                      <a:pt x="916503" y="128459"/>
                    </a:cubicBezTo>
                    <a:cubicBezTo>
                      <a:pt x="914703" y="129231"/>
                      <a:pt x="913546" y="129874"/>
                      <a:pt x="913031" y="130388"/>
                    </a:cubicBezTo>
                    <a:lnTo>
                      <a:pt x="903001" y="134760"/>
                    </a:lnTo>
                    <a:cubicBezTo>
                      <a:pt x="901287" y="135103"/>
                      <a:pt x="900130" y="135703"/>
                      <a:pt x="899529" y="136560"/>
                    </a:cubicBezTo>
                    <a:cubicBezTo>
                      <a:pt x="898929" y="137418"/>
                      <a:pt x="897686" y="138189"/>
                      <a:pt x="895801" y="138875"/>
                    </a:cubicBezTo>
                    <a:cubicBezTo>
                      <a:pt x="896315" y="139732"/>
                      <a:pt x="896615" y="140632"/>
                      <a:pt x="896701" y="141575"/>
                    </a:cubicBezTo>
                    <a:cubicBezTo>
                      <a:pt x="896786" y="142518"/>
                      <a:pt x="896829" y="143590"/>
                      <a:pt x="896829" y="144790"/>
                    </a:cubicBezTo>
                    <a:cubicBezTo>
                      <a:pt x="897172" y="145990"/>
                      <a:pt x="897429" y="146847"/>
                      <a:pt x="897601" y="147362"/>
                    </a:cubicBezTo>
                    <a:cubicBezTo>
                      <a:pt x="897601" y="147705"/>
                      <a:pt x="897558" y="148090"/>
                      <a:pt x="897472" y="148519"/>
                    </a:cubicBezTo>
                    <a:cubicBezTo>
                      <a:pt x="897386" y="148948"/>
                      <a:pt x="897344" y="149505"/>
                      <a:pt x="897344" y="150191"/>
                    </a:cubicBezTo>
                    <a:cubicBezTo>
                      <a:pt x="897686" y="150191"/>
                      <a:pt x="898244" y="150148"/>
                      <a:pt x="899015" y="150062"/>
                    </a:cubicBezTo>
                    <a:cubicBezTo>
                      <a:pt x="899787" y="149976"/>
                      <a:pt x="900344" y="150019"/>
                      <a:pt x="900687" y="150191"/>
                    </a:cubicBezTo>
                    <a:cubicBezTo>
                      <a:pt x="900858" y="149162"/>
                      <a:pt x="900944" y="148733"/>
                      <a:pt x="900944" y="148905"/>
                    </a:cubicBezTo>
                    <a:cubicBezTo>
                      <a:pt x="900944" y="149076"/>
                      <a:pt x="901373" y="148819"/>
                      <a:pt x="902230" y="148133"/>
                    </a:cubicBezTo>
                    <a:cubicBezTo>
                      <a:pt x="903601" y="147276"/>
                      <a:pt x="904502" y="146804"/>
                      <a:pt x="904930" y="146719"/>
                    </a:cubicBezTo>
                    <a:cubicBezTo>
                      <a:pt x="905359" y="146633"/>
                      <a:pt x="905616" y="146633"/>
                      <a:pt x="905702" y="146719"/>
                    </a:cubicBezTo>
                    <a:cubicBezTo>
                      <a:pt x="905787" y="146804"/>
                      <a:pt x="906002" y="146847"/>
                      <a:pt x="906345" y="146847"/>
                    </a:cubicBezTo>
                    <a:cubicBezTo>
                      <a:pt x="906687" y="146847"/>
                      <a:pt x="907459" y="146419"/>
                      <a:pt x="908659" y="145561"/>
                    </a:cubicBezTo>
                    <a:cubicBezTo>
                      <a:pt x="909002" y="145390"/>
                      <a:pt x="909859" y="145133"/>
                      <a:pt x="911231" y="144790"/>
                    </a:cubicBezTo>
                    <a:cubicBezTo>
                      <a:pt x="912602" y="144447"/>
                      <a:pt x="913803" y="144104"/>
                      <a:pt x="914831" y="143761"/>
                    </a:cubicBezTo>
                    <a:lnTo>
                      <a:pt x="920232" y="141447"/>
                    </a:lnTo>
                    <a:cubicBezTo>
                      <a:pt x="921261" y="141104"/>
                      <a:pt x="922247" y="140975"/>
                      <a:pt x="923190" y="141061"/>
                    </a:cubicBezTo>
                    <a:cubicBezTo>
                      <a:pt x="924133" y="141147"/>
                      <a:pt x="925118" y="140761"/>
                      <a:pt x="926147" y="139904"/>
                    </a:cubicBezTo>
                    <a:cubicBezTo>
                      <a:pt x="926490" y="139732"/>
                      <a:pt x="927347" y="139389"/>
                      <a:pt x="928719" y="138875"/>
                    </a:cubicBezTo>
                    <a:cubicBezTo>
                      <a:pt x="930091" y="138360"/>
                      <a:pt x="930948" y="138103"/>
                      <a:pt x="931291" y="138103"/>
                    </a:cubicBezTo>
                    <a:cubicBezTo>
                      <a:pt x="932148" y="138103"/>
                      <a:pt x="933391" y="138103"/>
                      <a:pt x="935020" y="138103"/>
                    </a:cubicBezTo>
                    <a:cubicBezTo>
                      <a:pt x="936648" y="138103"/>
                      <a:pt x="937634" y="137160"/>
                      <a:pt x="937977" y="135274"/>
                    </a:cubicBezTo>
                    <a:cubicBezTo>
                      <a:pt x="938149" y="134589"/>
                      <a:pt x="938320" y="134031"/>
                      <a:pt x="938491" y="133603"/>
                    </a:cubicBezTo>
                    <a:cubicBezTo>
                      <a:pt x="938663" y="133174"/>
                      <a:pt x="938834" y="132788"/>
                      <a:pt x="939006" y="132445"/>
                    </a:cubicBezTo>
                    <a:cubicBezTo>
                      <a:pt x="939349" y="131588"/>
                      <a:pt x="939606" y="130388"/>
                      <a:pt x="939777" y="128845"/>
                    </a:cubicBezTo>
                    <a:cubicBezTo>
                      <a:pt x="939949" y="127302"/>
                      <a:pt x="940035" y="126016"/>
                      <a:pt x="940035" y="124987"/>
                    </a:cubicBezTo>
                    <a:cubicBezTo>
                      <a:pt x="938491" y="124644"/>
                      <a:pt x="937549" y="124430"/>
                      <a:pt x="937206" y="124344"/>
                    </a:cubicBezTo>
                    <a:close/>
                    <a:moveTo>
                      <a:pt x="2185343" y="121387"/>
                    </a:moveTo>
                    <a:cubicBezTo>
                      <a:pt x="2185171" y="121215"/>
                      <a:pt x="2185085" y="121301"/>
                      <a:pt x="2185085" y="121644"/>
                    </a:cubicBezTo>
                    <a:cubicBezTo>
                      <a:pt x="2185085" y="121987"/>
                      <a:pt x="2185085" y="122116"/>
                      <a:pt x="2185085" y="122030"/>
                    </a:cubicBezTo>
                    <a:cubicBezTo>
                      <a:pt x="2185085" y="121944"/>
                      <a:pt x="2185171" y="121901"/>
                      <a:pt x="2185343" y="121901"/>
                    </a:cubicBezTo>
                    <a:lnTo>
                      <a:pt x="2185343" y="121644"/>
                    </a:lnTo>
                    <a:cubicBezTo>
                      <a:pt x="2185514" y="121644"/>
                      <a:pt x="2185514" y="121558"/>
                      <a:pt x="2185343" y="121387"/>
                    </a:cubicBezTo>
                    <a:close/>
                    <a:moveTo>
                      <a:pt x="1206230" y="119458"/>
                    </a:moveTo>
                    <a:cubicBezTo>
                      <a:pt x="1205544" y="119544"/>
                      <a:pt x="1204987" y="119887"/>
                      <a:pt x="1204558" y="120487"/>
                    </a:cubicBezTo>
                    <a:cubicBezTo>
                      <a:pt x="1204130" y="121087"/>
                      <a:pt x="1203744" y="121816"/>
                      <a:pt x="1203401" y="122673"/>
                    </a:cubicBezTo>
                    <a:cubicBezTo>
                      <a:pt x="1203058" y="123530"/>
                      <a:pt x="1202886" y="124044"/>
                      <a:pt x="1202886" y="124216"/>
                    </a:cubicBezTo>
                    <a:cubicBezTo>
                      <a:pt x="1202886" y="124730"/>
                      <a:pt x="1203015" y="125073"/>
                      <a:pt x="1203272" y="125245"/>
                    </a:cubicBezTo>
                    <a:cubicBezTo>
                      <a:pt x="1203529" y="125416"/>
                      <a:pt x="1203401" y="125845"/>
                      <a:pt x="1202886" y="126530"/>
                    </a:cubicBezTo>
                    <a:cubicBezTo>
                      <a:pt x="1202715" y="126873"/>
                      <a:pt x="1202158" y="127388"/>
                      <a:pt x="1201215" y="128073"/>
                    </a:cubicBezTo>
                    <a:cubicBezTo>
                      <a:pt x="1200272" y="128759"/>
                      <a:pt x="1199243" y="129359"/>
                      <a:pt x="1198129" y="129874"/>
                    </a:cubicBezTo>
                    <a:cubicBezTo>
                      <a:pt x="1197014" y="130388"/>
                      <a:pt x="1195943" y="130817"/>
                      <a:pt x="1194914" y="131160"/>
                    </a:cubicBezTo>
                    <a:cubicBezTo>
                      <a:pt x="1193885" y="131502"/>
                      <a:pt x="1193285" y="131674"/>
                      <a:pt x="1193114" y="131674"/>
                    </a:cubicBezTo>
                    <a:cubicBezTo>
                      <a:pt x="1191914" y="131845"/>
                      <a:pt x="1191014" y="131888"/>
                      <a:pt x="1190414" y="131803"/>
                    </a:cubicBezTo>
                    <a:cubicBezTo>
                      <a:pt x="1189813" y="131717"/>
                      <a:pt x="1189256" y="131631"/>
                      <a:pt x="1188742" y="131545"/>
                    </a:cubicBezTo>
                    <a:cubicBezTo>
                      <a:pt x="1188227" y="131460"/>
                      <a:pt x="1187670" y="131460"/>
                      <a:pt x="1187070" y="131545"/>
                    </a:cubicBezTo>
                    <a:cubicBezTo>
                      <a:pt x="1186470" y="131631"/>
                      <a:pt x="1185827" y="132103"/>
                      <a:pt x="1185141" y="132960"/>
                    </a:cubicBezTo>
                    <a:cubicBezTo>
                      <a:pt x="1184798" y="133303"/>
                      <a:pt x="1184370" y="133560"/>
                      <a:pt x="1183855" y="133731"/>
                    </a:cubicBezTo>
                    <a:cubicBezTo>
                      <a:pt x="1183341" y="133903"/>
                      <a:pt x="1182913" y="134246"/>
                      <a:pt x="1182570" y="134760"/>
                    </a:cubicBezTo>
                    <a:cubicBezTo>
                      <a:pt x="1180855" y="135789"/>
                      <a:pt x="1179484" y="136389"/>
                      <a:pt x="1178455" y="136560"/>
                    </a:cubicBezTo>
                    <a:cubicBezTo>
                      <a:pt x="1177426" y="136732"/>
                      <a:pt x="1175969" y="137589"/>
                      <a:pt x="1174083" y="139132"/>
                    </a:cubicBezTo>
                    <a:cubicBezTo>
                      <a:pt x="1173911" y="139303"/>
                      <a:pt x="1173311" y="139689"/>
                      <a:pt x="1172283" y="140289"/>
                    </a:cubicBezTo>
                    <a:cubicBezTo>
                      <a:pt x="1171254" y="140889"/>
                      <a:pt x="1170139" y="141489"/>
                      <a:pt x="1168939" y="142090"/>
                    </a:cubicBezTo>
                    <a:cubicBezTo>
                      <a:pt x="1167739" y="142690"/>
                      <a:pt x="1166582" y="143290"/>
                      <a:pt x="1165468" y="143890"/>
                    </a:cubicBezTo>
                    <a:cubicBezTo>
                      <a:pt x="1164353" y="144490"/>
                      <a:pt x="1163710" y="144790"/>
                      <a:pt x="1163539" y="144790"/>
                    </a:cubicBezTo>
                    <a:cubicBezTo>
                      <a:pt x="1162681" y="144961"/>
                      <a:pt x="1161910" y="145218"/>
                      <a:pt x="1161224" y="145561"/>
                    </a:cubicBezTo>
                    <a:lnTo>
                      <a:pt x="1152223" y="151476"/>
                    </a:lnTo>
                    <a:lnTo>
                      <a:pt x="1150937" y="152762"/>
                    </a:lnTo>
                    <a:lnTo>
                      <a:pt x="1149651" y="153277"/>
                    </a:lnTo>
                    <a:cubicBezTo>
                      <a:pt x="1149137" y="153620"/>
                      <a:pt x="1148494" y="154305"/>
                      <a:pt x="1147722" y="155334"/>
                    </a:cubicBezTo>
                    <a:cubicBezTo>
                      <a:pt x="1146951" y="156363"/>
                      <a:pt x="1146565" y="157391"/>
                      <a:pt x="1146565" y="158420"/>
                    </a:cubicBezTo>
                    <a:cubicBezTo>
                      <a:pt x="1148108" y="158420"/>
                      <a:pt x="1149180" y="158377"/>
                      <a:pt x="1149780" y="158292"/>
                    </a:cubicBezTo>
                    <a:cubicBezTo>
                      <a:pt x="1150380" y="158206"/>
                      <a:pt x="1150809" y="158120"/>
                      <a:pt x="1151066" y="158034"/>
                    </a:cubicBezTo>
                    <a:cubicBezTo>
                      <a:pt x="1151323" y="157949"/>
                      <a:pt x="1151709" y="157820"/>
                      <a:pt x="1152223" y="157649"/>
                    </a:cubicBezTo>
                    <a:cubicBezTo>
                      <a:pt x="1152737" y="157477"/>
                      <a:pt x="1153509" y="157391"/>
                      <a:pt x="1154538" y="157391"/>
                    </a:cubicBezTo>
                    <a:cubicBezTo>
                      <a:pt x="1156081" y="157220"/>
                      <a:pt x="1157067" y="157049"/>
                      <a:pt x="1157495" y="156877"/>
                    </a:cubicBezTo>
                    <a:cubicBezTo>
                      <a:pt x="1157924" y="156706"/>
                      <a:pt x="1158224" y="156534"/>
                      <a:pt x="1158395" y="156363"/>
                    </a:cubicBezTo>
                    <a:cubicBezTo>
                      <a:pt x="1158567" y="156191"/>
                      <a:pt x="1158824" y="156020"/>
                      <a:pt x="1159167" y="155848"/>
                    </a:cubicBezTo>
                    <a:cubicBezTo>
                      <a:pt x="1159510" y="155677"/>
                      <a:pt x="1160281" y="155334"/>
                      <a:pt x="1161481" y="154820"/>
                    </a:cubicBezTo>
                    <a:cubicBezTo>
                      <a:pt x="1163196" y="154477"/>
                      <a:pt x="1165939" y="153319"/>
                      <a:pt x="1169711" y="151348"/>
                    </a:cubicBezTo>
                    <a:cubicBezTo>
                      <a:pt x="1173483" y="149376"/>
                      <a:pt x="1176140" y="147876"/>
                      <a:pt x="1177683" y="146847"/>
                    </a:cubicBezTo>
                    <a:cubicBezTo>
                      <a:pt x="1178026" y="146504"/>
                      <a:pt x="1178369" y="146333"/>
                      <a:pt x="1178712" y="146333"/>
                    </a:cubicBezTo>
                    <a:cubicBezTo>
                      <a:pt x="1179055" y="146333"/>
                      <a:pt x="1179484" y="146247"/>
                      <a:pt x="1179998" y="146076"/>
                    </a:cubicBezTo>
                    <a:lnTo>
                      <a:pt x="1201086" y="133474"/>
                    </a:lnTo>
                    <a:cubicBezTo>
                      <a:pt x="1204515" y="131931"/>
                      <a:pt x="1207130" y="130345"/>
                      <a:pt x="1208930" y="128716"/>
                    </a:cubicBezTo>
                    <a:cubicBezTo>
                      <a:pt x="1210730" y="127088"/>
                      <a:pt x="1210516" y="124473"/>
                      <a:pt x="1208287" y="120873"/>
                    </a:cubicBezTo>
                    <a:cubicBezTo>
                      <a:pt x="1207601" y="119844"/>
                      <a:pt x="1206916" y="119372"/>
                      <a:pt x="1206230" y="119458"/>
                    </a:cubicBezTo>
                    <a:close/>
                    <a:moveTo>
                      <a:pt x="568664" y="118301"/>
                    </a:moveTo>
                    <a:lnTo>
                      <a:pt x="555548" y="124473"/>
                    </a:lnTo>
                    <a:cubicBezTo>
                      <a:pt x="555206" y="124644"/>
                      <a:pt x="554948" y="124730"/>
                      <a:pt x="554777" y="124730"/>
                    </a:cubicBezTo>
                    <a:cubicBezTo>
                      <a:pt x="554605" y="124730"/>
                      <a:pt x="554348" y="124816"/>
                      <a:pt x="554005" y="124987"/>
                    </a:cubicBezTo>
                    <a:cubicBezTo>
                      <a:pt x="553320" y="125330"/>
                      <a:pt x="552848" y="125759"/>
                      <a:pt x="552591" y="126273"/>
                    </a:cubicBezTo>
                    <a:cubicBezTo>
                      <a:pt x="552334" y="126788"/>
                      <a:pt x="551777" y="127388"/>
                      <a:pt x="550919" y="128073"/>
                    </a:cubicBezTo>
                    <a:cubicBezTo>
                      <a:pt x="550576" y="128245"/>
                      <a:pt x="550062" y="128674"/>
                      <a:pt x="549376" y="129359"/>
                    </a:cubicBezTo>
                    <a:cubicBezTo>
                      <a:pt x="547490" y="132274"/>
                      <a:pt x="545604" y="133860"/>
                      <a:pt x="543718" y="134117"/>
                    </a:cubicBezTo>
                    <a:cubicBezTo>
                      <a:pt x="541832" y="134374"/>
                      <a:pt x="539775" y="135446"/>
                      <a:pt x="537546" y="137332"/>
                    </a:cubicBezTo>
                    <a:cubicBezTo>
                      <a:pt x="538060" y="138360"/>
                      <a:pt x="538189" y="138703"/>
                      <a:pt x="537932" y="138360"/>
                    </a:cubicBezTo>
                    <a:cubicBezTo>
                      <a:pt x="537675" y="138018"/>
                      <a:pt x="538060" y="138360"/>
                      <a:pt x="539089" y="139389"/>
                    </a:cubicBezTo>
                    <a:cubicBezTo>
                      <a:pt x="539089" y="139732"/>
                      <a:pt x="539261" y="140075"/>
                      <a:pt x="539604" y="140418"/>
                    </a:cubicBezTo>
                    <a:lnTo>
                      <a:pt x="543204" y="146076"/>
                    </a:lnTo>
                    <a:cubicBezTo>
                      <a:pt x="544404" y="148647"/>
                      <a:pt x="545219" y="150276"/>
                      <a:pt x="545647" y="150962"/>
                    </a:cubicBezTo>
                    <a:cubicBezTo>
                      <a:pt x="546076" y="151648"/>
                      <a:pt x="547662" y="152334"/>
                      <a:pt x="550405" y="153019"/>
                    </a:cubicBezTo>
                    <a:cubicBezTo>
                      <a:pt x="552634" y="153705"/>
                      <a:pt x="554220" y="154177"/>
                      <a:pt x="555163" y="154434"/>
                    </a:cubicBezTo>
                    <a:cubicBezTo>
                      <a:pt x="556106" y="154691"/>
                      <a:pt x="556877" y="154820"/>
                      <a:pt x="557477" y="154820"/>
                    </a:cubicBezTo>
                    <a:cubicBezTo>
                      <a:pt x="558077" y="154820"/>
                      <a:pt x="558763" y="154734"/>
                      <a:pt x="559535" y="154563"/>
                    </a:cubicBezTo>
                    <a:cubicBezTo>
                      <a:pt x="560306" y="154391"/>
                      <a:pt x="561549" y="154305"/>
                      <a:pt x="563264" y="154305"/>
                    </a:cubicBezTo>
                    <a:lnTo>
                      <a:pt x="564807" y="147876"/>
                    </a:lnTo>
                    <a:cubicBezTo>
                      <a:pt x="565150" y="147019"/>
                      <a:pt x="565407" y="146504"/>
                      <a:pt x="565578" y="146333"/>
                    </a:cubicBezTo>
                    <a:cubicBezTo>
                      <a:pt x="566607" y="143761"/>
                      <a:pt x="567121" y="141447"/>
                      <a:pt x="567121" y="139389"/>
                    </a:cubicBezTo>
                    <a:cubicBezTo>
                      <a:pt x="567121" y="137332"/>
                      <a:pt x="567293" y="135017"/>
                      <a:pt x="567636" y="132445"/>
                    </a:cubicBezTo>
                    <a:close/>
                    <a:moveTo>
                      <a:pt x="581780" y="115215"/>
                    </a:moveTo>
                    <a:cubicBezTo>
                      <a:pt x="580923" y="115215"/>
                      <a:pt x="580237" y="115729"/>
                      <a:pt x="579723" y="116758"/>
                    </a:cubicBezTo>
                    <a:cubicBezTo>
                      <a:pt x="579380" y="117444"/>
                      <a:pt x="579123" y="117872"/>
                      <a:pt x="578951" y="118044"/>
                    </a:cubicBezTo>
                    <a:cubicBezTo>
                      <a:pt x="578780" y="118215"/>
                      <a:pt x="578694" y="118901"/>
                      <a:pt x="578694" y="120101"/>
                    </a:cubicBezTo>
                    <a:cubicBezTo>
                      <a:pt x="578523" y="120787"/>
                      <a:pt x="578437" y="121430"/>
                      <a:pt x="578437" y="122030"/>
                    </a:cubicBezTo>
                    <a:cubicBezTo>
                      <a:pt x="578437" y="122630"/>
                      <a:pt x="578351" y="123187"/>
                      <a:pt x="578180" y="123702"/>
                    </a:cubicBezTo>
                    <a:cubicBezTo>
                      <a:pt x="578008" y="126445"/>
                      <a:pt x="578051" y="127731"/>
                      <a:pt x="578308" y="127559"/>
                    </a:cubicBezTo>
                    <a:cubicBezTo>
                      <a:pt x="578566" y="127388"/>
                      <a:pt x="578994" y="126659"/>
                      <a:pt x="579594" y="125373"/>
                    </a:cubicBezTo>
                    <a:cubicBezTo>
                      <a:pt x="580194" y="124087"/>
                      <a:pt x="580794" y="122544"/>
                      <a:pt x="581394" y="120744"/>
                    </a:cubicBezTo>
                    <a:cubicBezTo>
                      <a:pt x="581995" y="118944"/>
                      <a:pt x="582295" y="117615"/>
                      <a:pt x="582295" y="116758"/>
                    </a:cubicBezTo>
                    <a:cubicBezTo>
                      <a:pt x="582123" y="116243"/>
                      <a:pt x="581952" y="115729"/>
                      <a:pt x="581780" y="115215"/>
                    </a:cubicBezTo>
                    <a:close/>
                    <a:moveTo>
                      <a:pt x="1200701" y="111486"/>
                    </a:moveTo>
                    <a:cubicBezTo>
                      <a:pt x="1200443" y="111914"/>
                      <a:pt x="1199629" y="112129"/>
                      <a:pt x="1198257" y="112129"/>
                    </a:cubicBezTo>
                    <a:cubicBezTo>
                      <a:pt x="1198429" y="112986"/>
                      <a:pt x="1198472" y="113457"/>
                      <a:pt x="1198386" y="113543"/>
                    </a:cubicBezTo>
                    <a:cubicBezTo>
                      <a:pt x="1198300" y="113629"/>
                      <a:pt x="1198429" y="113929"/>
                      <a:pt x="1198772" y="114443"/>
                    </a:cubicBezTo>
                    <a:cubicBezTo>
                      <a:pt x="1200143" y="114100"/>
                      <a:pt x="1200829" y="113329"/>
                      <a:pt x="1200829" y="112129"/>
                    </a:cubicBezTo>
                    <a:cubicBezTo>
                      <a:pt x="1201001" y="111271"/>
                      <a:pt x="1200958" y="111057"/>
                      <a:pt x="1200701" y="111486"/>
                    </a:cubicBezTo>
                    <a:close/>
                    <a:moveTo>
                      <a:pt x="899401" y="102356"/>
                    </a:moveTo>
                    <a:cubicBezTo>
                      <a:pt x="899229" y="103213"/>
                      <a:pt x="899058" y="103642"/>
                      <a:pt x="898887" y="103642"/>
                    </a:cubicBezTo>
                    <a:cubicBezTo>
                      <a:pt x="898715" y="103642"/>
                      <a:pt x="898629" y="104156"/>
                      <a:pt x="898629" y="105185"/>
                    </a:cubicBezTo>
                    <a:cubicBezTo>
                      <a:pt x="899315" y="105185"/>
                      <a:pt x="899701" y="105099"/>
                      <a:pt x="899787" y="104928"/>
                    </a:cubicBezTo>
                    <a:cubicBezTo>
                      <a:pt x="899872" y="104756"/>
                      <a:pt x="900258" y="104671"/>
                      <a:pt x="900944" y="104671"/>
                    </a:cubicBezTo>
                    <a:lnTo>
                      <a:pt x="901715" y="104413"/>
                    </a:lnTo>
                    <a:cubicBezTo>
                      <a:pt x="902058" y="104413"/>
                      <a:pt x="902316" y="104328"/>
                      <a:pt x="902487" y="104156"/>
                    </a:cubicBezTo>
                    <a:cubicBezTo>
                      <a:pt x="902144" y="103813"/>
                      <a:pt x="901973" y="103728"/>
                      <a:pt x="901973" y="103899"/>
                    </a:cubicBezTo>
                    <a:cubicBezTo>
                      <a:pt x="901973" y="104070"/>
                      <a:pt x="901973" y="103642"/>
                      <a:pt x="901973" y="102613"/>
                    </a:cubicBezTo>
                    <a:close/>
                    <a:moveTo>
                      <a:pt x="2037191" y="102099"/>
                    </a:moveTo>
                    <a:lnTo>
                      <a:pt x="2042077" y="102099"/>
                    </a:lnTo>
                    <a:cubicBezTo>
                      <a:pt x="2043277" y="102270"/>
                      <a:pt x="2044134" y="103042"/>
                      <a:pt x="2044649" y="104413"/>
                    </a:cubicBezTo>
                    <a:cubicBezTo>
                      <a:pt x="2045335" y="105271"/>
                      <a:pt x="2045892" y="105742"/>
                      <a:pt x="2046321" y="105828"/>
                    </a:cubicBezTo>
                    <a:cubicBezTo>
                      <a:pt x="2046749" y="105914"/>
                      <a:pt x="2047092" y="106042"/>
                      <a:pt x="2047349" y="106214"/>
                    </a:cubicBezTo>
                    <a:cubicBezTo>
                      <a:pt x="2047606" y="106385"/>
                      <a:pt x="2047821" y="106728"/>
                      <a:pt x="2047992" y="107242"/>
                    </a:cubicBezTo>
                    <a:cubicBezTo>
                      <a:pt x="2048164" y="107757"/>
                      <a:pt x="2048249" y="108700"/>
                      <a:pt x="2048249" y="110071"/>
                    </a:cubicBezTo>
                    <a:cubicBezTo>
                      <a:pt x="2048249" y="110928"/>
                      <a:pt x="2048121" y="111614"/>
                      <a:pt x="2047864" y="112129"/>
                    </a:cubicBezTo>
                    <a:cubicBezTo>
                      <a:pt x="2047606" y="112643"/>
                      <a:pt x="2047392" y="113329"/>
                      <a:pt x="2047221" y="114186"/>
                    </a:cubicBezTo>
                    <a:cubicBezTo>
                      <a:pt x="2047221" y="114357"/>
                      <a:pt x="2047006" y="114915"/>
                      <a:pt x="2046578" y="115858"/>
                    </a:cubicBezTo>
                    <a:cubicBezTo>
                      <a:pt x="2046149" y="116801"/>
                      <a:pt x="2045635" y="117786"/>
                      <a:pt x="2045035" y="118815"/>
                    </a:cubicBezTo>
                    <a:cubicBezTo>
                      <a:pt x="2044434" y="119844"/>
                      <a:pt x="2043920" y="120744"/>
                      <a:pt x="2043491" y="121516"/>
                    </a:cubicBezTo>
                    <a:cubicBezTo>
                      <a:pt x="2043063" y="122287"/>
                      <a:pt x="2042763" y="122759"/>
                      <a:pt x="2042591" y="122930"/>
                    </a:cubicBezTo>
                    <a:cubicBezTo>
                      <a:pt x="2042249" y="123616"/>
                      <a:pt x="2042077" y="124216"/>
                      <a:pt x="2042077" y="124730"/>
                    </a:cubicBezTo>
                    <a:lnTo>
                      <a:pt x="2040791" y="129874"/>
                    </a:lnTo>
                    <a:cubicBezTo>
                      <a:pt x="2040620" y="131074"/>
                      <a:pt x="2040448" y="132445"/>
                      <a:pt x="2040277" y="133989"/>
                    </a:cubicBezTo>
                    <a:cubicBezTo>
                      <a:pt x="2040105" y="135017"/>
                      <a:pt x="2039934" y="135660"/>
                      <a:pt x="2039762" y="135917"/>
                    </a:cubicBezTo>
                    <a:cubicBezTo>
                      <a:pt x="2039591" y="136175"/>
                      <a:pt x="2039505" y="136732"/>
                      <a:pt x="2039505" y="137589"/>
                    </a:cubicBezTo>
                    <a:lnTo>
                      <a:pt x="2039505" y="139389"/>
                    </a:lnTo>
                    <a:cubicBezTo>
                      <a:pt x="2039334" y="140246"/>
                      <a:pt x="2039291" y="140932"/>
                      <a:pt x="2039377" y="141447"/>
                    </a:cubicBezTo>
                    <a:cubicBezTo>
                      <a:pt x="2039462" y="141961"/>
                      <a:pt x="2039505" y="142561"/>
                      <a:pt x="2039505" y="143247"/>
                    </a:cubicBezTo>
                    <a:lnTo>
                      <a:pt x="2039505" y="145561"/>
                    </a:lnTo>
                    <a:cubicBezTo>
                      <a:pt x="2041220" y="146762"/>
                      <a:pt x="2042334" y="147362"/>
                      <a:pt x="2042849" y="147362"/>
                    </a:cubicBezTo>
                    <a:cubicBezTo>
                      <a:pt x="2043363" y="147362"/>
                      <a:pt x="2043963" y="147533"/>
                      <a:pt x="2044649" y="147876"/>
                    </a:cubicBezTo>
                    <a:lnTo>
                      <a:pt x="2045678" y="148390"/>
                    </a:lnTo>
                    <a:cubicBezTo>
                      <a:pt x="2046535" y="148733"/>
                      <a:pt x="2046878" y="148990"/>
                      <a:pt x="2046706" y="149162"/>
                    </a:cubicBezTo>
                    <a:cubicBezTo>
                      <a:pt x="2046535" y="149333"/>
                      <a:pt x="2046792" y="149762"/>
                      <a:pt x="2047478" y="150448"/>
                    </a:cubicBezTo>
                    <a:cubicBezTo>
                      <a:pt x="2050049" y="152162"/>
                      <a:pt x="2052064" y="153662"/>
                      <a:pt x="2053521" y="154948"/>
                    </a:cubicBezTo>
                    <a:cubicBezTo>
                      <a:pt x="2054979" y="156234"/>
                      <a:pt x="2055193" y="158249"/>
                      <a:pt x="2054164" y="160992"/>
                    </a:cubicBezTo>
                    <a:cubicBezTo>
                      <a:pt x="2053821" y="162363"/>
                      <a:pt x="2053521" y="163349"/>
                      <a:pt x="2053264" y="163949"/>
                    </a:cubicBezTo>
                    <a:cubicBezTo>
                      <a:pt x="2053007" y="164549"/>
                      <a:pt x="2052793" y="165064"/>
                      <a:pt x="2052621" y="165492"/>
                    </a:cubicBezTo>
                    <a:cubicBezTo>
                      <a:pt x="2052450" y="165921"/>
                      <a:pt x="2052236" y="166478"/>
                      <a:pt x="2051978" y="167164"/>
                    </a:cubicBezTo>
                    <a:cubicBezTo>
                      <a:pt x="2051721" y="167850"/>
                      <a:pt x="2051250" y="168793"/>
                      <a:pt x="2050564" y="169993"/>
                    </a:cubicBezTo>
                    <a:lnTo>
                      <a:pt x="2048506" y="174365"/>
                    </a:lnTo>
                    <a:cubicBezTo>
                      <a:pt x="2048164" y="175222"/>
                      <a:pt x="2047821" y="175651"/>
                      <a:pt x="2047478" y="175651"/>
                    </a:cubicBezTo>
                    <a:cubicBezTo>
                      <a:pt x="2047135" y="175651"/>
                      <a:pt x="2046706" y="176079"/>
                      <a:pt x="2046192" y="176937"/>
                    </a:cubicBezTo>
                    <a:cubicBezTo>
                      <a:pt x="2045849" y="178651"/>
                      <a:pt x="2045292" y="180023"/>
                      <a:pt x="2044520" y="181052"/>
                    </a:cubicBezTo>
                    <a:cubicBezTo>
                      <a:pt x="2043749" y="182080"/>
                      <a:pt x="2043191" y="182852"/>
                      <a:pt x="2042849" y="183366"/>
                    </a:cubicBezTo>
                    <a:cubicBezTo>
                      <a:pt x="2042506" y="183880"/>
                      <a:pt x="2042420" y="184009"/>
                      <a:pt x="2042591" y="183752"/>
                    </a:cubicBezTo>
                    <a:cubicBezTo>
                      <a:pt x="2042763" y="183495"/>
                      <a:pt x="2042763" y="183709"/>
                      <a:pt x="2042591" y="184395"/>
                    </a:cubicBezTo>
                    <a:cubicBezTo>
                      <a:pt x="2042420" y="185595"/>
                      <a:pt x="2042120" y="186709"/>
                      <a:pt x="2041691" y="187738"/>
                    </a:cubicBezTo>
                    <a:cubicBezTo>
                      <a:pt x="2041263" y="188767"/>
                      <a:pt x="2041048" y="189710"/>
                      <a:pt x="2041048" y="190567"/>
                    </a:cubicBezTo>
                    <a:cubicBezTo>
                      <a:pt x="2041048" y="191939"/>
                      <a:pt x="2041134" y="192882"/>
                      <a:pt x="2041306" y="193396"/>
                    </a:cubicBezTo>
                    <a:cubicBezTo>
                      <a:pt x="2041477" y="193739"/>
                      <a:pt x="2041563" y="194082"/>
                      <a:pt x="2041563" y="194425"/>
                    </a:cubicBezTo>
                    <a:cubicBezTo>
                      <a:pt x="2041906" y="195625"/>
                      <a:pt x="2042120" y="196353"/>
                      <a:pt x="2042206" y="196611"/>
                    </a:cubicBezTo>
                    <a:cubicBezTo>
                      <a:pt x="2042291" y="196868"/>
                      <a:pt x="2042249" y="197682"/>
                      <a:pt x="2042077" y="199054"/>
                    </a:cubicBezTo>
                    <a:cubicBezTo>
                      <a:pt x="2043277" y="198711"/>
                      <a:pt x="2043792" y="198582"/>
                      <a:pt x="2043620" y="198668"/>
                    </a:cubicBezTo>
                    <a:cubicBezTo>
                      <a:pt x="2043449" y="198754"/>
                      <a:pt x="2043792" y="198968"/>
                      <a:pt x="2044649" y="199311"/>
                    </a:cubicBezTo>
                    <a:cubicBezTo>
                      <a:pt x="2045506" y="199654"/>
                      <a:pt x="2046663" y="199740"/>
                      <a:pt x="2048121" y="199568"/>
                    </a:cubicBezTo>
                    <a:cubicBezTo>
                      <a:pt x="2049578" y="199397"/>
                      <a:pt x="2050907" y="199225"/>
                      <a:pt x="2052107" y="199054"/>
                    </a:cubicBezTo>
                    <a:cubicBezTo>
                      <a:pt x="2052450" y="198882"/>
                      <a:pt x="2053307" y="198968"/>
                      <a:pt x="2054679" y="199311"/>
                    </a:cubicBezTo>
                    <a:cubicBezTo>
                      <a:pt x="2055707" y="199311"/>
                      <a:pt x="2056393" y="199225"/>
                      <a:pt x="2056736" y="199054"/>
                    </a:cubicBezTo>
                    <a:cubicBezTo>
                      <a:pt x="2057079" y="198882"/>
                      <a:pt x="2057850" y="198797"/>
                      <a:pt x="2059051" y="198797"/>
                    </a:cubicBezTo>
                    <a:cubicBezTo>
                      <a:pt x="2060079" y="198797"/>
                      <a:pt x="2060851" y="198882"/>
                      <a:pt x="2061365" y="199054"/>
                    </a:cubicBezTo>
                    <a:cubicBezTo>
                      <a:pt x="2061879" y="199225"/>
                      <a:pt x="2062737" y="199654"/>
                      <a:pt x="2063937" y="200340"/>
                    </a:cubicBezTo>
                    <a:cubicBezTo>
                      <a:pt x="2064108" y="200511"/>
                      <a:pt x="2064151" y="200597"/>
                      <a:pt x="2064065" y="200597"/>
                    </a:cubicBezTo>
                    <a:cubicBezTo>
                      <a:pt x="2063980" y="200597"/>
                      <a:pt x="2064108" y="200683"/>
                      <a:pt x="2064451" y="200854"/>
                    </a:cubicBezTo>
                    <a:cubicBezTo>
                      <a:pt x="2064794" y="201025"/>
                      <a:pt x="2065351" y="201283"/>
                      <a:pt x="2066123" y="201626"/>
                    </a:cubicBezTo>
                    <a:cubicBezTo>
                      <a:pt x="2066894" y="201968"/>
                      <a:pt x="2067623" y="202226"/>
                      <a:pt x="2068309" y="202397"/>
                    </a:cubicBezTo>
                    <a:cubicBezTo>
                      <a:pt x="2069338" y="202740"/>
                      <a:pt x="2069852" y="203040"/>
                      <a:pt x="2069852" y="203297"/>
                    </a:cubicBezTo>
                    <a:cubicBezTo>
                      <a:pt x="2069852" y="203554"/>
                      <a:pt x="2070109" y="204454"/>
                      <a:pt x="2070623" y="205998"/>
                    </a:cubicBezTo>
                    <a:cubicBezTo>
                      <a:pt x="2070966" y="206855"/>
                      <a:pt x="2071438" y="207283"/>
                      <a:pt x="2072038" y="207283"/>
                    </a:cubicBezTo>
                    <a:cubicBezTo>
                      <a:pt x="2072638" y="207283"/>
                      <a:pt x="2073109" y="207626"/>
                      <a:pt x="2073452" y="208312"/>
                    </a:cubicBezTo>
                    <a:lnTo>
                      <a:pt x="2073452" y="208569"/>
                    </a:lnTo>
                    <a:lnTo>
                      <a:pt x="2074481" y="209598"/>
                    </a:lnTo>
                    <a:cubicBezTo>
                      <a:pt x="2076367" y="211141"/>
                      <a:pt x="2077096" y="212213"/>
                      <a:pt x="2076667" y="212813"/>
                    </a:cubicBezTo>
                    <a:cubicBezTo>
                      <a:pt x="2076239" y="213413"/>
                      <a:pt x="2075938" y="215256"/>
                      <a:pt x="2075767" y="218342"/>
                    </a:cubicBezTo>
                    <a:cubicBezTo>
                      <a:pt x="2076624" y="220399"/>
                      <a:pt x="2076624" y="221428"/>
                      <a:pt x="2075767" y="221428"/>
                    </a:cubicBezTo>
                    <a:cubicBezTo>
                      <a:pt x="2074910" y="221428"/>
                      <a:pt x="2074053" y="222114"/>
                      <a:pt x="2073195" y="223485"/>
                    </a:cubicBezTo>
                    <a:cubicBezTo>
                      <a:pt x="2072852" y="224686"/>
                      <a:pt x="2072595" y="225457"/>
                      <a:pt x="2072424" y="225800"/>
                    </a:cubicBezTo>
                    <a:cubicBezTo>
                      <a:pt x="2072252" y="226143"/>
                      <a:pt x="2071395" y="226572"/>
                      <a:pt x="2069852" y="227086"/>
                    </a:cubicBezTo>
                    <a:lnTo>
                      <a:pt x="2068309" y="227600"/>
                    </a:lnTo>
                    <a:lnTo>
                      <a:pt x="2068052" y="227600"/>
                    </a:lnTo>
                    <a:cubicBezTo>
                      <a:pt x="2067195" y="227943"/>
                      <a:pt x="2066552" y="228029"/>
                      <a:pt x="2066123" y="227857"/>
                    </a:cubicBezTo>
                    <a:cubicBezTo>
                      <a:pt x="2065694" y="227686"/>
                      <a:pt x="2065137" y="227686"/>
                      <a:pt x="2064451" y="227857"/>
                    </a:cubicBezTo>
                    <a:cubicBezTo>
                      <a:pt x="2063423" y="228029"/>
                      <a:pt x="2062951" y="228157"/>
                      <a:pt x="2063037" y="228243"/>
                    </a:cubicBezTo>
                    <a:cubicBezTo>
                      <a:pt x="2063123" y="228329"/>
                      <a:pt x="2062137" y="228029"/>
                      <a:pt x="2060079" y="227343"/>
                    </a:cubicBezTo>
                    <a:cubicBezTo>
                      <a:pt x="2058708" y="227000"/>
                      <a:pt x="2057765" y="226872"/>
                      <a:pt x="2057250" y="226957"/>
                    </a:cubicBezTo>
                    <a:cubicBezTo>
                      <a:pt x="2056736" y="227043"/>
                      <a:pt x="2056307" y="227214"/>
                      <a:pt x="2055965" y="227472"/>
                    </a:cubicBezTo>
                    <a:cubicBezTo>
                      <a:pt x="2055622" y="227729"/>
                      <a:pt x="2055236" y="227943"/>
                      <a:pt x="2054807" y="228115"/>
                    </a:cubicBezTo>
                    <a:cubicBezTo>
                      <a:pt x="2054379" y="228286"/>
                      <a:pt x="2053736" y="228115"/>
                      <a:pt x="2052878" y="227600"/>
                    </a:cubicBezTo>
                    <a:cubicBezTo>
                      <a:pt x="2052364" y="227257"/>
                      <a:pt x="2052107" y="227129"/>
                      <a:pt x="2052107" y="227214"/>
                    </a:cubicBezTo>
                    <a:cubicBezTo>
                      <a:pt x="2052107" y="227300"/>
                      <a:pt x="2051678" y="227343"/>
                      <a:pt x="2050821" y="227343"/>
                    </a:cubicBezTo>
                    <a:cubicBezTo>
                      <a:pt x="2049792" y="227343"/>
                      <a:pt x="2049149" y="227343"/>
                      <a:pt x="2048892" y="227343"/>
                    </a:cubicBezTo>
                    <a:cubicBezTo>
                      <a:pt x="2048635" y="227343"/>
                      <a:pt x="2048292" y="227386"/>
                      <a:pt x="2047864" y="227472"/>
                    </a:cubicBezTo>
                    <a:cubicBezTo>
                      <a:pt x="2047435" y="227557"/>
                      <a:pt x="2046792" y="227600"/>
                      <a:pt x="2045935" y="227600"/>
                    </a:cubicBezTo>
                    <a:cubicBezTo>
                      <a:pt x="2045077" y="227600"/>
                      <a:pt x="2043963" y="227515"/>
                      <a:pt x="2042591" y="227343"/>
                    </a:cubicBezTo>
                    <a:lnTo>
                      <a:pt x="2037705" y="227343"/>
                    </a:lnTo>
                    <a:cubicBezTo>
                      <a:pt x="2037362" y="227515"/>
                      <a:pt x="2037191" y="227643"/>
                      <a:pt x="2037191" y="227729"/>
                    </a:cubicBezTo>
                    <a:cubicBezTo>
                      <a:pt x="2037191" y="227815"/>
                      <a:pt x="2036934" y="228029"/>
                      <a:pt x="2036419" y="228372"/>
                    </a:cubicBezTo>
                    <a:cubicBezTo>
                      <a:pt x="2036076" y="228543"/>
                      <a:pt x="2035776" y="228586"/>
                      <a:pt x="2035519" y="228500"/>
                    </a:cubicBezTo>
                    <a:cubicBezTo>
                      <a:pt x="2035262" y="228415"/>
                      <a:pt x="2035048" y="228372"/>
                      <a:pt x="2034876" y="228372"/>
                    </a:cubicBezTo>
                    <a:cubicBezTo>
                      <a:pt x="2034190" y="228372"/>
                      <a:pt x="2033676" y="228543"/>
                      <a:pt x="2033333" y="228886"/>
                    </a:cubicBezTo>
                    <a:cubicBezTo>
                      <a:pt x="2032819" y="229229"/>
                      <a:pt x="2032647" y="229400"/>
                      <a:pt x="2032819" y="229400"/>
                    </a:cubicBezTo>
                    <a:cubicBezTo>
                      <a:pt x="2032990" y="229400"/>
                      <a:pt x="2032476" y="229486"/>
                      <a:pt x="2031276" y="229658"/>
                    </a:cubicBezTo>
                    <a:cubicBezTo>
                      <a:pt x="2030075" y="229829"/>
                      <a:pt x="2028833" y="230172"/>
                      <a:pt x="2027547" y="230686"/>
                    </a:cubicBezTo>
                    <a:cubicBezTo>
                      <a:pt x="2026261" y="231201"/>
                      <a:pt x="2024932" y="231544"/>
                      <a:pt x="2023560" y="231715"/>
                    </a:cubicBezTo>
                    <a:cubicBezTo>
                      <a:pt x="2022017" y="232058"/>
                      <a:pt x="2021246" y="232101"/>
                      <a:pt x="2021246" y="231844"/>
                    </a:cubicBezTo>
                    <a:cubicBezTo>
                      <a:pt x="2021246" y="231586"/>
                      <a:pt x="2020646" y="231458"/>
                      <a:pt x="2019446" y="231458"/>
                    </a:cubicBezTo>
                    <a:cubicBezTo>
                      <a:pt x="2019103" y="231629"/>
                      <a:pt x="2018546" y="231844"/>
                      <a:pt x="2017774" y="232101"/>
                    </a:cubicBezTo>
                    <a:cubicBezTo>
                      <a:pt x="2017003" y="232358"/>
                      <a:pt x="2016531" y="232658"/>
                      <a:pt x="2016360" y="233001"/>
                    </a:cubicBezTo>
                    <a:cubicBezTo>
                      <a:pt x="2013102" y="232829"/>
                      <a:pt x="2009673" y="232744"/>
                      <a:pt x="2006073" y="232744"/>
                    </a:cubicBezTo>
                    <a:cubicBezTo>
                      <a:pt x="2002472" y="232744"/>
                      <a:pt x="1999386" y="232658"/>
                      <a:pt x="1996814" y="232487"/>
                    </a:cubicBezTo>
                    <a:cubicBezTo>
                      <a:pt x="1994243" y="232487"/>
                      <a:pt x="1992485" y="232358"/>
                      <a:pt x="1991542" y="232101"/>
                    </a:cubicBezTo>
                    <a:cubicBezTo>
                      <a:pt x="1990599" y="231844"/>
                      <a:pt x="1989013" y="230858"/>
                      <a:pt x="1986784" y="229143"/>
                    </a:cubicBezTo>
                    <a:cubicBezTo>
                      <a:pt x="1986784" y="227429"/>
                      <a:pt x="1986656" y="226143"/>
                      <a:pt x="1986399" y="225286"/>
                    </a:cubicBezTo>
                    <a:cubicBezTo>
                      <a:pt x="1986141" y="224428"/>
                      <a:pt x="1986099" y="223228"/>
                      <a:pt x="1986270" y="221685"/>
                    </a:cubicBezTo>
                    <a:lnTo>
                      <a:pt x="1986270" y="219113"/>
                    </a:lnTo>
                    <a:cubicBezTo>
                      <a:pt x="1986270" y="218599"/>
                      <a:pt x="1986484" y="218042"/>
                      <a:pt x="1986913" y="217442"/>
                    </a:cubicBezTo>
                    <a:cubicBezTo>
                      <a:pt x="1987342" y="216842"/>
                      <a:pt x="1987727" y="216285"/>
                      <a:pt x="1988070" y="215770"/>
                    </a:cubicBezTo>
                    <a:cubicBezTo>
                      <a:pt x="1988585" y="214056"/>
                      <a:pt x="1989528" y="212684"/>
                      <a:pt x="1990899" y="211655"/>
                    </a:cubicBezTo>
                    <a:cubicBezTo>
                      <a:pt x="1991585" y="211141"/>
                      <a:pt x="1991971" y="210712"/>
                      <a:pt x="1992057" y="210369"/>
                    </a:cubicBezTo>
                    <a:cubicBezTo>
                      <a:pt x="1992142" y="210027"/>
                      <a:pt x="1992442" y="209598"/>
                      <a:pt x="1992957" y="209084"/>
                    </a:cubicBezTo>
                    <a:cubicBezTo>
                      <a:pt x="1993299" y="208741"/>
                      <a:pt x="1993514" y="208355"/>
                      <a:pt x="1993600" y="207926"/>
                    </a:cubicBezTo>
                    <a:cubicBezTo>
                      <a:pt x="1993685" y="207498"/>
                      <a:pt x="1993985" y="206941"/>
                      <a:pt x="1994500" y="206255"/>
                    </a:cubicBezTo>
                    <a:lnTo>
                      <a:pt x="1996557" y="203426"/>
                    </a:lnTo>
                    <a:cubicBezTo>
                      <a:pt x="1996900" y="203083"/>
                      <a:pt x="1996986" y="202997"/>
                      <a:pt x="1996814" y="203169"/>
                    </a:cubicBezTo>
                    <a:cubicBezTo>
                      <a:pt x="1996643" y="203340"/>
                      <a:pt x="1996814" y="203169"/>
                      <a:pt x="1997329" y="202654"/>
                    </a:cubicBezTo>
                    <a:cubicBezTo>
                      <a:pt x="1997671" y="202311"/>
                      <a:pt x="1997800" y="202140"/>
                      <a:pt x="1997714" y="202140"/>
                    </a:cubicBezTo>
                    <a:cubicBezTo>
                      <a:pt x="1997629" y="202140"/>
                      <a:pt x="1997843" y="201883"/>
                      <a:pt x="1998357" y="201368"/>
                    </a:cubicBezTo>
                    <a:lnTo>
                      <a:pt x="1998872" y="200854"/>
                    </a:lnTo>
                    <a:lnTo>
                      <a:pt x="1999643" y="200340"/>
                    </a:lnTo>
                    <a:cubicBezTo>
                      <a:pt x="1999643" y="199997"/>
                      <a:pt x="1999600" y="199697"/>
                      <a:pt x="1999515" y="199440"/>
                    </a:cubicBezTo>
                    <a:cubicBezTo>
                      <a:pt x="1999429" y="199182"/>
                      <a:pt x="1999215" y="198797"/>
                      <a:pt x="1998872" y="198282"/>
                    </a:cubicBezTo>
                    <a:cubicBezTo>
                      <a:pt x="1998529" y="198282"/>
                      <a:pt x="1998400" y="198197"/>
                      <a:pt x="1998486" y="198025"/>
                    </a:cubicBezTo>
                    <a:cubicBezTo>
                      <a:pt x="1998572" y="197854"/>
                      <a:pt x="1998357" y="197511"/>
                      <a:pt x="1997843" y="196996"/>
                    </a:cubicBezTo>
                    <a:cubicBezTo>
                      <a:pt x="1997500" y="196654"/>
                      <a:pt x="1997157" y="196311"/>
                      <a:pt x="1996814" y="195968"/>
                    </a:cubicBezTo>
                    <a:cubicBezTo>
                      <a:pt x="1996471" y="195625"/>
                      <a:pt x="1996043" y="194939"/>
                      <a:pt x="1995528" y="193910"/>
                    </a:cubicBezTo>
                    <a:lnTo>
                      <a:pt x="1990899" y="187995"/>
                    </a:lnTo>
                    <a:cubicBezTo>
                      <a:pt x="1989871" y="186795"/>
                      <a:pt x="1989142" y="185681"/>
                      <a:pt x="1988713" y="184652"/>
                    </a:cubicBezTo>
                    <a:cubicBezTo>
                      <a:pt x="1988285" y="183623"/>
                      <a:pt x="1987727" y="182252"/>
                      <a:pt x="1987042" y="180537"/>
                    </a:cubicBezTo>
                    <a:cubicBezTo>
                      <a:pt x="1986699" y="179680"/>
                      <a:pt x="1986313" y="178866"/>
                      <a:pt x="1985884" y="178094"/>
                    </a:cubicBezTo>
                    <a:cubicBezTo>
                      <a:pt x="1985456" y="177323"/>
                      <a:pt x="1984984" y="176422"/>
                      <a:pt x="1984470" y="175394"/>
                    </a:cubicBezTo>
                    <a:lnTo>
                      <a:pt x="1983698" y="174365"/>
                    </a:lnTo>
                    <a:cubicBezTo>
                      <a:pt x="1983355" y="174022"/>
                      <a:pt x="1983141" y="173765"/>
                      <a:pt x="1983055" y="173593"/>
                    </a:cubicBezTo>
                    <a:cubicBezTo>
                      <a:pt x="1982970" y="173422"/>
                      <a:pt x="1983012" y="172993"/>
                      <a:pt x="1983184" y="172308"/>
                    </a:cubicBezTo>
                    <a:cubicBezTo>
                      <a:pt x="1983184" y="171107"/>
                      <a:pt x="1983270" y="170250"/>
                      <a:pt x="1983441" y="169736"/>
                    </a:cubicBezTo>
                    <a:cubicBezTo>
                      <a:pt x="1983613" y="169221"/>
                      <a:pt x="1983870" y="168536"/>
                      <a:pt x="1984213" y="167678"/>
                    </a:cubicBezTo>
                    <a:cubicBezTo>
                      <a:pt x="1984213" y="166821"/>
                      <a:pt x="1984384" y="166135"/>
                      <a:pt x="1984727" y="165621"/>
                    </a:cubicBezTo>
                    <a:cubicBezTo>
                      <a:pt x="1985241" y="164935"/>
                      <a:pt x="1985584" y="164249"/>
                      <a:pt x="1985756" y="163564"/>
                    </a:cubicBezTo>
                    <a:cubicBezTo>
                      <a:pt x="1985927" y="162878"/>
                      <a:pt x="1986270" y="162278"/>
                      <a:pt x="1986784" y="161763"/>
                    </a:cubicBezTo>
                    <a:lnTo>
                      <a:pt x="1987556" y="160478"/>
                    </a:lnTo>
                    <a:lnTo>
                      <a:pt x="1990128" y="159192"/>
                    </a:lnTo>
                    <a:cubicBezTo>
                      <a:pt x="1990813" y="158849"/>
                      <a:pt x="1991542" y="158634"/>
                      <a:pt x="1992314" y="158549"/>
                    </a:cubicBezTo>
                    <a:cubicBezTo>
                      <a:pt x="1993085" y="158463"/>
                      <a:pt x="1993814" y="158249"/>
                      <a:pt x="1994500" y="157906"/>
                    </a:cubicBezTo>
                    <a:cubicBezTo>
                      <a:pt x="1994843" y="157391"/>
                      <a:pt x="1994971" y="157134"/>
                      <a:pt x="1994885" y="157134"/>
                    </a:cubicBezTo>
                    <a:cubicBezTo>
                      <a:pt x="1994800" y="157134"/>
                      <a:pt x="1995185" y="157049"/>
                      <a:pt x="1996043" y="156877"/>
                    </a:cubicBezTo>
                    <a:cubicBezTo>
                      <a:pt x="1997071" y="156877"/>
                      <a:pt x="1998100" y="156577"/>
                      <a:pt x="1999129" y="155977"/>
                    </a:cubicBezTo>
                    <a:cubicBezTo>
                      <a:pt x="2000157" y="155377"/>
                      <a:pt x="2001015" y="154905"/>
                      <a:pt x="2001701" y="154563"/>
                    </a:cubicBezTo>
                    <a:lnTo>
                      <a:pt x="2003758" y="153534"/>
                    </a:lnTo>
                    <a:cubicBezTo>
                      <a:pt x="2004101" y="153362"/>
                      <a:pt x="2004229" y="153319"/>
                      <a:pt x="2004144" y="153405"/>
                    </a:cubicBezTo>
                    <a:cubicBezTo>
                      <a:pt x="2004058" y="153491"/>
                      <a:pt x="2004187" y="153448"/>
                      <a:pt x="2004529" y="153277"/>
                    </a:cubicBezTo>
                    <a:cubicBezTo>
                      <a:pt x="2004872" y="153105"/>
                      <a:pt x="2005301" y="153019"/>
                      <a:pt x="2005815" y="153019"/>
                    </a:cubicBezTo>
                    <a:cubicBezTo>
                      <a:pt x="2006501" y="152677"/>
                      <a:pt x="2006930" y="152548"/>
                      <a:pt x="2007101" y="152634"/>
                    </a:cubicBezTo>
                    <a:cubicBezTo>
                      <a:pt x="2007273" y="152719"/>
                      <a:pt x="2007616" y="152677"/>
                      <a:pt x="2008130" y="152505"/>
                    </a:cubicBezTo>
                    <a:cubicBezTo>
                      <a:pt x="2008301" y="152505"/>
                      <a:pt x="2008987" y="152419"/>
                      <a:pt x="2010187" y="152248"/>
                    </a:cubicBezTo>
                    <a:cubicBezTo>
                      <a:pt x="2011387" y="152076"/>
                      <a:pt x="2012416" y="151819"/>
                      <a:pt x="2013274" y="151476"/>
                    </a:cubicBezTo>
                    <a:lnTo>
                      <a:pt x="2017903" y="149933"/>
                    </a:lnTo>
                    <a:lnTo>
                      <a:pt x="2018160" y="149933"/>
                    </a:lnTo>
                    <a:lnTo>
                      <a:pt x="2019188" y="149676"/>
                    </a:lnTo>
                    <a:cubicBezTo>
                      <a:pt x="2020217" y="149676"/>
                      <a:pt x="2020903" y="149590"/>
                      <a:pt x="2021246" y="149419"/>
                    </a:cubicBezTo>
                    <a:cubicBezTo>
                      <a:pt x="2021589" y="149248"/>
                      <a:pt x="2021717" y="149162"/>
                      <a:pt x="2021632" y="149162"/>
                    </a:cubicBezTo>
                    <a:cubicBezTo>
                      <a:pt x="2021546" y="149162"/>
                      <a:pt x="2021589" y="148990"/>
                      <a:pt x="2021760" y="148647"/>
                    </a:cubicBezTo>
                    <a:cubicBezTo>
                      <a:pt x="2022103" y="148305"/>
                      <a:pt x="2022189" y="148176"/>
                      <a:pt x="2022017" y="148262"/>
                    </a:cubicBezTo>
                    <a:cubicBezTo>
                      <a:pt x="2021846" y="148347"/>
                      <a:pt x="2022103" y="148305"/>
                      <a:pt x="2022789" y="148133"/>
                    </a:cubicBezTo>
                    <a:cubicBezTo>
                      <a:pt x="2022960" y="148305"/>
                      <a:pt x="2023046" y="148305"/>
                      <a:pt x="2023046" y="148133"/>
                    </a:cubicBezTo>
                    <a:cubicBezTo>
                      <a:pt x="2022703" y="147619"/>
                      <a:pt x="2022575" y="147362"/>
                      <a:pt x="2022660" y="147362"/>
                    </a:cubicBezTo>
                    <a:cubicBezTo>
                      <a:pt x="2022746" y="147362"/>
                      <a:pt x="2022703" y="147190"/>
                      <a:pt x="2022532" y="146847"/>
                    </a:cubicBezTo>
                    <a:lnTo>
                      <a:pt x="2023560" y="144018"/>
                    </a:lnTo>
                    <a:cubicBezTo>
                      <a:pt x="2023389" y="143333"/>
                      <a:pt x="2023389" y="142818"/>
                      <a:pt x="2023560" y="142475"/>
                    </a:cubicBezTo>
                    <a:cubicBezTo>
                      <a:pt x="2023732" y="142132"/>
                      <a:pt x="2023989" y="141789"/>
                      <a:pt x="2024332" y="141447"/>
                    </a:cubicBezTo>
                    <a:cubicBezTo>
                      <a:pt x="2024332" y="140075"/>
                      <a:pt x="2024418" y="138961"/>
                      <a:pt x="2024589" y="138103"/>
                    </a:cubicBezTo>
                    <a:cubicBezTo>
                      <a:pt x="2024761" y="137760"/>
                      <a:pt x="2024889" y="137332"/>
                      <a:pt x="2024975" y="136817"/>
                    </a:cubicBezTo>
                    <a:cubicBezTo>
                      <a:pt x="2025061" y="136303"/>
                      <a:pt x="2025189" y="135789"/>
                      <a:pt x="2025361" y="135274"/>
                    </a:cubicBezTo>
                    <a:cubicBezTo>
                      <a:pt x="2025703" y="134589"/>
                      <a:pt x="2025703" y="134374"/>
                      <a:pt x="2025361" y="134631"/>
                    </a:cubicBezTo>
                    <a:cubicBezTo>
                      <a:pt x="2025018" y="134889"/>
                      <a:pt x="2025018" y="134589"/>
                      <a:pt x="2025361" y="133731"/>
                    </a:cubicBezTo>
                    <a:cubicBezTo>
                      <a:pt x="2025703" y="132874"/>
                      <a:pt x="2025875" y="132360"/>
                      <a:pt x="2025875" y="132188"/>
                    </a:cubicBezTo>
                    <a:cubicBezTo>
                      <a:pt x="2025875" y="131502"/>
                      <a:pt x="2025832" y="131160"/>
                      <a:pt x="2025746" y="131160"/>
                    </a:cubicBezTo>
                    <a:cubicBezTo>
                      <a:pt x="2025661" y="131160"/>
                      <a:pt x="2025618" y="130817"/>
                      <a:pt x="2025618" y="130131"/>
                    </a:cubicBezTo>
                    <a:cubicBezTo>
                      <a:pt x="2025618" y="129788"/>
                      <a:pt x="2025832" y="128974"/>
                      <a:pt x="2026261" y="127688"/>
                    </a:cubicBezTo>
                    <a:cubicBezTo>
                      <a:pt x="2026689" y="126402"/>
                      <a:pt x="2027032" y="125073"/>
                      <a:pt x="2027290" y="123702"/>
                    </a:cubicBezTo>
                    <a:cubicBezTo>
                      <a:pt x="2027547" y="122330"/>
                      <a:pt x="2027547" y="121430"/>
                      <a:pt x="2027290" y="121001"/>
                    </a:cubicBezTo>
                    <a:cubicBezTo>
                      <a:pt x="2027032" y="120573"/>
                      <a:pt x="2026389" y="120787"/>
                      <a:pt x="2025361" y="121644"/>
                    </a:cubicBezTo>
                    <a:cubicBezTo>
                      <a:pt x="2025189" y="121987"/>
                      <a:pt x="2025018" y="122201"/>
                      <a:pt x="2024846" y="122287"/>
                    </a:cubicBezTo>
                    <a:cubicBezTo>
                      <a:pt x="2024675" y="122373"/>
                      <a:pt x="2024503" y="122587"/>
                      <a:pt x="2024332" y="122930"/>
                    </a:cubicBezTo>
                    <a:cubicBezTo>
                      <a:pt x="2023989" y="123273"/>
                      <a:pt x="2023603" y="123659"/>
                      <a:pt x="2023175" y="124087"/>
                    </a:cubicBezTo>
                    <a:cubicBezTo>
                      <a:pt x="2022746" y="124516"/>
                      <a:pt x="2022275" y="124987"/>
                      <a:pt x="2021760" y="125502"/>
                    </a:cubicBezTo>
                    <a:cubicBezTo>
                      <a:pt x="2021074" y="126016"/>
                      <a:pt x="2020646" y="126530"/>
                      <a:pt x="2020474" y="127045"/>
                    </a:cubicBezTo>
                    <a:cubicBezTo>
                      <a:pt x="2020303" y="127559"/>
                      <a:pt x="2019703" y="127731"/>
                      <a:pt x="2018674" y="127559"/>
                    </a:cubicBezTo>
                    <a:cubicBezTo>
                      <a:pt x="2018674" y="127731"/>
                      <a:pt x="2018760" y="127816"/>
                      <a:pt x="2018931" y="127816"/>
                    </a:cubicBezTo>
                    <a:lnTo>
                      <a:pt x="2019446" y="128073"/>
                    </a:lnTo>
                    <a:lnTo>
                      <a:pt x="2019960" y="128073"/>
                    </a:lnTo>
                    <a:cubicBezTo>
                      <a:pt x="2019103" y="128073"/>
                      <a:pt x="2018331" y="128416"/>
                      <a:pt x="2017646" y="129102"/>
                    </a:cubicBezTo>
                    <a:cubicBezTo>
                      <a:pt x="2017303" y="129274"/>
                      <a:pt x="2017003" y="129359"/>
                      <a:pt x="2016745" y="129359"/>
                    </a:cubicBezTo>
                    <a:cubicBezTo>
                      <a:pt x="2016488" y="129359"/>
                      <a:pt x="2016102" y="129531"/>
                      <a:pt x="2015588" y="129874"/>
                    </a:cubicBezTo>
                    <a:lnTo>
                      <a:pt x="2015074" y="129874"/>
                    </a:lnTo>
                    <a:cubicBezTo>
                      <a:pt x="2014388" y="129874"/>
                      <a:pt x="2013788" y="130045"/>
                      <a:pt x="2013274" y="130388"/>
                    </a:cubicBezTo>
                    <a:cubicBezTo>
                      <a:pt x="2012931" y="130731"/>
                      <a:pt x="2012759" y="130817"/>
                      <a:pt x="2012759" y="130645"/>
                    </a:cubicBezTo>
                    <a:cubicBezTo>
                      <a:pt x="2012759" y="130474"/>
                      <a:pt x="2012588" y="130560"/>
                      <a:pt x="2012245" y="130902"/>
                    </a:cubicBezTo>
                    <a:cubicBezTo>
                      <a:pt x="2012073" y="131074"/>
                      <a:pt x="2011902" y="131160"/>
                      <a:pt x="2011730" y="131160"/>
                    </a:cubicBezTo>
                    <a:cubicBezTo>
                      <a:pt x="2011559" y="131160"/>
                      <a:pt x="2011387" y="131245"/>
                      <a:pt x="2011216" y="131417"/>
                    </a:cubicBezTo>
                    <a:cubicBezTo>
                      <a:pt x="2010530" y="131760"/>
                      <a:pt x="2009802" y="132017"/>
                      <a:pt x="2009030" y="132188"/>
                    </a:cubicBezTo>
                    <a:cubicBezTo>
                      <a:pt x="2008259" y="132360"/>
                      <a:pt x="2007616" y="132617"/>
                      <a:pt x="2007101" y="132960"/>
                    </a:cubicBezTo>
                    <a:lnTo>
                      <a:pt x="2004529" y="133989"/>
                    </a:lnTo>
                    <a:cubicBezTo>
                      <a:pt x="2004187" y="134160"/>
                      <a:pt x="2003972" y="134331"/>
                      <a:pt x="2003887" y="134503"/>
                    </a:cubicBezTo>
                    <a:cubicBezTo>
                      <a:pt x="2003801" y="134674"/>
                      <a:pt x="2003501" y="134846"/>
                      <a:pt x="2002987" y="135017"/>
                    </a:cubicBezTo>
                    <a:cubicBezTo>
                      <a:pt x="2001272" y="135703"/>
                      <a:pt x="2000243" y="136175"/>
                      <a:pt x="1999900" y="136432"/>
                    </a:cubicBezTo>
                    <a:cubicBezTo>
                      <a:pt x="1999557" y="136689"/>
                      <a:pt x="1998786" y="137418"/>
                      <a:pt x="1997586" y="138618"/>
                    </a:cubicBezTo>
                    <a:cubicBezTo>
                      <a:pt x="1997243" y="138961"/>
                      <a:pt x="1996943" y="139089"/>
                      <a:pt x="1996686" y="139003"/>
                    </a:cubicBezTo>
                    <a:cubicBezTo>
                      <a:pt x="1996428" y="138918"/>
                      <a:pt x="1996128" y="139046"/>
                      <a:pt x="1995786" y="139389"/>
                    </a:cubicBezTo>
                    <a:lnTo>
                      <a:pt x="1993471" y="140418"/>
                    </a:lnTo>
                    <a:cubicBezTo>
                      <a:pt x="1992099" y="140761"/>
                      <a:pt x="1991414" y="141104"/>
                      <a:pt x="1991414" y="141447"/>
                    </a:cubicBezTo>
                    <a:cubicBezTo>
                      <a:pt x="1991414" y="141789"/>
                      <a:pt x="1990728" y="141961"/>
                      <a:pt x="1989356" y="141961"/>
                    </a:cubicBezTo>
                    <a:cubicBezTo>
                      <a:pt x="1988499" y="141961"/>
                      <a:pt x="1987985" y="142004"/>
                      <a:pt x="1987813" y="142090"/>
                    </a:cubicBezTo>
                    <a:cubicBezTo>
                      <a:pt x="1987642" y="142175"/>
                      <a:pt x="1987384" y="142218"/>
                      <a:pt x="1987042" y="142218"/>
                    </a:cubicBezTo>
                    <a:cubicBezTo>
                      <a:pt x="1986527" y="141875"/>
                      <a:pt x="1986013" y="141704"/>
                      <a:pt x="1985499" y="141704"/>
                    </a:cubicBezTo>
                    <a:cubicBezTo>
                      <a:pt x="1984641" y="141532"/>
                      <a:pt x="1984384" y="141532"/>
                      <a:pt x="1984727" y="141704"/>
                    </a:cubicBezTo>
                    <a:cubicBezTo>
                      <a:pt x="1985070" y="141875"/>
                      <a:pt x="1984727" y="141789"/>
                      <a:pt x="1983698" y="141447"/>
                    </a:cubicBezTo>
                    <a:cubicBezTo>
                      <a:pt x="1983355" y="141447"/>
                      <a:pt x="1982970" y="141232"/>
                      <a:pt x="1982541" y="140804"/>
                    </a:cubicBezTo>
                    <a:cubicBezTo>
                      <a:pt x="1982112" y="140375"/>
                      <a:pt x="1981641" y="139904"/>
                      <a:pt x="1981127" y="139389"/>
                    </a:cubicBezTo>
                    <a:cubicBezTo>
                      <a:pt x="1981469" y="138360"/>
                      <a:pt x="1981727" y="137675"/>
                      <a:pt x="1981898" y="137332"/>
                    </a:cubicBezTo>
                    <a:cubicBezTo>
                      <a:pt x="1982069" y="136989"/>
                      <a:pt x="1981984" y="136303"/>
                      <a:pt x="1981641" y="135274"/>
                    </a:cubicBezTo>
                    <a:cubicBezTo>
                      <a:pt x="1981469" y="134931"/>
                      <a:pt x="1981255" y="134203"/>
                      <a:pt x="1980998" y="133088"/>
                    </a:cubicBezTo>
                    <a:cubicBezTo>
                      <a:pt x="1980741" y="131974"/>
                      <a:pt x="1980784" y="131074"/>
                      <a:pt x="1981127" y="130388"/>
                    </a:cubicBezTo>
                    <a:cubicBezTo>
                      <a:pt x="1981298" y="130045"/>
                      <a:pt x="1981641" y="129745"/>
                      <a:pt x="1982155" y="129488"/>
                    </a:cubicBezTo>
                    <a:cubicBezTo>
                      <a:pt x="1982670" y="129231"/>
                      <a:pt x="1983098" y="128674"/>
                      <a:pt x="1983441" y="127816"/>
                    </a:cubicBezTo>
                    <a:cubicBezTo>
                      <a:pt x="1983784" y="126273"/>
                      <a:pt x="1983913" y="125587"/>
                      <a:pt x="1983827" y="125759"/>
                    </a:cubicBezTo>
                    <a:cubicBezTo>
                      <a:pt x="1983741" y="125930"/>
                      <a:pt x="1984298" y="125673"/>
                      <a:pt x="1985499" y="124987"/>
                    </a:cubicBezTo>
                    <a:cubicBezTo>
                      <a:pt x="1986527" y="124130"/>
                      <a:pt x="1987213" y="123144"/>
                      <a:pt x="1987556" y="122030"/>
                    </a:cubicBezTo>
                    <a:cubicBezTo>
                      <a:pt x="1987899" y="120915"/>
                      <a:pt x="1988670" y="120101"/>
                      <a:pt x="1989871" y="119587"/>
                    </a:cubicBezTo>
                    <a:cubicBezTo>
                      <a:pt x="1992271" y="118729"/>
                      <a:pt x="1993600" y="118472"/>
                      <a:pt x="1993857" y="118815"/>
                    </a:cubicBezTo>
                    <a:cubicBezTo>
                      <a:pt x="1994114" y="119158"/>
                      <a:pt x="1994757" y="119244"/>
                      <a:pt x="1995786" y="119072"/>
                    </a:cubicBezTo>
                    <a:cubicBezTo>
                      <a:pt x="1996471" y="118901"/>
                      <a:pt x="1996686" y="118729"/>
                      <a:pt x="1996428" y="118558"/>
                    </a:cubicBezTo>
                    <a:cubicBezTo>
                      <a:pt x="1996171" y="118387"/>
                      <a:pt x="1996471" y="118301"/>
                      <a:pt x="1997329" y="118301"/>
                    </a:cubicBezTo>
                    <a:lnTo>
                      <a:pt x="1997329" y="119072"/>
                    </a:lnTo>
                    <a:cubicBezTo>
                      <a:pt x="1998014" y="119072"/>
                      <a:pt x="1998872" y="118901"/>
                      <a:pt x="1999900" y="118558"/>
                    </a:cubicBezTo>
                    <a:cubicBezTo>
                      <a:pt x="2000929" y="118215"/>
                      <a:pt x="2001615" y="117958"/>
                      <a:pt x="2001958" y="117786"/>
                    </a:cubicBezTo>
                    <a:cubicBezTo>
                      <a:pt x="2003158" y="117272"/>
                      <a:pt x="2005258" y="116372"/>
                      <a:pt x="2008259" y="115086"/>
                    </a:cubicBezTo>
                    <a:cubicBezTo>
                      <a:pt x="2011259" y="113800"/>
                      <a:pt x="2013359" y="113157"/>
                      <a:pt x="2014559" y="113157"/>
                    </a:cubicBezTo>
                    <a:lnTo>
                      <a:pt x="2015588" y="113157"/>
                    </a:lnTo>
                    <a:cubicBezTo>
                      <a:pt x="2015417" y="112643"/>
                      <a:pt x="2015331" y="112472"/>
                      <a:pt x="2015331" y="112643"/>
                    </a:cubicBezTo>
                    <a:cubicBezTo>
                      <a:pt x="2015331" y="112814"/>
                      <a:pt x="2015417" y="112643"/>
                      <a:pt x="2015588" y="112129"/>
                    </a:cubicBezTo>
                    <a:cubicBezTo>
                      <a:pt x="2015931" y="112472"/>
                      <a:pt x="2016274" y="112557"/>
                      <a:pt x="2016617" y="112386"/>
                    </a:cubicBezTo>
                    <a:cubicBezTo>
                      <a:pt x="2017131" y="112214"/>
                      <a:pt x="2017560" y="112043"/>
                      <a:pt x="2017903" y="111871"/>
                    </a:cubicBezTo>
                    <a:cubicBezTo>
                      <a:pt x="2018417" y="111529"/>
                      <a:pt x="2018974" y="111400"/>
                      <a:pt x="2019574" y="111486"/>
                    </a:cubicBezTo>
                    <a:cubicBezTo>
                      <a:pt x="2020174" y="111571"/>
                      <a:pt x="2020732" y="111357"/>
                      <a:pt x="2021246" y="110843"/>
                    </a:cubicBezTo>
                    <a:cubicBezTo>
                      <a:pt x="2021760" y="110671"/>
                      <a:pt x="2022232" y="110586"/>
                      <a:pt x="2022660" y="110586"/>
                    </a:cubicBezTo>
                    <a:cubicBezTo>
                      <a:pt x="2023089" y="110586"/>
                      <a:pt x="2023646" y="110328"/>
                      <a:pt x="2024332" y="109814"/>
                    </a:cubicBezTo>
                    <a:cubicBezTo>
                      <a:pt x="2025189" y="109471"/>
                      <a:pt x="2025875" y="109043"/>
                      <a:pt x="2026389" y="108528"/>
                    </a:cubicBezTo>
                    <a:cubicBezTo>
                      <a:pt x="2026732" y="108185"/>
                      <a:pt x="2026904" y="107885"/>
                      <a:pt x="2026904" y="107628"/>
                    </a:cubicBezTo>
                    <a:cubicBezTo>
                      <a:pt x="2026904" y="107371"/>
                      <a:pt x="2027161" y="107157"/>
                      <a:pt x="2027675" y="106985"/>
                    </a:cubicBezTo>
                    <a:cubicBezTo>
                      <a:pt x="2028704" y="106642"/>
                      <a:pt x="2029347" y="106128"/>
                      <a:pt x="2029604" y="105442"/>
                    </a:cubicBezTo>
                    <a:cubicBezTo>
                      <a:pt x="2029861" y="104756"/>
                      <a:pt x="2030418" y="104671"/>
                      <a:pt x="2031276" y="105185"/>
                    </a:cubicBezTo>
                    <a:cubicBezTo>
                      <a:pt x="2031276" y="103813"/>
                      <a:pt x="2031576" y="103170"/>
                      <a:pt x="2032176" y="103256"/>
                    </a:cubicBezTo>
                    <a:cubicBezTo>
                      <a:pt x="2032776" y="103342"/>
                      <a:pt x="2033333" y="103213"/>
                      <a:pt x="2033847" y="102870"/>
                    </a:cubicBezTo>
                    <a:cubicBezTo>
                      <a:pt x="2034876" y="102527"/>
                      <a:pt x="2035262" y="102313"/>
                      <a:pt x="2035005" y="102227"/>
                    </a:cubicBezTo>
                    <a:cubicBezTo>
                      <a:pt x="2034748" y="102142"/>
                      <a:pt x="2035476" y="102099"/>
                      <a:pt x="2037191" y="102099"/>
                    </a:cubicBezTo>
                    <a:close/>
                    <a:moveTo>
                      <a:pt x="2192286" y="96441"/>
                    </a:moveTo>
                    <a:cubicBezTo>
                      <a:pt x="2192286" y="96955"/>
                      <a:pt x="2192244" y="97384"/>
                      <a:pt x="2192158" y="97727"/>
                    </a:cubicBezTo>
                    <a:cubicBezTo>
                      <a:pt x="2192072" y="98070"/>
                      <a:pt x="2191858" y="98498"/>
                      <a:pt x="2191515" y="99013"/>
                    </a:cubicBezTo>
                    <a:lnTo>
                      <a:pt x="2189715" y="105442"/>
                    </a:lnTo>
                    <a:cubicBezTo>
                      <a:pt x="2190743" y="104928"/>
                      <a:pt x="2191858" y="103813"/>
                      <a:pt x="2193058" y="102099"/>
                    </a:cubicBezTo>
                    <a:cubicBezTo>
                      <a:pt x="2195287" y="99184"/>
                      <a:pt x="2196101" y="97555"/>
                      <a:pt x="2195501" y="97212"/>
                    </a:cubicBezTo>
                    <a:cubicBezTo>
                      <a:pt x="2194901" y="96870"/>
                      <a:pt x="2193829" y="96612"/>
                      <a:pt x="2192286" y="96441"/>
                    </a:cubicBezTo>
                    <a:close/>
                    <a:moveTo>
                      <a:pt x="933091" y="95155"/>
                    </a:moveTo>
                    <a:cubicBezTo>
                      <a:pt x="932919" y="95327"/>
                      <a:pt x="932919" y="95412"/>
                      <a:pt x="933091" y="95412"/>
                    </a:cubicBezTo>
                    <a:lnTo>
                      <a:pt x="933519" y="95412"/>
                    </a:lnTo>
                    <a:close/>
                    <a:moveTo>
                      <a:pt x="2185085" y="92841"/>
                    </a:moveTo>
                    <a:cubicBezTo>
                      <a:pt x="2184743" y="92841"/>
                      <a:pt x="2184142" y="93012"/>
                      <a:pt x="2183285" y="93355"/>
                    </a:cubicBezTo>
                    <a:cubicBezTo>
                      <a:pt x="2182428" y="93698"/>
                      <a:pt x="2181828" y="93955"/>
                      <a:pt x="2181485" y="94126"/>
                    </a:cubicBezTo>
                    <a:cubicBezTo>
                      <a:pt x="2180456" y="94469"/>
                      <a:pt x="2179771" y="94555"/>
                      <a:pt x="2179428" y="94384"/>
                    </a:cubicBezTo>
                    <a:cubicBezTo>
                      <a:pt x="2179085" y="94212"/>
                      <a:pt x="2178485" y="94469"/>
                      <a:pt x="2177627" y="95155"/>
                    </a:cubicBezTo>
                    <a:cubicBezTo>
                      <a:pt x="2176427" y="96012"/>
                      <a:pt x="2175656" y="96998"/>
                      <a:pt x="2175313" y="98113"/>
                    </a:cubicBezTo>
                    <a:cubicBezTo>
                      <a:pt x="2174970" y="99227"/>
                      <a:pt x="2174756" y="100341"/>
                      <a:pt x="2174670" y="101456"/>
                    </a:cubicBezTo>
                    <a:cubicBezTo>
                      <a:pt x="2174584" y="102570"/>
                      <a:pt x="2174584" y="103513"/>
                      <a:pt x="2174670" y="104285"/>
                    </a:cubicBezTo>
                    <a:cubicBezTo>
                      <a:pt x="2174756" y="105056"/>
                      <a:pt x="2174798" y="105528"/>
                      <a:pt x="2174798" y="105699"/>
                    </a:cubicBezTo>
                    <a:cubicBezTo>
                      <a:pt x="2174798" y="105871"/>
                      <a:pt x="2174756" y="106385"/>
                      <a:pt x="2174670" y="107242"/>
                    </a:cubicBezTo>
                    <a:cubicBezTo>
                      <a:pt x="2174584" y="108100"/>
                      <a:pt x="2174541" y="109000"/>
                      <a:pt x="2174541" y="109943"/>
                    </a:cubicBezTo>
                    <a:cubicBezTo>
                      <a:pt x="2174541" y="110886"/>
                      <a:pt x="2174456" y="111786"/>
                      <a:pt x="2174284" y="112643"/>
                    </a:cubicBezTo>
                    <a:cubicBezTo>
                      <a:pt x="2174113" y="113500"/>
                      <a:pt x="2174027" y="114015"/>
                      <a:pt x="2174027" y="114186"/>
                    </a:cubicBezTo>
                    <a:cubicBezTo>
                      <a:pt x="2174370" y="115558"/>
                      <a:pt x="2174627" y="116972"/>
                      <a:pt x="2174798" y="118429"/>
                    </a:cubicBezTo>
                    <a:cubicBezTo>
                      <a:pt x="2174970" y="119887"/>
                      <a:pt x="2175913" y="120015"/>
                      <a:pt x="2177627" y="118815"/>
                    </a:cubicBezTo>
                    <a:cubicBezTo>
                      <a:pt x="2178656" y="117786"/>
                      <a:pt x="2179470" y="116844"/>
                      <a:pt x="2180070" y="115986"/>
                    </a:cubicBezTo>
                    <a:cubicBezTo>
                      <a:pt x="2180671" y="115129"/>
                      <a:pt x="2181142" y="114100"/>
                      <a:pt x="2181485" y="112900"/>
                    </a:cubicBezTo>
                    <a:lnTo>
                      <a:pt x="2185343" y="102099"/>
                    </a:lnTo>
                    <a:cubicBezTo>
                      <a:pt x="2185514" y="100899"/>
                      <a:pt x="2185943" y="99699"/>
                      <a:pt x="2186628" y="98498"/>
                    </a:cubicBezTo>
                    <a:cubicBezTo>
                      <a:pt x="2186800" y="97984"/>
                      <a:pt x="2187014" y="97513"/>
                      <a:pt x="2187271" y="97084"/>
                    </a:cubicBezTo>
                    <a:cubicBezTo>
                      <a:pt x="2187528" y="96655"/>
                      <a:pt x="2187657" y="95841"/>
                      <a:pt x="2187657" y="94641"/>
                    </a:cubicBezTo>
                    <a:cubicBezTo>
                      <a:pt x="2187657" y="94298"/>
                      <a:pt x="2187314" y="93912"/>
                      <a:pt x="2186628" y="93483"/>
                    </a:cubicBezTo>
                    <a:cubicBezTo>
                      <a:pt x="2185943" y="93055"/>
                      <a:pt x="2185428" y="92841"/>
                      <a:pt x="2185085" y="92841"/>
                    </a:cubicBezTo>
                    <a:close/>
                    <a:moveTo>
                      <a:pt x="348256" y="90783"/>
                    </a:moveTo>
                    <a:cubicBezTo>
                      <a:pt x="347399" y="91297"/>
                      <a:pt x="347098" y="91555"/>
                      <a:pt x="347356" y="91555"/>
                    </a:cubicBezTo>
                    <a:cubicBezTo>
                      <a:pt x="347613" y="91555"/>
                      <a:pt x="347570" y="91898"/>
                      <a:pt x="347227" y="92583"/>
                    </a:cubicBezTo>
                    <a:lnTo>
                      <a:pt x="344398" y="99527"/>
                    </a:lnTo>
                    <a:cubicBezTo>
                      <a:pt x="344055" y="100384"/>
                      <a:pt x="343798" y="101242"/>
                      <a:pt x="343627" y="102099"/>
                    </a:cubicBezTo>
                    <a:cubicBezTo>
                      <a:pt x="343455" y="102442"/>
                      <a:pt x="343284" y="102785"/>
                      <a:pt x="343112" y="103128"/>
                    </a:cubicBezTo>
                    <a:cubicBezTo>
                      <a:pt x="342941" y="103299"/>
                      <a:pt x="342769" y="103728"/>
                      <a:pt x="342598" y="104413"/>
                    </a:cubicBezTo>
                    <a:cubicBezTo>
                      <a:pt x="342255" y="104756"/>
                      <a:pt x="342084" y="105185"/>
                      <a:pt x="342084" y="105699"/>
                    </a:cubicBezTo>
                    <a:cubicBezTo>
                      <a:pt x="342084" y="106214"/>
                      <a:pt x="341998" y="106728"/>
                      <a:pt x="341826" y="107242"/>
                    </a:cubicBezTo>
                    <a:cubicBezTo>
                      <a:pt x="341655" y="107928"/>
                      <a:pt x="341441" y="108314"/>
                      <a:pt x="341183" y="108400"/>
                    </a:cubicBezTo>
                    <a:cubicBezTo>
                      <a:pt x="340926" y="108485"/>
                      <a:pt x="340798" y="108785"/>
                      <a:pt x="340798" y="109300"/>
                    </a:cubicBezTo>
                    <a:cubicBezTo>
                      <a:pt x="340798" y="111700"/>
                      <a:pt x="340798" y="112729"/>
                      <a:pt x="340798" y="112386"/>
                    </a:cubicBezTo>
                    <a:cubicBezTo>
                      <a:pt x="340798" y="112043"/>
                      <a:pt x="341055" y="112300"/>
                      <a:pt x="341569" y="113157"/>
                    </a:cubicBezTo>
                    <a:cubicBezTo>
                      <a:pt x="341569" y="113329"/>
                      <a:pt x="341655" y="113415"/>
                      <a:pt x="341826" y="113415"/>
                    </a:cubicBezTo>
                    <a:cubicBezTo>
                      <a:pt x="342855" y="115129"/>
                      <a:pt x="343584" y="115986"/>
                      <a:pt x="344012" y="115986"/>
                    </a:cubicBezTo>
                    <a:cubicBezTo>
                      <a:pt x="344441" y="115986"/>
                      <a:pt x="344912" y="116586"/>
                      <a:pt x="345427" y="117786"/>
                    </a:cubicBezTo>
                    <a:cubicBezTo>
                      <a:pt x="347141" y="117444"/>
                      <a:pt x="347999" y="117486"/>
                      <a:pt x="347999" y="117915"/>
                    </a:cubicBezTo>
                    <a:cubicBezTo>
                      <a:pt x="347999" y="118344"/>
                      <a:pt x="348513" y="118387"/>
                      <a:pt x="349542" y="118044"/>
                    </a:cubicBezTo>
                    <a:cubicBezTo>
                      <a:pt x="349885" y="117872"/>
                      <a:pt x="350142" y="117701"/>
                      <a:pt x="350313" y="117529"/>
                    </a:cubicBezTo>
                    <a:cubicBezTo>
                      <a:pt x="350485" y="117358"/>
                      <a:pt x="350742" y="117272"/>
                      <a:pt x="351085" y="117272"/>
                    </a:cubicBezTo>
                    <a:lnTo>
                      <a:pt x="353142" y="117272"/>
                    </a:lnTo>
                    <a:cubicBezTo>
                      <a:pt x="353485" y="117272"/>
                      <a:pt x="353914" y="117015"/>
                      <a:pt x="354428" y="116501"/>
                    </a:cubicBezTo>
                    <a:cubicBezTo>
                      <a:pt x="354771" y="116158"/>
                      <a:pt x="354899" y="116072"/>
                      <a:pt x="354814" y="116243"/>
                    </a:cubicBezTo>
                    <a:cubicBezTo>
                      <a:pt x="354728" y="116415"/>
                      <a:pt x="354771" y="116158"/>
                      <a:pt x="354942" y="115472"/>
                    </a:cubicBezTo>
                    <a:cubicBezTo>
                      <a:pt x="354942" y="115129"/>
                      <a:pt x="354985" y="114958"/>
                      <a:pt x="355071" y="114958"/>
                    </a:cubicBezTo>
                    <a:cubicBezTo>
                      <a:pt x="355157" y="114958"/>
                      <a:pt x="355199" y="114786"/>
                      <a:pt x="355199" y="114443"/>
                    </a:cubicBezTo>
                    <a:cubicBezTo>
                      <a:pt x="355028" y="113586"/>
                      <a:pt x="354985" y="113500"/>
                      <a:pt x="355071" y="114186"/>
                    </a:cubicBezTo>
                    <a:cubicBezTo>
                      <a:pt x="355157" y="114872"/>
                      <a:pt x="355028" y="114700"/>
                      <a:pt x="354685" y="113672"/>
                    </a:cubicBezTo>
                    <a:cubicBezTo>
                      <a:pt x="354685" y="112643"/>
                      <a:pt x="354771" y="112086"/>
                      <a:pt x="354942" y="112000"/>
                    </a:cubicBezTo>
                    <a:cubicBezTo>
                      <a:pt x="355114" y="111914"/>
                      <a:pt x="355371" y="111443"/>
                      <a:pt x="355714" y="110586"/>
                    </a:cubicBezTo>
                    <a:cubicBezTo>
                      <a:pt x="355885" y="109900"/>
                      <a:pt x="355842" y="109685"/>
                      <a:pt x="355585" y="109943"/>
                    </a:cubicBezTo>
                    <a:cubicBezTo>
                      <a:pt x="355328" y="110200"/>
                      <a:pt x="355457" y="109900"/>
                      <a:pt x="355971" y="109043"/>
                    </a:cubicBezTo>
                    <a:cubicBezTo>
                      <a:pt x="356657" y="107328"/>
                      <a:pt x="356828" y="106557"/>
                      <a:pt x="356485" y="106728"/>
                    </a:cubicBezTo>
                    <a:cubicBezTo>
                      <a:pt x="356142" y="106899"/>
                      <a:pt x="355628" y="106814"/>
                      <a:pt x="354942" y="106471"/>
                    </a:cubicBezTo>
                    <a:cubicBezTo>
                      <a:pt x="354085" y="106128"/>
                      <a:pt x="353656" y="105442"/>
                      <a:pt x="353656" y="104413"/>
                    </a:cubicBezTo>
                    <a:cubicBezTo>
                      <a:pt x="353313" y="102527"/>
                      <a:pt x="352499" y="101070"/>
                      <a:pt x="351213" y="100041"/>
                    </a:cubicBezTo>
                    <a:cubicBezTo>
                      <a:pt x="349927" y="99013"/>
                      <a:pt x="349199" y="97555"/>
                      <a:pt x="349027" y="95669"/>
                    </a:cubicBezTo>
                    <a:cubicBezTo>
                      <a:pt x="348684" y="94641"/>
                      <a:pt x="348470" y="94041"/>
                      <a:pt x="348384" y="93869"/>
                    </a:cubicBezTo>
                    <a:cubicBezTo>
                      <a:pt x="348299" y="93698"/>
                      <a:pt x="348256" y="93269"/>
                      <a:pt x="348256" y="92583"/>
                    </a:cubicBezTo>
                    <a:close/>
                    <a:moveTo>
                      <a:pt x="1970840" y="89754"/>
                    </a:moveTo>
                    <a:cubicBezTo>
                      <a:pt x="1969982" y="90269"/>
                      <a:pt x="1969511" y="90569"/>
                      <a:pt x="1969425" y="90655"/>
                    </a:cubicBezTo>
                    <a:cubicBezTo>
                      <a:pt x="1969339" y="90740"/>
                      <a:pt x="1969125" y="90955"/>
                      <a:pt x="1968782" y="91297"/>
                    </a:cubicBezTo>
                    <a:cubicBezTo>
                      <a:pt x="1968611" y="91469"/>
                      <a:pt x="1968353" y="91555"/>
                      <a:pt x="1968011" y="91555"/>
                    </a:cubicBezTo>
                    <a:cubicBezTo>
                      <a:pt x="1967153" y="92412"/>
                      <a:pt x="1966296" y="93012"/>
                      <a:pt x="1965439" y="93355"/>
                    </a:cubicBezTo>
                    <a:cubicBezTo>
                      <a:pt x="1963039" y="93869"/>
                      <a:pt x="1961110" y="94212"/>
                      <a:pt x="1959653" y="94384"/>
                    </a:cubicBezTo>
                    <a:cubicBezTo>
                      <a:pt x="1958195" y="94555"/>
                      <a:pt x="1956609" y="95241"/>
                      <a:pt x="1954895" y="96441"/>
                    </a:cubicBezTo>
                    <a:cubicBezTo>
                      <a:pt x="1954895" y="97813"/>
                      <a:pt x="1954938" y="98670"/>
                      <a:pt x="1955023" y="99013"/>
                    </a:cubicBezTo>
                    <a:cubicBezTo>
                      <a:pt x="1955109" y="99356"/>
                      <a:pt x="1955109" y="99656"/>
                      <a:pt x="1955023" y="99913"/>
                    </a:cubicBezTo>
                    <a:cubicBezTo>
                      <a:pt x="1954938" y="100170"/>
                      <a:pt x="1954809" y="100813"/>
                      <a:pt x="1954638" y="101842"/>
                    </a:cubicBezTo>
                    <a:cubicBezTo>
                      <a:pt x="1954295" y="103385"/>
                      <a:pt x="1954123" y="104671"/>
                      <a:pt x="1954123" y="105699"/>
                    </a:cubicBezTo>
                    <a:cubicBezTo>
                      <a:pt x="1954295" y="106042"/>
                      <a:pt x="1954466" y="106171"/>
                      <a:pt x="1954638" y="106085"/>
                    </a:cubicBezTo>
                    <a:cubicBezTo>
                      <a:pt x="1954809" y="105999"/>
                      <a:pt x="1954638" y="106385"/>
                      <a:pt x="1954123" y="107242"/>
                    </a:cubicBezTo>
                    <a:cubicBezTo>
                      <a:pt x="1954123" y="107414"/>
                      <a:pt x="1953952" y="108014"/>
                      <a:pt x="1953609" y="109043"/>
                    </a:cubicBezTo>
                    <a:cubicBezTo>
                      <a:pt x="1953266" y="109385"/>
                      <a:pt x="1953137" y="109514"/>
                      <a:pt x="1953223" y="109428"/>
                    </a:cubicBezTo>
                    <a:cubicBezTo>
                      <a:pt x="1953309" y="109343"/>
                      <a:pt x="1953266" y="109557"/>
                      <a:pt x="1953095" y="110071"/>
                    </a:cubicBezTo>
                    <a:cubicBezTo>
                      <a:pt x="1952752" y="111443"/>
                      <a:pt x="1952323" y="112643"/>
                      <a:pt x="1951809" y="113672"/>
                    </a:cubicBezTo>
                    <a:cubicBezTo>
                      <a:pt x="1951294" y="114529"/>
                      <a:pt x="1950909" y="114915"/>
                      <a:pt x="1950651" y="114829"/>
                    </a:cubicBezTo>
                    <a:cubicBezTo>
                      <a:pt x="1950394" y="114743"/>
                      <a:pt x="1949837" y="114872"/>
                      <a:pt x="1948980" y="115215"/>
                    </a:cubicBezTo>
                    <a:cubicBezTo>
                      <a:pt x="1948122" y="115558"/>
                      <a:pt x="1947823" y="115815"/>
                      <a:pt x="1948080" y="115986"/>
                    </a:cubicBezTo>
                    <a:cubicBezTo>
                      <a:pt x="1948337" y="116158"/>
                      <a:pt x="1947951" y="116844"/>
                      <a:pt x="1946922" y="118044"/>
                    </a:cubicBezTo>
                    <a:cubicBezTo>
                      <a:pt x="1946751" y="118215"/>
                      <a:pt x="1946494" y="118729"/>
                      <a:pt x="1946151" y="119587"/>
                    </a:cubicBezTo>
                    <a:cubicBezTo>
                      <a:pt x="1945808" y="120615"/>
                      <a:pt x="1945679" y="121215"/>
                      <a:pt x="1945765" y="121387"/>
                    </a:cubicBezTo>
                    <a:cubicBezTo>
                      <a:pt x="1945851" y="121558"/>
                      <a:pt x="1945979" y="121987"/>
                      <a:pt x="1946151" y="122673"/>
                    </a:cubicBezTo>
                    <a:cubicBezTo>
                      <a:pt x="1948208" y="123016"/>
                      <a:pt x="1949108" y="123359"/>
                      <a:pt x="1948851" y="123702"/>
                    </a:cubicBezTo>
                    <a:cubicBezTo>
                      <a:pt x="1948594" y="124044"/>
                      <a:pt x="1948723" y="124387"/>
                      <a:pt x="1949237" y="124730"/>
                    </a:cubicBezTo>
                    <a:cubicBezTo>
                      <a:pt x="1951294" y="124730"/>
                      <a:pt x="1952237" y="124816"/>
                      <a:pt x="1952066" y="124987"/>
                    </a:cubicBezTo>
                    <a:cubicBezTo>
                      <a:pt x="1951894" y="125159"/>
                      <a:pt x="1952323" y="125416"/>
                      <a:pt x="1953352" y="125759"/>
                    </a:cubicBezTo>
                    <a:cubicBezTo>
                      <a:pt x="1953695" y="124902"/>
                      <a:pt x="1954209" y="124516"/>
                      <a:pt x="1954895" y="124602"/>
                    </a:cubicBezTo>
                    <a:cubicBezTo>
                      <a:pt x="1955581" y="124687"/>
                      <a:pt x="1956438" y="124130"/>
                      <a:pt x="1957467" y="122930"/>
                    </a:cubicBezTo>
                    <a:cubicBezTo>
                      <a:pt x="1958152" y="122416"/>
                      <a:pt x="1958452" y="122073"/>
                      <a:pt x="1958367" y="121901"/>
                    </a:cubicBezTo>
                    <a:cubicBezTo>
                      <a:pt x="1958281" y="121730"/>
                      <a:pt x="1958410" y="121387"/>
                      <a:pt x="1958752" y="120873"/>
                    </a:cubicBezTo>
                    <a:cubicBezTo>
                      <a:pt x="1958924" y="120530"/>
                      <a:pt x="1959138" y="120230"/>
                      <a:pt x="1959395" y="119972"/>
                    </a:cubicBezTo>
                    <a:cubicBezTo>
                      <a:pt x="1959653" y="119715"/>
                      <a:pt x="1959867" y="119415"/>
                      <a:pt x="1960038" y="119072"/>
                    </a:cubicBezTo>
                    <a:cubicBezTo>
                      <a:pt x="1961067" y="117701"/>
                      <a:pt x="1962010" y="115686"/>
                      <a:pt x="1962867" y="113029"/>
                    </a:cubicBezTo>
                    <a:cubicBezTo>
                      <a:pt x="1963724" y="110371"/>
                      <a:pt x="1964496" y="108185"/>
                      <a:pt x="1965182" y="106471"/>
                    </a:cubicBezTo>
                    <a:lnTo>
                      <a:pt x="1966210" y="103385"/>
                    </a:lnTo>
                    <a:cubicBezTo>
                      <a:pt x="1966896" y="102185"/>
                      <a:pt x="1967368" y="101242"/>
                      <a:pt x="1967625" y="100556"/>
                    </a:cubicBezTo>
                    <a:cubicBezTo>
                      <a:pt x="1967882" y="99870"/>
                      <a:pt x="1968096" y="99398"/>
                      <a:pt x="1968268" y="99141"/>
                    </a:cubicBezTo>
                    <a:cubicBezTo>
                      <a:pt x="1968439" y="98884"/>
                      <a:pt x="1968568" y="98455"/>
                      <a:pt x="1968654" y="97855"/>
                    </a:cubicBezTo>
                    <a:cubicBezTo>
                      <a:pt x="1968739" y="97255"/>
                      <a:pt x="1968954" y="96355"/>
                      <a:pt x="1969297" y="95155"/>
                    </a:cubicBezTo>
                    <a:cubicBezTo>
                      <a:pt x="1969639" y="94298"/>
                      <a:pt x="1969982" y="93441"/>
                      <a:pt x="1970325" y="92583"/>
                    </a:cubicBezTo>
                    <a:cubicBezTo>
                      <a:pt x="1970668" y="91726"/>
                      <a:pt x="1970840" y="90783"/>
                      <a:pt x="1970840" y="89754"/>
                    </a:cubicBezTo>
                    <a:close/>
                    <a:moveTo>
                      <a:pt x="2759376" y="87697"/>
                    </a:moveTo>
                    <a:cubicBezTo>
                      <a:pt x="2757662" y="87697"/>
                      <a:pt x="2755733" y="87911"/>
                      <a:pt x="2753590" y="88340"/>
                    </a:cubicBezTo>
                    <a:cubicBezTo>
                      <a:pt x="2751447" y="88769"/>
                      <a:pt x="2749689" y="89412"/>
                      <a:pt x="2748318" y="90269"/>
                    </a:cubicBezTo>
                    <a:cubicBezTo>
                      <a:pt x="2747632" y="90612"/>
                      <a:pt x="2747289" y="90869"/>
                      <a:pt x="2747289" y="91040"/>
                    </a:cubicBezTo>
                    <a:cubicBezTo>
                      <a:pt x="2749175" y="91040"/>
                      <a:pt x="2750375" y="90997"/>
                      <a:pt x="2750889" y="90912"/>
                    </a:cubicBezTo>
                    <a:cubicBezTo>
                      <a:pt x="2751404" y="90826"/>
                      <a:pt x="2752432" y="90526"/>
                      <a:pt x="2753976" y="90012"/>
                    </a:cubicBezTo>
                    <a:cubicBezTo>
                      <a:pt x="2755004" y="89669"/>
                      <a:pt x="2756033" y="89497"/>
                      <a:pt x="2757062" y="89497"/>
                    </a:cubicBezTo>
                    <a:cubicBezTo>
                      <a:pt x="2758090" y="89497"/>
                      <a:pt x="2758862" y="88897"/>
                      <a:pt x="2759376" y="87697"/>
                    </a:cubicBezTo>
                    <a:close/>
                    <a:moveTo>
                      <a:pt x="1924291" y="87183"/>
                    </a:moveTo>
                    <a:lnTo>
                      <a:pt x="1919662" y="90269"/>
                    </a:lnTo>
                    <a:cubicBezTo>
                      <a:pt x="1918119" y="91469"/>
                      <a:pt x="1917090" y="92198"/>
                      <a:pt x="1916576" y="92455"/>
                    </a:cubicBezTo>
                    <a:cubicBezTo>
                      <a:pt x="1916061" y="92712"/>
                      <a:pt x="1915676" y="92969"/>
                      <a:pt x="1915418" y="93226"/>
                    </a:cubicBezTo>
                    <a:cubicBezTo>
                      <a:pt x="1915161" y="93483"/>
                      <a:pt x="1914818" y="93741"/>
                      <a:pt x="1914390" y="93998"/>
                    </a:cubicBezTo>
                    <a:cubicBezTo>
                      <a:pt x="1913961" y="94255"/>
                      <a:pt x="1913147" y="94812"/>
                      <a:pt x="1911947" y="95669"/>
                    </a:cubicBezTo>
                    <a:cubicBezTo>
                      <a:pt x="1911261" y="96012"/>
                      <a:pt x="1910789" y="96141"/>
                      <a:pt x="1910532" y="96055"/>
                    </a:cubicBezTo>
                    <a:cubicBezTo>
                      <a:pt x="1910275" y="95969"/>
                      <a:pt x="1909975" y="96270"/>
                      <a:pt x="1909632" y="96955"/>
                    </a:cubicBezTo>
                    <a:cubicBezTo>
                      <a:pt x="1908089" y="97984"/>
                      <a:pt x="1907360" y="98541"/>
                      <a:pt x="1907446" y="98627"/>
                    </a:cubicBezTo>
                    <a:cubicBezTo>
                      <a:pt x="1907532" y="98713"/>
                      <a:pt x="1906803" y="99098"/>
                      <a:pt x="1905260" y="99784"/>
                    </a:cubicBezTo>
                    <a:lnTo>
                      <a:pt x="1903460" y="100556"/>
                    </a:lnTo>
                    <a:cubicBezTo>
                      <a:pt x="1903117" y="100727"/>
                      <a:pt x="1902774" y="100899"/>
                      <a:pt x="1902431" y="101070"/>
                    </a:cubicBezTo>
                    <a:lnTo>
                      <a:pt x="1899602" y="103899"/>
                    </a:lnTo>
                    <a:cubicBezTo>
                      <a:pt x="1899259" y="104242"/>
                      <a:pt x="1898916" y="104456"/>
                      <a:pt x="1898573" y="104542"/>
                    </a:cubicBezTo>
                    <a:cubicBezTo>
                      <a:pt x="1898230" y="104628"/>
                      <a:pt x="1897802" y="104928"/>
                      <a:pt x="1897288" y="105442"/>
                    </a:cubicBezTo>
                    <a:lnTo>
                      <a:pt x="1895230" y="107242"/>
                    </a:lnTo>
                    <a:cubicBezTo>
                      <a:pt x="1894716" y="108100"/>
                      <a:pt x="1893859" y="109257"/>
                      <a:pt x="1892658" y="110714"/>
                    </a:cubicBezTo>
                    <a:cubicBezTo>
                      <a:pt x="1891458" y="112171"/>
                      <a:pt x="1890773" y="113157"/>
                      <a:pt x="1890601" y="113672"/>
                    </a:cubicBezTo>
                    <a:cubicBezTo>
                      <a:pt x="1891287" y="113500"/>
                      <a:pt x="1891801" y="113329"/>
                      <a:pt x="1892144" y="113157"/>
                    </a:cubicBezTo>
                    <a:cubicBezTo>
                      <a:pt x="1893173" y="112814"/>
                      <a:pt x="1893773" y="112514"/>
                      <a:pt x="1893944" y="112257"/>
                    </a:cubicBezTo>
                    <a:cubicBezTo>
                      <a:pt x="1894116" y="112000"/>
                      <a:pt x="1894716" y="111614"/>
                      <a:pt x="1895745" y="111100"/>
                    </a:cubicBezTo>
                    <a:cubicBezTo>
                      <a:pt x="1896087" y="110757"/>
                      <a:pt x="1896473" y="110500"/>
                      <a:pt x="1896902" y="110328"/>
                    </a:cubicBezTo>
                    <a:cubicBezTo>
                      <a:pt x="1897330" y="110157"/>
                      <a:pt x="1897802" y="109900"/>
                      <a:pt x="1898316" y="109557"/>
                    </a:cubicBezTo>
                    <a:cubicBezTo>
                      <a:pt x="1898488" y="109385"/>
                      <a:pt x="1898831" y="109085"/>
                      <a:pt x="1899345" y="108657"/>
                    </a:cubicBezTo>
                    <a:cubicBezTo>
                      <a:pt x="1899859" y="108228"/>
                      <a:pt x="1899988" y="108057"/>
                      <a:pt x="1899731" y="108142"/>
                    </a:cubicBezTo>
                    <a:cubicBezTo>
                      <a:pt x="1899474" y="108228"/>
                      <a:pt x="1900031" y="107928"/>
                      <a:pt x="1901402" y="107242"/>
                    </a:cubicBezTo>
                    <a:cubicBezTo>
                      <a:pt x="1903288" y="106214"/>
                      <a:pt x="1904574" y="105485"/>
                      <a:pt x="1905260" y="105056"/>
                    </a:cubicBezTo>
                    <a:cubicBezTo>
                      <a:pt x="1905946" y="104628"/>
                      <a:pt x="1906717" y="104242"/>
                      <a:pt x="1907575" y="103899"/>
                    </a:cubicBezTo>
                    <a:cubicBezTo>
                      <a:pt x="1908432" y="103385"/>
                      <a:pt x="1909375" y="102956"/>
                      <a:pt x="1910404" y="102613"/>
                    </a:cubicBezTo>
                    <a:cubicBezTo>
                      <a:pt x="1911432" y="102270"/>
                      <a:pt x="1912632" y="101584"/>
                      <a:pt x="1914004" y="100556"/>
                    </a:cubicBezTo>
                    <a:cubicBezTo>
                      <a:pt x="1915033" y="99699"/>
                      <a:pt x="1915633" y="99356"/>
                      <a:pt x="1915804" y="99527"/>
                    </a:cubicBezTo>
                    <a:cubicBezTo>
                      <a:pt x="1915976" y="99699"/>
                      <a:pt x="1916576" y="99184"/>
                      <a:pt x="1917604" y="97984"/>
                    </a:cubicBezTo>
                    <a:lnTo>
                      <a:pt x="1920948" y="94641"/>
                    </a:lnTo>
                    <a:cubicBezTo>
                      <a:pt x="1921976" y="93612"/>
                      <a:pt x="1922534" y="93226"/>
                      <a:pt x="1922619" y="93483"/>
                    </a:cubicBezTo>
                    <a:cubicBezTo>
                      <a:pt x="1922705" y="93741"/>
                      <a:pt x="1922919" y="93526"/>
                      <a:pt x="1923262" y="92841"/>
                    </a:cubicBezTo>
                    <a:cubicBezTo>
                      <a:pt x="1923777" y="91983"/>
                      <a:pt x="1923948" y="91426"/>
                      <a:pt x="1923777" y="91169"/>
                    </a:cubicBezTo>
                    <a:cubicBezTo>
                      <a:pt x="1923605" y="90912"/>
                      <a:pt x="1923519" y="90440"/>
                      <a:pt x="1923519" y="89754"/>
                    </a:cubicBezTo>
                    <a:cubicBezTo>
                      <a:pt x="1923519" y="89240"/>
                      <a:pt x="1923648" y="89026"/>
                      <a:pt x="1923905" y="89111"/>
                    </a:cubicBezTo>
                    <a:cubicBezTo>
                      <a:pt x="1924162" y="89197"/>
                      <a:pt x="1924291" y="88554"/>
                      <a:pt x="1924291" y="87183"/>
                    </a:cubicBezTo>
                    <a:close/>
                    <a:moveTo>
                      <a:pt x="1942293" y="81268"/>
                    </a:moveTo>
                    <a:cubicBezTo>
                      <a:pt x="1941436" y="82468"/>
                      <a:pt x="1941093" y="83025"/>
                      <a:pt x="1941264" y="82939"/>
                    </a:cubicBezTo>
                    <a:cubicBezTo>
                      <a:pt x="1941436" y="82854"/>
                      <a:pt x="1941264" y="83411"/>
                      <a:pt x="1940750" y="84611"/>
                    </a:cubicBezTo>
                    <a:lnTo>
                      <a:pt x="1942293" y="84868"/>
                    </a:lnTo>
                    <a:cubicBezTo>
                      <a:pt x="1942979" y="85211"/>
                      <a:pt x="1943322" y="85340"/>
                      <a:pt x="1943322" y="85254"/>
                    </a:cubicBezTo>
                    <a:cubicBezTo>
                      <a:pt x="1943322" y="85168"/>
                      <a:pt x="1943493" y="85040"/>
                      <a:pt x="1943836" y="84868"/>
                    </a:cubicBezTo>
                    <a:lnTo>
                      <a:pt x="1944094" y="84868"/>
                    </a:lnTo>
                    <a:cubicBezTo>
                      <a:pt x="1945294" y="84697"/>
                      <a:pt x="1946065" y="84525"/>
                      <a:pt x="1946408" y="84354"/>
                    </a:cubicBezTo>
                    <a:cubicBezTo>
                      <a:pt x="1946751" y="84182"/>
                      <a:pt x="1946965" y="84054"/>
                      <a:pt x="1947051" y="83968"/>
                    </a:cubicBezTo>
                    <a:cubicBezTo>
                      <a:pt x="1947137" y="83882"/>
                      <a:pt x="1947351" y="83754"/>
                      <a:pt x="1947694" y="83582"/>
                    </a:cubicBezTo>
                    <a:cubicBezTo>
                      <a:pt x="1948037" y="83411"/>
                      <a:pt x="1948723" y="83325"/>
                      <a:pt x="1949751" y="83325"/>
                    </a:cubicBezTo>
                    <a:lnTo>
                      <a:pt x="1949751" y="82554"/>
                    </a:lnTo>
                    <a:cubicBezTo>
                      <a:pt x="1948208" y="82554"/>
                      <a:pt x="1947608" y="82468"/>
                      <a:pt x="1947951" y="82296"/>
                    </a:cubicBezTo>
                    <a:cubicBezTo>
                      <a:pt x="1948294" y="82125"/>
                      <a:pt x="1947865" y="81868"/>
                      <a:pt x="1946665" y="81525"/>
                    </a:cubicBezTo>
                    <a:close/>
                    <a:moveTo>
                      <a:pt x="2305700" y="70723"/>
                    </a:moveTo>
                    <a:cubicBezTo>
                      <a:pt x="2303986" y="70723"/>
                      <a:pt x="2302529" y="70981"/>
                      <a:pt x="2301328" y="71495"/>
                    </a:cubicBezTo>
                    <a:cubicBezTo>
                      <a:pt x="2300300" y="72181"/>
                      <a:pt x="2299700" y="72481"/>
                      <a:pt x="2299528" y="72395"/>
                    </a:cubicBezTo>
                    <a:cubicBezTo>
                      <a:pt x="2299357" y="72309"/>
                      <a:pt x="2298928" y="72781"/>
                      <a:pt x="2298242" y="73810"/>
                    </a:cubicBezTo>
                    <a:cubicBezTo>
                      <a:pt x="2297042" y="75524"/>
                      <a:pt x="2296399" y="76296"/>
                      <a:pt x="2296314" y="76124"/>
                    </a:cubicBezTo>
                    <a:cubicBezTo>
                      <a:pt x="2296228" y="75953"/>
                      <a:pt x="2295585" y="76467"/>
                      <a:pt x="2294385" y="77667"/>
                    </a:cubicBezTo>
                    <a:lnTo>
                      <a:pt x="2293870" y="78182"/>
                    </a:lnTo>
                    <a:cubicBezTo>
                      <a:pt x="2293013" y="78696"/>
                      <a:pt x="2292456" y="79082"/>
                      <a:pt x="2292199" y="79339"/>
                    </a:cubicBezTo>
                    <a:cubicBezTo>
                      <a:pt x="2291942" y="79596"/>
                      <a:pt x="2291770" y="79810"/>
                      <a:pt x="2291684" y="79982"/>
                    </a:cubicBezTo>
                    <a:cubicBezTo>
                      <a:pt x="2291599" y="80153"/>
                      <a:pt x="2291513" y="80239"/>
                      <a:pt x="2291427" y="80239"/>
                    </a:cubicBezTo>
                    <a:cubicBezTo>
                      <a:pt x="2291342" y="80239"/>
                      <a:pt x="2291041" y="80410"/>
                      <a:pt x="2290527" y="80753"/>
                    </a:cubicBezTo>
                    <a:cubicBezTo>
                      <a:pt x="2290184" y="81096"/>
                      <a:pt x="2289884" y="81396"/>
                      <a:pt x="2289627" y="81653"/>
                    </a:cubicBezTo>
                    <a:cubicBezTo>
                      <a:pt x="2289370" y="81911"/>
                      <a:pt x="2289070" y="82296"/>
                      <a:pt x="2288727" y="82811"/>
                    </a:cubicBezTo>
                    <a:cubicBezTo>
                      <a:pt x="2287012" y="84354"/>
                      <a:pt x="2286198" y="85211"/>
                      <a:pt x="2286284" y="85382"/>
                    </a:cubicBezTo>
                    <a:cubicBezTo>
                      <a:pt x="2286369" y="85554"/>
                      <a:pt x="2285898" y="85897"/>
                      <a:pt x="2284869" y="86411"/>
                    </a:cubicBezTo>
                    <a:cubicBezTo>
                      <a:pt x="2282983" y="86925"/>
                      <a:pt x="2281783" y="87097"/>
                      <a:pt x="2281269" y="86925"/>
                    </a:cubicBezTo>
                    <a:cubicBezTo>
                      <a:pt x="2280754" y="86754"/>
                      <a:pt x="2280326" y="86411"/>
                      <a:pt x="2279983" y="85897"/>
                    </a:cubicBezTo>
                    <a:cubicBezTo>
                      <a:pt x="2278783" y="85040"/>
                      <a:pt x="2277711" y="84697"/>
                      <a:pt x="2276768" y="84868"/>
                    </a:cubicBezTo>
                    <a:cubicBezTo>
                      <a:pt x="2275825" y="85040"/>
                      <a:pt x="2274925" y="85125"/>
                      <a:pt x="2274068" y="85125"/>
                    </a:cubicBezTo>
                    <a:lnTo>
                      <a:pt x="2273039" y="87954"/>
                    </a:lnTo>
                    <a:cubicBezTo>
                      <a:pt x="2272525" y="90012"/>
                      <a:pt x="2272353" y="91169"/>
                      <a:pt x="2272525" y="91426"/>
                    </a:cubicBezTo>
                    <a:cubicBezTo>
                      <a:pt x="2272696" y="91683"/>
                      <a:pt x="2272610" y="92412"/>
                      <a:pt x="2272268" y="93612"/>
                    </a:cubicBezTo>
                    <a:cubicBezTo>
                      <a:pt x="2272096" y="94469"/>
                      <a:pt x="2271967" y="94941"/>
                      <a:pt x="2271882" y="95027"/>
                    </a:cubicBezTo>
                    <a:cubicBezTo>
                      <a:pt x="2271796" y="95112"/>
                      <a:pt x="2271839" y="95584"/>
                      <a:pt x="2272011" y="96441"/>
                    </a:cubicBezTo>
                    <a:lnTo>
                      <a:pt x="2270982" y="116758"/>
                    </a:lnTo>
                    <a:cubicBezTo>
                      <a:pt x="2270639" y="120187"/>
                      <a:pt x="2270467" y="122716"/>
                      <a:pt x="2270467" y="124344"/>
                    </a:cubicBezTo>
                    <a:cubicBezTo>
                      <a:pt x="2270467" y="125973"/>
                      <a:pt x="2270982" y="128502"/>
                      <a:pt x="2272011" y="131931"/>
                    </a:cubicBezTo>
                    <a:cubicBezTo>
                      <a:pt x="2272353" y="132960"/>
                      <a:pt x="2272439" y="133388"/>
                      <a:pt x="2272268" y="133217"/>
                    </a:cubicBezTo>
                    <a:cubicBezTo>
                      <a:pt x="2272096" y="133046"/>
                      <a:pt x="2272011" y="133474"/>
                      <a:pt x="2272011" y="134503"/>
                    </a:cubicBezTo>
                    <a:cubicBezTo>
                      <a:pt x="2272011" y="134846"/>
                      <a:pt x="2272139" y="135017"/>
                      <a:pt x="2272396" y="135017"/>
                    </a:cubicBezTo>
                    <a:cubicBezTo>
                      <a:pt x="2272653" y="135017"/>
                      <a:pt x="2272782" y="135446"/>
                      <a:pt x="2272782" y="136303"/>
                    </a:cubicBezTo>
                    <a:cubicBezTo>
                      <a:pt x="2272953" y="136646"/>
                      <a:pt x="2273039" y="137246"/>
                      <a:pt x="2273039" y="138103"/>
                    </a:cubicBezTo>
                    <a:cubicBezTo>
                      <a:pt x="2273382" y="138446"/>
                      <a:pt x="2273896" y="138832"/>
                      <a:pt x="2274582" y="139261"/>
                    </a:cubicBezTo>
                    <a:cubicBezTo>
                      <a:pt x="2275268" y="139689"/>
                      <a:pt x="2276040" y="139904"/>
                      <a:pt x="2276897" y="139904"/>
                    </a:cubicBezTo>
                    <a:cubicBezTo>
                      <a:pt x="2277411" y="139904"/>
                      <a:pt x="2277497" y="139904"/>
                      <a:pt x="2277154" y="139904"/>
                    </a:cubicBezTo>
                    <a:cubicBezTo>
                      <a:pt x="2276811" y="139904"/>
                      <a:pt x="2276982" y="139818"/>
                      <a:pt x="2277668" y="139646"/>
                    </a:cubicBezTo>
                    <a:cubicBezTo>
                      <a:pt x="2278354" y="139303"/>
                      <a:pt x="2279040" y="139046"/>
                      <a:pt x="2279726" y="138875"/>
                    </a:cubicBezTo>
                    <a:cubicBezTo>
                      <a:pt x="2280412" y="138703"/>
                      <a:pt x="2281183" y="138446"/>
                      <a:pt x="2282040" y="138103"/>
                    </a:cubicBezTo>
                    <a:cubicBezTo>
                      <a:pt x="2282212" y="138103"/>
                      <a:pt x="2282726" y="137889"/>
                      <a:pt x="2283583" y="137460"/>
                    </a:cubicBezTo>
                    <a:cubicBezTo>
                      <a:pt x="2284441" y="137032"/>
                      <a:pt x="2285298" y="136475"/>
                      <a:pt x="2286155" y="135789"/>
                    </a:cubicBezTo>
                    <a:cubicBezTo>
                      <a:pt x="2287012" y="135103"/>
                      <a:pt x="2287827" y="134503"/>
                      <a:pt x="2288598" y="133989"/>
                    </a:cubicBezTo>
                    <a:cubicBezTo>
                      <a:pt x="2289370" y="133474"/>
                      <a:pt x="2289841" y="132960"/>
                      <a:pt x="2290013" y="132445"/>
                    </a:cubicBezTo>
                    <a:lnTo>
                      <a:pt x="2292842" y="128588"/>
                    </a:lnTo>
                    <a:cubicBezTo>
                      <a:pt x="2293185" y="128245"/>
                      <a:pt x="2293485" y="128116"/>
                      <a:pt x="2293742" y="128202"/>
                    </a:cubicBezTo>
                    <a:cubicBezTo>
                      <a:pt x="2293999" y="128288"/>
                      <a:pt x="2294299" y="127902"/>
                      <a:pt x="2294642" y="127045"/>
                    </a:cubicBezTo>
                    <a:cubicBezTo>
                      <a:pt x="2294813" y="126016"/>
                      <a:pt x="2294813" y="125502"/>
                      <a:pt x="2294642" y="125502"/>
                    </a:cubicBezTo>
                    <a:cubicBezTo>
                      <a:pt x="2294470" y="125502"/>
                      <a:pt x="2294813" y="125245"/>
                      <a:pt x="2295671" y="124730"/>
                    </a:cubicBezTo>
                    <a:cubicBezTo>
                      <a:pt x="2296871" y="123873"/>
                      <a:pt x="2297385" y="123359"/>
                      <a:pt x="2297214" y="123187"/>
                    </a:cubicBezTo>
                    <a:cubicBezTo>
                      <a:pt x="2297042" y="123016"/>
                      <a:pt x="2297128" y="122330"/>
                      <a:pt x="2297471" y="121130"/>
                    </a:cubicBezTo>
                    <a:cubicBezTo>
                      <a:pt x="2297985" y="120615"/>
                      <a:pt x="2298328" y="120401"/>
                      <a:pt x="2298499" y="120487"/>
                    </a:cubicBezTo>
                    <a:cubicBezTo>
                      <a:pt x="2298671" y="120573"/>
                      <a:pt x="2298842" y="120187"/>
                      <a:pt x="2299014" y="119330"/>
                    </a:cubicBezTo>
                    <a:lnTo>
                      <a:pt x="2299528" y="118044"/>
                    </a:lnTo>
                    <a:lnTo>
                      <a:pt x="2299528" y="117786"/>
                    </a:lnTo>
                    <a:lnTo>
                      <a:pt x="2299785" y="117786"/>
                    </a:lnTo>
                    <a:cubicBezTo>
                      <a:pt x="2300642" y="116758"/>
                      <a:pt x="2300900" y="116415"/>
                      <a:pt x="2300557" y="116758"/>
                    </a:cubicBezTo>
                    <a:cubicBezTo>
                      <a:pt x="2300214" y="117101"/>
                      <a:pt x="2300214" y="116929"/>
                      <a:pt x="2300557" y="116243"/>
                    </a:cubicBezTo>
                    <a:lnTo>
                      <a:pt x="2300814" y="115472"/>
                    </a:lnTo>
                    <a:cubicBezTo>
                      <a:pt x="2301157" y="115129"/>
                      <a:pt x="2301971" y="114315"/>
                      <a:pt x="2303257" y="113029"/>
                    </a:cubicBezTo>
                    <a:cubicBezTo>
                      <a:pt x="2304543" y="111743"/>
                      <a:pt x="2305529" y="110243"/>
                      <a:pt x="2306215" y="108528"/>
                    </a:cubicBezTo>
                    <a:cubicBezTo>
                      <a:pt x="2306558" y="107671"/>
                      <a:pt x="2306901" y="106899"/>
                      <a:pt x="2307243" y="106214"/>
                    </a:cubicBezTo>
                    <a:cubicBezTo>
                      <a:pt x="2308272" y="104842"/>
                      <a:pt x="2308958" y="103728"/>
                      <a:pt x="2309301" y="102870"/>
                    </a:cubicBezTo>
                    <a:cubicBezTo>
                      <a:pt x="2309644" y="102013"/>
                      <a:pt x="2310072" y="100899"/>
                      <a:pt x="2310587" y="99527"/>
                    </a:cubicBezTo>
                    <a:cubicBezTo>
                      <a:pt x="2311101" y="98498"/>
                      <a:pt x="2311530" y="97727"/>
                      <a:pt x="2311873" y="97212"/>
                    </a:cubicBezTo>
                    <a:cubicBezTo>
                      <a:pt x="2312215" y="96698"/>
                      <a:pt x="2312558" y="96141"/>
                      <a:pt x="2312901" y="95541"/>
                    </a:cubicBezTo>
                    <a:cubicBezTo>
                      <a:pt x="2313244" y="94941"/>
                      <a:pt x="2313587" y="94255"/>
                      <a:pt x="2313930" y="93483"/>
                    </a:cubicBezTo>
                    <a:cubicBezTo>
                      <a:pt x="2314273" y="92712"/>
                      <a:pt x="2314616" y="91469"/>
                      <a:pt x="2314959" y="89754"/>
                    </a:cubicBezTo>
                    <a:lnTo>
                      <a:pt x="2317788" y="82811"/>
                    </a:lnTo>
                    <a:cubicBezTo>
                      <a:pt x="2318130" y="82296"/>
                      <a:pt x="2318345" y="81825"/>
                      <a:pt x="2318431" y="81396"/>
                    </a:cubicBezTo>
                    <a:cubicBezTo>
                      <a:pt x="2318516" y="80968"/>
                      <a:pt x="2318645" y="80582"/>
                      <a:pt x="2318816" y="80239"/>
                    </a:cubicBezTo>
                    <a:cubicBezTo>
                      <a:pt x="2319159" y="79553"/>
                      <a:pt x="2319374" y="79167"/>
                      <a:pt x="2319459" y="79082"/>
                    </a:cubicBezTo>
                    <a:cubicBezTo>
                      <a:pt x="2319545" y="78996"/>
                      <a:pt x="2319673" y="78524"/>
                      <a:pt x="2319845" y="77667"/>
                    </a:cubicBezTo>
                    <a:cubicBezTo>
                      <a:pt x="2320017" y="77324"/>
                      <a:pt x="2320145" y="76939"/>
                      <a:pt x="2320231" y="76510"/>
                    </a:cubicBezTo>
                    <a:cubicBezTo>
                      <a:pt x="2320316" y="76081"/>
                      <a:pt x="2320531" y="75610"/>
                      <a:pt x="2320874" y="75095"/>
                    </a:cubicBezTo>
                    <a:lnTo>
                      <a:pt x="2320102" y="75095"/>
                    </a:lnTo>
                    <a:cubicBezTo>
                      <a:pt x="2319931" y="75095"/>
                      <a:pt x="2319845" y="74924"/>
                      <a:pt x="2319845" y="74581"/>
                    </a:cubicBezTo>
                    <a:lnTo>
                      <a:pt x="2318302" y="73810"/>
                    </a:lnTo>
                    <a:cubicBezTo>
                      <a:pt x="2317788" y="73638"/>
                      <a:pt x="2317402" y="73510"/>
                      <a:pt x="2317145" y="73424"/>
                    </a:cubicBezTo>
                    <a:cubicBezTo>
                      <a:pt x="2316887" y="73338"/>
                      <a:pt x="2316673" y="73210"/>
                      <a:pt x="2316502" y="73038"/>
                    </a:cubicBezTo>
                    <a:cubicBezTo>
                      <a:pt x="2314787" y="72695"/>
                      <a:pt x="2313801" y="72352"/>
                      <a:pt x="2313544" y="72009"/>
                    </a:cubicBezTo>
                    <a:cubicBezTo>
                      <a:pt x="2313287" y="71666"/>
                      <a:pt x="2311958" y="71324"/>
                      <a:pt x="2309558" y="70981"/>
                    </a:cubicBezTo>
                    <a:cubicBezTo>
                      <a:pt x="2308701" y="70809"/>
                      <a:pt x="2307415" y="70723"/>
                      <a:pt x="2305700" y="70723"/>
                    </a:cubicBezTo>
                    <a:close/>
                    <a:moveTo>
                      <a:pt x="930776" y="61980"/>
                    </a:moveTo>
                    <a:cubicBezTo>
                      <a:pt x="929919" y="61980"/>
                      <a:pt x="929405" y="62065"/>
                      <a:pt x="929233" y="62237"/>
                    </a:cubicBezTo>
                    <a:cubicBezTo>
                      <a:pt x="929062" y="62408"/>
                      <a:pt x="928719" y="62665"/>
                      <a:pt x="928205" y="63008"/>
                    </a:cubicBezTo>
                    <a:lnTo>
                      <a:pt x="918175" y="73295"/>
                    </a:lnTo>
                    <a:cubicBezTo>
                      <a:pt x="917660" y="73638"/>
                      <a:pt x="916717" y="74410"/>
                      <a:pt x="915346" y="75610"/>
                    </a:cubicBezTo>
                    <a:cubicBezTo>
                      <a:pt x="914317" y="76981"/>
                      <a:pt x="913803" y="77581"/>
                      <a:pt x="913803" y="77410"/>
                    </a:cubicBezTo>
                    <a:cubicBezTo>
                      <a:pt x="913803" y="77239"/>
                      <a:pt x="913374" y="77496"/>
                      <a:pt x="912517" y="78182"/>
                    </a:cubicBezTo>
                    <a:cubicBezTo>
                      <a:pt x="911660" y="79039"/>
                      <a:pt x="910802" y="80067"/>
                      <a:pt x="909945" y="81268"/>
                    </a:cubicBezTo>
                    <a:cubicBezTo>
                      <a:pt x="908230" y="83496"/>
                      <a:pt x="907588" y="84825"/>
                      <a:pt x="908016" y="85254"/>
                    </a:cubicBezTo>
                    <a:cubicBezTo>
                      <a:pt x="908445" y="85682"/>
                      <a:pt x="908659" y="86754"/>
                      <a:pt x="908659" y="88469"/>
                    </a:cubicBezTo>
                    <a:cubicBezTo>
                      <a:pt x="908659" y="89326"/>
                      <a:pt x="908616" y="89626"/>
                      <a:pt x="908531" y="89369"/>
                    </a:cubicBezTo>
                    <a:cubicBezTo>
                      <a:pt x="908445" y="89111"/>
                      <a:pt x="908402" y="89412"/>
                      <a:pt x="908402" y="90269"/>
                    </a:cubicBezTo>
                    <a:cubicBezTo>
                      <a:pt x="908573" y="91983"/>
                      <a:pt x="908659" y="93655"/>
                      <a:pt x="908659" y="95284"/>
                    </a:cubicBezTo>
                    <a:cubicBezTo>
                      <a:pt x="908659" y="96912"/>
                      <a:pt x="908145" y="98413"/>
                      <a:pt x="907116" y="99784"/>
                    </a:cubicBezTo>
                    <a:cubicBezTo>
                      <a:pt x="906773" y="100127"/>
                      <a:pt x="906687" y="100341"/>
                      <a:pt x="906859" y="100427"/>
                    </a:cubicBezTo>
                    <a:cubicBezTo>
                      <a:pt x="907030" y="100513"/>
                      <a:pt x="906687" y="100556"/>
                      <a:pt x="905830" y="100556"/>
                    </a:cubicBezTo>
                    <a:cubicBezTo>
                      <a:pt x="905144" y="100556"/>
                      <a:pt x="904544" y="100470"/>
                      <a:pt x="904030" y="100299"/>
                    </a:cubicBezTo>
                    <a:cubicBezTo>
                      <a:pt x="903687" y="101670"/>
                      <a:pt x="903559" y="102142"/>
                      <a:pt x="903644" y="101713"/>
                    </a:cubicBezTo>
                    <a:cubicBezTo>
                      <a:pt x="903730" y="101284"/>
                      <a:pt x="903773" y="101842"/>
                      <a:pt x="903773" y="103385"/>
                    </a:cubicBezTo>
                    <a:cubicBezTo>
                      <a:pt x="904802" y="103556"/>
                      <a:pt x="905359" y="103513"/>
                      <a:pt x="905444" y="103256"/>
                    </a:cubicBezTo>
                    <a:cubicBezTo>
                      <a:pt x="905530" y="102999"/>
                      <a:pt x="905916" y="102699"/>
                      <a:pt x="906602" y="102356"/>
                    </a:cubicBezTo>
                    <a:cubicBezTo>
                      <a:pt x="907116" y="102013"/>
                      <a:pt x="907459" y="101799"/>
                      <a:pt x="907630" y="101713"/>
                    </a:cubicBezTo>
                    <a:cubicBezTo>
                      <a:pt x="907802" y="101627"/>
                      <a:pt x="907973" y="101456"/>
                      <a:pt x="908145" y="101199"/>
                    </a:cubicBezTo>
                    <a:cubicBezTo>
                      <a:pt x="908316" y="100942"/>
                      <a:pt x="908916" y="100641"/>
                      <a:pt x="909945" y="100299"/>
                    </a:cubicBezTo>
                    <a:cubicBezTo>
                      <a:pt x="910288" y="99956"/>
                      <a:pt x="910631" y="99699"/>
                      <a:pt x="910974" y="99527"/>
                    </a:cubicBezTo>
                    <a:lnTo>
                      <a:pt x="914317" y="97470"/>
                    </a:lnTo>
                    <a:cubicBezTo>
                      <a:pt x="915346" y="96612"/>
                      <a:pt x="915817" y="96055"/>
                      <a:pt x="915732" y="95798"/>
                    </a:cubicBezTo>
                    <a:cubicBezTo>
                      <a:pt x="915646" y="95541"/>
                      <a:pt x="916032" y="94984"/>
                      <a:pt x="916889" y="94126"/>
                    </a:cubicBezTo>
                    <a:lnTo>
                      <a:pt x="917403" y="93869"/>
                    </a:lnTo>
                    <a:lnTo>
                      <a:pt x="918432" y="92326"/>
                    </a:lnTo>
                    <a:lnTo>
                      <a:pt x="920232" y="90269"/>
                    </a:lnTo>
                    <a:cubicBezTo>
                      <a:pt x="920575" y="89754"/>
                      <a:pt x="920789" y="89326"/>
                      <a:pt x="920875" y="88983"/>
                    </a:cubicBezTo>
                    <a:cubicBezTo>
                      <a:pt x="920961" y="88640"/>
                      <a:pt x="921089" y="88126"/>
                      <a:pt x="921261" y="87440"/>
                    </a:cubicBezTo>
                    <a:cubicBezTo>
                      <a:pt x="921432" y="87097"/>
                      <a:pt x="921561" y="86883"/>
                      <a:pt x="921647" y="86797"/>
                    </a:cubicBezTo>
                    <a:cubicBezTo>
                      <a:pt x="921732" y="86711"/>
                      <a:pt x="921947" y="86497"/>
                      <a:pt x="922290" y="86154"/>
                    </a:cubicBezTo>
                    <a:cubicBezTo>
                      <a:pt x="922461" y="85983"/>
                      <a:pt x="922547" y="85554"/>
                      <a:pt x="922547" y="84868"/>
                    </a:cubicBezTo>
                    <a:lnTo>
                      <a:pt x="924604" y="82039"/>
                    </a:lnTo>
                    <a:cubicBezTo>
                      <a:pt x="924947" y="81182"/>
                      <a:pt x="925418" y="80110"/>
                      <a:pt x="926019" y="78824"/>
                    </a:cubicBezTo>
                    <a:cubicBezTo>
                      <a:pt x="926619" y="77539"/>
                      <a:pt x="927176" y="76467"/>
                      <a:pt x="927690" y="75610"/>
                    </a:cubicBezTo>
                    <a:cubicBezTo>
                      <a:pt x="928033" y="75095"/>
                      <a:pt x="928505" y="74152"/>
                      <a:pt x="929105" y="72781"/>
                    </a:cubicBezTo>
                    <a:cubicBezTo>
                      <a:pt x="929705" y="71409"/>
                      <a:pt x="930005" y="70552"/>
                      <a:pt x="930005" y="70209"/>
                    </a:cubicBezTo>
                    <a:cubicBezTo>
                      <a:pt x="930005" y="69523"/>
                      <a:pt x="929876" y="69180"/>
                      <a:pt x="929619" y="69180"/>
                    </a:cubicBezTo>
                    <a:cubicBezTo>
                      <a:pt x="929362" y="69180"/>
                      <a:pt x="929490" y="68495"/>
                      <a:pt x="930005" y="67123"/>
                    </a:cubicBezTo>
                    <a:cubicBezTo>
                      <a:pt x="930176" y="65923"/>
                      <a:pt x="930391" y="65194"/>
                      <a:pt x="930648" y="64937"/>
                    </a:cubicBezTo>
                    <a:cubicBezTo>
                      <a:pt x="930905" y="64680"/>
                      <a:pt x="931033" y="64508"/>
                      <a:pt x="931033" y="64423"/>
                    </a:cubicBezTo>
                    <a:cubicBezTo>
                      <a:pt x="931033" y="64337"/>
                      <a:pt x="930991" y="64208"/>
                      <a:pt x="930905" y="64037"/>
                    </a:cubicBezTo>
                    <a:cubicBezTo>
                      <a:pt x="930819" y="63865"/>
                      <a:pt x="930776" y="63180"/>
                      <a:pt x="930776" y="61980"/>
                    </a:cubicBezTo>
                    <a:close/>
                    <a:moveTo>
                      <a:pt x="922547" y="61722"/>
                    </a:moveTo>
                    <a:cubicBezTo>
                      <a:pt x="921518" y="61551"/>
                      <a:pt x="920746" y="61637"/>
                      <a:pt x="920232" y="61980"/>
                    </a:cubicBezTo>
                    <a:cubicBezTo>
                      <a:pt x="919203" y="62665"/>
                      <a:pt x="918646" y="62965"/>
                      <a:pt x="918560" y="62880"/>
                    </a:cubicBezTo>
                    <a:cubicBezTo>
                      <a:pt x="918475" y="62794"/>
                      <a:pt x="918089" y="62922"/>
                      <a:pt x="917403" y="63265"/>
                    </a:cubicBezTo>
                    <a:cubicBezTo>
                      <a:pt x="917060" y="63608"/>
                      <a:pt x="916932" y="63823"/>
                      <a:pt x="917017" y="63908"/>
                    </a:cubicBezTo>
                    <a:cubicBezTo>
                      <a:pt x="917103" y="63994"/>
                      <a:pt x="917060" y="64208"/>
                      <a:pt x="916889" y="64551"/>
                    </a:cubicBezTo>
                    <a:cubicBezTo>
                      <a:pt x="916374" y="64894"/>
                      <a:pt x="915946" y="65151"/>
                      <a:pt x="915603" y="65323"/>
                    </a:cubicBezTo>
                    <a:cubicBezTo>
                      <a:pt x="915260" y="65494"/>
                      <a:pt x="914831" y="66009"/>
                      <a:pt x="914317" y="66866"/>
                    </a:cubicBezTo>
                    <a:lnTo>
                      <a:pt x="910717" y="70209"/>
                    </a:lnTo>
                    <a:cubicBezTo>
                      <a:pt x="910202" y="71066"/>
                      <a:pt x="909645" y="71324"/>
                      <a:pt x="909045" y="70981"/>
                    </a:cubicBezTo>
                    <a:cubicBezTo>
                      <a:pt x="908445" y="70638"/>
                      <a:pt x="908230" y="70209"/>
                      <a:pt x="908402" y="69695"/>
                    </a:cubicBezTo>
                    <a:cubicBezTo>
                      <a:pt x="908745" y="69352"/>
                      <a:pt x="908831" y="69266"/>
                      <a:pt x="908659" y="69438"/>
                    </a:cubicBezTo>
                    <a:cubicBezTo>
                      <a:pt x="908488" y="69609"/>
                      <a:pt x="908659" y="69523"/>
                      <a:pt x="909174" y="69180"/>
                    </a:cubicBezTo>
                    <a:cubicBezTo>
                      <a:pt x="909859" y="68838"/>
                      <a:pt x="910117" y="68623"/>
                      <a:pt x="909945" y="68537"/>
                    </a:cubicBezTo>
                    <a:cubicBezTo>
                      <a:pt x="909774" y="68452"/>
                      <a:pt x="909945" y="68152"/>
                      <a:pt x="910459" y="67637"/>
                    </a:cubicBezTo>
                    <a:cubicBezTo>
                      <a:pt x="910802" y="67294"/>
                      <a:pt x="910974" y="67166"/>
                      <a:pt x="910974" y="67252"/>
                    </a:cubicBezTo>
                    <a:cubicBezTo>
                      <a:pt x="910974" y="67337"/>
                      <a:pt x="911231" y="67209"/>
                      <a:pt x="911745" y="66866"/>
                    </a:cubicBezTo>
                    <a:cubicBezTo>
                      <a:pt x="911745" y="66694"/>
                      <a:pt x="911831" y="66480"/>
                      <a:pt x="912002" y="66223"/>
                    </a:cubicBezTo>
                    <a:cubicBezTo>
                      <a:pt x="912174" y="65966"/>
                      <a:pt x="912260" y="65751"/>
                      <a:pt x="912260" y="65580"/>
                    </a:cubicBezTo>
                    <a:lnTo>
                      <a:pt x="913031" y="64037"/>
                    </a:lnTo>
                    <a:cubicBezTo>
                      <a:pt x="912002" y="63865"/>
                      <a:pt x="911445" y="63865"/>
                      <a:pt x="911360" y="64037"/>
                    </a:cubicBezTo>
                    <a:cubicBezTo>
                      <a:pt x="911274" y="64208"/>
                      <a:pt x="910974" y="64551"/>
                      <a:pt x="910459" y="65066"/>
                    </a:cubicBezTo>
                    <a:cubicBezTo>
                      <a:pt x="910117" y="65237"/>
                      <a:pt x="909902" y="65280"/>
                      <a:pt x="909816" y="65194"/>
                    </a:cubicBezTo>
                    <a:cubicBezTo>
                      <a:pt x="909731" y="65108"/>
                      <a:pt x="909516" y="65151"/>
                      <a:pt x="909174" y="65323"/>
                    </a:cubicBezTo>
                    <a:cubicBezTo>
                      <a:pt x="908831" y="65666"/>
                      <a:pt x="908745" y="65794"/>
                      <a:pt x="908916" y="65709"/>
                    </a:cubicBezTo>
                    <a:cubicBezTo>
                      <a:pt x="909088" y="65623"/>
                      <a:pt x="908916" y="65666"/>
                      <a:pt x="908402" y="65837"/>
                    </a:cubicBezTo>
                    <a:cubicBezTo>
                      <a:pt x="908230" y="66180"/>
                      <a:pt x="907888" y="66523"/>
                      <a:pt x="907373" y="66866"/>
                    </a:cubicBezTo>
                    <a:cubicBezTo>
                      <a:pt x="906345" y="67209"/>
                      <a:pt x="905873" y="67252"/>
                      <a:pt x="905959" y="66994"/>
                    </a:cubicBezTo>
                    <a:cubicBezTo>
                      <a:pt x="906045" y="66737"/>
                      <a:pt x="905916" y="66866"/>
                      <a:pt x="905573" y="67380"/>
                    </a:cubicBezTo>
                    <a:lnTo>
                      <a:pt x="905316" y="67637"/>
                    </a:lnTo>
                    <a:lnTo>
                      <a:pt x="903773" y="70209"/>
                    </a:lnTo>
                    <a:cubicBezTo>
                      <a:pt x="903430" y="71066"/>
                      <a:pt x="903344" y="71838"/>
                      <a:pt x="903516" y="72524"/>
                    </a:cubicBezTo>
                    <a:cubicBezTo>
                      <a:pt x="903687" y="72695"/>
                      <a:pt x="903816" y="72781"/>
                      <a:pt x="903901" y="72781"/>
                    </a:cubicBezTo>
                    <a:cubicBezTo>
                      <a:pt x="903987" y="72781"/>
                      <a:pt x="904116" y="73038"/>
                      <a:pt x="904287" y="73552"/>
                    </a:cubicBezTo>
                    <a:lnTo>
                      <a:pt x="905830" y="77667"/>
                    </a:lnTo>
                    <a:lnTo>
                      <a:pt x="907373" y="77667"/>
                    </a:lnTo>
                    <a:cubicBezTo>
                      <a:pt x="907545" y="77324"/>
                      <a:pt x="907888" y="76767"/>
                      <a:pt x="908402" y="75996"/>
                    </a:cubicBezTo>
                    <a:cubicBezTo>
                      <a:pt x="908916" y="75224"/>
                      <a:pt x="909345" y="74581"/>
                      <a:pt x="909688" y="74067"/>
                    </a:cubicBezTo>
                    <a:lnTo>
                      <a:pt x="910459" y="74067"/>
                    </a:lnTo>
                    <a:cubicBezTo>
                      <a:pt x="911660" y="73552"/>
                      <a:pt x="912260" y="73167"/>
                      <a:pt x="912260" y="72909"/>
                    </a:cubicBezTo>
                    <a:cubicBezTo>
                      <a:pt x="912260" y="72652"/>
                      <a:pt x="912174" y="72524"/>
                      <a:pt x="912002" y="72524"/>
                    </a:cubicBezTo>
                    <a:cubicBezTo>
                      <a:pt x="911831" y="72524"/>
                      <a:pt x="911745" y="72481"/>
                      <a:pt x="911745" y="72395"/>
                    </a:cubicBezTo>
                    <a:cubicBezTo>
                      <a:pt x="911745" y="72309"/>
                      <a:pt x="912260" y="72095"/>
                      <a:pt x="913288" y="71752"/>
                    </a:cubicBezTo>
                    <a:cubicBezTo>
                      <a:pt x="913631" y="71581"/>
                      <a:pt x="913803" y="71538"/>
                      <a:pt x="913803" y="71624"/>
                    </a:cubicBezTo>
                    <a:cubicBezTo>
                      <a:pt x="913803" y="71709"/>
                      <a:pt x="914060" y="71495"/>
                      <a:pt x="914574" y="70981"/>
                    </a:cubicBezTo>
                    <a:lnTo>
                      <a:pt x="915346" y="69695"/>
                    </a:lnTo>
                    <a:cubicBezTo>
                      <a:pt x="916546" y="68666"/>
                      <a:pt x="917275" y="67980"/>
                      <a:pt x="917532" y="67637"/>
                    </a:cubicBezTo>
                    <a:cubicBezTo>
                      <a:pt x="917789" y="67294"/>
                      <a:pt x="918175" y="66866"/>
                      <a:pt x="918689" y="66351"/>
                    </a:cubicBezTo>
                    <a:cubicBezTo>
                      <a:pt x="919032" y="65666"/>
                      <a:pt x="919632" y="64980"/>
                      <a:pt x="920489" y="64294"/>
                    </a:cubicBezTo>
                    <a:cubicBezTo>
                      <a:pt x="921346" y="63608"/>
                      <a:pt x="922032" y="62751"/>
                      <a:pt x="922547" y="61722"/>
                    </a:cubicBezTo>
                    <a:close/>
                    <a:moveTo>
                      <a:pt x="2984938" y="58379"/>
                    </a:moveTo>
                    <a:cubicBezTo>
                      <a:pt x="2984423" y="58551"/>
                      <a:pt x="2983395" y="59836"/>
                      <a:pt x="2981852" y="62237"/>
                    </a:cubicBezTo>
                    <a:cubicBezTo>
                      <a:pt x="2980309" y="64637"/>
                      <a:pt x="2979366" y="66266"/>
                      <a:pt x="2979023" y="67123"/>
                    </a:cubicBezTo>
                    <a:cubicBezTo>
                      <a:pt x="2977822" y="69866"/>
                      <a:pt x="2977008" y="72009"/>
                      <a:pt x="2976580" y="73552"/>
                    </a:cubicBezTo>
                    <a:cubicBezTo>
                      <a:pt x="2976151" y="75095"/>
                      <a:pt x="2975937" y="76424"/>
                      <a:pt x="2975937" y="77539"/>
                    </a:cubicBezTo>
                    <a:cubicBezTo>
                      <a:pt x="2975937" y="78653"/>
                      <a:pt x="2976108" y="79810"/>
                      <a:pt x="2976451" y="81010"/>
                    </a:cubicBezTo>
                    <a:cubicBezTo>
                      <a:pt x="2976794" y="82211"/>
                      <a:pt x="2976965" y="83668"/>
                      <a:pt x="2976965" y="85382"/>
                    </a:cubicBezTo>
                    <a:cubicBezTo>
                      <a:pt x="2977137" y="87783"/>
                      <a:pt x="2977523" y="90012"/>
                      <a:pt x="2978123" y="92069"/>
                    </a:cubicBezTo>
                    <a:cubicBezTo>
                      <a:pt x="2978723" y="94126"/>
                      <a:pt x="2979194" y="96270"/>
                      <a:pt x="2979537" y="98498"/>
                    </a:cubicBezTo>
                    <a:cubicBezTo>
                      <a:pt x="2979709" y="99356"/>
                      <a:pt x="2979923" y="100470"/>
                      <a:pt x="2980180" y="101842"/>
                    </a:cubicBezTo>
                    <a:cubicBezTo>
                      <a:pt x="2980437" y="103213"/>
                      <a:pt x="2981080" y="103985"/>
                      <a:pt x="2982109" y="104156"/>
                    </a:cubicBezTo>
                    <a:cubicBezTo>
                      <a:pt x="2981937" y="103128"/>
                      <a:pt x="2981766" y="102442"/>
                      <a:pt x="2981595" y="102099"/>
                    </a:cubicBezTo>
                    <a:cubicBezTo>
                      <a:pt x="2981423" y="101756"/>
                      <a:pt x="2981423" y="101327"/>
                      <a:pt x="2981595" y="100813"/>
                    </a:cubicBezTo>
                    <a:cubicBezTo>
                      <a:pt x="2981766" y="100127"/>
                      <a:pt x="2981937" y="99184"/>
                      <a:pt x="2982109" y="97984"/>
                    </a:cubicBezTo>
                    <a:cubicBezTo>
                      <a:pt x="2982280" y="97641"/>
                      <a:pt x="2982366" y="97170"/>
                      <a:pt x="2982366" y="96570"/>
                    </a:cubicBezTo>
                    <a:cubicBezTo>
                      <a:pt x="2982366" y="95969"/>
                      <a:pt x="2982452" y="95412"/>
                      <a:pt x="2982623" y="94898"/>
                    </a:cubicBezTo>
                    <a:cubicBezTo>
                      <a:pt x="2982795" y="93869"/>
                      <a:pt x="2982880" y="93441"/>
                      <a:pt x="2982880" y="93612"/>
                    </a:cubicBezTo>
                    <a:cubicBezTo>
                      <a:pt x="2982880" y="93783"/>
                      <a:pt x="2982709" y="93526"/>
                      <a:pt x="2982366" y="92841"/>
                    </a:cubicBezTo>
                    <a:cubicBezTo>
                      <a:pt x="2982194" y="91983"/>
                      <a:pt x="2982238" y="91083"/>
                      <a:pt x="2982494" y="90140"/>
                    </a:cubicBezTo>
                    <a:cubicBezTo>
                      <a:pt x="2982752" y="89197"/>
                      <a:pt x="2982795" y="88040"/>
                      <a:pt x="2982623" y="86668"/>
                    </a:cubicBezTo>
                    <a:cubicBezTo>
                      <a:pt x="2982452" y="85811"/>
                      <a:pt x="2982537" y="85040"/>
                      <a:pt x="2982880" y="84354"/>
                    </a:cubicBezTo>
                    <a:cubicBezTo>
                      <a:pt x="2983223" y="83668"/>
                      <a:pt x="2983395" y="82811"/>
                      <a:pt x="2983395" y="81782"/>
                    </a:cubicBezTo>
                    <a:cubicBezTo>
                      <a:pt x="2983395" y="80067"/>
                      <a:pt x="2983652" y="78310"/>
                      <a:pt x="2984166" y="76510"/>
                    </a:cubicBezTo>
                    <a:cubicBezTo>
                      <a:pt x="2984681" y="74710"/>
                      <a:pt x="2984938" y="72781"/>
                      <a:pt x="2984938" y="70723"/>
                    </a:cubicBezTo>
                    <a:cubicBezTo>
                      <a:pt x="2984766" y="69180"/>
                      <a:pt x="2984852" y="66952"/>
                      <a:pt x="2985195" y="64037"/>
                    </a:cubicBezTo>
                    <a:cubicBezTo>
                      <a:pt x="2985538" y="61122"/>
                      <a:pt x="2985452" y="59236"/>
                      <a:pt x="2984938" y="58379"/>
                    </a:cubicBezTo>
                    <a:close/>
                    <a:moveTo>
                      <a:pt x="2200259" y="57608"/>
                    </a:moveTo>
                    <a:cubicBezTo>
                      <a:pt x="2199059" y="57779"/>
                      <a:pt x="2198116" y="58636"/>
                      <a:pt x="2197430" y="60179"/>
                    </a:cubicBezTo>
                    <a:cubicBezTo>
                      <a:pt x="2196915" y="60865"/>
                      <a:pt x="2196658" y="61251"/>
                      <a:pt x="2196658" y="61337"/>
                    </a:cubicBezTo>
                    <a:cubicBezTo>
                      <a:pt x="2196658" y="61422"/>
                      <a:pt x="2196315" y="61808"/>
                      <a:pt x="2195630" y="62494"/>
                    </a:cubicBezTo>
                    <a:lnTo>
                      <a:pt x="2193315" y="68409"/>
                    </a:lnTo>
                    <a:cubicBezTo>
                      <a:pt x="2192972" y="68923"/>
                      <a:pt x="2192886" y="69695"/>
                      <a:pt x="2193058" y="70723"/>
                    </a:cubicBezTo>
                    <a:cubicBezTo>
                      <a:pt x="2193229" y="71752"/>
                      <a:pt x="2193487" y="72438"/>
                      <a:pt x="2193829" y="72781"/>
                    </a:cubicBezTo>
                    <a:lnTo>
                      <a:pt x="2195115" y="72781"/>
                    </a:lnTo>
                    <a:cubicBezTo>
                      <a:pt x="2195115" y="71066"/>
                      <a:pt x="2195372" y="69780"/>
                      <a:pt x="2195887" y="68923"/>
                    </a:cubicBezTo>
                    <a:cubicBezTo>
                      <a:pt x="2196230" y="68237"/>
                      <a:pt x="2196401" y="67980"/>
                      <a:pt x="2196401" y="68152"/>
                    </a:cubicBezTo>
                    <a:cubicBezTo>
                      <a:pt x="2196401" y="68323"/>
                      <a:pt x="2196487" y="67980"/>
                      <a:pt x="2196658" y="67123"/>
                    </a:cubicBezTo>
                    <a:cubicBezTo>
                      <a:pt x="2196830" y="66094"/>
                      <a:pt x="2196873" y="65751"/>
                      <a:pt x="2196787" y="66094"/>
                    </a:cubicBezTo>
                    <a:cubicBezTo>
                      <a:pt x="2196701" y="66437"/>
                      <a:pt x="2196915" y="66094"/>
                      <a:pt x="2197430" y="65066"/>
                    </a:cubicBezTo>
                    <a:cubicBezTo>
                      <a:pt x="2197773" y="64380"/>
                      <a:pt x="2198330" y="63094"/>
                      <a:pt x="2199101" y="61208"/>
                    </a:cubicBezTo>
                    <a:cubicBezTo>
                      <a:pt x="2199873" y="59322"/>
                      <a:pt x="2200259" y="58122"/>
                      <a:pt x="2200259" y="57608"/>
                    </a:cubicBezTo>
                    <a:close/>
                    <a:moveTo>
                      <a:pt x="1713655" y="52464"/>
                    </a:moveTo>
                    <a:cubicBezTo>
                      <a:pt x="1715370" y="51778"/>
                      <a:pt x="1717041" y="51864"/>
                      <a:pt x="1718670" y="52721"/>
                    </a:cubicBezTo>
                    <a:cubicBezTo>
                      <a:pt x="1720299" y="53578"/>
                      <a:pt x="1721885" y="54350"/>
                      <a:pt x="1723428" y="55036"/>
                    </a:cubicBezTo>
                    <a:cubicBezTo>
                      <a:pt x="1724628" y="55550"/>
                      <a:pt x="1725485" y="55850"/>
                      <a:pt x="1726000" y="55936"/>
                    </a:cubicBezTo>
                    <a:cubicBezTo>
                      <a:pt x="1726514" y="56022"/>
                      <a:pt x="1727200" y="56579"/>
                      <a:pt x="1728057" y="57608"/>
                    </a:cubicBezTo>
                    <a:cubicBezTo>
                      <a:pt x="1728743" y="58808"/>
                      <a:pt x="1729514" y="59536"/>
                      <a:pt x="1730372" y="59794"/>
                    </a:cubicBezTo>
                    <a:cubicBezTo>
                      <a:pt x="1731229" y="60051"/>
                      <a:pt x="1732172" y="60522"/>
                      <a:pt x="1733200" y="61208"/>
                    </a:cubicBezTo>
                    <a:lnTo>
                      <a:pt x="1734486" y="62494"/>
                    </a:lnTo>
                    <a:cubicBezTo>
                      <a:pt x="1734658" y="62837"/>
                      <a:pt x="1734872" y="63051"/>
                      <a:pt x="1735129" y="63137"/>
                    </a:cubicBezTo>
                    <a:cubicBezTo>
                      <a:pt x="1735386" y="63223"/>
                      <a:pt x="1735772" y="63523"/>
                      <a:pt x="1736287" y="64037"/>
                    </a:cubicBezTo>
                    <a:cubicBezTo>
                      <a:pt x="1736629" y="64894"/>
                      <a:pt x="1737315" y="66051"/>
                      <a:pt x="1738344" y="67509"/>
                    </a:cubicBezTo>
                    <a:cubicBezTo>
                      <a:pt x="1739373" y="68966"/>
                      <a:pt x="1739887" y="70123"/>
                      <a:pt x="1739887" y="70981"/>
                    </a:cubicBezTo>
                    <a:lnTo>
                      <a:pt x="1739887" y="77153"/>
                    </a:lnTo>
                    <a:cubicBezTo>
                      <a:pt x="1739887" y="77839"/>
                      <a:pt x="1739887" y="78010"/>
                      <a:pt x="1739887" y="77667"/>
                    </a:cubicBezTo>
                    <a:cubicBezTo>
                      <a:pt x="1739887" y="77324"/>
                      <a:pt x="1739801" y="77324"/>
                      <a:pt x="1739630" y="77667"/>
                    </a:cubicBezTo>
                    <a:lnTo>
                      <a:pt x="1739630" y="78439"/>
                    </a:lnTo>
                    <a:cubicBezTo>
                      <a:pt x="1739115" y="79296"/>
                      <a:pt x="1738172" y="80153"/>
                      <a:pt x="1736801" y="81010"/>
                    </a:cubicBezTo>
                    <a:cubicBezTo>
                      <a:pt x="1736629" y="81182"/>
                      <a:pt x="1736158" y="81525"/>
                      <a:pt x="1735386" y="82039"/>
                    </a:cubicBezTo>
                    <a:cubicBezTo>
                      <a:pt x="1734615" y="82554"/>
                      <a:pt x="1733672" y="82982"/>
                      <a:pt x="1732557" y="83325"/>
                    </a:cubicBezTo>
                    <a:cubicBezTo>
                      <a:pt x="1731443" y="83668"/>
                      <a:pt x="1730457" y="84011"/>
                      <a:pt x="1729600" y="84354"/>
                    </a:cubicBezTo>
                    <a:cubicBezTo>
                      <a:pt x="1728743" y="84697"/>
                      <a:pt x="1728228" y="84868"/>
                      <a:pt x="1728057" y="84868"/>
                    </a:cubicBezTo>
                    <a:cubicBezTo>
                      <a:pt x="1726514" y="85554"/>
                      <a:pt x="1725614" y="85811"/>
                      <a:pt x="1725357" y="85640"/>
                    </a:cubicBezTo>
                    <a:cubicBezTo>
                      <a:pt x="1725099" y="85468"/>
                      <a:pt x="1724113" y="85554"/>
                      <a:pt x="1722399" y="85897"/>
                    </a:cubicBezTo>
                    <a:cubicBezTo>
                      <a:pt x="1722056" y="85897"/>
                      <a:pt x="1721456" y="86240"/>
                      <a:pt x="1720599" y="86925"/>
                    </a:cubicBezTo>
                    <a:cubicBezTo>
                      <a:pt x="1719742" y="87611"/>
                      <a:pt x="1719056" y="88126"/>
                      <a:pt x="1718541" y="88469"/>
                    </a:cubicBezTo>
                    <a:cubicBezTo>
                      <a:pt x="1717341" y="89497"/>
                      <a:pt x="1716355" y="90054"/>
                      <a:pt x="1715584" y="90140"/>
                    </a:cubicBezTo>
                    <a:cubicBezTo>
                      <a:pt x="1714812" y="90226"/>
                      <a:pt x="1713484" y="90612"/>
                      <a:pt x="1711598" y="91297"/>
                    </a:cubicBezTo>
                    <a:cubicBezTo>
                      <a:pt x="1710397" y="91640"/>
                      <a:pt x="1709540" y="91855"/>
                      <a:pt x="1709026" y="91940"/>
                    </a:cubicBezTo>
                    <a:cubicBezTo>
                      <a:pt x="1708512" y="92026"/>
                      <a:pt x="1707740" y="92155"/>
                      <a:pt x="1706711" y="92326"/>
                    </a:cubicBezTo>
                    <a:cubicBezTo>
                      <a:pt x="1705854" y="92669"/>
                      <a:pt x="1705383" y="93183"/>
                      <a:pt x="1705297" y="93869"/>
                    </a:cubicBezTo>
                    <a:cubicBezTo>
                      <a:pt x="1705211" y="94555"/>
                      <a:pt x="1705297" y="95369"/>
                      <a:pt x="1705554" y="96312"/>
                    </a:cubicBezTo>
                    <a:cubicBezTo>
                      <a:pt x="1705811" y="97255"/>
                      <a:pt x="1706069" y="98241"/>
                      <a:pt x="1706326" y="99270"/>
                    </a:cubicBezTo>
                    <a:cubicBezTo>
                      <a:pt x="1706583" y="100299"/>
                      <a:pt x="1706711" y="100899"/>
                      <a:pt x="1706711" y="101070"/>
                    </a:cubicBezTo>
                    <a:cubicBezTo>
                      <a:pt x="1706540" y="101413"/>
                      <a:pt x="1706454" y="101542"/>
                      <a:pt x="1706454" y="101456"/>
                    </a:cubicBezTo>
                    <a:cubicBezTo>
                      <a:pt x="1706454" y="101370"/>
                      <a:pt x="1706369" y="101413"/>
                      <a:pt x="1706197" y="101584"/>
                    </a:cubicBezTo>
                    <a:cubicBezTo>
                      <a:pt x="1705683" y="101927"/>
                      <a:pt x="1705383" y="102399"/>
                      <a:pt x="1705297" y="102999"/>
                    </a:cubicBezTo>
                    <a:cubicBezTo>
                      <a:pt x="1705211" y="103599"/>
                      <a:pt x="1704911" y="104070"/>
                      <a:pt x="1704397" y="104413"/>
                    </a:cubicBezTo>
                    <a:cubicBezTo>
                      <a:pt x="1704225" y="104756"/>
                      <a:pt x="1703797" y="105356"/>
                      <a:pt x="1703111" y="106214"/>
                    </a:cubicBezTo>
                    <a:cubicBezTo>
                      <a:pt x="1702939" y="106557"/>
                      <a:pt x="1702939" y="106642"/>
                      <a:pt x="1703111" y="106471"/>
                    </a:cubicBezTo>
                    <a:cubicBezTo>
                      <a:pt x="1703282" y="106299"/>
                      <a:pt x="1703197" y="106385"/>
                      <a:pt x="1702854" y="106728"/>
                    </a:cubicBezTo>
                    <a:cubicBezTo>
                      <a:pt x="1701997" y="107928"/>
                      <a:pt x="1701568" y="108828"/>
                      <a:pt x="1701568" y="109428"/>
                    </a:cubicBezTo>
                    <a:cubicBezTo>
                      <a:pt x="1701568" y="110028"/>
                      <a:pt x="1701568" y="111100"/>
                      <a:pt x="1701568" y="112643"/>
                    </a:cubicBezTo>
                    <a:cubicBezTo>
                      <a:pt x="1701568" y="113672"/>
                      <a:pt x="1701525" y="114486"/>
                      <a:pt x="1701439" y="115086"/>
                    </a:cubicBezTo>
                    <a:cubicBezTo>
                      <a:pt x="1701354" y="115686"/>
                      <a:pt x="1701311" y="116586"/>
                      <a:pt x="1701311" y="117786"/>
                    </a:cubicBezTo>
                    <a:cubicBezTo>
                      <a:pt x="1701311" y="120358"/>
                      <a:pt x="1701354" y="122759"/>
                      <a:pt x="1701439" y="124987"/>
                    </a:cubicBezTo>
                    <a:cubicBezTo>
                      <a:pt x="1701525" y="127216"/>
                      <a:pt x="1701568" y="129445"/>
                      <a:pt x="1701568" y="131674"/>
                    </a:cubicBezTo>
                    <a:cubicBezTo>
                      <a:pt x="1701396" y="132874"/>
                      <a:pt x="1701268" y="133903"/>
                      <a:pt x="1701182" y="134760"/>
                    </a:cubicBezTo>
                    <a:cubicBezTo>
                      <a:pt x="1701096" y="135617"/>
                      <a:pt x="1701054" y="136646"/>
                      <a:pt x="1701054" y="137846"/>
                    </a:cubicBezTo>
                    <a:cubicBezTo>
                      <a:pt x="1701054" y="140075"/>
                      <a:pt x="1701268" y="141918"/>
                      <a:pt x="1701697" y="143375"/>
                    </a:cubicBezTo>
                    <a:cubicBezTo>
                      <a:pt x="1702125" y="144833"/>
                      <a:pt x="1702339" y="146762"/>
                      <a:pt x="1702339" y="149162"/>
                    </a:cubicBezTo>
                    <a:cubicBezTo>
                      <a:pt x="1702339" y="150191"/>
                      <a:pt x="1702425" y="150919"/>
                      <a:pt x="1702597" y="151348"/>
                    </a:cubicBezTo>
                    <a:cubicBezTo>
                      <a:pt x="1702768" y="151776"/>
                      <a:pt x="1702939" y="152591"/>
                      <a:pt x="1703111" y="153791"/>
                    </a:cubicBezTo>
                    <a:cubicBezTo>
                      <a:pt x="1704825" y="153791"/>
                      <a:pt x="1706711" y="153662"/>
                      <a:pt x="1708769" y="153405"/>
                    </a:cubicBezTo>
                    <a:cubicBezTo>
                      <a:pt x="1710826" y="153148"/>
                      <a:pt x="1712798" y="153019"/>
                      <a:pt x="1714684" y="153019"/>
                    </a:cubicBezTo>
                    <a:cubicBezTo>
                      <a:pt x="1715713" y="153019"/>
                      <a:pt x="1716827" y="152934"/>
                      <a:pt x="1718027" y="152762"/>
                    </a:cubicBezTo>
                    <a:cubicBezTo>
                      <a:pt x="1719227" y="152591"/>
                      <a:pt x="1720427" y="152505"/>
                      <a:pt x="1721628" y="152505"/>
                    </a:cubicBezTo>
                    <a:cubicBezTo>
                      <a:pt x="1722142" y="152334"/>
                      <a:pt x="1722828" y="152291"/>
                      <a:pt x="1723685" y="152377"/>
                    </a:cubicBezTo>
                    <a:cubicBezTo>
                      <a:pt x="1724542" y="152462"/>
                      <a:pt x="1725485" y="152505"/>
                      <a:pt x="1726514" y="152505"/>
                    </a:cubicBezTo>
                    <a:cubicBezTo>
                      <a:pt x="1727371" y="152505"/>
                      <a:pt x="1728057" y="152419"/>
                      <a:pt x="1728571" y="152248"/>
                    </a:cubicBezTo>
                    <a:cubicBezTo>
                      <a:pt x="1729086" y="152076"/>
                      <a:pt x="1729857" y="151991"/>
                      <a:pt x="1730886" y="151991"/>
                    </a:cubicBezTo>
                    <a:lnTo>
                      <a:pt x="1737572" y="152762"/>
                    </a:lnTo>
                    <a:cubicBezTo>
                      <a:pt x="1738601" y="152934"/>
                      <a:pt x="1739715" y="152934"/>
                      <a:pt x="1740916" y="152762"/>
                    </a:cubicBezTo>
                    <a:cubicBezTo>
                      <a:pt x="1742116" y="152591"/>
                      <a:pt x="1743230" y="152591"/>
                      <a:pt x="1744259" y="152762"/>
                    </a:cubicBezTo>
                    <a:cubicBezTo>
                      <a:pt x="1745459" y="152934"/>
                      <a:pt x="1746316" y="152977"/>
                      <a:pt x="1746831" y="152891"/>
                    </a:cubicBezTo>
                    <a:cubicBezTo>
                      <a:pt x="1747345" y="152805"/>
                      <a:pt x="1748117" y="152762"/>
                      <a:pt x="1749145" y="152762"/>
                    </a:cubicBezTo>
                    <a:lnTo>
                      <a:pt x="1756603" y="152762"/>
                    </a:lnTo>
                    <a:cubicBezTo>
                      <a:pt x="1757460" y="152419"/>
                      <a:pt x="1758232" y="152377"/>
                      <a:pt x="1758918" y="152634"/>
                    </a:cubicBezTo>
                    <a:cubicBezTo>
                      <a:pt x="1759604" y="152891"/>
                      <a:pt x="1760461" y="153019"/>
                      <a:pt x="1761490" y="153019"/>
                    </a:cubicBezTo>
                    <a:cubicBezTo>
                      <a:pt x="1761490" y="152334"/>
                      <a:pt x="1761661" y="151991"/>
                      <a:pt x="1762004" y="151991"/>
                    </a:cubicBezTo>
                    <a:cubicBezTo>
                      <a:pt x="1762347" y="151134"/>
                      <a:pt x="1762947" y="150405"/>
                      <a:pt x="1763804" y="149805"/>
                    </a:cubicBezTo>
                    <a:cubicBezTo>
                      <a:pt x="1764661" y="149205"/>
                      <a:pt x="1765519" y="148647"/>
                      <a:pt x="1766376" y="148133"/>
                    </a:cubicBezTo>
                    <a:cubicBezTo>
                      <a:pt x="1767919" y="146762"/>
                      <a:pt x="1768776" y="145990"/>
                      <a:pt x="1768948" y="145819"/>
                    </a:cubicBezTo>
                    <a:cubicBezTo>
                      <a:pt x="1769119" y="145647"/>
                      <a:pt x="1770319" y="145390"/>
                      <a:pt x="1772548" y="145047"/>
                    </a:cubicBezTo>
                    <a:cubicBezTo>
                      <a:pt x="1773405" y="145047"/>
                      <a:pt x="1774691" y="145261"/>
                      <a:pt x="1776406" y="145690"/>
                    </a:cubicBezTo>
                    <a:cubicBezTo>
                      <a:pt x="1778120" y="146119"/>
                      <a:pt x="1779320" y="146590"/>
                      <a:pt x="1780006" y="147104"/>
                    </a:cubicBezTo>
                    <a:cubicBezTo>
                      <a:pt x="1780349" y="147276"/>
                      <a:pt x="1780778" y="147576"/>
                      <a:pt x="1781292" y="148005"/>
                    </a:cubicBezTo>
                    <a:cubicBezTo>
                      <a:pt x="1781806" y="148433"/>
                      <a:pt x="1782235" y="148819"/>
                      <a:pt x="1782578" y="149162"/>
                    </a:cubicBezTo>
                    <a:cubicBezTo>
                      <a:pt x="1783264" y="149505"/>
                      <a:pt x="1784164" y="150576"/>
                      <a:pt x="1785278" y="152377"/>
                    </a:cubicBezTo>
                    <a:cubicBezTo>
                      <a:pt x="1786393" y="154177"/>
                      <a:pt x="1787507" y="156148"/>
                      <a:pt x="1788622" y="158292"/>
                    </a:cubicBezTo>
                    <a:cubicBezTo>
                      <a:pt x="1789736" y="160435"/>
                      <a:pt x="1790850" y="162578"/>
                      <a:pt x="1791965" y="164721"/>
                    </a:cubicBezTo>
                    <a:cubicBezTo>
                      <a:pt x="1793079" y="166864"/>
                      <a:pt x="1793808" y="168621"/>
                      <a:pt x="1794151" y="169993"/>
                    </a:cubicBezTo>
                    <a:cubicBezTo>
                      <a:pt x="1794322" y="170336"/>
                      <a:pt x="1794322" y="171150"/>
                      <a:pt x="1794151" y="172436"/>
                    </a:cubicBezTo>
                    <a:cubicBezTo>
                      <a:pt x="1793979" y="173722"/>
                      <a:pt x="1794065" y="174536"/>
                      <a:pt x="1794408" y="174879"/>
                    </a:cubicBezTo>
                    <a:cubicBezTo>
                      <a:pt x="1795437" y="176594"/>
                      <a:pt x="1795865" y="178780"/>
                      <a:pt x="1795694" y="181437"/>
                    </a:cubicBezTo>
                    <a:cubicBezTo>
                      <a:pt x="1795522" y="184095"/>
                      <a:pt x="1795094" y="186366"/>
                      <a:pt x="1794408" y="188252"/>
                    </a:cubicBezTo>
                    <a:cubicBezTo>
                      <a:pt x="1794237" y="188767"/>
                      <a:pt x="1794022" y="189238"/>
                      <a:pt x="1793765" y="189667"/>
                    </a:cubicBezTo>
                    <a:cubicBezTo>
                      <a:pt x="1793508" y="190096"/>
                      <a:pt x="1793379" y="190653"/>
                      <a:pt x="1793379" y="191339"/>
                    </a:cubicBezTo>
                    <a:cubicBezTo>
                      <a:pt x="1792693" y="191339"/>
                      <a:pt x="1791836" y="191081"/>
                      <a:pt x="1790808" y="190567"/>
                    </a:cubicBezTo>
                    <a:cubicBezTo>
                      <a:pt x="1790293" y="190396"/>
                      <a:pt x="1789779" y="190481"/>
                      <a:pt x="1789265" y="190824"/>
                    </a:cubicBezTo>
                    <a:cubicBezTo>
                      <a:pt x="1788750" y="191167"/>
                      <a:pt x="1787550" y="191081"/>
                      <a:pt x="1785664" y="190567"/>
                    </a:cubicBezTo>
                    <a:cubicBezTo>
                      <a:pt x="1785150" y="190396"/>
                      <a:pt x="1784635" y="190224"/>
                      <a:pt x="1784121" y="190053"/>
                    </a:cubicBezTo>
                    <a:cubicBezTo>
                      <a:pt x="1782064" y="189024"/>
                      <a:pt x="1779963" y="188338"/>
                      <a:pt x="1777820" y="187995"/>
                    </a:cubicBezTo>
                    <a:cubicBezTo>
                      <a:pt x="1775677" y="187652"/>
                      <a:pt x="1773491" y="187309"/>
                      <a:pt x="1771262" y="186967"/>
                    </a:cubicBezTo>
                    <a:cubicBezTo>
                      <a:pt x="1769891" y="186795"/>
                      <a:pt x="1769205" y="186538"/>
                      <a:pt x="1769205" y="186195"/>
                    </a:cubicBezTo>
                    <a:cubicBezTo>
                      <a:pt x="1769205" y="185852"/>
                      <a:pt x="1768605" y="185681"/>
                      <a:pt x="1767405" y="185681"/>
                    </a:cubicBezTo>
                    <a:cubicBezTo>
                      <a:pt x="1765862" y="185509"/>
                      <a:pt x="1764876" y="185381"/>
                      <a:pt x="1764447" y="185295"/>
                    </a:cubicBezTo>
                    <a:cubicBezTo>
                      <a:pt x="1764018" y="185209"/>
                      <a:pt x="1763118" y="184995"/>
                      <a:pt x="1761747" y="184652"/>
                    </a:cubicBezTo>
                    <a:cubicBezTo>
                      <a:pt x="1755746" y="183280"/>
                      <a:pt x="1750088" y="182423"/>
                      <a:pt x="1744773" y="182080"/>
                    </a:cubicBezTo>
                    <a:cubicBezTo>
                      <a:pt x="1744087" y="181909"/>
                      <a:pt x="1743487" y="181866"/>
                      <a:pt x="1742973" y="181952"/>
                    </a:cubicBezTo>
                    <a:cubicBezTo>
                      <a:pt x="1742459" y="182037"/>
                      <a:pt x="1741773" y="182080"/>
                      <a:pt x="1740916" y="182080"/>
                    </a:cubicBezTo>
                    <a:cubicBezTo>
                      <a:pt x="1739030" y="182080"/>
                      <a:pt x="1737529" y="182037"/>
                      <a:pt x="1736415" y="181952"/>
                    </a:cubicBezTo>
                    <a:cubicBezTo>
                      <a:pt x="1735301" y="181866"/>
                      <a:pt x="1733886" y="181823"/>
                      <a:pt x="1732172" y="181823"/>
                    </a:cubicBezTo>
                    <a:cubicBezTo>
                      <a:pt x="1730457" y="181823"/>
                      <a:pt x="1729086" y="181866"/>
                      <a:pt x="1728057" y="181952"/>
                    </a:cubicBezTo>
                    <a:cubicBezTo>
                      <a:pt x="1727028" y="182037"/>
                      <a:pt x="1725742" y="181995"/>
                      <a:pt x="1724199" y="181823"/>
                    </a:cubicBezTo>
                    <a:cubicBezTo>
                      <a:pt x="1722485" y="181823"/>
                      <a:pt x="1721199" y="181909"/>
                      <a:pt x="1720342" y="182080"/>
                    </a:cubicBezTo>
                    <a:cubicBezTo>
                      <a:pt x="1719484" y="182080"/>
                      <a:pt x="1718884" y="181909"/>
                      <a:pt x="1718541" y="181566"/>
                    </a:cubicBezTo>
                    <a:cubicBezTo>
                      <a:pt x="1718198" y="181223"/>
                      <a:pt x="1717684" y="181052"/>
                      <a:pt x="1716998" y="181052"/>
                    </a:cubicBezTo>
                    <a:cubicBezTo>
                      <a:pt x="1716827" y="181052"/>
                      <a:pt x="1716398" y="181223"/>
                      <a:pt x="1715713" y="181566"/>
                    </a:cubicBezTo>
                    <a:cubicBezTo>
                      <a:pt x="1715027" y="181909"/>
                      <a:pt x="1714512" y="182080"/>
                      <a:pt x="1714169" y="182080"/>
                    </a:cubicBezTo>
                    <a:cubicBezTo>
                      <a:pt x="1713141" y="182423"/>
                      <a:pt x="1712155" y="182723"/>
                      <a:pt x="1711212" y="182980"/>
                    </a:cubicBezTo>
                    <a:cubicBezTo>
                      <a:pt x="1710269" y="183238"/>
                      <a:pt x="1709283" y="183366"/>
                      <a:pt x="1708254" y="183366"/>
                    </a:cubicBezTo>
                    <a:cubicBezTo>
                      <a:pt x="1706540" y="183366"/>
                      <a:pt x="1704868" y="183452"/>
                      <a:pt x="1703239" y="183623"/>
                    </a:cubicBezTo>
                    <a:cubicBezTo>
                      <a:pt x="1701611" y="183795"/>
                      <a:pt x="1699939" y="184052"/>
                      <a:pt x="1698225" y="184395"/>
                    </a:cubicBezTo>
                    <a:cubicBezTo>
                      <a:pt x="1695824" y="184738"/>
                      <a:pt x="1693767" y="184909"/>
                      <a:pt x="1692052" y="184909"/>
                    </a:cubicBezTo>
                    <a:cubicBezTo>
                      <a:pt x="1690338" y="184909"/>
                      <a:pt x="1688281" y="185166"/>
                      <a:pt x="1685880" y="185681"/>
                    </a:cubicBezTo>
                    <a:cubicBezTo>
                      <a:pt x="1684680" y="186195"/>
                      <a:pt x="1683651" y="186581"/>
                      <a:pt x="1682794" y="186838"/>
                    </a:cubicBezTo>
                    <a:cubicBezTo>
                      <a:pt x="1681937" y="187095"/>
                      <a:pt x="1681080" y="187309"/>
                      <a:pt x="1680222" y="187481"/>
                    </a:cubicBezTo>
                    <a:cubicBezTo>
                      <a:pt x="1678508" y="187652"/>
                      <a:pt x="1677222" y="187738"/>
                      <a:pt x="1676365" y="187738"/>
                    </a:cubicBezTo>
                    <a:cubicBezTo>
                      <a:pt x="1675507" y="187738"/>
                      <a:pt x="1674307" y="188167"/>
                      <a:pt x="1672764" y="189024"/>
                    </a:cubicBezTo>
                    <a:cubicBezTo>
                      <a:pt x="1671907" y="189367"/>
                      <a:pt x="1671178" y="189581"/>
                      <a:pt x="1670578" y="189667"/>
                    </a:cubicBezTo>
                    <a:cubicBezTo>
                      <a:pt x="1669978" y="189753"/>
                      <a:pt x="1669250" y="189881"/>
                      <a:pt x="1668392" y="190053"/>
                    </a:cubicBezTo>
                    <a:cubicBezTo>
                      <a:pt x="1666678" y="190396"/>
                      <a:pt x="1664749" y="191039"/>
                      <a:pt x="1662606" y="191981"/>
                    </a:cubicBezTo>
                    <a:cubicBezTo>
                      <a:pt x="1660463" y="192924"/>
                      <a:pt x="1658791" y="193567"/>
                      <a:pt x="1657591" y="193910"/>
                    </a:cubicBezTo>
                    <a:cubicBezTo>
                      <a:pt x="1656734" y="193910"/>
                      <a:pt x="1656177" y="193996"/>
                      <a:pt x="1655919" y="194167"/>
                    </a:cubicBezTo>
                    <a:cubicBezTo>
                      <a:pt x="1655662" y="194339"/>
                      <a:pt x="1655362" y="194510"/>
                      <a:pt x="1655019" y="194682"/>
                    </a:cubicBezTo>
                    <a:lnTo>
                      <a:pt x="1651162" y="195711"/>
                    </a:lnTo>
                    <a:cubicBezTo>
                      <a:pt x="1650990" y="195711"/>
                      <a:pt x="1650776" y="195796"/>
                      <a:pt x="1650519" y="195968"/>
                    </a:cubicBezTo>
                    <a:cubicBezTo>
                      <a:pt x="1650261" y="196139"/>
                      <a:pt x="1650047" y="196225"/>
                      <a:pt x="1649876" y="196225"/>
                    </a:cubicBezTo>
                    <a:cubicBezTo>
                      <a:pt x="1648676" y="196739"/>
                      <a:pt x="1647304" y="197125"/>
                      <a:pt x="1645761" y="197382"/>
                    </a:cubicBezTo>
                    <a:cubicBezTo>
                      <a:pt x="1644218" y="197639"/>
                      <a:pt x="1642675" y="197939"/>
                      <a:pt x="1641132" y="198282"/>
                    </a:cubicBezTo>
                    <a:lnTo>
                      <a:pt x="1635731" y="200340"/>
                    </a:lnTo>
                    <a:cubicBezTo>
                      <a:pt x="1634702" y="200683"/>
                      <a:pt x="1634017" y="200897"/>
                      <a:pt x="1633674" y="200983"/>
                    </a:cubicBezTo>
                    <a:cubicBezTo>
                      <a:pt x="1633331" y="201068"/>
                      <a:pt x="1632731" y="201283"/>
                      <a:pt x="1631873" y="201626"/>
                    </a:cubicBezTo>
                    <a:cubicBezTo>
                      <a:pt x="1630845" y="202311"/>
                      <a:pt x="1629859" y="202869"/>
                      <a:pt x="1628916" y="203297"/>
                    </a:cubicBezTo>
                    <a:cubicBezTo>
                      <a:pt x="1627973" y="203726"/>
                      <a:pt x="1626816" y="203940"/>
                      <a:pt x="1625444" y="203940"/>
                    </a:cubicBezTo>
                    <a:cubicBezTo>
                      <a:pt x="1623901" y="203940"/>
                      <a:pt x="1622572" y="203640"/>
                      <a:pt x="1621458" y="203040"/>
                    </a:cubicBezTo>
                    <a:cubicBezTo>
                      <a:pt x="1620343" y="202440"/>
                      <a:pt x="1619358" y="201797"/>
                      <a:pt x="1618500" y="201111"/>
                    </a:cubicBezTo>
                    <a:cubicBezTo>
                      <a:pt x="1617643" y="200425"/>
                      <a:pt x="1617043" y="199697"/>
                      <a:pt x="1616700" y="198925"/>
                    </a:cubicBezTo>
                    <a:cubicBezTo>
                      <a:pt x="1616357" y="198154"/>
                      <a:pt x="1614986" y="195625"/>
                      <a:pt x="1612585" y="191339"/>
                    </a:cubicBezTo>
                    <a:cubicBezTo>
                      <a:pt x="1612071" y="190481"/>
                      <a:pt x="1611728" y="189967"/>
                      <a:pt x="1611557" y="189795"/>
                    </a:cubicBezTo>
                    <a:cubicBezTo>
                      <a:pt x="1611385" y="189624"/>
                      <a:pt x="1611299" y="189581"/>
                      <a:pt x="1611299" y="189667"/>
                    </a:cubicBezTo>
                    <a:cubicBezTo>
                      <a:pt x="1611299" y="189753"/>
                      <a:pt x="1611299" y="189453"/>
                      <a:pt x="1611299" y="188767"/>
                    </a:cubicBezTo>
                    <a:lnTo>
                      <a:pt x="1610528" y="183366"/>
                    </a:lnTo>
                    <a:cubicBezTo>
                      <a:pt x="1610356" y="182852"/>
                      <a:pt x="1610228" y="182295"/>
                      <a:pt x="1610142" y="181694"/>
                    </a:cubicBezTo>
                    <a:cubicBezTo>
                      <a:pt x="1610056" y="181094"/>
                      <a:pt x="1610014" y="180451"/>
                      <a:pt x="1610014" y="179766"/>
                    </a:cubicBezTo>
                    <a:lnTo>
                      <a:pt x="1610014" y="177451"/>
                    </a:lnTo>
                    <a:cubicBezTo>
                      <a:pt x="1610185" y="176422"/>
                      <a:pt x="1610399" y="175137"/>
                      <a:pt x="1610656" y="173593"/>
                    </a:cubicBezTo>
                    <a:cubicBezTo>
                      <a:pt x="1610914" y="172050"/>
                      <a:pt x="1611257" y="170636"/>
                      <a:pt x="1611685" y="169350"/>
                    </a:cubicBezTo>
                    <a:cubicBezTo>
                      <a:pt x="1612114" y="168064"/>
                      <a:pt x="1612628" y="166950"/>
                      <a:pt x="1613228" y="166007"/>
                    </a:cubicBezTo>
                    <a:cubicBezTo>
                      <a:pt x="1613828" y="165064"/>
                      <a:pt x="1614557" y="164592"/>
                      <a:pt x="1615414" y="164592"/>
                    </a:cubicBezTo>
                    <a:cubicBezTo>
                      <a:pt x="1616443" y="164764"/>
                      <a:pt x="1617472" y="164807"/>
                      <a:pt x="1618500" y="164721"/>
                    </a:cubicBezTo>
                    <a:cubicBezTo>
                      <a:pt x="1619529" y="164635"/>
                      <a:pt x="1620558" y="164592"/>
                      <a:pt x="1621586" y="164592"/>
                    </a:cubicBezTo>
                    <a:cubicBezTo>
                      <a:pt x="1622787" y="164592"/>
                      <a:pt x="1623644" y="164807"/>
                      <a:pt x="1624158" y="165235"/>
                    </a:cubicBezTo>
                    <a:cubicBezTo>
                      <a:pt x="1624673" y="165664"/>
                      <a:pt x="1625444" y="166221"/>
                      <a:pt x="1626473" y="166907"/>
                    </a:cubicBezTo>
                    <a:cubicBezTo>
                      <a:pt x="1627502" y="167936"/>
                      <a:pt x="1628273" y="168493"/>
                      <a:pt x="1628787" y="168579"/>
                    </a:cubicBezTo>
                    <a:cubicBezTo>
                      <a:pt x="1629302" y="168664"/>
                      <a:pt x="1629987" y="168707"/>
                      <a:pt x="1630845" y="168707"/>
                    </a:cubicBezTo>
                    <a:lnTo>
                      <a:pt x="1632902" y="168707"/>
                    </a:lnTo>
                    <a:cubicBezTo>
                      <a:pt x="1633245" y="168879"/>
                      <a:pt x="1633374" y="168921"/>
                      <a:pt x="1633288" y="168836"/>
                    </a:cubicBezTo>
                    <a:cubicBezTo>
                      <a:pt x="1633202" y="168750"/>
                      <a:pt x="1633331" y="168707"/>
                      <a:pt x="1633674" y="168707"/>
                    </a:cubicBezTo>
                    <a:cubicBezTo>
                      <a:pt x="1636417" y="168021"/>
                      <a:pt x="1638474" y="167550"/>
                      <a:pt x="1639846" y="167293"/>
                    </a:cubicBezTo>
                    <a:cubicBezTo>
                      <a:pt x="1641218" y="167036"/>
                      <a:pt x="1642332" y="166821"/>
                      <a:pt x="1643189" y="166650"/>
                    </a:cubicBezTo>
                    <a:cubicBezTo>
                      <a:pt x="1644046" y="166478"/>
                      <a:pt x="1645289" y="166135"/>
                      <a:pt x="1646918" y="165621"/>
                    </a:cubicBezTo>
                    <a:cubicBezTo>
                      <a:pt x="1648547" y="165107"/>
                      <a:pt x="1651247" y="164335"/>
                      <a:pt x="1655019" y="163306"/>
                    </a:cubicBezTo>
                    <a:lnTo>
                      <a:pt x="1660163" y="161763"/>
                    </a:lnTo>
                    <a:cubicBezTo>
                      <a:pt x="1661363" y="161421"/>
                      <a:pt x="1662606" y="161120"/>
                      <a:pt x="1663892" y="160863"/>
                    </a:cubicBezTo>
                    <a:cubicBezTo>
                      <a:pt x="1665178" y="160606"/>
                      <a:pt x="1666506" y="160306"/>
                      <a:pt x="1667878" y="159963"/>
                    </a:cubicBezTo>
                    <a:cubicBezTo>
                      <a:pt x="1670278" y="159277"/>
                      <a:pt x="1672507" y="158163"/>
                      <a:pt x="1674564" y="156620"/>
                    </a:cubicBezTo>
                    <a:cubicBezTo>
                      <a:pt x="1674564" y="156448"/>
                      <a:pt x="1674693" y="156320"/>
                      <a:pt x="1674950" y="156234"/>
                    </a:cubicBezTo>
                    <a:cubicBezTo>
                      <a:pt x="1675207" y="156148"/>
                      <a:pt x="1675336" y="155934"/>
                      <a:pt x="1675336" y="155591"/>
                    </a:cubicBezTo>
                    <a:cubicBezTo>
                      <a:pt x="1676022" y="155077"/>
                      <a:pt x="1676322" y="154048"/>
                      <a:pt x="1676236" y="152505"/>
                    </a:cubicBezTo>
                    <a:cubicBezTo>
                      <a:pt x="1676150" y="150962"/>
                      <a:pt x="1676193" y="149676"/>
                      <a:pt x="1676365" y="148647"/>
                    </a:cubicBezTo>
                    <a:cubicBezTo>
                      <a:pt x="1676536" y="147619"/>
                      <a:pt x="1676536" y="146504"/>
                      <a:pt x="1676365" y="145304"/>
                    </a:cubicBezTo>
                    <a:cubicBezTo>
                      <a:pt x="1676193" y="144104"/>
                      <a:pt x="1676365" y="142475"/>
                      <a:pt x="1676879" y="140418"/>
                    </a:cubicBezTo>
                    <a:lnTo>
                      <a:pt x="1676879" y="137846"/>
                    </a:lnTo>
                    <a:cubicBezTo>
                      <a:pt x="1676879" y="136817"/>
                      <a:pt x="1676922" y="136046"/>
                      <a:pt x="1677008" y="135532"/>
                    </a:cubicBezTo>
                    <a:cubicBezTo>
                      <a:pt x="1677093" y="135017"/>
                      <a:pt x="1677136" y="134246"/>
                      <a:pt x="1677136" y="133217"/>
                    </a:cubicBezTo>
                    <a:lnTo>
                      <a:pt x="1677393" y="128331"/>
                    </a:lnTo>
                    <a:cubicBezTo>
                      <a:pt x="1677393" y="127473"/>
                      <a:pt x="1677522" y="126230"/>
                      <a:pt x="1677779" y="124602"/>
                    </a:cubicBezTo>
                    <a:cubicBezTo>
                      <a:pt x="1678036" y="122973"/>
                      <a:pt x="1678165" y="121344"/>
                      <a:pt x="1678165" y="119715"/>
                    </a:cubicBezTo>
                    <a:cubicBezTo>
                      <a:pt x="1678165" y="118087"/>
                      <a:pt x="1678079" y="116629"/>
                      <a:pt x="1677908" y="115343"/>
                    </a:cubicBezTo>
                    <a:cubicBezTo>
                      <a:pt x="1677736" y="114057"/>
                      <a:pt x="1677565" y="113157"/>
                      <a:pt x="1677393" y="112643"/>
                    </a:cubicBezTo>
                    <a:cubicBezTo>
                      <a:pt x="1676708" y="111443"/>
                      <a:pt x="1675850" y="110757"/>
                      <a:pt x="1674822" y="110586"/>
                    </a:cubicBezTo>
                    <a:cubicBezTo>
                      <a:pt x="1673793" y="110414"/>
                      <a:pt x="1672807" y="110328"/>
                      <a:pt x="1671864" y="110328"/>
                    </a:cubicBezTo>
                    <a:cubicBezTo>
                      <a:pt x="1670921" y="110328"/>
                      <a:pt x="1669978" y="110414"/>
                      <a:pt x="1669035" y="110586"/>
                    </a:cubicBezTo>
                    <a:cubicBezTo>
                      <a:pt x="1668092" y="110757"/>
                      <a:pt x="1667449" y="110671"/>
                      <a:pt x="1667107" y="110328"/>
                    </a:cubicBezTo>
                    <a:cubicBezTo>
                      <a:pt x="1666764" y="109986"/>
                      <a:pt x="1666506" y="109557"/>
                      <a:pt x="1666335" y="109043"/>
                    </a:cubicBezTo>
                    <a:cubicBezTo>
                      <a:pt x="1665992" y="108700"/>
                      <a:pt x="1665478" y="108185"/>
                      <a:pt x="1664792" y="107499"/>
                    </a:cubicBezTo>
                    <a:cubicBezTo>
                      <a:pt x="1664106" y="106814"/>
                      <a:pt x="1663420" y="106299"/>
                      <a:pt x="1662735" y="105956"/>
                    </a:cubicBezTo>
                    <a:cubicBezTo>
                      <a:pt x="1660848" y="104585"/>
                      <a:pt x="1658963" y="102699"/>
                      <a:pt x="1657077" y="100299"/>
                    </a:cubicBezTo>
                    <a:cubicBezTo>
                      <a:pt x="1656734" y="99784"/>
                      <a:pt x="1656391" y="99570"/>
                      <a:pt x="1656048" y="99656"/>
                    </a:cubicBezTo>
                    <a:cubicBezTo>
                      <a:pt x="1655705" y="99741"/>
                      <a:pt x="1655362" y="99441"/>
                      <a:pt x="1655019" y="98756"/>
                    </a:cubicBezTo>
                    <a:lnTo>
                      <a:pt x="1654505" y="97470"/>
                    </a:lnTo>
                    <a:cubicBezTo>
                      <a:pt x="1653819" y="96612"/>
                      <a:pt x="1652790" y="95327"/>
                      <a:pt x="1651419" y="93612"/>
                    </a:cubicBezTo>
                    <a:cubicBezTo>
                      <a:pt x="1650047" y="91898"/>
                      <a:pt x="1649018" y="90697"/>
                      <a:pt x="1648333" y="90012"/>
                    </a:cubicBezTo>
                    <a:cubicBezTo>
                      <a:pt x="1647304" y="88983"/>
                      <a:pt x="1646532" y="88383"/>
                      <a:pt x="1646018" y="88211"/>
                    </a:cubicBezTo>
                    <a:cubicBezTo>
                      <a:pt x="1645504" y="88040"/>
                      <a:pt x="1645161" y="87440"/>
                      <a:pt x="1644989" y="86411"/>
                    </a:cubicBezTo>
                    <a:cubicBezTo>
                      <a:pt x="1644646" y="84011"/>
                      <a:pt x="1644389" y="82468"/>
                      <a:pt x="1644218" y="81782"/>
                    </a:cubicBezTo>
                    <a:cubicBezTo>
                      <a:pt x="1644046" y="81096"/>
                      <a:pt x="1644646" y="79896"/>
                      <a:pt x="1646018" y="78182"/>
                    </a:cubicBezTo>
                    <a:cubicBezTo>
                      <a:pt x="1646361" y="77839"/>
                      <a:pt x="1646661" y="77496"/>
                      <a:pt x="1646918" y="77153"/>
                    </a:cubicBezTo>
                    <a:cubicBezTo>
                      <a:pt x="1647175" y="76810"/>
                      <a:pt x="1647647" y="76553"/>
                      <a:pt x="1648333" y="76381"/>
                    </a:cubicBezTo>
                    <a:cubicBezTo>
                      <a:pt x="1648676" y="76210"/>
                      <a:pt x="1648718" y="76167"/>
                      <a:pt x="1648461" y="76253"/>
                    </a:cubicBezTo>
                    <a:cubicBezTo>
                      <a:pt x="1648204" y="76338"/>
                      <a:pt x="1648247" y="76381"/>
                      <a:pt x="1648590" y="76381"/>
                    </a:cubicBezTo>
                    <a:lnTo>
                      <a:pt x="1651933" y="75867"/>
                    </a:lnTo>
                    <a:cubicBezTo>
                      <a:pt x="1653476" y="75696"/>
                      <a:pt x="1654505" y="75653"/>
                      <a:pt x="1655019" y="75738"/>
                    </a:cubicBezTo>
                    <a:cubicBezTo>
                      <a:pt x="1655534" y="75824"/>
                      <a:pt x="1656562" y="75867"/>
                      <a:pt x="1658105" y="75867"/>
                    </a:cubicBezTo>
                    <a:lnTo>
                      <a:pt x="1658105" y="74581"/>
                    </a:lnTo>
                    <a:cubicBezTo>
                      <a:pt x="1658963" y="74924"/>
                      <a:pt x="1660163" y="75095"/>
                      <a:pt x="1661706" y="75095"/>
                    </a:cubicBezTo>
                    <a:cubicBezTo>
                      <a:pt x="1662049" y="75095"/>
                      <a:pt x="1662520" y="74924"/>
                      <a:pt x="1663120" y="74581"/>
                    </a:cubicBezTo>
                    <a:cubicBezTo>
                      <a:pt x="1663720" y="74238"/>
                      <a:pt x="1664192" y="73981"/>
                      <a:pt x="1664535" y="73810"/>
                    </a:cubicBezTo>
                    <a:cubicBezTo>
                      <a:pt x="1666249" y="73467"/>
                      <a:pt x="1668949" y="72609"/>
                      <a:pt x="1672636" y="71238"/>
                    </a:cubicBezTo>
                    <a:cubicBezTo>
                      <a:pt x="1676322" y="69866"/>
                      <a:pt x="1679022" y="68752"/>
                      <a:pt x="1680737" y="67895"/>
                    </a:cubicBezTo>
                    <a:cubicBezTo>
                      <a:pt x="1681080" y="67723"/>
                      <a:pt x="1681765" y="67294"/>
                      <a:pt x="1682794" y="66609"/>
                    </a:cubicBezTo>
                    <a:cubicBezTo>
                      <a:pt x="1683651" y="66266"/>
                      <a:pt x="1684080" y="66137"/>
                      <a:pt x="1684080" y="66223"/>
                    </a:cubicBezTo>
                    <a:cubicBezTo>
                      <a:pt x="1684080" y="66309"/>
                      <a:pt x="1684509" y="66266"/>
                      <a:pt x="1685366" y="66094"/>
                    </a:cubicBezTo>
                    <a:cubicBezTo>
                      <a:pt x="1685880" y="65923"/>
                      <a:pt x="1686395" y="65580"/>
                      <a:pt x="1686909" y="65066"/>
                    </a:cubicBezTo>
                    <a:cubicBezTo>
                      <a:pt x="1688109" y="64208"/>
                      <a:pt x="1689481" y="63480"/>
                      <a:pt x="1691024" y="62880"/>
                    </a:cubicBezTo>
                    <a:cubicBezTo>
                      <a:pt x="1692567" y="62280"/>
                      <a:pt x="1694024" y="61808"/>
                      <a:pt x="1695396" y="61465"/>
                    </a:cubicBezTo>
                    <a:cubicBezTo>
                      <a:pt x="1696081" y="61122"/>
                      <a:pt x="1696467" y="60908"/>
                      <a:pt x="1696553" y="60822"/>
                    </a:cubicBezTo>
                    <a:cubicBezTo>
                      <a:pt x="1696639" y="60737"/>
                      <a:pt x="1697024" y="60436"/>
                      <a:pt x="1697710" y="59922"/>
                    </a:cubicBezTo>
                    <a:lnTo>
                      <a:pt x="1702854" y="57865"/>
                    </a:lnTo>
                    <a:cubicBezTo>
                      <a:pt x="1705254" y="57007"/>
                      <a:pt x="1707140" y="56064"/>
                      <a:pt x="1708512" y="55036"/>
                    </a:cubicBezTo>
                    <a:cubicBezTo>
                      <a:pt x="1709883" y="54007"/>
                      <a:pt x="1711255" y="53236"/>
                      <a:pt x="1712626" y="52721"/>
                    </a:cubicBezTo>
                    <a:cubicBezTo>
                      <a:pt x="1712969" y="52721"/>
                      <a:pt x="1713098" y="52721"/>
                      <a:pt x="1713012" y="52721"/>
                    </a:cubicBezTo>
                    <a:cubicBezTo>
                      <a:pt x="1712926" y="52721"/>
                      <a:pt x="1713141" y="52635"/>
                      <a:pt x="1713655" y="52464"/>
                    </a:cubicBezTo>
                    <a:close/>
                    <a:moveTo>
                      <a:pt x="2216461" y="45906"/>
                    </a:moveTo>
                    <a:cubicBezTo>
                      <a:pt x="2216289" y="45992"/>
                      <a:pt x="2215175" y="46549"/>
                      <a:pt x="2213117" y="47578"/>
                    </a:cubicBezTo>
                    <a:cubicBezTo>
                      <a:pt x="2212260" y="47921"/>
                      <a:pt x="2211574" y="48306"/>
                      <a:pt x="2211060" y="48735"/>
                    </a:cubicBezTo>
                    <a:cubicBezTo>
                      <a:pt x="2210546" y="49164"/>
                      <a:pt x="2210031" y="49635"/>
                      <a:pt x="2209517" y="50149"/>
                    </a:cubicBezTo>
                    <a:cubicBezTo>
                      <a:pt x="2207974" y="51178"/>
                      <a:pt x="2206860" y="52550"/>
                      <a:pt x="2206174" y="54264"/>
                    </a:cubicBezTo>
                    <a:cubicBezTo>
                      <a:pt x="2205488" y="55979"/>
                      <a:pt x="2204631" y="57693"/>
                      <a:pt x="2203602" y="59408"/>
                    </a:cubicBezTo>
                    <a:lnTo>
                      <a:pt x="2202830" y="61208"/>
                    </a:lnTo>
                    <a:cubicBezTo>
                      <a:pt x="2202659" y="61551"/>
                      <a:pt x="2202531" y="61894"/>
                      <a:pt x="2202445" y="62237"/>
                    </a:cubicBezTo>
                    <a:cubicBezTo>
                      <a:pt x="2202359" y="62580"/>
                      <a:pt x="2202230" y="63094"/>
                      <a:pt x="2202059" y="63780"/>
                    </a:cubicBezTo>
                    <a:cubicBezTo>
                      <a:pt x="2201888" y="64808"/>
                      <a:pt x="2201630" y="65537"/>
                      <a:pt x="2201287" y="65966"/>
                    </a:cubicBezTo>
                    <a:cubicBezTo>
                      <a:pt x="2200945" y="66394"/>
                      <a:pt x="2200687" y="67037"/>
                      <a:pt x="2200516" y="67895"/>
                    </a:cubicBezTo>
                    <a:cubicBezTo>
                      <a:pt x="2200173" y="69095"/>
                      <a:pt x="2199744" y="70423"/>
                      <a:pt x="2199230" y="71881"/>
                    </a:cubicBezTo>
                    <a:cubicBezTo>
                      <a:pt x="2198716" y="73338"/>
                      <a:pt x="2198458" y="74495"/>
                      <a:pt x="2198458" y="75353"/>
                    </a:cubicBezTo>
                    <a:cubicBezTo>
                      <a:pt x="2198458" y="76038"/>
                      <a:pt x="2199702" y="76596"/>
                      <a:pt x="2202187" y="77024"/>
                    </a:cubicBezTo>
                    <a:cubicBezTo>
                      <a:pt x="2204674" y="77453"/>
                      <a:pt x="2206260" y="77839"/>
                      <a:pt x="2206945" y="78182"/>
                    </a:cubicBezTo>
                    <a:cubicBezTo>
                      <a:pt x="2208317" y="79039"/>
                      <a:pt x="2208960" y="79853"/>
                      <a:pt x="2208874" y="80625"/>
                    </a:cubicBezTo>
                    <a:cubicBezTo>
                      <a:pt x="2208788" y="81396"/>
                      <a:pt x="2209260" y="82039"/>
                      <a:pt x="2210289" y="82554"/>
                    </a:cubicBezTo>
                    <a:lnTo>
                      <a:pt x="2213375" y="84354"/>
                    </a:lnTo>
                    <a:lnTo>
                      <a:pt x="2213632" y="84354"/>
                    </a:lnTo>
                    <a:lnTo>
                      <a:pt x="2215175" y="85382"/>
                    </a:lnTo>
                    <a:cubicBezTo>
                      <a:pt x="2215518" y="85725"/>
                      <a:pt x="2215946" y="86068"/>
                      <a:pt x="2216461" y="86411"/>
                    </a:cubicBezTo>
                    <a:cubicBezTo>
                      <a:pt x="2216975" y="86754"/>
                      <a:pt x="2217489" y="87183"/>
                      <a:pt x="2218004" y="87697"/>
                    </a:cubicBezTo>
                    <a:cubicBezTo>
                      <a:pt x="2219204" y="89412"/>
                      <a:pt x="2220061" y="90526"/>
                      <a:pt x="2220575" y="91040"/>
                    </a:cubicBezTo>
                    <a:cubicBezTo>
                      <a:pt x="2221090" y="91555"/>
                      <a:pt x="2221390" y="91983"/>
                      <a:pt x="2221476" y="92326"/>
                    </a:cubicBezTo>
                    <a:cubicBezTo>
                      <a:pt x="2221562" y="92669"/>
                      <a:pt x="2221604" y="92969"/>
                      <a:pt x="2221604" y="93226"/>
                    </a:cubicBezTo>
                    <a:cubicBezTo>
                      <a:pt x="2221604" y="93483"/>
                      <a:pt x="2221861" y="94298"/>
                      <a:pt x="2222376" y="95669"/>
                    </a:cubicBezTo>
                    <a:cubicBezTo>
                      <a:pt x="2222547" y="96012"/>
                      <a:pt x="2222633" y="96441"/>
                      <a:pt x="2222633" y="96955"/>
                    </a:cubicBezTo>
                    <a:cubicBezTo>
                      <a:pt x="2222633" y="97470"/>
                      <a:pt x="2222719" y="97898"/>
                      <a:pt x="2222890" y="98241"/>
                    </a:cubicBezTo>
                    <a:cubicBezTo>
                      <a:pt x="2223062" y="98584"/>
                      <a:pt x="2223233" y="98927"/>
                      <a:pt x="2223404" y="99270"/>
                    </a:cubicBezTo>
                    <a:cubicBezTo>
                      <a:pt x="2223919" y="99956"/>
                      <a:pt x="2224176" y="100084"/>
                      <a:pt x="2224176" y="99656"/>
                    </a:cubicBezTo>
                    <a:cubicBezTo>
                      <a:pt x="2224176" y="99227"/>
                      <a:pt x="2224176" y="99356"/>
                      <a:pt x="2224176" y="100041"/>
                    </a:cubicBezTo>
                    <a:cubicBezTo>
                      <a:pt x="2224176" y="101070"/>
                      <a:pt x="2224047" y="101713"/>
                      <a:pt x="2223790" y="101970"/>
                    </a:cubicBezTo>
                    <a:cubicBezTo>
                      <a:pt x="2223533" y="102227"/>
                      <a:pt x="2222804" y="102356"/>
                      <a:pt x="2221604" y="102356"/>
                    </a:cubicBezTo>
                    <a:cubicBezTo>
                      <a:pt x="2221604" y="103899"/>
                      <a:pt x="2221004" y="105099"/>
                      <a:pt x="2219804" y="105956"/>
                    </a:cubicBezTo>
                    <a:cubicBezTo>
                      <a:pt x="2219975" y="106985"/>
                      <a:pt x="2220190" y="107499"/>
                      <a:pt x="2220447" y="107499"/>
                    </a:cubicBezTo>
                    <a:cubicBezTo>
                      <a:pt x="2220704" y="107499"/>
                      <a:pt x="2220575" y="107928"/>
                      <a:pt x="2220061" y="108785"/>
                    </a:cubicBezTo>
                    <a:cubicBezTo>
                      <a:pt x="2219718" y="111014"/>
                      <a:pt x="2218947" y="111914"/>
                      <a:pt x="2217747" y="111486"/>
                    </a:cubicBezTo>
                    <a:cubicBezTo>
                      <a:pt x="2216547" y="111057"/>
                      <a:pt x="2215175" y="110586"/>
                      <a:pt x="2213632" y="110071"/>
                    </a:cubicBezTo>
                    <a:cubicBezTo>
                      <a:pt x="2212603" y="109728"/>
                      <a:pt x="2212132" y="109514"/>
                      <a:pt x="2212217" y="109428"/>
                    </a:cubicBezTo>
                    <a:cubicBezTo>
                      <a:pt x="2212303" y="109343"/>
                      <a:pt x="2211917" y="109043"/>
                      <a:pt x="2211060" y="108528"/>
                    </a:cubicBezTo>
                    <a:cubicBezTo>
                      <a:pt x="2210546" y="108185"/>
                      <a:pt x="2210417" y="108014"/>
                      <a:pt x="2210674" y="108014"/>
                    </a:cubicBezTo>
                    <a:cubicBezTo>
                      <a:pt x="2210931" y="108014"/>
                      <a:pt x="2210717" y="107928"/>
                      <a:pt x="2210031" y="107757"/>
                    </a:cubicBezTo>
                    <a:lnTo>
                      <a:pt x="2208745" y="107499"/>
                    </a:lnTo>
                    <a:cubicBezTo>
                      <a:pt x="2208403" y="107157"/>
                      <a:pt x="2208274" y="106814"/>
                      <a:pt x="2208360" y="106471"/>
                    </a:cubicBezTo>
                    <a:cubicBezTo>
                      <a:pt x="2208445" y="106128"/>
                      <a:pt x="2207374" y="105699"/>
                      <a:pt x="2205145" y="105185"/>
                    </a:cubicBezTo>
                    <a:cubicBezTo>
                      <a:pt x="2203945" y="105185"/>
                      <a:pt x="2203131" y="105142"/>
                      <a:pt x="2202702" y="105056"/>
                    </a:cubicBezTo>
                    <a:cubicBezTo>
                      <a:pt x="2202273" y="104971"/>
                      <a:pt x="2201630" y="105099"/>
                      <a:pt x="2200773" y="105442"/>
                    </a:cubicBezTo>
                    <a:cubicBezTo>
                      <a:pt x="2200087" y="105785"/>
                      <a:pt x="2199530" y="105999"/>
                      <a:pt x="2199101" y="106085"/>
                    </a:cubicBezTo>
                    <a:cubicBezTo>
                      <a:pt x="2198673" y="106171"/>
                      <a:pt x="2198201" y="106385"/>
                      <a:pt x="2197687" y="106728"/>
                    </a:cubicBezTo>
                    <a:cubicBezTo>
                      <a:pt x="2197001" y="107071"/>
                      <a:pt x="2196315" y="107628"/>
                      <a:pt x="2195630" y="108400"/>
                    </a:cubicBezTo>
                    <a:cubicBezTo>
                      <a:pt x="2194944" y="109171"/>
                      <a:pt x="2194344" y="109728"/>
                      <a:pt x="2193829" y="110071"/>
                    </a:cubicBezTo>
                    <a:cubicBezTo>
                      <a:pt x="2193144" y="110414"/>
                      <a:pt x="2192715" y="110628"/>
                      <a:pt x="2192543" y="110714"/>
                    </a:cubicBezTo>
                    <a:cubicBezTo>
                      <a:pt x="2192372" y="110800"/>
                      <a:pt x="2192029" y="111014"/>
                      <a:pt x="2191515" y="111357"/>
                    </a:cubicBezTo>
                    <a:lnTo>
                      <a:pt x="2191000" y="112129"/>
                    </a:lnTo>
                    <a:cubicBezTo>
                      <a:pt x="2190486" y="112643"/>
                      <a:pt x="2190015" y="112986"/>
                      <a:pt x="2189586" y="113157"/>
                    </a:cubicBezTo>
                    <a:cubicBezTo>
                      <a:pt x="2189157" y="113329"/>
                      <a:pt x="2188772" y="113929"/>
                      <a:pt x="2188429" y="114958"/>
                    </a:cubicBezTo>
                    <a:cubicBezTo>
                      <a:pt x="2187571" y="114958"/>
                      <a:pt x="2187100" y="115129"/>
                      <a:pt x="2187014" y="115472"/>
                    </a:cubicBezTo>
                    <a:cubicBezTo>
                      <a:pt x="2186928" y="115815"/>
                      <a:pt x="2186714" y="116415"/>
                      <a:pt x="2186371" y="117272"/>
                    </a:cubicBezTo>
                    <a:cubicBezTo>
                      <a:pt x="2186200" y="118129"/>
                      <a:pt x="2186114" y="119244"/>
                      <a:pt x="2186114" y="120615"/>
                    </a:cubicBezTo>
                    <a:cubicBezTo>
                      <a:pt x="2187143" y="120958"/>
                      <a:pt x="2187528" y="121215"/>
                      <a:pt x="2187271" y="121387"/>
                    </a:cubicBezTo>
                    <a:cubicBezTo>
                      <a:pt x="2187014" y="121558"/>
                      <a:pt x="2187400" y="121644"/>
                      <a:pt x="2188429" y="121644"/>
                    </a:cubicBezTo>
                    <a:cubicBezTo>
                      <a:pt x="2189457" y="121473"/>
                      <a:pt x="2190315" y="121473"/>
                      <a:pt x="2191000" y="121644"/>
                    </a:cubicBezTo>
                    <a:cubicBezTo>
                      <a:pt x="2191686" y="121816"/>
                      <a:pt x="2192458" y="121644"/>
                      <a:pt x="2193315" y="121130"/>
                    </a:cubicBezTo>
                    <a:cubicBezTo>
                      <a:pt x="2193658" y="120787"/>
                      <a:pt x="2194944" y="120530"/>
                      <a:pt x="2197172" y="120358"/>
                    </a:cubicBezTo>
                    <a:cubicBezTo>
                      <a:pt x="2199401" y="120187"/>
                      <a:pt x="2200859" y="120101"/>
                      <a:pt x="2201544" y="120101"/>
                    </a:cubicBezTo>
                    <a:cubicBezTo>
                      <a:pt x="2202402" y="120101"/>
                      <a:pt x="2203302" y="119972"/>
                      <a:pt x="2204245" y="119715"/>
                    </a:cubicBezTo>
                    <a:cubicBezTo>
                      <a:pt x="2205188" y="119458"/>
                      <a:pt x="2206088" y="119501"/>
                      <a:pt x="2206945" y="119844"/>
                    </a:cubicBezTo>
                    <a:cubicBezTo>
                      <a:pt x="2207288" y="119844"/>
                      <a:pt x="2207717" y="119930"/>
                      <a:pt x="2208231" y="120101"/>
                    </a:cubicBezTo>
                    <a:cubicBezTo>
                      <a:pt x="2208745" y="120273"/>
                      <a:pt x="2209260" y="120358"/>
                      <a:pt x="2209774" y="120358"/>
                    </a:cubicBezTo>
                    <a:cubicBezTo>
                      <a:pt x="2210117" y="120358"/>
                      <a:pt x="2210503" y="120315"/>
                      <a:pt x="2210931" y="120230"/>
                    </a:cubicBezTo>
                    <a:cubicBezTo>
                      <a:pt x="2211360" y="120144"/>
                      <a:pt x="2211831" y="120273"/>
                      <a:pt x="2212346" y="120615"/>
                    </a:cubicBezTo>
                    <a:cubicBezTo>
                      <a:pt x="2213375" y="120787"/>
                      <a:pt x="2214361" y="121001"/>
                      <a:pt x="2215303" y="121258"/>
                    </a:cubicBezTo>
                    <a:cubicBezTo>
                      <a:pt x="2216246" y="121516"/>
                      <a:pt x="2217147" y="122244"/>
                      <a:pt x="2218004" y="123444"/>
                    </a:cubicBezTo>
                    <a:lnTo>
                      <a:pt x="2218004" y="123959"/>
                    </a:lnTo>
                    <a:cubicBezTo>
                      <a:pt x="2218175" y="124130"/>
                      <a:pt x="2218261" y="124387"/>
                      <a:pt x="2218261" y="124730"/>
                    </a:cubicBezTo>
                    <a:cubicBezTo>
                      <a:pt x="2218261" y="125245"/>
                      <a:pt x="2218690" y="125930"/>
                      <a:pt x="2219547" y="126788"/>
                    </a:cubicBezTo>
                    <a:cubicBezTo>
                      <a:pt x="2219890" y="127473"/>
                      <a:pt x="2220447" y="127902"/>
                      <a:pt x="2221218" y="128073"/>
                    </a:cubicBezTo>
                    <a:cubicBezTo>
                      <a:pt x="2221990" y="128245"/>
                      <a:pt x="2222547" y="128931"/>
                      <a:pt x="2222890" y="130131"/>
                    </a:cubicBezTo>
                    <a:cubicBezTo>
                      <a:pt x="2222890" y="130817"/>
                      <a:pt x="2222761" y="131202"/>
                      <a:pt x="2222504" y="131288"/>
                    </a:cubicBezTo>
                    <a:cubicBezTo>
                      <a:pt x="2222247" y="131374"/>
                      <a:pt x="2221861" y="131588"/>
                      <a:pt x="2221347" y="131931"/>
                    </a:cubicBezTo>
                    <a:cubicBezTo>
                      <a:pt x="2221004" y="132103"/>
                      <a:pt x="2220661" y="132617"/>
                      <a:pt x="2220318" y="133474"/>
                    </a:cubicBezTo>
                    <a:cubicBezTo>
                      <a:pt x="2219975" y="134331"/>
                      <a:pt x="2219718" y="135017"/>
                      <a:pt x="2219547" y="135532"/>
                    </a:cubicBezTo>
                    <a:cubicBezTo>
                      <a:pt x="2220575" y="135874"/>
                      <a:pt x="2221261" y="136089"/>
                      <a:pt x="2221604" y="136175"/>
                    </a:cubicBezTo>
                    <a:cubicBezTo>
                      <a:pt x="2221947" y="136260"/>
                      <a:pt x="2222204" y="136817"/>
                      <a:pt x="2222376" y="137846"/>
                    </a:cubicBezTo>
                    <a:cubicBezTo>
                      <a:pt x="2221176" y="137675"/>
                      <a:pt x="2220490" y="137760"/>
                      <a:pt x="2220318" y="138103"/>
                    </a:cubicBezTo>
                    <a:cubicBezTo>
                      <a:pt x="2220147" y="138446"/>
                      <a:pt x="2219975" y="139218"/>
                      <a:pt x="2219804" y="140418"/>
                    </a:cubicBezTo>
                    <a:cubicBezTo>
                      <a:pt x="2218090" y="140246"/>
                      <a:pt x="2216203" y="140204"/>
                      <a:pt x="2214146" y="140289"/>
                    </a:cubicBezTo>
                    <a:cubicBezTo>
                      <a:pt x="2212089" y="140375"/>
                      <a:pt x="2210203" y="140504"/>
                      <a:pt x="2208488" y="140675"/>
                    </a:cubicBezTo>
                    <a:lnTo>
                      <a:pt x="2208231" y="140675"/>
                    </a:lnTo>
                    <a:cubicBezTo>
                      <a:pt x="2207888" y="140847"/>
                      <a:pt x="2207503" y="140889"/>
                      <a:pt x="2207074" y="140804"/>
                    </a:cubicBezTo>
                    <a:cubicBezTo>
                      <a:pt x="2206645" y="140718"/>
                      <a:pt x="2206174" y="140761"/>
                      <a:pt x="2205659" y="140932"/>
                    </a:cubicBezTo>
                    <a:lnTo>
                      <a:pt x="2202830" y="142218"/>
                    </a:lnTo>
                    <a:cubicBezTo>
                      <a:pt x="2202145" y="142732"/>
                      <a:pt x="2201802" y="142904"/>
                      <a:pt x="2201802" y="142732"/>
                    </a:cubicBezTo>
                    <a:cubicBezTo>
                      <a:pt x="2201802" y="142561"/>
                      <a:pt x="2201544" y="142732"/>
                      <a:pt x="2201030" y="143247"/>
                    </a:cubicBezTo>
                    <a:cubicBezTo>
                      <a:pt x="2200002" y="144104"/>
                      <a:pt x="2199616" y="144190"/>
                      <a:pt x="2199873" y="143504"/>
                    </a:cubicBezTo>
                    <a:cubicBezTo>
                      <a:pt x="2200130" y="142818"/>
                      <a:pt x="2199830" y="143075"/>
                      <a:pt x="2198973" y="144276"/>
                    </a:cubicBezTo>
                    <a:cubicBezTo>
                      <a:pt x="2197601" y="145990"/>
                      <a:pt x="2197001" y="146933"/>
                      <a:pt x="2197172" y="147104"/>
                    </a:cubicBezTo>
                    <a:cubicBezTo>
                      <a:pt x="2197344" y="147276"/>
                      <a:pt x="2196830" y="147533"/>
                      <a:pt x="2195630" y="147876"/>
                    </a:cubicBezTo>
                    <a:lnTo>
                      <a:pt x="2193058" y="149676"/>
                    </a:lnTo>
                    <a:cubicBezTo>
                      <a:pt x="2192372" y="150019"/>
                      <a:pt x="2192158" y="150148"/>
                      <a:pt x="2192415" y="150062"/>
                    </a:cubicBezTo>
                    <a:cubicBezTo>
                      <a:pt x="2192672" y="149976"/>
                      <a:pt x="2192629" y="150276"/>
                      <a:pt x="2192286" y="150962"/>
                    </a:cubicBezTo>
                    <a:cubicBezTo>
                      <a:pt x="2191943" y="151305"/>
                      <a:pt x="2191643" y="151519"/>
                      <a:pt x="2191386" y="151605"/>
                    </a:cubicBezTo>
                    <a:cubicBezTo>
                      <a:pt x="2191129" y="151691"/>
                      <a:pt x="2190743" y="151905"/>
                      <a:pt x="2190229" y="152248"/>
                    </a:cubicBezTo>
                    <a:lnTo>
                      <a:pt x="2189715" y="152505"/>
                    </a:lnTo>
                    <a:lnTo>
                      <a:pt x="2189457" y="152762"/>
                    </a:lnTo>
                    <a:cubicBezTo>
                      <a:pt x="2189115" y="153105"/>
                      <a:pt x="2188643" y="153405"/>
                      <a:pt x="2188043" y="153662"/>
                    </a:cubicBezTo>
                    <a:cubicBezTo>
                      <a:pt x="2187443" y="153920"/>
                      <a:pt x="2186972" y="154305"/>
                      <a:pt x="2186628" y="154820"/>
                    </a:cubicBezTo>
                    <a:lnTo>
                      <a:pt x="2186371" y="154820"/>
                    </a:lnTo>
                    <a:cubicBezTo>
                      <a:pt x="2185171" y="155848"/>
                      <a:pt x="2183842" y="156534"/>
                      <a:pt x="2182385" y="156877"/>
                    </a:cubicBezTo>
                    <a:cubicBezTo>
                      <a:pt x="2180928" y="157220"/>
                      <a:pt x="2179685" y="157649"/>
                      <a:pt x="2178656" y="158163"/>
                    </a:cubicBezTo>
                    <a:cubicBezTo>
                      <a:pt x="2178485" y="158163"/>
                      <a:pt x="2178399" y="158334"/>
                      <a:pt x="2178399" y="158677"/>
                    </a:cubicBezTo>
                    <a:cubicBezTo>
                      <a:pt x="2177542" y="159020"/>
                      <a:pt x="2176942" y="159320"/>
                      <a:pt x="2176599" y="159577"/>
                    </a:cubicBezTo>
                    <a:cubicBezTo>
                      <a:pt x="2176256" y="159835"/>
                      <a:pt x="2176084" y="160478"/>
                      <a:pt x="2176084" y="161506"/>
                    </a:cubicBezTo>
                    <a:cubicBezTo>
                      <a:pt x="2175913" y="162878"/>
                      <a:pt x="2175699" y="163778"/>
                      <a:pt x="2175441" y="164207"/>
                    </a:cubicBezTo>
                    <a:cubicBezTo>
                      <a:pt x="2175184" y="164635"/>
                      <a:pt x="2175484" y="165278"/>
                      <a:pt x="2176341" y="166135"/>
                    </a:cubicBezTo>
                    <a:cubicBezTo>
                      <a:pt x="2177027" y="166993"/>
                      <a:pt x="2178056" y="167250"/>
                      <a:pt x="2179428" y="166907"/>
                    </a:cubicBezTo>
                    <a:lnTo>
                      <a:pt x="2180971" y="166907"/>
                    </a:lnTo>
                    <a:cubicBezTo>
                      <a:pt x="2182171" y="166564"/>
                      <a:pt x="2183371" y="166050"/>
                      <a:pt x="2184571" y="165364"/>
                    </a:cubicBezTo>
                    <a:cubicBezTo>
                      <a:pt x="2184914" y="165192"/>
                      <a:pt x="2185128" y="165150"/>
                      <a:pt x="2185214" y="165235"/>
                    </a:cubicBezTo>
                    <a:cubicBezTo>
                      <a:pt x="2185300" y="165321"/>
                      <a:pt x="2185686" y="165364"/>
                      <a:pt x="2186371" y="165364"/>
                    </a:cubicBezTo>
                    <a:cubicBezTo>
                      <a:pt x="2186714" y="165364"/>
                      <a:pt x="2186800" y="165364"/>
                      <a:pt x="2186628" y="165364"/>
                    </a:cubicBezTo>
                    <a:cubicBezTo>
                      <a:pt x="2186457" y="165364"/>
                      <a:pt x="2186543" y="165278"/>
                      <a:pt x="2186886" y="165107"/>
                    </a:cubicBezTo>
                    <a:lnTo>
                      <a:pt x="2187657" y="164850"/>
                    </a:lnTo>
                    <a:cubicBezTo>
                      <a:pt x="2189029" y="164507"/>
                      <a:pt x="2190186" y="164207"/>
                      <a:pt x="2191129" y="163949"/>
                    </a:cubicBezTo>
                    <a:cubicBezTo>
                      <a:pt x="2192072" y="163692"/>
                      <a:pt x="2193144" y="163221"/>
                      <a:pt x="2194344" y="162535"/>
                    </a:cubicBezTo>
                    <a:cubicBezTo>
                      <a:pt x="2194687" y="162363"/>
                      <a:pt x="2195115" y="162106"/>
                      <a:pt x="2195630" y="161763"/>
                    </a:cubicBezTo>
                    <a:lnTo>
                      <a:pt x="2196915" y="161763"/>
                    </a:lnTo>
                    <a:cubicBezTo>
                      <a:pt x="2197430" y="161592"/>
                      <a:pt x="2197901" y="161378"/>
                      <a:pt x="2198330" y="161120"/>
                    </a:cubicBezTo>
                    <a:cubicBezTo>
                      <a:pt x="2198759" y="160863"/>
                      <a:pt x="2199144" y="160563"/>
                      <a:pt x="2199487" y="160220"/>
                    </a:cubicBezTo>
                    <a:lnTo>
                      <a:pt x="2204116" y="158934"/>
                    </a:lnTo>
                    <a:lnTo>
                      <a:pt x="2205145" y="158163"/>
                    </a:lnTo>
                    <a:lnTo>
                      <a:pt x="2205402" y="158163"/>
                    </a:lnTo>
                    <a:lnTo>
                      <a:pt x="2205659" y="158163"/>
                    </a:lnTo>
                    <a:lnTo>
                      <a:pt x="2217747" y="154820"/>
                    </a:lnTo>
                    <a:cubicBezTo>
                      <a:pt x="2218604" y="154648"/>
                      <a:pt x="2219161" y="154391"/>
                      <a:pt x="2219418" y="154048"/>
                    </a:cubicBezTo>
                    <a:cubicBezTo>
                      <a:pt x="2219675" y="153705"/>
                      <a:pt x="2220318" y="153362"/>
                      <a:pt x="2221347" y="153019"/>
                    </a:cubicBezTo>
                    <a:cubicBezTo>
                      <a:pt x="2222719" y="152848"/>
                      <a:pt x="2223662" y="152719"/>
                      <a:pt x="2224176" y="152634"/>
                    </a:cubicBezTo>
                    <a:cubicBezTo>
                      <a:pt x="2224690" y="152548"/>
                      <a:pt x="2225119" y="151819"/>
                      <a:pt x="2225462" y="150448"/>
                    </a:cubicBezTo>
                    <a:cubicBezTo>
                      <a:pt x="2225805" y="148390"/>
                      <a:pt x="2225976" y="146719"/>
                      <a:pt x="2225976" y="145433"/>
                    </a:cubicBezTo>
                    <a:cubicBezTo>
                      <a:pt x="2225976" y="144147"/>
                      <a:pt x="2225805" y="142561"/>
                      <a:pt x="2225462" y="140675"/>
                    </a:cubicBezTo>
                    <a:cubicBezTo>
                      <a:pt x="2225462" y="140332"/>
                      <a:pt x="2225633" y="139989"/>
                      <a:pt x="2225976" y="139646"/>
                    </a:cubicBezTo>
                    <a:lnTo>
                      <a:pt x="2225976" y="139132"/>
                    </a:lnTo>
                    <a:lnTo>
                      <a:pt x="2225976" y="135532"/>
                    </a:lnTo>
                    <a:lnTo>
                      <a:pt x="2225976" y="133217"/>
                    </a:lnTo>
                    <a:cubicBezTo>
                      <a:pt x="2225805" y="132360"/>
                      <a:pt x="2225805" y="131674"/>
                      <a:pt x="2225976" y="131160"/>
                    </a:cubicBezTo>
                    <a:cubicBezTo>
                      <a:pt x="2226148" y="130645"/>
                      <a:pt x="2226148" y="129959"/>
                      <a:pt x="2225976" y="129102"/>
                    </a:cubicBezTo>
                    <a:cubicBezTo>
                      <a:pt x="2225805" y="128245"/>
                      <a:pt x="2225762" y="127731"/>
                      <a:pt x="2225848" y="127559"/>
                    </a:cubicBezTo>
                    <a:cubicBezTo>
                      <a:pt x="2225934" y="127388"/>
                      <a:pt x="2225805" y="126873"/>
                      <a:pt x="2225462" y="126016"/>
                    </a:cubicBezTo>
                    <a:cubicBezTo>
                      <a:pt x="2225462" y="125159"/>
                      <a:pt x="2225419" y="124816"/>
                      <a:pt x="2225333" y="124987"/>
                    </a:cubicBezTo>
                    <a:cubicBezTo>
                      <a:pt x="2225248" y="125159"/>
                      <a:pt x="2225291" y="124816"/>
                      <a:pt x="2225462" y="123959"/>
                    </a:cubicBezTo>
                    <a:cubicBezTo>
                      <a:pt x="2225462" y="123616"/>
                      <a:pt x="2225419" y="122501"/>
                      <a:pt x="2225333" y="120615"/>
                    </a:cubicBezTo>
                    <a:cubicBezTo>
                      <a:pt x="2225248" y="118729"/>
                      <a:pt x="2225205" y="117358"/>
                      <a:pt x="2225205" y="116501"/>
                    </a:cubicBezTo>
                    <a:lnTo>
                      <a:pt x="2224947" y="112386"/>
                    </a:lnTo>
                    <a:lnTo>
                      <a:pt x="2224947" y="110071"/>
                    </a:lnTo>
                    <a:cubicBezTo>
                      <a:pt x="2224947" y="108871"/>
                      <a:pt x="2224905" y="107714"/>
                      <a:pt x="2224819" y="106599"/>
                    </a:cubicBezTo>
                    <a:cubicBezTo>
                      <a:pt x="2224733" y="105485"/>
                      <a:pt x="2224776" y="104413"/>
                      <a:pt x="2224947" y="103385"/>
                    </a:cubicBezTo>
                    <a:cubicBezTo>
                      <a:pt x="2225119" y="102527"/>
                      <a:pt x="2225119" y="102099"/>
                      <a:pt x="2224947" y="102099"/>
                    </a:cubicBezTo>
                    <a:cubicBezTo>
                      <a:pt x="2224776" y="102099"/>
                      <a:pt x="2224605" y="101499"/>
                      <a:pt x="2224433" y="100299"/>
                    </a:cubicBezTo>
                    <a:lnTo>
                      <a:pt x="2224690" y="93355"/>
                    </a:lnTo>
                    <a:cubicBezTo>
                      <a:pt x="2224690" y="90955"/>
                      <a:pt x="2224519" y="88983"/>
                      <a:pt x="2224176" y="87440"/>
                    </a:cubicBezTo>
                    <a:cubicBezTo>
                      <a:pt x="2223833" y="85897"/>
                      <a:pt x="2223662" y="84268"/>
                      <a:pt x="2223662" y="82554"/>
                    </a:cubicBezTo>
                    <a:cubicBezTo>
                      <a:pt x="2223662" y="82039"/>
                      <a:pt x="2223747" y="81739"/>
                      <a:pt x="2223919" y="81653"/>
                    </a:cubicBezTo>
                    <a:cubicBezTo>
                      <a:pt x="2224090" y="81568"/>
                      <a:pt x="2224176" y="81268"/>
                      <a:pt x="2224176" y="80753"/>
                    </a:cubicBezTo>
                    <a:cubicBezTo>
                      <a:pt x="2224176" y="79896"/>
                      <a:pt x="2224005" y="79125"/>
                      <a:pt x="2223662" y="78439"/>
                    </a:cubicBezTo>
                    <a:lnTo>
                      <a:pt x="2224176" y="73295"/>
                    </a:lnTo>
                    <a:cubicBezTo>
                      <a:pt x="2224347" y="72438"/>
                      <a:pt x="2224433" y="72181"/>
                      <a:pt x="2224433" y="72524"/>
                    </a:cubicBezTo>
                    <a:cubicBezTo>
                      <a:pt x="2224433" y="72867"/>
                      <a:pt x="2224433" y="72524"/>
                      <a:pt x="2224433" y="71495"/>
                    </a:cubicBezTo>
                    <a:cubicBezTo>
                      <a:pt x="2224433" y="71152"/>
                      <a:pt x="2224305" y="71066"/>
                      <a:pt x="2224047" y="71238"/>
                    </a:cubicBezTo>
                    <a:cubicBezTo>
                      <a:pt x="2223790" y="71409"/>
                      <a:pt x="2223662" y="70981"/>
                      <a:pt x="2223662" y="69952"/>
                    </a:cubicBezTo>
                    <a:cubicBezTo>
                      <a:pt x="2224347" y="69780"/>
                      <a:pt x="2224690" y="69652"/>
                      <a:pt x="2224690" y="69566"/>
                    </a:cubicBezTo>
                    <a:cubicBezTo>
                      <a:pt x="2224690" y="69480"/>
                      <a:pt x="2224690" y="68923"/>
                      <a:pt x="2224690" y="67895"/>
                    </a:cubicBezTo>
                    <a:lnTo>
                      <a:pt x="2224690" y="67637"/>
                    </a:lnTo>
                    <a:lnTo>
                      <a:pt x="2224433" y="66609"/>
                    </a:lnTo>
                    <a:cubicBezTo>
                      <a:pt x="2224262" y="65237"/>
                      <a:pt x="2224476" y="64251"/>
                      <a:pt x="2225076" y="63651"/>
                    </a:cubicBezTo>
                    <a:cubicBezTo>
                      <a:pt x="2225676" y="63051"/>
                      <a:pt x="2225976" y="62580"/>
                      <a:pt x="2225976" y="62237"/>
                    </a:cubicBezTo>
                    <a:cubicBezTo>
                      <a:pt x="2225805" y="61208"/>
                      <a:pt x="2225633" y="60737"/>
                      <a:pt x="2225462" y="60822"/>
                    </a:cubicBezTo>
                    <a:cubicBezTo>
                      <a:pt x="2225291" y="60908"/>
                      <a:pt x="2225462" y="60265"/>
                      <a:pt x="2225976" y="58893"/>
                    </a:cubicBezTo>
                    <a:lnTo>
                      <a:pt x="2226748" y="52721"/>
                    </a:lnTo>
                    <a:cubicBezTo>
                      <a:pt x="2226576" y="52207"/>
                      <a:pt x="2226448" y="51778"/>
                      <a:pt x="2226362" y="51435"/>
                    </a:cubicBezTo>
                    <a:cubicBezTo>
                      <a:pt x="2226276" y="51092"/>
                      <a:pt x="2226233" y="50492"/>
                      <a:pt x="2226233" y="49635"/>
                    </a:cubicBezTo>
                    <a:cubicBezTo>
                      <a:pt x="2225205" y="49635"/>
                      <a:pt x="2224005" y="49206"/>
                      <a:pt x="2222633" y="48349"/>
                    </a:cubicBezTo>
                    <a:cubicBezTo>
                      <a:pt x="2221947" y="48006"/>
                      <a:pt x="2221390" y="47749"/>
                      <a:pt x="2220961" y="47578"/>
                    </a:cubicBezTo>
                    <a:cubicBezTo>
                      <a:pt x="2220533" y="47406"/>
                      <a:pt x="2220061" y="47235"/>
                      <a:pt x="2219547" y="47063"/>
                    </a:cubicBezTo>
                    <a:cubicBezTo>
                      <a:pt x="2217661" y="46206"/>
                      <a:pt x="2216632" y="45820"/>
                      <a:pt x="2216461" y="45906"/>
                    </a:cubicBezTo>
                    <a:close/>
                    <a:moveTo>
                      <a:pt x="1222175" y="38834"/>
                    </a:moveTo>
                    <a:cubicBezTo>
                      <a:pt x="1219432" y="38834"/>
                      <a:pt x="1216688" y="39048"/>
                      <a:pt x="1213945" y="39477"/>
                    </a:cubicBezTo>
                    <a:cubicBezTo>
                      <a:pt x="1211202" y="39905"/>
                      <a:pt x="1208630" y="40805"/>
                      <a:pt x="1206230" y="42177"/>
                    </a:cubicBezTo>
                    <a:cubicBezTo>
                      <a:pt x="1206058" y="42348"/>
                      <a:pt x="1205801" y="42477"/>
                      <a:pt x="1205458" y="42563"/>
                    </a:cubicBezTo>
                    <a:cubicBezTo>
                      <a:pt x="1205115" y="42649"/>
                      <a:pt x="1204944" y="42863"/>
                      <a:pt x="1204944" y="43206"/>
                    </a:cubicBezTo>
                    <a:cubicBezTo>
                      <a:pt x="1204430" y="43549"/>
                      <a:pt x="1204172" y="43677"/>
                      <a:pt x="1204172" y="43591"/>
                    </a:cubicBezTo>
                    <a:cubicBezTo>
                      <a:pt x="1204172" y="43506"/>
                      <a:pt x="1204001" y="43806"/>
                      <a:pt x="1203658" y="44492"/>
                    </a:cubicBezTo>
                    <a:cubicBezTo>
                      <a:pt x="1203487" y="44834"/>
                      <a:pt x="1203229" y="45349"/>
                      <a:pt x="1202886" y="46035"/>
                    </a:cubicBezTo>
                    <a:cubicBezTo>
                      <a:pt x="1202544" y="46720"/>
                      <a:pt x="1202372" y="47321"/>
                      <a:pt x="1202372" y="47835"/>
                    </a:cubicBezTo>
                    <a:cubicBezTo>
                      <a:pt x="1202029" y="49721"/>
                      <a:pt x="1201815" y="50964"/>
                      <a:pt x="1201729" y="51564"/>
                    </a:cubicBezTo>
                    <a:cubicBezTo>
                      <a:pt x="1201643" y="52164"/>
                      <a:pt x="1201472" y="52550"/>
                      <a:pt x="1201215" y="52721"/>
                    </a:cubicBezTo>
                    <a:cubicBezTo>
                      <a:pt x="1200958" y="52893"/>
                      <a:pt x="1200743" y="53107"/>
                      <a:pt x="1200572" y="53364"/>
                    </a:cubicBezTo>
                    <a:cubicBezTo>
                      <a:pt x="1200401" y="53621"/>
                      <a:pt x="1200058" y="54179"/>
                      <a:pt x="1199543" y="55036"/>
                    </a:cubicBezTo>
                    <a:cubicBezTo>
                      <a:pt x="1199200" y="55722"/>
                      <a:pt x="1198943" y="56236"/>
                      <a:pt x="1198772" y="56579"/>
                    </a:cubicBezTo>
                    <a:cubicBezTo>
                      <a:pt x="1198600" y="56922"/>
                      <a:pt x="1198257" y="57436"/>
                      <a:pt x="1197743" y="58122"/>
                    </a:cubicBezTo>
                    <a:lnTo>
                      <a:pt x="1195686" y="58122"/>
                    </a:lnTo>
                    <a:cubicBezTo>
                      <a:pt x="1195000" y="58293"/>
                      <a:pt x="1194486" y="58551"/>
                      <a:pt x="1194143" y="58893"/>
                    </a:cubicBezTo>
                    <a:cubicBezTo>
                      <a:pt x="1192771" y="59065"/>
                      <a:pt x="1191485" y="58979"/>
                      <a:pt x="1190285" y="58636"/>
                    </a:cubicBezTo>
                    <a:cubicBezTo>
                      <a:pt x="1189085" y="58293"/>
                      <a:pt x="1188056" y="58036"/>
                      <a:pt x="1187199" y="57865"/>
                    </a:cubicBezTo>
                    <a:cubicBezTo>
                      <a:pt x="1185656" y="57522"/>
                      <a:pt x="1184841" y="57265"/>
                      <a:pt x="1184756" y="57093"/>
                    </a:cubicBezTo>
                    <a:cubicBezTo>
                      <a:pt x="1184670" y="56922"/>
                      <a:pt x="1184456" y="56836"/>
                      <a:pt x="1184113" y="56836"/>
                    </a:cubicBezTo>
                    <a:cubicBezTo>
                      <a:pt x="1183598" y="56836"/>
                      <a:pt x="1183127" y="56965"/>
                      <a:pt x="1182698" y="57222"/>
                    </a:cubicBezTo>
                    <a:cubicBezTo>
                      <a:pt x="1182270" y="57479"/>
                      <a:pt x="1181798" y="57693"/>
                      <a:pt x="1181284" y="57865"/>
                    </a:cubicBezTo>
                    <a:cubicBezTo>
                      <a:pt x="1181284" y="59065"/>
                      <a:pt x="1181327" y="59879"/>
                      <a:pt x="1181412" y="60308"/>
                    </a:cubicBezTo>
                    <a:cubicBezTo>
                      <a:pt x="1181498" y="60737"/>
                      <a:pt x="1181541" y="61551"/>
                      <a:pt x="1181541" y="62751"/>
                    </a:cubicBezTo>
                    <a:lnTo>
                      <a:pt x="1182055" y="75353"/>
                    </a:lnTo>
                    <a:cubicBezTo>
                      <a:pt x="1181884" y="76381"/>
                      <a:pt x="1182141" y="78224"/>
                      <a:pt x="1182827" y="80882"/>
                    </a:cubicBezTo>
                    <a:cubicBezTo>
                      <a:pt x="1183513" y="83539"/>
                      <a:pt x="1184027" y="85468"/>
                      <a:pt x="1184370" y="86668"/>
                    </a:cubicBezTo>
                    <a:cubicBezTo>
                      <a:pt x="1184541" y="87011"/>
                      <a:pt x="1184713" y="87268"/>
                      <a:pt x="1184884" y="87440"/>
                    </a:cubicBezTo>
                    <a:cubicBezTo>
                      <a:pt x="1185056" y="87611"/>
                      <a:pt x="1185227" y="87954"/>
                      <a:pt x="1185399" y="88469"/>
                    </a:cubicBezTo>
                    <a:cubicBezTo>
                      <a:pt x="1185399" y="88469"/>
                      <a:pt x="1185484" y="88640"/>
                      <a:pt x="1185656" y="88983"/>
                    </a:cubicBezTo>
                    <a:cubicBezTo>
                      <a:pt x="1186685" y="90697"/>
                      <a:pt x="1187285" y="91940"/>
                      <a:pt x="1187456" y="92712"/>
                    </a:cubicBezTo>
                    <a:cubicBezTo>
                      <a:pt x="1187627" y="93483"/>
                      <a:pt x="1188570" y="94126"/>
                      <a:pt x="1190285" y="94641"/>
                    </a:cubicBezTo>
                    <a:cubicBezTo>
                      <a:pt x="1191657" y="95327"/>
                      <a:pt x="1192342" y="95498"/>
                      <a:pt x="1192342" y="95155"/>
                    </a:cubicBezTo>
                    <a:cubicBezTo>
                      <a:pt x="1192342" y="94812"/>
                      <a:pt x="1193285" y="94469"/>
                      <a:pt x="1195171" y="94126"/>
                    </a:cubicBezTo>
                    <a:cubicBezTo>
                      <a:pt x="1196029" y="93955"/>
                      <a:pt x="1196586" y="93783"/>
                      <a:pt x="1196843" y="93612"/>
                    </a:cubicBezTo>
                    <a:cubicBezTo>
                      <a:pt x="1197100" y="93441"/>
                      <a:pt x="1197272" y="93269"/>
                      <a:pt x="1197357" y="93098"/>
                    </a:cubicBezTo>
                    <a:cubicBezTo>
                      <a:pt x="1197443" y="92926"/>
                      <a:pt x="1197529" y="92626"/>
                      <a:pt x="1197614" y="92198"/>
                    </a:cubicBezTo>
                    <a:cubicBezTo>
                      <a:pt x="1197700" y="91769"/>
                      <a:pt x="1198172" y="91297"/>
                      <a:pt x="1199029" y="90783"/>
                    </a:cubicBezTo>
                    <a:cubicBezTo>
                      <a:pt x="1200743" y="89240"/>
                      <a:pt x="1201815" y="88126"/>
                      <a:pt x="1202244" y="87440"/>
                    </a:cubicBezTo>
                    <a:cubicBezTo>
                      <a:pt x="1202672" y="86754"/>
                      <a:pt x="1203744" y="85554"/>
                      <a:pt x="1205458" y="83839"/>
                    </a:cubicBezTo>
                    <a:cubicBezTo>
                      <a:pt x="1205801" y="83154"/>
                      <a:pt x="1206187" y="82596"/>
                      <a:pt x="1206616" y="82168"/>
                    </a:cubicBezTo>
                    <a:cubicBezTo>
                      <a:pt x="1207044" y="81739"/>
                      <a:pt x="1207430" y="81353"/>
                      <a:pt x="1207773" y="81010"/>
                    </a:cubicBezTo>
                    <a:lnTo>
                      <a:pt x="1218317" y="68152"/>
                    </a:lnTo>
                    <a:cubicBezTo>
                      <a:pt x="1219174" y="67123"/>
                      <a:pt x="1219946" y="66266"/>
                      <a:pt x="1220632" y="65580"/>
                    </a:cubicBezTo>
                    <a:cubicBezTo>
                      <a:pt x="1221317" y="64894"/>
                      <a:pt x="1222089" y="64037"/>
                      <a:pt x="1222946" y="63008"/>
                    </a:cubicBezTo>
                    <a:cubicBezTo>
                      <a:pt x="1223289" y="62665"/>
                      <a:pt x="1223632" y="62237"/>
                      <a:pt x="1223975" y="61722"/>
                    </a:cubicBezTo>
                    <a:cubicBezTo>
                      <a:pt x="1224318" y="61208"/>
                      <a:pt x="1224746" y="60779"/>
                      <a:pt x="1225261" y="60436"/>
                    </a:cubicBezTo>
                    <a:cubicBezTo>
                      <a:pt x="1226804" y="58551"/>
                      <a:pt x="1227918" y="57093"/>
                      <a:pt x="1228604" y="56064"/>
                    </a:cubicBezTo>
                    <a:cubicBezTo>
                      <a:pt x="1229290" y="55036"/>
                      <a:pt x="1229847" y="54221"/>
                      <a:pt x="1230276" y="53621"/>
                    </a:cubicBezTo>
                    <a:cubicBezTo>
                      <a:pt x="1230704" y="53021"/>
                      <a:pt x="1231261" y="52250"/>
                      <a:pt x="1231947" y="51307"/>
                    </a:cubicBezTo>
                    <a:cubicBezTo>
                      <a:pt x="1232633" y="50364"/>
                      <a:pt x="1233576" y="48778"/>
                      <a:pt x="1234776" y="46549"/>
                    </a:cubicBezTo>
                    <a:cubicBezTo>
                      <a:pt x="1235976" y="44320"/>
                      <a:pt x="1236662" y="43077"/>
                      <a:pt x="1236834" y="42820"/>
                    </a:cubicBezTo>
                    <a:cubicBezTo>
                      <a:pt x="1237005" y="42563"/>
                      <a:pt x="1236748" y="41834"/>
                      <a:pt x="1236062" y="40634"/>
                    </a:cubicBezTo>
                    <a:cubicBezTo>
                      <a:pt x="1235033" y="40634"/>
                      <a:pt x="1234390" y="40720"/>
                      <a:pt x="1234133" y="40891"/>
                    </a:cubicBezTo>
                    <a:cubicBezTo>
                      <a:pt x="1233876" y="41063"/>
                      <a:pt x="1233319" y="40891"/>
                      <a:pt x="1232462" y="40377"/>
                    </a:cubicBezTo>
                    <a:cubicBezTo>
                      <a:pt x="1231261" y="40205"/>
                      <a:pt x="1230404" y="40034"/>
                      <a:pt x="1229890" y="39862"/>
                    </a:cubicBezTo>
                    <a:cubicBezTo>
                      <a:pt x="1229376" y="39691"/>
                      <a:pt x="1228861" y="39605"/>
                      <a:pt x="1228347" y="39605"/>
                    </a:cubicBezTo>
                    <a:cubicBezTo>
                      <a:pt x="1227832" y="39605"/>
                      <a:pt x="1227232" y="39562"/>
                      <a:pt x="1226547" y="39477"/>
                    </a:cubicBezTo>
                    <a:cubicBezTo>
                      <a:pt x="1225861" y="39391"/>
                      <a:pt x="1224832" y="39348"/>
                      <a:pt x="1223460" y="39348"/>
                    </a:cubicBezTo>
                    <a:cubicBezTo>
                      <a:pt x="1223117" y="39348"/>
                      <a:pt x="1222946" y="39262"/>
                      <a:pt x="1222946" y="39091"/>
                    </a:cubicBezTo>
                    <a:cubicBezTo>
                      <a:pt x="1222946" y="38919"/>
                      <a:pt x="1222689" y="38834"/>
                      <a:pt x="1222175" y="38834"/>
                    </a:cubicBezTo>
                    <a:close/>
                    <a:moveTo>
                      <a:pt x="371144" y="38319"/>
                    </a:moveTo>
                    <a:cubicBezTo>
                      <a:pt x="370801" y="39348"/>
                      <a:pt x="370587" y="39820"/>
                      <a:pt x="370501" y="39734"/>
                    </a:cubicBezTo>
                    <a:cubicBezTo>
                      <a:pt x="370416" y="39648"/>
                      <a:pt x="370373" y="40377"/>
                      <a:pt x="370373" y="41920"/>
                    </a:cubicBezTo>
                    <a:cubicBezTo>
                      <a:pt x="368487" y="43120"/>
                      <a:pt x="367630" y="43849"/>
                      <a:pt x="367801" y="44106"/>
                    </a:cubicBezTo>
                    <a:cubicBezTo>
                      <a:pt x="367972" y="44363"/>
                      <a:pt x="367887" y="44920"/>
                      <a:pt x="367544" y="45777"/>
                    </a:cubicBezTo>
                    <a:cubicBezTo>
                      <a:pt x="367372" y="46120"/>
                      <a:pt x="367287" y="46378"/>
                      <a:pt x="367287" y="46549"/>
                    </a:cubicBezTo>
                    <a:cubicBezTo>
                      <a:pt x="367287" y="46720"/>
                      <a:pt x="367030" y="47063"/>
                      <a:pt x="366515" y="47578"/>
                    </a:cubicBezTo>
                    <a:lnTo>
                      <a:pt x="365229" y="48864"/>
                    </a:lnTo>
                    <a:lnTo>
                      <a:pt x="364715" y="49378"/>
                    </a:lnTo>
                    <a:cubicBezTo>
                      <a:pt x="365572" y="49378"/>
                      <a:pt x="366258" y="49292"/>
                      <a:pt x="366772" y="49121"/>
                    </a:cubicBezTo>
                    <a:cubicBezTo>
                      <a:pt x="367115" y="48949"/>
                      <a:pt x="367501" y="48906"/>
                      <a:pt x="367930" y="48992"/>
                    </a:cubicBezTo>
                    <a:cubicBezTo>
                      <a:pt x="368358" y="49078"/>
                      <a:pt x="368916" y="49035"/>
                      <a:pt x="369601" y="48864"/>
                    </a:cubicBezTo>
                    <a:cubicBezTo>
                      <a:pt x="370458" y="48864"/>
                      <a:pt x="370801" y="48864"/>
                      <a:pt x="370630" y="48864"/>
                    </a:cubicBezTo>
                    <a:cubicBezTo>
                      <a:pt x="370458" y="48864"/>
                      <a:pt x="370716" y="48692"/>
                      <a:pt x="371402" y="48349"/>
                    </a:cubicBezTo>
                    <a:lnTo>
                      <a:pt x="373973" y="48349"/>
                    </a:lnTo>
                    <a:lnTo>
                      <a:pt x="380660" y="47578"/>
                    </a:lnTo>
                    <a:lnTo>
                      <a:pt x="382203" y="47578"/>
                    </a:lnTo>
                    <a:cubicBezTo>
                      <a:pt x="382031" y="46720"/>
                      <a:pt x="381946" y="46378"/>
                      <a:pt x="381946" y="46549"/>
                    </a:cubicBezTo>
                    <a:cubicBezTo>
                      <a:pt x="381946" y="46720"/>
                      <a:pt x="381688" y="46635"/>
                      <a:pt x="381174" y="46292"/>
                    </a:cubicBezTo>
                    <a:cubicBezTo>
                      <a:pt x="379288" y="45435"/>
                      <a:pt x="378174" y="44792"/>
                      <a:pt x="377831" y="44363"/>
                    </a:cubicBezTo>
                    <a:cubicBezTo>
                      <a:pt x="377488" y="43934"/>
                      <a:pt x="377059" y="43463"/>
                      <a:pt x="376545" y="42949"/>
                    </a:cubicBezTo>
                    <a:cubicBezTo>
                      <a:pt x="376202" y="42606"/>
                      <a:pt x="375774" y="42091"/>
                      <a:pt x="375259" y="41406"/>
                    </a:cubicBezTo>
                    <a:lnTo>
                      <a:pt x="374745" y="40377"/>
                    </a:lnTo>
                    <a:lnTo>
                      <a:pt x="374230" y="40377"/>
                    </a:lnTo>
                    <a:cubicBezTo>
                      <a:pt x="373030" y="39177"/>
                      <a:pt x="372473" y="38577"/>
                      <a:pt x="372559" y="38577"/>
                    </a:cubicBezTo>
                    <a:cubicBezTo>
                      <a:pt x="372645" y="38577"/>
                      <a:pt x="372173" y="38491"/>
                      <a:pt x="371144" y="38319"/>
                    </a:cubicBezTo>
                    <a:close/>
                    <a:moveTo>
                      <a:pt x="3017599" y="38191"/>
                    </a:moveTo>
                    <a:cubicBezTo>
                      <a:pt x="3017085" y="38105"/>
                      <a:pt x="3016656" y="38191"/>
                      <a:pt x="3016313" y="38448"/>
                    </a:cubicBezTo>
                    <a:cubicBezTo>
                      <a:pt x="3015970" y="38705"/>
                      <a:pt x="3015542" y="38919"/>
                      <a:pt x="3015027" y="39091"/>
                    </a:cubicBezTo>
                    <a:cubicBezTo>
                      <a:pt x="3014513" y="39262"/>
                      <a:pt x="3013827" y="39348"/>
                      <a:pt x="3012970" y="39348"/>
                    </a:cubicBezTo>
                    <a:cubicBezTo>
                      <a:pt x="3007655" y="40205"/>
                      <a:pt x="3004912" y="43634"/>
                      <a:pt x="3004740" y="49635"/>
                    </a:cubicBezTo>
                    <a:cubicBezTo>
                      <a:pt x="3004569" y="50492"/>
                      <a:pt x="3004054" y="51435"/>
                      <a:pt x="3003197" y="52464"/>
                    </a:cubicBezTo>
                    <a:cubicBezTo>
                      <a:pt x="3002340" y="53493"/>
                      <a:pt x="3001740" y="54607"/>
                      <a:pt x="3001397" y="55807"/>
                    </a:cubicBezTo>
                    <a:cubicBezTo>
                      <a:pt x="3001054" y="56836"/>
                      <a:pt x="3000711" y="57993"/>
                      <a:pt x="3000368" y="59279"/>
                    </a:cubicBezTo>
                    <a:cubicBezTo>
                      <a:pt x="3000025" y="60565"/>
                      <a:pt x="2999597" y="61722"/>
                      <a:pt x="2999082" y="62751"/>
                    </a:cubicBezTo>
                    <a:cubicBezTo>
                      <a:pt x="2998911" y="63437"/>
                      <a:pt x="2998482" y="64423"/>
                      <a:pt x="2997796" y="65709"/>
                    </a:cubicBezTo>
                    <a:cubicBezTo>
                      <a:pt x="2997111" y="66994"/>
                      <a:pt x="2996682" y="68237"/>
                      <a:pt x="2996511" y="69438"/>
                    </a:cubicBezTo>
                    <a:lnTo>
                      <a:pt x="2993682" y="80753"/>
                    </a:lnTo>
                    <a:cubicBezTo>
                      <a:pt x="2993510" y="81268"/>
                      <a:pt x="2993296" y="81611"/>
                      <a:pt x="2993039" y="81782"/>
                    </a:cubicBezTo>
                    <a:cubicBezTo>
                      <a:pt x="2992782" y="81953"/>
                      <a:pt x="2992653" y="82639"/>
                      <a:pt x="2992653" y="83839"/>
                    </a:cubicBezTo>
                    <a:cubicBezTo>
                      <a:pt x="2992653" y="86068"/>
                      <a:pt x="2992310" y="89454"/>
                      <a:pt x="2991624" y="93998"/>
                    </a:cubicBezTo>
                    <a:cubicBezTo>
                      <a:pt x="2990938" y="98541"/>
                      <a:pt x="2990510" y="103042"/>
                      <a:pt x="2990338" y="107499"/>
                    </a:cubicBezTo>
                    <a:cubicBezTo>
                      <a:pt x="2989996" y="108700"/>
                      <a:pt x="2989695" y="110071"/>
                      <a:pt x="2989438" y="111614"/>
                    </a:cubicBezTo>
                    <a:cubicBezTo>
                      <a:pt x="2989181" y="113157"/>
                      <a:pt x="2988967" y="114443"/>
                      <a:pt x="2988795" y="115472"/>
                    </a:cubicBezTo>
                    <a:cubicBezTo>
                      <a:pt x="2988795" y="115986"/>
                      <a:pt x="2989053" y="117444"/>
                      <a:pt x="2989567" y="119844"/>
                    </a:cubicBezTo>
                    <a:cubicBezTo>
                      <a:pt x="2990081" y="122244"/>
                      <a:pt x="2990424" y="123616"/>
                      <a:pt x="2990596" y="123959"/>
                    </a:cubicBezTo>
                    <a:cubicBezTo>
                      <a:pt x="2990938" y="125673"/>
                      <a:pt x="2991367" y="126788"/>
                      <a:pt x="2991881" y="127302"/>
                    </a:cubicBezTo>
                    <a:cubicBezTo>
                      <a:pt x="2992396" y="127816"/>
                      <a:pt x="2993167" y="128674"/>
                      <a:pt x="2994196" y="129874"/>
                    </a:cubicBezTo>
                    <a:cubicBezTo>
                      <a:pt x="2995225" y="131074"/>
                      <a:pt x="2997025" y="132488"/>
                      <a:pt x="2999597" y="134117"/>
                    </a:cubicBezTo>
                    <a:cubicBezTo>
                      <a:pt x="3002169" y="135746"/>
                      <a:pt x="3004140" y="136646"/>
                      <a:pt x="3005512" y="136817"/>
                    </a:cubicBezTo>
                    <a:lnTo>
                      <a:pt x="3008341" y="127302"/>
                    </a:lnTo>
                    <a:cubicBezTo>
                      <a:pt x="3008512" y="126102"/>
                      <a:pt x="3008855" y="124644"/>
                      <a:pt x="3009369" y="122930"/>
                    </a:cubicBezTo>
                    <a:cubicBezTo>
                      <a:pt x="3009884" y="121215"/>
                      <a:pt x="3010313" y="119758"/>
                      <a:pt x="3010655" y="118558"/>
                    </a:cubicBezTo>
                    <a:cubicBezTo>
                      <a:pt x="3010998" y="116844"/>
                      <a:pt x="3011298" y="115172"/>
                      <a:pt x="3011555" y="113543"/>
                    </a:cubicBezTo>
                    <a:cubicBezTo>
                      <a:pt x="3011812" y="111914"/>
                      <a:pt x="3012113" y="110243"/>
                      <a:pt x="3012455" y="108528"/>
                    </a:cubicBezTo>
                    <a:cubicBezTo>
                      <a:pt x="3012798" y="107499"/>
                      <a:pt x="3013098" y="106814"/>
                      <a:pt x="3013356" y="106471"/>
                    </a:cubicBezTo>
                    <a:cubicBezTo>
                      <a:pt x="3013613" y="106128"/>
                      <a:pt x="3013913" y="105442"/>
                      <a:pt x="3014256" y="104413"/>
                    </a:cubicBezTo>
                    <a:cubicBezTo>
                      <a:pt x="3014427" y="103899"/>
                      <a:pt x="3014599" y="103128"/>
                      <a:pt x="3014770" y="102099"/>
                    </a:cubicBezTo>
                    <a:cubicBezTo>
                      <a:pt x="3014942" y="101070"/>
                      <a:pt x="3015370" y="100470"/>
                      <a:pt x="3016056" y="100299"/>
                    </a:cubicBezTo>
                    <a:cubicBezTo>
                      <a:pt x="3015884" y="101156"/>
                      <a:pt x="3015670" y="102142"/>
                      <a:pt x="3015413" y="103256"/>
                    </a:cubicBezTo>
                    <a:cubicBezTo>
                      <a:pt x="3015156" y="104371"/>
                      <a:pt x="3014942" y="105356"/>
                      <a:pt x="3014770" y="106214"/>
                    </a:cubicBezTo>
                    <a:cubicBezTo>
                      <a:pt x="3013913" y="109128"/>
                      <a:pt x="3013441" y="112257"/>
                      <a:pt x="3013356" y="115601"/>
                    </a:cubicBezTo>
                    <a:cubicBezTo>
                      <a:pt x="3013270" y="118944"/>
                      <a:pt x="3012970" y="122158"/>
                      <a:pt x="3012455" y="125245"/>
                    </a:cubicBezTo>
                    <a:cubicBezTo>
                      <a:pt x="3012284" y="126959"/>
                      <a:pt x="3012070" y="128802"/>
                      <a:pt x="3011812" y="130774"/>
                    </a:cubicBezTo>
                    <a:cubicBezTo>
                      <a:pt x="3011555" y="132745"/>
                      <a:pt x="3011427" y="134846"/>
                      <a:pt x="3011427" y="137075"/>
                    </a:cubicBezTo>
                    <a:cubicBezTo>
                      <a:pt x="3011427" y="138789"/>
                      <a:pt x="3011598" y="139646"/>
                      <a:pt x="3011941" y="139646"/>
                    </a:cubicBezTo>
                    <a:cubicBezTo>
                      <a:pt x="3012284" y="139646"/>
                      <a:pt x="3013055" y="139904"/>
                      <a:pt x="3014256" y="140418"/>
                    </a:cubicBezTo>
                    <a:cubicBezTo>
                      <a:pt x="3015113" y="140761"/>
                      <a:pt x="3016356" y="141061"/>
                      <a:pt x="3017985" y="141318"/>
                    </a:cubicBezTo>
                    <a:cubicBezTo>
                      <a:pt x="3019613" y="141575"/>
                      <a:pt x="3021285" y="141747"/>
                      <a:pt x="3023000" y="141832"/>
                    </a:cubicBezTo>
                    <a:cubicBezTo>
                      <a:pt x="3024714" y="141918"/>
                      <a:pt x="3026300" y="141789"/>
                      <a:pt x="3027757" y="141447"/>
                    </a:cubicBezTo>
                    <a:cubicBezTo>
                      <a:pt x="3029215" y="141104"/>
                      <a:pt x="3030201" y="140589"/>
                      <a:pt x="3030715" y="139904"/>
                    </a:cubicBezTo>
                    <a:cubicBezTo>
                      <a:pt x="3031743" y="138703"/>
                      <a:pt x="3032815" y="137589"/>
                      <a:pt x="3033930" y="136560"/>
                    </a:cubicBezTo>
                    <a:cubicBezTo>
                      <a:pt x="3035044" y="135532"/>
                      <a:pt x="3035516" y="133903"/>
                      <a:pt x="3035344" y="131674"/>
                    </a:cubicBezTo>
                    <a:cubicBezTo>
                      <a:pt x="3035173" y="130645"/>
                      <a:pt x="3035173" y="129659"/>
                      <a:pt x="3035344" y="128716"/>
                    </a:cubicBezTo>
                    <a:cubicBezTo>
                      <a:pt x="3035516" y="127773"/>
                      <a:pt x="3035430" y="126873"/>
                      <a:pt x="3035087" y="126016"/>
                    </a:cubicBezTo>
                    <a:cubicBezTo>
                      <a:pt x="3034744" y="124987"/>
                      <a:pt x="3034487" y="124044"/>
                      <a:pt x="3034315" y="123187"/>
                    </a:cubicBezTo>
                    <a:cubicBezTo>
                      <a:pt x="3034144" y="122330"/>
                      <a:pt x="3033887" y="121387"/>
                      <a:pt x="3033544" y="120358"/>
                    </a:cubicBezTo>
                    <a:cubicBezTo>
                      <a:pt x="3033372" y="119330"/>
                      <a:pt x="3033072" y="118472"/>
                      <a:pt x="3032644" y="117786"/>
                    </a:cubicBezTo>
                    <a:cubicBezTo>
                      <a:pt x="3032215" y="117101"/>
                      <a:pt x="3031743" y="116158"/>
                      <a:pt x="3031229" y="114958"/>
                    </a:cubicBezTo>
                    <a:cubicBezTo>
                      <a:pt x="3031058" y="113586"/>
                      <a:pt x="3030372" y="111957"/>
                      <a:pt x="3029172" y="110071"/>
                    </a:cubicBezTo>
                    <a:cubicBezTo>
                      <a:pt x="3027286" y="106128"/>
                      <a:pt x="3025614" y="103085"/>
                      <a:pt x="3024157" y="100942"/>
                    </a:cubicBezTo>
                    <a:cubicBezTo>
                      <a:pt x="3022700" y="98798"/>
                      <a:pt x="3020428" y="96355"/>
                      <a:pt x="3017342" y="93612"/>
                    </a:cubicBezTo>
                    <a:cubicBezTo>
                      <a:pt x="3014942" y="91726"/>
                      <a:pt x="3013055" y="90440"/>
                      <a:pt x="3011684" y="89754"/>
                    </a:cubicBezTo>
                    <a:cubicBezTo>
                      <a:pt x="3010313" y="89069"/>
                      <a:pt x="3009284" y="88554"/>
                      <a:pt x="3008598" y="88211"/>
                    </a:cubicBezTo>
                    <a:cubicBezTo>
                      <a:pt x="3007398" y="87183"/>
                      <a:pt x="3006369" y="85640"/>
                      <a:pt x="3005512" y="83582"/>
                    </a:cubicBezTo>
                    <a:cubicBezTo>
                      <a:pt x="3004654" y="81525"/>
                      <a:pt x="3004226" y="79725"/>
                      <a:pt x="3004226" y="78182"/>
                    </a:cubicBezTo>
                    <a:cubicBezTo>
                      <a:pt x="3004569" y="73038"/>
                      <a:pt x="3005683" y="69009"/>
                      <a:pt x="3007569" y="66094"/>
                    </a:cubicBezTo>
                    <a:cubicBezTo>
                      <a:pt x="3009455" y="63180"/>
                      <a:pt x="3010913" y="60608"/>
                      <a:pt x="3011941" y="58379"/>
                    </a:cubicBezTo>
                    <a:cubicBezTo>
                      <a:pt x="3012970" y="55979"/>
                      <a:pt x="3014470" y="52721"/>
                      <a:pt x="3016442" y="48606"/>
                    </a:cubicBezTo>
                    <a:cubicBezTo>
                      <a:pt x="3018413" y="44492"/>
                      <a:pt x="3019571" y="41234"/>
                      <a:pt x="3019914" y="38834"/>
                    </a:cubicBezTo>
                    <a:cubicBezTo>
                      <a:pt x="3018885" y="38491"/>
                      <a:pt x="3018113" y="38277"/>
                      <a:pt x="3017599" y="38191"/>
                    </a:cubicBezTo>
                    <a:close/>
                    <a:moveTo>
                      <a:pt x="2048764" y="24946"/>
                    </a:moveTo>
                    <a:cubicBezTo>
                      <a:pt x="2049792" y="24775"/>
                      <a:pt x="2051421" y="24946"/>
                      <a:pt x="2053650" y="25461"/>
                    </a:cubicBezTo>
                    <a:cubicBezTo>
                      <a:pt x="2053993" y="25632"/>
                      <a:pt x="2054464" y="25675"/>
                      <a:pt x="2055064" y="25589"/>
                    </a:cubicBezTo>
                    <a:cubicBezTo>
                      <a:pt x="2055664" y="25504"/>
                      <a:pt x="2056222" y="25461"/>
                      <a:pt x="2056736" y="25461"/>
                    </a:cubicBezTo>
                    <a:lnTo>
                      <a:pt x="2057250" y="25718"/>
                    </a:lnTo>
                    <a:cubicBezTo>
                      <a:pt x="2057936" y="26061"/>
                      <a:pt x="2058579" y="26189"/>
                      <a:pt x="2059179" y="26104"/>
                    </a:cubicBezTo>
                    <a:cubicBezTo>
                      <a:pt x="2059779" y="26018"/>
                      <a:pt x="2060508" y="26061"/>
                      <a:pt x="2061365" y="26232"/>
                    </a:cubicBezTo>
                    <a:cubicBezTo>
                      <a:pt x="2061708" y="26232"/>
                      <a:pt x="2062480" y="26318"/>
                      <a:pt x="2063680" y="26489"/>
                    </a:cubicBezTo>
                    <a:cubicBezTo>
                      <a:pt x="2064880" y="26661"/>
                      <a:pt x="2065651" y="26832"/>
                      <a:pt x="2065994" y="27004"/>
                    </a:cubicBezTo>
                    <a:lnTo>
                      <a:pt x="2066766" y="27518"/>
                    </a:lnTo>
                    <a:lnTo>
                      <a:pt x="2067280" y="28032"/>
                    </a:lnTo>
                    <a:cubicBezTo>
                      <a:pt x="2067623" y="28375"/>
                      <a:pt x="2067837" y="28461"/>
                      <a:pt x="2067923" y="28290"/>
                    </a:cubicBezTo>
                    <a:cubicBezTo>
                      <a:pt x="2068009" y="28118"/>
                      <a:pt x="2068480" y="28204"/>
                      <a:pt x="2069338" y="28547"/>
                    </a:cubicBezTo>
                    <a:cubicBezTo>
                      <a:pt x="2071052" y="29575"/>
                      <a:pt x="2071738" y="30047"/>
                      <a:pt x="2071395" y="29961"/>
                    </a:cubicBezTo>
                    <a:cubicBezTo>
                      <a:pt x="2071052" y="29876"/>
                      <a:pt x="2070966" y="30347"/>
                      <a:pt x="2071138" y="31376"/>
                    </a:cubicBezTo>
                    <a:cubicBezTo>
                      <a:pt x="2071309" y="32061"/>
                      <a:pt x="2071652" y="32362"/>
                      <a:pt x="2072166" y="32276"/>
                    </a:cubicBezTo>
                    <a:cubicBezTo>
                      <a:pt x="2072681" y="32190"/>
                      <a:pt x="2072938" y="32662"/>
                      <a:pt x="2072938" y="33690"/>
                    </a:cubicBezTo>
                    <a:cubicBezTo>
                      <a:pt x="2073109" y="34548"/>
                      <a:pt x="2073367" y="35362"/>
                      <a:pt x="2073710" y="36133"/>
                    </a:cubicBezTo>
                    <a:cubicBezTo>
                      <a:pt x="2074053" y="36905"/>
                      <a:pt x="2074310" y="37719"/>
                      <a:pt x="2074481" y="38577"/>
                    </a:cubicBezTo>
                    <a:cubicBezTo>
                      <a:pt x="2074824" y="39605"/>
                      <a:pt x="2075252" y="40591"/>
                      <a:pt x="2075767" y="41534"/>
                    </a:cubicBezTo>
                    <a:cubicBezTo>
                      <a:pt x="2076281" y="42477"/>
                      <a:pt x="2075767" y="44234"/>
                      <a:pt x="2074224" y="46806"/>
                    </a:cubicBezTo>
                    <a:cubicBezTo>
                      <a:pt x="2073881" y="47321"/>
                      <a:pt x="2073581" y="47878"/>
                      <a:pt x="2073324" y="48478"/>
                    </a:cubicBezTo>
                    <a:cubicBezTo>
                      <a:pt x="2073067" y="49078"/>
                      <a:pt x="2072681" y="49807"/>
                      <a:pt x="2072166" y="50664"/>
                    </a:cubicBezTo>
                    <a:cubicBezTo>
                      <a:pt x="2070795" y="52378"/>
                      <a:pt x="2070023" y="53193"/>
                      <a:pt x="2069852" y="53107"/>
                    </a:cubicBezTo>
                    <a:cubicBezTo>
                      <a:pt x="2069681" y="53021"/>
                      <a:pt x="2069080" y="53493"/>
                      <a:pt x="2068052" y="54521"/>
                    </a:cubicBezTo>
                    <a:cubicBezTo>
                      <a:pt x="2067709" y="54864"/>
                      <a:pt x="2067452" y="55164"/>
                      <a:pt x="2067280" y="55422"/>
                    </a:cubicBezTo>
                    <a:cubicBezTo>
                      <a:pt x="2067109" y="55679"/>
                      <a:pt x="2066852" y="55979"/>
                      <a:pt x="2066509" y="56322"/>
                    </a:cubicBezTo>
                    <a:lnTo>
                      <a:pt x="2065994" y="57093"/>
                    </a:lnTo>
                    <a:cubicBezTo>
                      <a:pt x="2065994" y="57265"/>
                      <a:pt x="2065823" y="57436"/>
                      <a:pt x="2065480" y="57608"/>
                    </a:cubicBezTo>
                    <a:lnTo>
                      <a:pt x="2059822" y="62751"/>
                    </a:lnTo>
                    <a:cubicBezTo>
                      <a:pt x="2058965" y="63265"/>
                      <a:pt x="2058450" y="63694"/>
                      <a:pt x="2058279" y="64037"/>
                    </a:cubicBezTo>
                    <a:cubicBezTo>
                      <a:pt x="2058108" y="64380"/>
                      <a:pt x="2057508" y="64808"/>
                      <a:pt x="2056479" y="65323"/>
                    </a:cubicBezTo>
                    <a:cubicBezTo>
                      <a:pt x="2055793" y="65666"/>
                      <a:pt x="2054893" y="66351"/>
                      <a:pt x="2053778" y="67380"/>
                    </a:cubicBezTo>
                    <a:cubicBezTo>
                      <a:pt x="2052664" y="68409"/>
                      <a:pt x="2051850" y="69266"/>
                      <a:pt x="2051335" y="69952"/>
                    </a:cubicBezTo>
                    <a:cubicBezTo>
                      <a:pt x="2050478" y="70809"/>
                      <a:pt x="2049449" y="71666"/>
                      <a:pt x="2048249" y="72524"/>
                    </a:cubicBezTo>
                    <a:cubicBezTo>
                      <a:pt x="2047906" y="73038"/>
                      <a:pt x="2047392" y="73595"/>
                      <a:pt x="2046706" y="74195"/>
                    </a:cubicBezTo>
                    <a:cubicBezTo>
                      <a:pt x="2046020" y="74795"/>
                      <a:pt x="2045335" y="75438"/>
                      <a:pt x="2044649" y="76124"/>
                    </a:cubicBezTo>
                    <a:lnTo>
                      <a:pt x="2043363" y="77667"/>
                    </a:lnTo>
                    <a:cubicBezTo>
                      <a:pt x="2043020" y="78010"/>
                      <a:pt x="2042934" y="78096"/>
                      <a:pt x="2043106" y="77924"/>
                    </a:cubicBezTo>
                    <a:cubicBezTo>
                      <a:pt x="2043277" y="77753"/>
                      <a:pt x="2042934" y="77839"/>
                      <a:pt x="2042077" y="78182"/>
                    </a:cubicBezTo>
                    <a:lnTo>
                      <a:pt x="2042077" y="79467"/>
                    </a:lnTo>
                    <a:cubicBezTo>
                      <a:pt x="2042934" y="79296"/>
                      <a:pt x="2043577" y="79125"/>
                      <a:pt x="2044006" y="78953"/>
                    </a:cubicBezTo>
                    <a:cubicBezTo>
                      <a:pt x="2044434" y="78782"/>
                      <a:pt x="2045077" y="79039"/>
                      <a:pt x="2045935" y="79725"/>
                    </a:cubicBezTo>
                    <a:cubicBezTo>
                      <a:pt x="2046106" y="79896"/>
                      <a:pt x="2046235" y="79982"/>
                      <a:pt x="2046321" y="79982"/>
                    </a:cubicBezTo>
                    <a:cubicBezTo>
                      <a:pt x="2046406" y="79982"/>
                      <a:pt x="2046706" y="80239"/>
                      <a:pt x="2047221" y="80753"/>
                    </a:cubicBezTo>
                    <a:cubicBezTo>
                      <a:pt x="2048078" y="82125"/>
                      <a:pt x="2047821" y="83668"/>
                      <a:pt x="2046449" y="85382"/>
                    </a:cubicBezTo>
                    <a:cubicBezTo>
                      <a:pt x="2046106" y="85725"/>
                      <a:pt x="2045892" y="86111"/>
                      <a:pt x="2045806" y="86540"/>
                    </a:cubicBezTo>
                    <a:cubicBezTo>
                      <a:pt x="2045720" y="86968"/>
                      <a:pt x="2045335" y="87354"/>
                      <a:pt x="2044649" y="87697"/>
                    </a:cubicBezTo>
                    <a:cubicBezTo>
                      <a:pt x="2043792" y="88554"/>
                      <a:pt x="2042977" y="89111"/>
                      <a:pt x="2042206" y="89369"/>
                    </a:cubicBezTo>
                    <a:cubicBezTo>
                      <a:pt x="2041434" y="89626"/>
                      <a:pt x="2040534" y="90097"/>
                      <a:pt x="2039505" y="90783"/>
                    </a:cubicBezTo>
                    <a:lnTo>
                      <a:pt x="2038991" y="91040"/>
                    </a:lnTo>
                    <a:cubicBezTo>
                      <a:pt x="2038477" y="91383"/>
                      <a:pt x="2038348" y="91512"/>
                      <a:pt x="2038605" y="91426"/>
                    </a:cubicBezTo>
                    <a:cubicBezTo>
                      <a:pt x="2038862" y="91340"/>
                      <a:pt x="2038562" y="91383"/>
                      <a:pt x="2037705" y="91555"/>
                    </a:cubicBezTo>
                    <a:cubicBezTo>
                      <a:pt x="2036848" y="91898"/>
                      <a:pt x="2036119" y="92369"/>
                      <a:pt x="2035519" y="92969"/>
                    </a:cubicBezTo>
                    <a:cubicBezTo>
                      <a:pt x="2034919" y="93569"/>
                      <a:pt x="2034190" y="94041"/>
                      <a:pt x="2033333" y="94384"/>
                    </a:cubicBezTo>
                    <a:cubicBezTo>
                      <a:pt x="2032990" y="94555"/>
                      <a:pt x="2032862" y="94641"/>
                      <a:pt x="2032947" y="94641"/>
                    </a:cubicBezTo>
                    <a:cubicBezTo>
                      <a:pt x="2033033" y="94641"/>
                      <a:pt x="2032904" y="94812"/>
                      <a:pt x="2032562" y="95155"/>
                    </a:cubicBezTo>
                    <a:cubicBezTo>
                      <a:pt x="2032390" y="95327"/>
                      <a:pt x="2032047" y="95412"/>
                      <a:pt x="2031533" y="95412"/>
                    </a:cubicBezTo>
                    <a:lnTo>
                      <a:pt x="2029990" y="96955"/>
                    </a:lnTo>
                    <a:cubicBezTo>
                      <a:pt x="2029818" y="97127"/>
                      <a:pt x="2029390" y="97298"/>
                      <a:pt x="2028704" y="97470"/>
                    </a:cubicBezTo>
                    <a:cubicBezTo>
                      <a:pt x="2027847" y="97813"/>
                      <a:pt x="2027161" y="98284"/>
                      <a:pt x="2026647" y="98884"/>
                    </a:cubicBezTo>
                    <a:cubicBezTo>
                      <a:pt x="2026132" y="99484"/>
                      <a:pt x="2025532" y="100041"/>
                      <a:pt x="2024846" y="100556"/>
                    </a:cubicBezTo>
                    <a:cubicBezTo>
                      <a:pt x="2024503" y="100727"/>
                      <a:pt x="2024332" y="100770"/>
                      <a:pt x="2024332" y="100684"/>
                    </a:cubicBezTo>
                    <a:cubicBezTo>
                      <a:pt x="2024332" y="100599"/>
                      <a:pt x="2024075" y="100727"/>
                      <a:pt x="2023560" y="101070"/>
                    </a:cubicBezTo>
                    <a:cubicBezTo>
                      <a:pt x="2022703" y="101413"/>
                      <a:pt x="2022017" y="101970"/>
                      <a:pt x="2021503" y="102742"/>
                    </a:cubicBezTo>
                    <a:cubicBezTo>
                      <a:pt x="2020989" y="103513"/>
                      <a:pt x="2020303" y="104156"/>
                      <a:pt x="2019446" y="104671"/>
                    </a:cubicBezTo>
                    <a:lnTo>
                      <a:pt x="2016360" y="106985"/>
                    </a:lnTo>
                    <a:cubicBezTo>
                      <a:pt x="2016017" y="107328"/>
                      <a:pt x="2015631" y="107457"/>
                      <a:pt x="2015202" y="107371"/>
                    </a:cubicBezTo>
                    <a:cubicBezTo>
                      <a:pt x="2014774" y="107285"/>
                      <a:pt x="2014559" y="107671"/>
                      <a:pt x="2014559" y="108528"/>
                    </a:cubicBezTo>
                    <a:cubicBezTo>
                      <a:pt x="2013359" y="108871"/>
                      <a:pt x="2012588" y="109128"/>
                      <a:pt x="2012245" y="109300"/>
                    </a:cubicBezTo>
                    <a:cubicBezTo>
                      <a:pt x="2009844" y="109643"/>
                      <a:pt x="2007015" y="110543"/>
                      <a:pt x="2003758" y="112000"/>
                    </a:cubicBezTo>
                    <a:cubicBezTo>
                      <a:pt x="2000500" y="113457"/>
                      <a:pt x="1997757" y="114443"/>
                      <a:pt x="1995528" y="114958"/>
                    </a:cubicBezTo>
                    <a:cubicBezTo>
                      <a:pt x="1995871" y="114443"/>
                      <a:pt x="1995957" y="114315"/>
                      <a:pt x="1995786" y="114572"/>
                    </a:cubicBezTo>
                    <a:cubicBezTo>
                      <a:pt x="1995614" y="114829"/>
                      <a:pt x="1995700" y="114786"/>
                      <a:pt x="1996043" y="114443"/>
                    </a:cubicBezTo>
                    <a:cubicBezTo>
                      <a:pt x="1997071" y="113929"/>
                      <a:pt x="1997671" y="113157"/>
                      <a:pt x="1997843" y="112129"/>
                    </a:cubicBezTo>
                    <a:cubicBezTo>
                      <a:pt x="1998357" y="111957"/>
                      <a:pt x="1998657" y="111871"/>
                      <a:pt x="1998743" y="111871"/>
                    </a:cubicBezTo>
                    <a:cubicBezTo>
                      <a:pt x="1998829" y="111871"/>
                      <a:pt x="1999129" y="111786"/>
                      <a:pt x="1999643" y="111614"/>
                    </a:cubicBezTo>
                    <a:lnTo>
                      <a:pt x="2000672" y="110586"/>
                    </a:lnTo>
                    <a:cubicBezTo>
                      <a:pt x="2001015" y="109900"/>
                      <a:pt x="2001272" y="109343"/>
                      <a:pt x="2001443" y="108914"/>
                    </a:cubicBezTo>
                    <a:cubicBezTo>
                      <a:pt x="2001615" y="108485"/>
                      <a:pt x="2001958" y="108100"/>
                      <a:pt x="2002472" y="107757"/>
                    </a:cubicBezTo>
                    <a:cubicBezTo>
                      <a:pt x="2002987" y="107071"/>
                      <a:pt x="2003586" y="106728"/>
                      <a:pt x="2004272" y="106728"/>
                    </a:cubicBezTo>
                    <a:lnTo>
                      <a:pt x="2004015" y="105956"/>
                    </a:lnTo>
                    <a:lnTo>
                      <a:pt x="2004015" y="105699"/>
                    </a:lnTo>
                    <a:cubicBezTo>
                      <a:pt x="2004015" y="105528"/>
                      <a:pt x="2004058" y="105399"/>
                      <a:pt x="2004144" y="105314"/>
                    </a:cubicBezTo>
                    <a:cubicBezTo>
                      <a:pt x="2004229" y="105228"/>
                      <a:pt x="2004187" y="105013"/>
                      <a:pt x="2004015" y="104671"/>
                    </a:cubicBezTo>
                    <a:cubicBezTo>
                      <a:pt x="2003844" y="104842"/>
                      <a:pt x="2003758" y="105013"/>
                      <a:pt x="2003758" y="105185"/>
                    </a:cubicBezTo>
                    <a:cubicBezTo>
                      <a:pt x="2003758" y="105356"/>
                      <a:pt x="2003501" y="105185"/>
                      <a:pt x="2002987" y="104671"/>
                    </a:cubicBezTo>
                    <a:cubicBezTo>
                      <a:pt x="2002815" y="104499"/>
                      <a:pt x="2002386" y="103899"/>
                      <a:pt x="2001701" y="102870"/>
                    </a:cubicBezTo>
                    <a:cubicBezTo>
                      <a:pt x="2001529" y="102013"/>
                      <a:pt x="2001443" y="101156"/>
                      <a:pt x="2001443" y="100299"/>
                    </a:cubicBezTo>
                    <a:cubicBezTo>
                      <a:pt x="2001443" y="99441"/>
                      <a:pt x="2001358" y="98841"/>
                      <a:pt x="2001186" y="98498"/>
                    </a:cubicBezTo>
                    <a:lnTo>
                      <a:pt x="2001186" y="97984"/>
                    </a:lnTo>
                    <a:cubicBezTo>
                      <a:pt x="2000843" y="96441"/>
                      <a:pt x="2000500" y="95498"/>
                      <a:pt x="2000157" y="95155"/>
                    </a:cubicBezTo>
                    <a:cubicBezTo>
                      <a:pt x="1999815" y="94812"/>
                      <a:pt x="1999300" y="94212"/>
                      <a:pt x="1998615" y="93355"/>
                    </a:cubicBezTo>
                    <a:cubicBezTo>
                      <a:pt x="1998100" y="92669"/>
                      <a:pt x="1997757" y="91855"/>
                      <a:pt x="1997586" y="90912"/>
                    </a:cubicBezTo>
                    <a:cubicBezTo>
                      <a:pt x="1997414" y="89969"/>
                      <a:pt x="1997071" y="89326"/>
                      <a:pt x="1996557" y="88983"/>
                    </a:cubicBezTo>
                    <a:cubicBezTo>
                      <a:pt x="1995871" y="87954"/>
                      <a:pt x="1995357" y="86883"/>
                      <a:pt x="1995014" y="85768"/>
                    </a:cubicBezTo>
                    <a:cubicBezTo>
                      <a:pt x="1994671" y="84654"/>
                      <a:pt x="1994071" y="83668"/>
                      <a:pt x="1993214" y="82811"/>
                    </a:cubicBezTo>
                    <a:cubicBezTo>
                      <a:pt x="1992871" y="82296"/>
                      <a:pt x="1992571" y="81739"/>
                      <a:pt x="1992314" y="81139"/>
                    </a:cubicBezTo>
                    <a:cubicBezTo>
                      <a:pt x="1992057" y="80539"/>
                      <a:pt x="1991671" y="79982"/>
                      <a:pt x="1991156" y="79467"/>
                    </a:cubicBezTo>
                    <a:cubicBezTo>
                      <a:pt x="1990985" y="79296"/>
                      <a:pt x="1990899" y="79039"/>
                      <a:pt x="1990899" y="78696"/>
                    </a:cubicBezTo>
                    <a:lnTo>
                      <a:pt x="1989356" y="74838"/>
                    </a:lnTo>
                    <a:cubicBezTo>
                      <a:pt x="1989185" y="74495"/>
                      <a:pt x="1989056" y="74367"/>
                      <a:pt x="1988970" y="74452"/>
                    </a:cubicBezTo>
                    <a:cubicBezTo>
                      <a:pt x="1988885" y="74538"/>
                      <a:pt x="1988756" y="74324"/>
                      <a:pt x="1988585" y="73810"/>
                    </a:cubicBezTo>
                    <a:cubicBezTo>
                      <a:pt x="1987727" y="72095"/>
                      <a:pt x="1987342" y="70938"/>
                      <a:pt x="1987427" y="70338"/>
                    </a:cubicBezTo>
                    <a:cubicBezTo>
                      <a:pt x="1987513" y="69738"/>
                      <a:pt x="1987127" y="68580"/>
                      <a:pt x="1986270" y="66866"/>
                    </a:cubicBezTo>
                    <a:cubicBezTo>
                      <a:pt x="1985927" y="66180"/>
                      <a:pt x="1985756" y="65580"/>
                      <a:pt x="1985756" y="65066"/>
                    </a:cubicBezTo>
                    <a:cubicBezTo>
                      <a:pt x="1985756" y="64551"/>
                      <a:pt x="1985584" y="64123"/>
                      <a:pt x="1985241" y="63780"/>
                    </a:cubicBezTo>
                    <a:cubicBezTo>
                      <a:pt x="1984727" y="63265"/>
                      <a:pt x="1984427" y="62880"/>
                      <a:pt x="1984341" y="62622"/>
                    </a:cubicBezTo>
                    <a:cubicBezTo>
                      <a:pt x="1984256" y="62365"/>
                      <a:pt x="1983956" y="62065"/>
                      <a:pt x="1983441" y="61722"/>
                    </a:cubicBezTo>
                    <a:cubicBezTo>
                      <a:pt x="1983098" y="61379"/>
                      <a:pt x="1982541" y="60265"/>
                      <a:pt x="1981770" y="58379"/>
                    </a:cubicBezTo>
                    <a:cubicBezTo>
                      <a:pt x="1980998" y="56493"/>
                      <a:pt x="1980441" y="55207"/>
                      <a:pt x="1980098" y="54521"/>
                    </a:cubicBezTo>
                    <a:cubicBezTo>
                      <a:pt x="1980098" y="54179"/>
                      <a:pt x="1980055" y="54007"/>
                      <a:pt x="1979969" y="54007"/>
                    </a:cubicBezTo>
                    <a:cubicBezTo>
                      <a:pt x="1979884" y="54007"/>
                      <a:pt x="1979841" y="53750"/>
                      <a:pt x="1979841" y="53236"/>
                    </a:cubicBezTo>
                    <a:lnTo>
                      <a:pt x="1976755" y="43720"/>
                    </a:lnTo>
                    <a:cubicBezTo>
                      <a:pt x="1976583" y="43034"/>
                      <a:pt x="1976412" y="42220"/>
                      <a:pt x="1976240" y="41277"/>
                    </a:cubicBezTo>
                    <a:cubicBezTo>
                      <a:pt x="1976069" y="40334"/>
                      <a:pt x="1975640" y="39777"/>
                      <a:pt x="1974954" y="39605"/>
                    </a:cubicBezTo>
                    <a:lnTo>
                      <a:pt x="1972383" y="39605"/>
                    </a:lnTo>
                    <a:lnTo>
                      <a:pt x="1972640" y="38834"/>
                    </a:lnTo>
                    <a:cubicBezTo>
                      <a:pt x="1972640" y="38491"/>
                      <a:pt x="1972597" y="38362"/>
                      <a:pt x="1972511" y="38448"/>
                    </a:cubicBezTo>
                    <a:cubicBezTo>
                      <a:pt x="1972425" y="38534"/>
                      <a:pt x="1972125" y="38405"/>
                      <a:pt x="1971611" y="38062"/>
                    </a:cubicBezTo>
                    <a:cubicBezTo>
                      <a:pt x="1972640" y="36691"/>
                      <a:pt x="1973026" y="35791"/>
                      <a:pt x="1972768" y="35362"/>
                    </a:cubicBezTo>
                    <a:cubicBezTo>
                      <a:pt x="1972511" y="34933"/>
                      <a:pt x="1972554" y="34290"/>
                      <a:pt x="1972897" y="33433"/>
                    </a:cubicBezTo>
                    <a:cubicBezTo>
                      <a:pt x="1973240" y="32919"/>
                      <a:pt x="1973669" y="32404"/>
                      <a:pt x="1974183" y="31890"/>
                    </a:cubicBezTo>
                    <a:cubicBezTo>
                      <a:pt x="1974697" y="31376"/>
                      <a:pt x="1975126" y="30947"/>
                      <a:pt x="1975469" y="30604"/>
                    </a:cubicBezTo>
                    <a:cubicBezTo>
                      <a:pt x="1975983" y="29747"/>
                      <a:pt x="1976112" y="29533"/>
                      <a:pt x="1975854" y="29961"/>
                    </a:cubicBezTo>
                    <a:cubicBezTo>
                      <a:pt x="1975597" y="30390"/>
                      <a:pt x="1975640" y="30347"/>
                      <a:pt x="1975983" y="29833"/>
                    </a:cubicBezTo>
                    <a:cubicBezTo>
                      <a:pt x="1975983" y="29661"/>
                      <a:pt x="1976240" y="29575"/>
                      <a:pt x="1976755" y="29575"/>
                    </a:cubicBezTo>
                    <a:cubicBezTo>
                      <a:pt x="1977269" y="29575"/>
                      <a:pt x="1977440" y="29618"/>
                      <a:pt x="1977269" y="29704"/>
                    </a:cubicBezTo>
                    <a:cubicBezTo>
                      <a:pt x="1977097" y="29790"/>
                      <a:pt x="1977183" y="29833"/>
                      <a:pt x="1977526" y="29833"/>
                    </a:cubicBezTo>
                    <a:cubicBezTo>
                      <a:pt x="1978555" y="30004"/>
                      <a:pt x="1978898" y="30047"/>
                      <a:pt x="1978555" y="29961"/>
                    </a:cubicBezTo>
                    <a:cubicBezTo>
                      <a:pt x="1978212" y="29876"/>
                      <a:pt x="1978469" y="29833"/>
                      <a:pt x="1979326" y="29833"/>
                    </a:cubicBezTo>
                    <a:cubicBezTo>
                      <a:pt x="1979669" y="29833"/>
                      <a:pt x="1979926" y="29961"/>
                      <a:pt x="1980098" y="30218"/>
                    </a:cubicBezTo>
                    <a:cubicBezTo>
                      <a:pt x="1980269" y="30476"/>
                      <a:pt x="1980526" y="30690"/>
                      <a:pt x="1980869" y="30861"/>
                    </a:cubicBezTo>
                    <a:cubicBezTo>
                      <a:pt x="1981384" y="31204"/>
                      <a:pt x="1982155" y="31461"/>
                      <a:pt x="1983184" y="31633"/>
                    </a:cubicBezTo>
                    <a:cubicBezTo>
                      <a:pt x="1984213" y="31804"/>
                      <a:pt x="1985241" y="32061"/>
                      <a:pt x="1986270" y="32404"/>
                    </a:cubicBezTo>
                    <a:lnTo>
                      <a:pt x="1987299" y="32662"/>
                    </a:lnTo>
                    <a:cubicBezTo>
                      <a:pt x="1987813" y="33004"/>
                      <a:pt x="1988585" y="33862"/>
                      <a:pt x="1989613" y="35233"/>
                    </a:cubicBezTo>
                    <a:cubicBezTo>
                      <a:pt x="1990299" y="35576"/>
                      <a:pt x="1990728" y="36219"/>
                      <a:pt x="1990899" y="37162"/>
                    </a:cubicBezTo>
                    <a:cubicBezTo>
                      <a:pt x="1991071" y="38105"/>
                      <a:pt x="1991756" y="38405"/>
                      <a:pt x="1992957" y="38062"/>
                    </a:cubicBezTo>
                    <a:cubicBezTo>
                      <a:pt x="1992785" y="39091"/>
                      <a:pt x="1992742" y="39648"/>
                      <a:pt x="1992828" y="39734"/>
                    </a:cubicBezTo>
                    <a:cubicBezTo>
                      <a:pt x="1992914" y="39820"/>
                      <a:pt x="1992957" y="40120"/>
                      <a:pt x="1992957" y="40634"/>
                    </a:cubicBezTo>
                    <a:cubicBezTo>
                      <a:pt x="1993128" y="41663"/>
                      <a:pt x="1993171" y="42691"/>
                      <a:pt x="1993085" y="43720"/>
                    </a:cubicBezTo>
                    <a:cubicBezTo>
                      <a:pt x="1992999" y="44749"/>
                      <a:pt x="1993128" y="45692"/>
                      <a:pt x="1993471" y="46549"/>
                    </a:cubicBezTo>
                    <a:lnTo>
                      <a:pt x="1994757" y="49635"/>
                    </a:lnTo>
                    <a:cubicBezTo>
                      <a:pt x="1995614" y="51007"/>
                      <a:pt x="1996043" y="52121"/>
                      <a:pt x="1996043" y="52978"/>
                    </a:cubicBezTo>
                    <a:cubicBezTo>
                      <a:pt x="1996214" y="53321"/>
                      <a:pt x="1996257" y="53578"/>
                      <a:pt x="1996171" y="53750"/>
                    </a:cubicBezTo>
                    <a:cubicBezTo>
                      <a:pt x="1996086" y="53921"/>
                      <a:pt x="1996128" y="54179"/>
                      <a:pt x="1996300" y="54521"/>
                    </a:cubicBezTo>
                    <a:lnTo>
                      <a:pt x="1998357" y="59151"/>
                    </a:lnTo>
                    <a:cubicBezTo>
                      <a:pt x="1998357" y="59493"/>
                      <a:pt x="1998443" y="59922"/>
                      <a:pt x="1998615" y="60436"/>
                    </a:cubicBezTo>
                    <a:lnTo>
                      <a:pt x="1999643" y="62237"/>
                    </a:lnTo>
                    <a:cubicBezTo>
                      <a:pt x="1999986" y="62580"/>
                      <a:pt x="2000157" y="62965"/>
                      <a:pt x="2000157" y="63394"/>
                    </a:cubicBezTo>
                    <a:cubicBezTo>
                      <a:pt x="2000157" y="63823"/>
                      <a:pt x="2000329" y="64208"/>
                      <a:pt x="2000672" y="64551"/>
                    </a:cubicBezTo>
                    <a:lnTo>
                      <a:pt x="2004272" y="72009"/>
                    </a:lnTo>
                    <a:lnTo>
                      <a:pt x="2004529" y="72009"/>
                    </a:lnTo>
                    <a:lnTo>
                      <a:pt x="2005558" y="73295"/>
                    </a:lnTo>
                    <a:cubicBezTo>
                      <a:pt x="2005730" y="73295"/>
                      <a:pt x="2005815" y="73381"/>
                      <a:pt x="2005815" y="73552"/>
                    </a:cubicBezTo>
                    <a:lnTo>
                      <a:pt x="2006330" y="74067"/>
                    </a:lnTo>
                    <a:lnTo>
                      <a:pt x="2007101" y="73552"/>
                    </a:lnTo>
                    <a:cubicBezTo>
                      <a:pt x="2007787" y="71838"/>
                      <a:pt x="2007873" y="69866"/>
                      <a:pt x="2007358" y="67637"/>
                    </a:cubicBezTo>
                    <a:cubicBezTo>
                      <a:pt x="2008216" y="67809"/>
                      <a:pt x="2008516" y="67852"/>
                      <a:pt x="2008259" y="67766"/>
                    </a:cubicBezTo>
                    <a:cubicBezTo>
                      <a:pt x="2008001" y="67680"/>
                      <a:pt x="2008130" y="67895"/>
                      <a:pt x="2008644" y="68409"/>
                    </a:cubicBezTo>
                    <a:lnTo>
                      <a:pt x="2009930" y="69695"/>
                    </a:lnTo>
                    <a:cubicBezTo>
                      <a:pt x="2010102" y="69866"/>
                      <a:pt x="2010187" y="70466"/>
                      <a:pt x="2010187" y="71495"/>
                    </a:cubicBezTo>
                    <a:cubicBezTo>
                      <a:pt x="2010187" y="72524"/>
                      <a:pt x="2010273" y="73381"/>
                      <a:pt x="2010445" y="74067"/>
                    </a:cubicBezTo>
                    <a:cubicBezTo>
                      <a:pt x="2010616" y="74753"/>
                      <a:pt x="2010873" y="75610"/>
                      <a:pt x="2011216" y="76638"/>
                    </a:cubicBezTo>
                    <a:cubicBezTo>
                      <a:pt x="2011387" y="78010"/>
                      <a:pt x="2011473" y="78824"/>
                      <a:pt x="2011473" y="79082"/>
                    </a:cubicBezTo>
                    <a:cubicBezTo>
                      <a:pt x="2011473" y="79339"/>
                      <a:pt x="2011730" y="79982"/>
                      <a:pt x="2012245" y="81010"/>
                    </a:cubicBezTo>
                    <a:lnTo>
                      <a:pt x="2012245" y="81525"/>
                    </a:lnTo>
                    <a:cubicBezTo>
                      <a:pt x="2012416" y="82382"/>
                      <a:pt x="2012673" y="83496"/>
                      <a:pt x="2013016" y="84868"/>
                    </a:cubicBezTo>
                    <a:cubicBezTo>
                      <a:pt x="2013188" y="85554"/>
                      <a:pt x="2013445" y="86068"/>
                      <a:pt x="2013788" y="86411"/>
                    </a:cubicBezTo>
                    <a:cubicBezTo>
                      <a:pt x="2014988" y="86411"/>
                      <a:pt x="2016145" y="86197"/>
                      <a:pt x="2017260" y="85768"/>
                    </a:cubicBezTo>
                    <a:cubicBezTo>
                      <a:pt x="2018374" y="85340"/>
                      <a:pt x="2019531" y="85125"/>
                      <a:pt x="2020732" y="85125"/>
                    </a:cubicBezTo>
                    <a:cubicBezTo>
                      <a:pt x="2020903" y="84268"/>
                      <a:pt x="2021074" y="83839"/>
                      <a:pt x="2021246" y="83839"/>
                    </a:cubicBezTo>
                    <a:cubicBezTo>
                      <a:pt x="2021417" y="83839"/>
                      <a:pt x="2021674" y="83839"/>
                      <a:pt x="2022017" y="83839"/>
                    </a:cubicBezTo>
                    <a:cubicBezTo>
                      <a:pt x="2023218" y="83839"/>
                      <a:pt x="2024418" y="83325"/>
                      <a:pt x="2025618" y="82296"/>
                    </a:cubicBezTo>
                    <a:cubicBezTo>
                      <a:pt x="2025961" y="81953"/>
                      <a:pt x="2026089" y="81739"/>
                      <a:pt x="2026004" y="81653"/>
                    </a:cubicBezTo>
                    <a:cubicBezTo>
                      <a:pt x="2025918" y="81568"/>
                      <a:pt x="2026218" y="81268"/>
                      <a:pt x="2026904" y="80753"/>
                    </a:cubicBezTo>
                    <a:lnTo>
                      <a:pt x="2031276" y="77153"/>
                    </a:lnTo>
                    <a:cubicBezTo>
                      <a:pt x="2032647" y="75953"/>
                      <a:pt x="2033933" y="74838"/>
                      <a:pt x="2035133" y="73810"/>
                    </a:cubicBezTo>
                    <a:cubicBezTo>
                      <a:pt x="2036333" y="72781"/>
                      <a:pt x="2037448" y="71752"/>
                      <a:pt x="2038477" y="70723"/>
                    </a:cubicBezTo>
                    <a:cubicBezTo>
                      <a:pt x="2039162" y="70038"/>
                      <a:pt x="2040148" y="69009"/>
                      <a:pt x="2041434" y="67637"/>
                    </a:cubicBezTo>
                    <a:cubicBezTo>
                      <a:pt x="2042720" y="66266"/>
                      <a:pt x="2043963" y="64808"/>
                      <a:pt x="2045163" y="63265"/>
                    </a:cubicBezTo>
                    <a:cubicBezTo>
                      <a:pt x="2046363" y="61722"/>
                      <a:pt x="2047435" y="60179"/>
                      <a:pt x="2048378" y="58636"/>
                    </a:cubicBezTo>
                    <a:cubicBezTo>
                      <a:pt x="2049321" y="57093"/>
                      <a:pt x="2049964" y="55979"/>
                      <a:pt x="2050307" y="55293"/>
                    </a:cubicBezTo>
                    <a:cubicBezTo>
                      <a:pt x="2050649" y="54436"/>
                      <a:pt x="2050821" y="54050"/>
                      <a:pt x="2050821" y="54136"/>
                    </a:cubicBezTo>
                    <a:cubicBezTo>
                      <a:pt x="2050821" y="54221"/>
                      <a:pt x="2051078" y="54093"/>
                      <a:pt x="2051593" y="53750"/>
                    </a:cubicBezTo>
                    <a:cubicBezTo>
                      <a:pt x="2052278" y="52893"/>
                      <a:pt x="2052878" y="52078"/>
                      <a:pt x="2053393" y="51307"/>
                    </a:cubicBezTo>
                    <a:cubicBezTo>
                      <a:pt x="2053907" y="50535"/>
                      <a:pt x="2054507" y="49549"/>
                      <a:pt x="2055193" y="48349"/>
                    </a:cubicBezTo>
                    <a:lnTo>
                      <a:pt x="2056993" y="45006"/>
                    </a:lnTo>
                    <a:cubicBezTo>
                      <a:pt x="2057336" y="44320"/>
                      <a:pt x="2057593" y="43634"/>
                      <a:pt x="2057765" y="42949"/>
                    </a:cubicBezTo>
                    <a:cubicBezTo>
                      <a:pt x="2057936" y="42263"/>
                      <a:pt x="2058279" y="41663"/>
                      <a:pt x="2058793" y="41148"/>
                    </a:cubicBezTo>
                    <a:cubicBezTo>
                      <a:pt x="2059136" y="40120"/>
                      <a:pt x="2059651" y="38834"/>
                      <a:pt x="2060337" y="37291"/>
                    </a:cubicBezTo>
                    <a:cubicBezTo>
                      <a:pt x="2061022" y="35748"/>
                      <a:pt x="2060594" y="34805"/>
                      <a:pt x="2059051" y="34462"/>
                    </a:cubicBezTo>
                    <a:cubicBezTo>
                      <a:pt x="2057679" y="34119"/>
                      <a:pt x="2057122" y="33862"/>
                      <a:pt x="2057379" y="33690"/>
                    </a:cubicBezTo>
                    <a:cubicBezTo>
                      <a:pt x="2057636" y="33519"/>
                      <a:pt x="2056908" y="33433"/>
                      <a:pt x="2055193" y="33433"/>
                    </a:cubicBezTo>
                    <a:lnTo>
                      <a:pt x="2053907" y="33176"/>
                    </a:lnTo>
                    <a:cubicBezTo>
                      <a:pt x="2053564" y="33176"/>
                      <a:pt x="2053178" y="33047"/>
                      <a:pt x="2052750" y="32790"/>
                    </a:cubicBezTo>
                    <a:cubicBezTo>
                      <a:pt x="2052321" y="32533"/>
                      <a:pt x="2051678" y="32404"/>
                      <a:pt x="2050821" y="32404"/>
                    </a:cubicBezTo>
                    <a:cubicBezTo>
                      <a:pt x="2049792" y="32233"/>
                      <a:pt x="2049021" y="32233"/>
                      <a:pt x="2048506" y="32404"/>
                    </a:cubicBezTo>
                    <a:cubicBezTo>
                      <a:pt x="2047992" y="32576"/>
                      <a:pt x="2047221" y="32576"/>
                      <a:pt x="2046192" y="32404"/>
                    </a:cubicBezTo>
                    <a:cubicBezTo>
                      <a:pt x="2045163" y="32404"/>
                      <a:pt x="2044649" y="32533"/>
                      <a:pt x="2044649" y="32790"/>
                    </a:cubicBezTo>
                    <a:cubicBezTo>
                      <a:pt x="2044649" y="33047"/>
                      <a:pt x="2044392" y="33176"/>
                      <a:pt x="2043877" y="33176"/>
                    </a:cubicBezTo>
                    <a:cubicBezTo>
                      <a:pt x="2043534" y="33176"/>
                      <a:pt x="2043406" y="33047"/>
                      <a:pt x="2043491" y="32790"/>
                    </a:cubicBezTo>
                    <a:cubicBezTo>
                      <a:pt x="2043577" y="32533"/>
                      <a:pt x="2043191" y="32490"/>
                      <a:pt x="2042334" y="32662"/>
                    </a:cubicBezTo>
                    <a:cubicBezTo>
                      <a:pt x="2039248" y="33519"/>
                      <a:pt x="2037448" y="34376"/>
                      <a:pt x="2036934" y="35233"/>
                    </a:cubicBezTo>
                    <a:cubicBezTo>
                      <a:pt x="2036419" y="36091"/>
                      <a:pt x="2035733" y="36691"/>
                      <a:pt x="2034876" y="37034"/>
                    </a:cubicBezTo>
                    <a:lnTo>
                      <a:pt x="2034362" y="37291"/>
                    </a:lnTo>
                    <a:cubicBezTo>
                      <a:pt x="2034190" y="37462"/>
                      <a:pt x="2033847" y="37719"/>
                      <a:pt x="2033333" y="38062"/>
                    </a:cubicBezTo>
                    <a:cubicBezTo>
                      <a:pt x="2031962" y="38577"/>
                      <a:pt x="2030976" y="39048"/>
                      <a:pt x="2030376" y="39477"/>
                    </a:cubicBezTo>
                    <a:cubicBezTo>
                      <a:pt x="2029775" y="39905"/>
                      <a:pt x="2028961" y="40548"/>
                      <a:pt x="2027932" y="41406"/>
                    </a:cubicBezTo>
                    <a:cubicBezTo>
                      <a:pt x="2027761" y="41577"/>
                      <a:pt x="2027332" y="41748"/>
                      <a:pt x="2026647" y="41920"/>
                    </a:cubicBezTo>
                    <a:cubicBezTo>
                      <a:pt x="2026132" y="42263"/>
                      <a:pt x="2025875" y="42777"/>
                      <a:pt x="2025875" y="43463"/>
                    </a:cubicBezTo>
                    <a:cubicBezTo>
                      <a:pt x="2025875" y="44149"/>
                      <a:pt x="2025532" y="44749"/>
                      <a:pt x="2024846" y="45263"/>
                    </a:cubicBezTo>
                    <a:cubicBezTo>
                      <a:pt x="2024675" y="45435"/>
                      <a:pt x="2024161" y="45606"/>
                      <a:pt x="2023303" y="45777"/>
                    </a:cubicBezTo>
                    <a:lnTo>
                      <a:pt x="2020732" y="46292"/>
                    </a:lnTo>
                    <a:lnTo>
                      <a:pt x="2019960" y="45520"/>
                    </a:lnTo>
                    <a:cubicBezTo>
                      <a:pt x="2019103" y="45177"/>
                      <a:pt x="2018203" y="45092"/>
                      <a:pt x="2017260" y="45263"/>
                    </a:cubicBezTo>
                    <a:cubicBezTo>
                      <a:pt x="2016317" y="45435"/>
                      <a:pt x="2015417" y="45435"/>
                      <a:pt x="2014559" y="45263"/>
                    </a:cubicBezTo>
                    <a:cubicBezTo>
                      <a:pt x="2013188" y="45092"/>
                      <a:pt x="2012202" y="45263"/>
                      <a:pt x="2011602" y="45777"/>
                    </a:cubicBezTo>
                    <a:cubicBezTo>
                      <a:pt x="2011002" y="46292"/>
                      <a:pt x="2010187" y="46635"/>
                      <a:pt x="2009159" y="46806"/>
                    </a:cubicBezTo>
                    <a:cubicBezTo>
                      <a:pt x="2009330" y="46120"/>
                      <a:pt x="2009502" y="45735"/>
                      <a:pt x="2009673" y="45649"/>
                    </a:cubicBezTo>
                    <a:cubicBezTo>
                      <a:pt x="2009844" y="45563"/>
                      <a:pt x="2010016" y="45349"/>
                      <a:pt x="2010187" y="45006"/>
                    </a:cubicBezTo>
                    <a:cubicBezTo>
                      <a:pt x="2010873" y="44320"/>
                      <a:pt x="2011216" y="43506"/>
                      <a:pt x="2011216" y="42563"/>
                    </a:cubicBezTo>
                    <a:cubicBezTo>
                      <a:pt x="2011216" y="41620"/>
                      <a:pt x="2011473" y="40720"/>
                      <a:pt x="2011988" y="39862"/>
                    </a:cubicBezTo>
                    <a:cubicBezTo>
                      <a:pt x="2012159" y="39177"/>
                      <a:pt x="2012288" y="38748"/>
                      <a:pt x="2012373" y="38577"/>
                    </a:cubicBezTo>
                    <a:cubicBezTo>
                      <a:pt x="2012459" y="38405"/>
                      <a:pt x="2012588" y="38062"/>
                      <a:pt x="2012759" y="37548"/>
                    </a:cubicBezTo>
                    <a:lnTo>
                      <a:pt x="2013016" y="37291"/>
                    </a:lnTo>
                    <a:cubicBezTo>
                      <a:pt x="2013359" y="36091"/>
                      <a:pt x="2014045" y="35233"/>
                      <a:pt x="2015074" y="34719"/>
                    </a:cubicBezTo>
                    <a:cubicBezTo>
                      <a:pt x="2015417" y="34376"/>
                      <a:pt x="2015759" y="34247"/>
                      <a:pt x="2016102" y="34333"/>
                    </a:cubicBezTo>
                    <a:cubicBezTo>
                      <a:pt x="2016445" y="34419"/>
                      <a:pt x="2016788" y="34205"/>
                      <a:pt x="2017131" y="33690"/>
                    </a:cubicBezTo>
                    <a:lnTo>
                      <a:pt x="2020732" y="31890"/>
                    </a:lnTo>
                    <a:cubicBezTo>
                      <a:pt x="2021074" y="31719"/>
                      <a:pt x="2021331" y="31547"/>
                      <a:pt x="2021503" y="31376"/>
                    </a:cubicBezTo>
                    <a:cubicBezTo>
                      <a:pt x="2021674" y="31204"/>
                      <a:pt x="2022017" y="31033"/>
                      <a:pt x="2022532" y="30861"/>
                    </a:cubicBezTo>
                    <a:cubicBezTo>
                      <a:pt x="2023389" y="30176"/>
                      <a:pt x="2024332" y="29661"/>
                      <a:pt x="2025361" y="29318"/>
                    </a:cubicBezTo>
                    <a:cubicBezTo>
                      <a:pt x="2026389" y="28975"/>
                      <a:pt x="2027418" y="28632"/>
                      <a:pt x="2028447" y="28290"/>
                    </a:cubicBezTo>
                    <a:cubicBezTo>
                      <a:pt x="2029133" y="27947"/>
                      <a:pt x="2030504" y="27647"/>
                      <a:pt x="2032562" y="27389"/>
                    </a:cubicBezTo>
                    <a:cubicBezTo>
                      <a:pt x="2034619" y="27132"/>
                      <a:pt x="2036162" y="26747"/>
                      <a:pt x="2037191" y="26232"/>
                    </a:cubicBezTo>
                    <a:cubicBezTo>
                      <a:pt x="2038562" y="25889"/>
                      <a:pt x="2039762" y="25718"/>
                      <a:pt x="2040791" y="25718"/>
                    </a:cubicBezTo>
                    <a:cubicBezTo>
                      <a:pt x="2041820" y="25718"/>
                      <a:pt x="2042934" y="25718"/>
                      <a:pt x="2044134" y="25718"/>
                    </a:cubicBezTo>
                    <a:close/>
                    <a:moveTo>
                      <a:pt x="2525852" y="18517"/>
                    </a:moveTo>
                    <a:cubicBezTo>
                      <a:pt x="2527052" y="18003"/>
                      <a:pt x="2528381" y="18088"/>
                      <a:pt x="2529838" y="18774"/>
                    </a:cubicBezTo>
                    <a:cubicBezTo>
                      <a:pt x="2531295" y="19460"/>
                      <a:pt x="2532624" y="19974"/>
                      <a:pt x="2533824" y="20317"/>
                    </a:cubicBezTo>
                    <a:cubicBezTo>
                      <a:pt x="2536396" y="21174"/>
                      <a:pt x="2537853" y="21774"/>
                      <a:pt x="2538196" y="22117"/>
                    </a:cubicBezTo>
                    <a:cubicBezTo>
                      <a:pt x="2538539" y="22460"/>
                      <a:pt x="2539568" y="23146"/>
                      <a:pt x="2541282" y="24175"/>
                    </a:cubicBezTo>
                    <a:cubicBezTo>
                      <a:pt x="2542654" y="24861"/>
                      <a:pt x="2543597" y="25375"/>
                      <a:pt x="2544111" y="25718"/>
                    </a:cubicBezTo>
                    <a:cubicBezTo>
                      <a:pt x="2544626" y="26061"/>
                      <a:pt x="2544968" y="26318"/>
                      <a:pt x="2545140" y="26489"/>
                    </a:cubicBezTo>
                    <a:cubicBezTo>
                      <a:pt x="2545311" y="26661"/>
                      <a:pt x="2545526" y="26918"/>
                      <a:pt x="2545783" y="27261"/>
                    </a:cubicBezTo>
                    <a:cubicBezTo>
                      <a:pt x="2546040" y="27604"/>
                      <a:pt x="2546683" y="28118"/>
                      <a:pt x="2547712" y="28804"/>
                    </a:cubicBezTo>
                    <a:cubicBezTo>
                      <a:pt x="2549426" y="29833"/>
                      <a:pt x="2550283" y="30904"/>
                      <a:pt x="2550283" y="32019"/>
                    </a:cubicBezTo>
                    <a:cubicBezTo>
                      <a:pt x="2550283" y="33133"/>
                      <a:pt x="2550198" y="34548"/>
                      <a:pt x="2550026" y="36262"/>
                    </a:cubicBezTo>
                    <a:cubicBezTo>
                      <a:pt x="2549683" y="39691"/>
                      <a:pt x="2548655" y="41963"/>
                      <a:pt x="2546940" y="43077"/>
                    </a:cubicBezTo>
                    <a:cubicBezTo>
                      <a:pt x="2545226" y="44192"/>
                      <a:pt x="2542911" y="45263"/>
                      <a:pt x="2539996" y="46292"/>
                    </a:cubicBezTo>
                    <a:cubicBezTo>
                      <a:pt x="2538282" y="46978"/>
                      <a:pt x="2537382" y="47921"/>
                      <a:pt x="2537296" y="49121"/>
                    </a:cubicBezTo>
                    <a:cubicBezTo>
                      <a:pt x="2537210" y="50321"/>
                      <a:pt x="2536910" y="51521"/>
                      <a:pt x="2536396" y="52721"/>
                    </a:cubicBezTo>
                    <a:cubicBezTo>
                      <a:pt x="2535710" y="54436"/>
                      <a:pt x="2535110" y="56622"/>
                      <a:pt x="2534596" y="59279"/>
                    </a:cubicBezTo>
                    <a:cubicBezTo>
                      <a:pt x="2534081" y="61937"/>
                      <a:pt x="2533824" y="64208"/>
                      <a:pt x="2533824" y="66094"/>
                    </a:cubicBezTo>
                    <a:cubicBezTo>
                      <a:pt x="2533824" y="67123"/>
                      <a:pt x="2533910" y="67852"/>
                      <a:pt x="2534081" y="68280"/>
                    </a:cubicBezTo>
                    <a:cubicBezTo>
                      <a:pt x="2534253" y="68709"/>
                      <a:pt x="2534510" y="69352"/>
                      <a:pt x="2534853" y="70209"/>
                    </a:cubicBezTo>
                    <a:cubicBezTo>
                      <a:pt x="2534853" y="71066"/>
                      <a:pt x="2534767" y="71795"/>
                      <a:pt x="2534596" y="72395"/>
                    </a:cubicBezTo>
                    <a:cubicBezTo>
                      <a:pt x="2534424" y="72995"/>
                      <a:pt x="2534596" y="73895"/>
                      <a:pt x="2535110" y="75095"/>
                    </a:cubicBezTo>
                    <a:cubicBezTo>
                      <a:pt x="2535282" y="75610"/>
                      <a:pt x="2535453" y="76167"/>
                      <a:pt x="2535624" y="76767"/>
                    </a:cubicBezTo>
                    <a:cubicBezTo>
                      <a:pt x="2535796" y="77367"/>
                      <a:pt x="2535967" y="78182"/>
                      <a:pt x="2536139" y="79210"/>
                    </a:cubicBezTo>
                    <a:cubicBezTo>
                      <a:pt x="2536482" y="80753"/>
                      <a:pt x="2536439" y="82082"/>
                      <a:pt x="2536010" y="83196"/>
                    </a:cubicBezTo>
                    <a:cubicBezTo>
                      <a:pt x="2535581" y="84311"/>
                      <a:pt x="2535624" y="85811"/>
                      <a:pt x="2536139" y="87697"/>
                    </a:cubicBezTo>
                    <a:cubicBezTo>
                      <a:pt x="2536482" y="90440"/>
                      <a:pt x="2536439" y="93612"/>
                      <a:pt x="2536010" y="97212"/>
                    </a:cubicBezTo>
                    <a:cubicBezTo>
                      <a:pt x="2535581" y="100813"/>
                      <a:pt x="2535367" y="104156"/>
                      <a:pt x="2535367" y="107242"/>
                    </a:cubicBezTo>
                    <a:cubicBezTo>
                      <a:pt x="2535367" y="110157"/>
                      <a:pt x="2535367" y="113157"/>
                      <a:pt x="2535367" y="116243"/>
                    </a:cubicBezTo>
                    <a:cubicBezTo>
                      <a:pt x="2535367" y="119330"/>
                      <a:pt x="2535710" y="122416"/>
                      <a:pt x="2536396" y="125502"/>
                    </a:cubicBezTo>
                    <a:cubicBezTo>
                      <a:pt x="2536567" y="125159"/>
                      <a:pt x="2537339" y="124130"/>
                      <a:pt x="2538711" y="122416"/>
                    </a:cubicBezTo>
                    <a:cubicBezTo>
                      <a:pt x="2540082" y="120701"/>
                      <a:pt x="2541582" y="118687"/>
                      <a:pt x="2543211" y="116372"/>
                    </a:cubicBezTo>
                    <a:cubicBezTo>
                      <a:pt x="2544840" y="114057"/>
                      <a:pt x="2546297" y="112000"/>
                      <a:pt x="2547583" y="110200"/>
                    </a:cubicBezTo>
                    <a:cubicBezTo>
                      <a:pt x="2548869" y="108400"/>
                      <a:pt x="2549512" y="107242"/>
                      <a:pt x="2549512" y="106728"/>
                    </a:cubicBezTo>
                    <a:cubicBezTo>
                      <a:pt x="2549512" y="106214"/>
                      <a:pt x="2549255" y="105871"/>
                      <a:pt x="2548740" y="105699"/>
                    </a:cubicBezTo>
                    <a:cubicBezTo>
                      <a:pt x="2548226" y="105528"/>
                      <a:pt x="2547797" y="105185"/>
                      <a:pt x="2547454" y="104671"/>
                    </a:cubicBezTo>
                    <a:cubicBezTo>
                      <a:pt x="2547797" y="103299"/>
                      <a:pt x="2548612" y="102742"/>
                      <a:pt x="2549898" y="102999"/>
                    </a:cubicBezTo>
                    <a:cubicBezTo>
                      <a:pt x="2551184" y="103256"/>
                      <a:pt x="2552169" y="102356"/>
                      <a:pt x="2552855" y="100299"/>
                    </a:cubicBezTo>
                    <a:cubicBezTo>
                      <a:pt x="2553198" y="98756"/>
                      <a:pt x="2553284" y="97427"/>
                      <a:pt x="2553112" y="96312"/>
                    </a:cubicBezTo>
                    <a:cubicBezTo>
                      <a:pt x="2552941" y="95198"/>
                      <a:pt x="2553370" y="94041"/>
                      <a:pt x="2554398" y="92841"/>
                    </a:cubicBezTo>
                    <a:cubicBezTo>
                      <a:pt x="2555770" y="91126"/>
                      <a:pt x="2556499" y="90140"/>
                      <a:pt x="2556584" y="89883"/>
                    </a:cubicBezTo>
                    <a:cubicBezTo>
                      <a:pt x="2556670" y="89626"/>
                      <a:pt x="2557656" y="89154"/>
                      <a:pt x="2559542" y="88469"/>
                    </a:cubicBezTo>
                    <a:cubicBezTo>
                      <a:pt x="2561771" y="88126"/>
                      <a:pt x="2563185" y="87997"/>
                      <a:pt x="2563785" y="88083"/>
                    </a:cubicBezTo>
                    <a:cubicBezTo>
                      <a:pt x="2564385" y="88169"/>
                      <a:pt x="2565285" y="89069"/>
                      <a:pt x="2566485" y="90783"/>
                    </a:cubicBezTo>
                    <a:cubicBezTo>
                      <a:pt x="2568028" y="90955"/>
                      <a:pt x="2568800" y="90912"/>
                      <a:pt x="2568800" y="90655"/>
                    </a:cubicBezTo>
                    <a:cubicBezTo>
                      <a:pt x="2568800" y="90397"/>
                      <a:pt x="2569657" y="90869"/>
                      <a:pt x="2571372" y="92069"/>
                    </a:cubicBezTo>
                    <a:cubicBezTo>
                      <a:pt x="2572400" y="92583"/>
                      <a:pt x="2573000" y="93012"/>
                      <a:pt x="2573172" y="93355"/>
                    </a:cubicBezTo>
                    <a:cubicBezTo>
                      <a:pt x="2573344" y="93698"/>
                      <a:pt x="2573944" y="94212"/>
                      <a:pt x="2574972" y="94898"/>
                    </a:cubicBezTo>
                    <a:cubicBezTo>
                      <a:pt x="2576344" y="95584"/>
                      <a:pt x="2576858" y="96055"/>
                      <a:pt x="2576515" y="96312"/>
                    </a:cubicBezTo>
                    <a:cubicBezTo>
                      <a:pt x="2576172" y="96570"/>
                      <a:pt x="2576772" y="97127"/>
                      <a:pt x="2578315" y="97984"/>
                    </a:cubicBezTo>
                    <a:cubicBezTo>
                      <a:pt x="2578658" y="98155"/>
                      <a:pt x="2579301" y="98498"/>
                      <a:pt x="2580244" y="99013"/>
                    </a:cubicBezTo>
                    <a:cubicBezTo>
                      <a:pt x="2581187" y="99527"/>
                      <a:pt x="2581830" y="99956"/>
                      <a:pt x="2582173" y="100299"/>
                    </a:cubicBezTo>
                    <a:cubicBezTo>
                      <a:pt x="2582687" y="100984"/>
                      <a:pt x="2582902" y="101370"/>
                      <a:pt x="2582816" y="101456"/>
                    </a:cubicBezTo>
                    <a:cubicBezTo>
                      <a:pt x="2582730" y="101542"/>
                      <a:pt x="2583287" y="101842"/>
                      <a:pt x="2584488" y="102356"/>
                    </a:cubicBezTo>
                    <a:cubicBezTo>
                      <a:pt x="2585516" y="103042"/>
                      <a:pt x="2586245" y="103813"/>
                      <a:pt x="2586674" y="104671"/>
                    </a:cubicBezTo>
                    <a:cubicBezTo>
                      <a:pt x="2587102" y="105528"/>
                      <a:pt x="2587659" y="106471"/>
                      <a:pt x="2588345" y="107499"/>
                    </a:cubicBezTo>
                    <a:cubicBezTo>
                      <a:pt x="2589202" y="109043"/>
                      <a:pt x="2590188" y="110328"/>
                      <a:pt x="2591303" y="111357"/>
                    </a:cubicBezTo>
                    <a:cubicBezTo>
                      <a:pt x="2592417" y="112386"/>
                      <a:pt x="2593060" y="113757"/>
                      <a:pt x="2593232" y="115472"/>
                    </a:cubicBezTo>
                    <a:cubicBezTo>
                      <a:pt x="2593403" y="117358"/>
                      <a:pt x="2593617" y="118301"/>
                      <a:pt x="2593875" y="118301"/>
                    </a:cubicBezTo>
                    <a:cubicBezTo>
                      <a:pt x="2594132" y="118301"/>
                      <a:pt x="2594603" y="119072"/>
                      <a:pt x="2595289" y="120615"/>
                    </a:cubicBezTo>
                    <a:cubicBezTo>
                      <a:pt x="2596489" y="122501"/>
                      <a:pt x="2596618" y="123787"/>
                      <a:pt x="2595675" y="124473"/>
                    </a:cubicBezTo>
                    <a:cubicBezTo>
                      <a:pt x="2594732" y="125159"/>
                      <a:pt x="2593918" y="125845"/>
                      <a:pt x="2593232" y="126530"/>
                    </a:cubicBezTo>
                    <a:cubicBezTo>
                      <a:pt x="2592889" y="126873"/>
                      <a:pt x="2592717" y="127173"/>
                      <a:pt x="2592717" y="127431"/>
                    </a:cubicBezTo>
                    <a:cubicBezTo>
                      <a:pt x="2592717" y="127688"/>
                      <a:pt x="2592632" y="127988"/>
                      <a:pt x="2592460" y="128331"/>
                    </a:cubicBezTo>
                    <a:cubicBezTo>
                      <a:pt x="2592117" y="129188"/>
                      <a:pt x="2591603" y="129574"/>
                      <a:pt x="2590917" y="129488"/>
                    </a:cubicBezTo>
                    <a:cubicBezTo>
                      <a:pt x="2590231" y="129402"/>
                      <a:pt x="2589374" y="129788"/>
                      <a:pt x="2588345" y="130645"/>
                    </a:cubicBezTo>
                    <a:cubicBezTo>
                      <a:pt x="2587831" y="131331"/>
                      <a:pt x="2587274" y="131803"/>
                      <a:pt x="2586674" y="132060"/>
                    </a:cubicBezTo>
                    <a:cubicBezTo>
                      <a:pt x="2586074" y="132317"/>
                      <a:pt x="2585431" y="132703"/>
                      <a:pt x="2584745" y="133217"/>
                    </a:cubicBezTo>
                    <a:cubicBezTo>
                      <a:pt x="2583716" y="133903"/>
                      <a:pt x="2583202" y="134374"/>
                      <a:pt x="2583202" y="134631"/>
                    </a:cubicBezTo>
                    <a:cubicBezTo>
                      <a:pt x="2583202" y="134889"/>
                      <a:pt x="2582602" y="134931"/>
                      <a:pt x="2581402" y="134760"/>
                    </a:cubicBezTo>
                    <a:cubicBezTo>
                      <a:pt x="2580373" y="134589"/>
                      <a:pt x="2579516" y="134674"/>
                      <a:pt x="2578830" y="135017"/>
                    </a:cubicBezTo>
                    <a:cubicBezTo>
                      <a:pt x="2578144" y="135360"/>
                      <a:pt x="2577501" y="135746"/>
                      <a:pt x="2576901" y="136175"/>
                    </a:cubicBezTo>
                    <a:cubicBezTo>
                      <a:pt x="2576301" y="136603"/>
                      <a:pt x="2575658" y="136946"/>
                      <a:pt x="2574972" y="137203"/>
                    </a:cubicBezTo>
                    <a:cubicBezTo>
                      <a:pt x="2574286" y="137460"/>
                      <a:pt x="2573429" y="137332"/>
                      <a:pt x="2572400" y="136817"/>
                    </a:cubicBezTo>
                    <a:cubicBezTo>
                      <a:pt x="2571543" y="136646"/>
                      <a:pt x="2571029" y="136517"/>
                      <a:pt x="2570857" y="136432"/>
                    </a:cubicBezTo>
                    <a:cubicBezTo>
                      <a:pt x="2570686" y="136346"/>
                      <a:pt x="2570515" y="136303"/>
                      <a:pt x="2570343" y="136303"/>
                    </a:cubicBezTo>
                    <a:cubicBezTo>
                      <a:pt x="2570171" y="136303"/>
                      <a:pt x="2569872" y="136389"/>
                      <a:pt x="2569443" y="136560"/>
                    </a:cubicBezTo>
                    <a:cubicBezTo>
                      <a:pt x="2569014" y="136732"/>
                      <a:pt x="2568371" y="136817"/>
                      <a:pt x="2567514" y="136817"/>
                    </a:cubicBezTo>
                    <a:cubicBezTo>
                      <a:pt x="2564771" y="137503"/>
                      <a:pt x="2561899" y="138146"/>
                      <a:pt x="2558899" y="138746"/>
                    </a:cubicBezTo>
                    <a:cubicBezTo>
                      <a:pt x="2555898" y="139346"/>
                      <a:pt x="2553027" y="140332"/>
                      <a:pt x="2550283" y="141704"/>
                    </a:cubicBezTo>
                    <a:cubicBezTo>
                      <a:pt x="2549941" y="141875"/>
                      <a:pt x="2549640" y="142004"/>
                      <a:pt x="2549383" y="142090"/>
                    </a:cubicBezTo>
                    <a:cubicBezTo>
                      <a:pt x="2549126" y="142175"/>
                      <a:pt x="2548740" y="142304"/>
                      <a:pt x="2548226" y="142475"/>
                    </a:cubicBezTo>
                    <a:cubicBezTo>
                      <a:pt x="2547369" y="142818"/>
                      <a:pt x="2546683" y="143161"/>
                      <a:pt x="2546168" y="143504"/>
                    </a:cubicBezTo>
                    <a:cubicBezTo>
                      <a:pt x="2545483" y="143847"/>
                      <a:pt x="2544883" y="144233"/>
                      <a:pt x="2544368" y="144661"/>
                    </a:cubicBezTo>
                    <a:cubicBezTo>
                      <a:pt x="2543854" y="145090"/>
                      <a:pt x="2543082" y="145476"/>
                      <a:pt x="2542054" y="145819"/>
                    </a:cubicBezTo>
                    <a:cubicBezTo>
                      <a:pt x="2541539" y="145990"/>
                      <a:pt x="2540768" y="146033"/>
                      <a:pt x="2539739" y="145947"/>
                    </a:cubicBezTo>
                    <a:cubicBezTo>
                      <a:pt x="2538711" y="145861"/>
                      <a:pt x="2538025" y="145904"/>
                      <a:pt x="2537682" y="146076"/>
                    </a:cubicBezTo>
                    <a:cubicBezTo>
                      <a:pt x="2537168" y="146419"/>
                      <a:pt x="2536653" y="147276"/>
                      <a:pt x="2536139" y="148647"/>
                    </a:cubicBezTo>
                    <a:cubicBezTo>
                      <a:pt x="2535624" y="150019"/>
                      <a:pt x="2535324" y="151648"/>
                      <a:pt x="2535239" y="153534"/>
                    </a:cubicBezTo>
                    <a:cubicBezTo>
                      <a:pt x="2535153" y="155420"/>
                      <a:pt x="2535110" y="157177"/>
                      <a:pt x="2535110" y="158806"/>
                    </a:cubicBezTo>
                    <a:cubicBezTo>
                      <a:pt x="2535110" y="160435"/>
                      <a:pt x="2535196" y="161506"/>
                      <a:pt x="2535367" y="162021"/>
                    </a:cubicBezTo>
                    <a:cubicBezTo>
                      <a:pt x="2535882" y="163907"/>
                      <a:pt x="2536096" y="166521"/>
                      <a:pt x="2536010" y="169864"/>
                    </a:cubicBezTo>
                    <a:cubicBezTo>
                      <a:pt x="2535925" y="173208"/>
                      <a:pt x="2535624" y="175994"/>
                      <a:pt x="2535110" y="178223"/>
                    </a:cubicBezTo>
                    <a:cubicBezTo>
                      <a:pt x="2535110" y="178394"/>
                      <a:pt x="2534939" y="179166"/>
                      <a:pt x="2534596" y="180537"/>
                    </a:cubicBezTo>
                    <a:cubicBezTo>
                      <a:pt x="2534253" y="181909"/>
                      <a:pt x="2534081" y="182766"/>
                      <a:pt x="2534081" y="183109"/>
                    </a:cubicBezTo>
                    <a:cubicBezTo>
                      <a:pt x="2534253" y="184138"/>
                      <a:pt x="2534510" y="184652"/>
                      <a:pt x="2534853" y="184652"/>
                    </a:cubicBezTo>
                    <a:cubicBezTo>
                      <a:pt x="2535196" y="184652"/>
                      <a:pt x="2534853" y="185424"/>
                      <a:pt x="2533824" y="186967"/>
                    </a:cubicBezTo>
                    <a:cubicBezTo>
                      <a:pt x="2534510" y="187481"/>
                      <a:pt x="2534853" y="187952"/>
                      <a:pt x="2534853" y="188381"/>
                    </a:cubicBezTo>
                    <a:cubicBezTo>
                      <a:pt x="2534853" y="188810"/>
                      <a:pt x="2535367" y="189367"/>
                      <a:pt x="2536396" y="190053"/>
                    </a:cubicBezTo>
                    <a:cubicBezTo>
                      <a:pt x="2538282" y="191253"/>
                      <a:pt x="2540125" y="191467"/>
                      <a:pt x="2541925" y="190696"/>
                    </a:cubicBezTo>
                    <a:cubicBezTo>
                      <a:pt x="2543725" y="189924"/>
                      <a:pt x="2545740" y="189538"/>
                      <a:pt x="2547969" y="189538"/>
                    </a:cubicBezTo>
                    <a:cubicBezTo>
                      <a:pt x="2551055" y="189538"/>
                      <a:pt x="2553241" y="189367"/>
                      <a:pt x="2554527" y="189024"/>
                    </a:cubicBezTo>
                    <a:cubicBezTo>
                      <a:pt x="2555813" y="188681"/>
                      <a:pt x="2556756" y="188338"/>
                      <a:pt x="2557356" y="187995"/>
                    </a:cubicBezTo>
                    <a:cubicBezTo>
                      <a:pt x="2557956" y="187652"/>
                      <a:pt x="2558556" y="187438"/>
                      <a:pt x="2559156" y="187352"/>
                    </a:cubicBezTo>
                    <a:cubicBezTo>
                      <a:pt x="2559756" y="187267"/>
                      <a:pt x="2560742" y="187309"/>
                      <a:pt x="2562113" y="187481"/>
                    </a:cubicBezTo>
                    <a:cubicBezTo>
                      <a:pt x="2563485" y="187824"/>
                      <a:pt x="2564514" y="187481"/>
                      <a:pt x="2565200" y="186452"/>
                    </a:cubicBezTo>
                    <a:cubicBezTo>
                      <a:pt x="2565885" y="185424"/>
                      <a:pt x="2567086" y="184823"/>
                      <a:pt x="2568800" y="184652"/>
                    </a:cubicBezTo>
                    <a:cubicBezTo>
                      <a:pt x="2571715" y="184481"/>
                      <a:pt x="2573901" y="184481"/>
                      <a:pt x="2575358" y="184652"/>
                    </a:cubicBezTo>
                    <a:cubicBezTo>
                      <a:pt x="2576815" y="184823"/>
                      <a:pt x="2577973" y="185166"/>
                      <a:pt x="2578830" y="185681"/>
                    </a:cubicBezTo>
                    <a:cubicBezTo>
                      <a:pt x="2579687" y="186195"/>
                      <a:pt x="2580544" y="186838"/>
                      <a:pt x="2581402" y="187610"/>
                    </a:cubicBezTo>
                    <a:cubicBezTo>
                      <a:pt x="2582259" y="188381"/>
                      <a:pt x="2583459" y="189110"/>
                      <a:pt x="2585002" y="189795"/>
                    </a:cubicBezTo>
                    <a:cubicBezTo>
                      <a:pt x="2588088" y="190824"/>
                      <a:pt x="2590145" y="192453"/>
                      <a:pt x="2591174" y="194682"/>
                    </a:cubicBezTo>
                    <a:cubicBezTo>
                      <a:pt x="2592031" y="195711"/>
                      <a:pt x="2592546" y="196225"/>
                      <a:pt x="2592717" y="196225"/>
                    </a:cubicBezTo>
                    <a:cubicBezTo>
                      <a:pt x="2592889" y="196225"/>
                      <a:pt x="2593489" y="196396"/>
                      <a:pt x="2594518" y="196739"/>
                    </a:cubicBezTo>
                    <a:cubicBezTo>
                      <a:pt x="2595375" y="197082"/>
                      <a:pt x="2595761" y="197639"/>
                      <a:pt x="2595675" y="198411"/>
                    </a:cubicBezTo>
                    <a:cubicBezTo>
                      <a:pt x="2595589" y="199182"/>
                      <a:pt x="2595803" y="199997"/>
                      <a:pt x="2596318" y="200854"/>
                    </a:cubicBezTo>
                    <a:cubicBezTo>
                      <a:pt x="2596489" y="201197"/>
                      <a:pt x="2597175" y="202140"/>
                      <a:pt x="2598375" y="203683"/>
                    </a:cubicBezTo>
                    <a:cubicBezTo>
                      <a:pt x="2599575" y="205226"/>
                      <a:pt x="2600347" y="206255"/>
                      <a:pt x="2600690" y="206769"/>
                    </a:cubicBezTo>
                    <a:cubicBezTo>
                      <a:pt x="2601718" y="208655"/>
                      <a:pt x="2601890" y="209941"/>
                      <a:pt x="2601204" y="210627"/>
                    </a:cubicBezTo>
                    <a:cubicBezTo>
                      <a:pt x="2600518" y="211312"/>
                      <a:pt x="2600690" y="212684"/>
                      <a:pt x="2601718" y="214741"/>
                    </a:cubicBezTo>
                    <a:cubicBezTo>
                      <a:pt x="2602061" y="215599"/>
                      <a:pt x="2602190" y="216242"/>
                      <a:pt x="2602104" y="216670"/>
                    </a:cubicBezTo>
                    <a:cubicBezTo>
                      <a:pt x="2602019" y="217099"/>
                      <a:pt x="2601761" y="217485"/>
                      <a:pt x="2601333" y="217828"/>
                    </a:cubicBezTo>
                    <a:cubicBezTo>
                      <a:pt x="2600904" y="218170"/>
                      <a:pt x="2600433" y="218642"/>
                      <a:pt x="2599918" y="219242"/>
                    </a:cubicBezTo>
                    <a:cubicBezTo>
                      <a:pt x="2599404" y="219842"/>
                      <a:pt x="2599061" y="220571"/>
                      <a:pt x="2598889" y="221428"/>
                    </a:cubicBezTo>
                    <a:cubicBezTo>
                      <a:pt x="2598032" y="223485"/>
                      <a:pt x="2597132" y="224428"/>
                      <a:pt x="2596189" y="224257"/>
                    </a:cubicBezTo>
                    <a:cubicBezTo>
                      <a:pt x="2595246" y="224085"/>
                      <a:pt x="2594175" y="224600"/>
                      <a:pt x="2592974" y="225800"/>
                    </a:cubicBezTo>
                    <a:cubicBezTo>
                      <a:pt x="2591946" y="226657"/>
                      <a:pt x="2590917" y="227557"/>
                      <a:pt x="2589888" y="228500"/>
                    </a:cubicBezTo>
                    <a:cubicBezTo>
                      <a:pt x="2588859" y="229443"/>
                      <a:pt x="2587917" y="230086"/>
                      <a:pt x="2587059" y="230429"/>
                    </a:cubicBezTo>
                    <a:cubicBezTo>
                      <a:pt x="2586374" y="230601"/>
                      <a:pt x="2585688" y="230601"/>
                      <a:pt x="2585002" y="230429"/>
                    </a:cubicBezTo>
                    <a:cubicBezTo>
                      <a:pt x="2584316" y="230258"/>
                      <a:pt x="2583545" y="230172"/>
                      <a:pt x="2582687" y="230172"/>
                    </a:cubicBezTo>
                    <a:cubicBezTo>
                      <a:pt x="2581487" y="230001"/>
                      <a:pt x="2580587" y="230001"/>
                      <a:pt x="2579987" y="230172"/>
                    </a:cubicBezTo>
                    <a:cubicBezTo>
                      <a:pt x="2579387" y="230343"/>
                      <a:pt x="2578658" y="230343"/>
                      <a:pt x="2577801" y="230172"/>
                    </a:cubicBezTo>
                    <a:cubicBezTo>
                      <a:pt x="2574715" y="230001"/>
                      <a:pt x="2570814" y="229358"/>
                      <a:pt x="2566100" y="228243"/>
                    </a:cubicBezTo>
                    <a:cubicBezTo>
                      <a:pt x="2561385" y="227129"/>
                      <a:pt x="2557913" y="225286"/>
                      <a:pt x="2555684" y="222714"/>
                    </a:cubicBezTo>
                    <a:cubicBezTo>
                      <a:pt x="2554484" y="221514"/>
                      <a:pt x="2553755" y="220999"/>
                      <a:pt x="2553498" y="221171"/>
                    </a:cubicBezTo>
                    <a:cubicBezTo>
                      <a:pt x="2553241" y="221342"/>
                      <a:pt x="2552255" y="221428"/>
                      <a:pt x="2550541" y="221428"/>
                    </a:cubicBezTo>
                    <a:cubicBezTo>
                      <a:pt x="2549340" y="221428"/>
                      <a:pt x="2547797" y="220785"/>
                      <a:pt x="2545912" y="219499"/>
                    </a:cubicBezTo>
                    <a:cubicBezTo>
                      <a:pt x="2544026" y="218213"/>
                      <a:pt x="2542482" y="217570"/>
                      <a:pt x="2541282" y="217570"/>
                    </a:cubicBezTo>
                    <a:cubicBezTo>
                      <a:pt x="2540253" y="217570"/>
                      <a:pt x="2539397" y="217699"/>
                      <a:pt x="2538711" y="217956"/>
                    </a:cubicBezTo>
                    <a:cubicBezTo>
                      <a:pt x="2538025" y="218213"/>
                      <a:pt x="2537082" y="218170"/>
                      <a:pt x="2535882" y="217828"/>
                    </a:cubicBezTo>
                    <a:cubicBezTo>
                      <a:pt x="2535024" y="217656"/>
                      <a:pt x="2534167" y="217528"/>
                      <a:pt x="2533310" y="217442"/>
                    </a:cubicBezTo>
                    <a:cubicBezTo>
                      <a:pt x="2532453" y="217356"/>
                      <a:pt x="2531681" y="217228"/>
                      <a:pt x="2530995" y="217056"/>
                    </a:cubicBezTo>
                    <a:cubicBezTo>
                      <a:pt x="2528938" y="216885"/>
                      <a:pt x="2526923" y="217099"/>
                      <a:pt x="2524952" y="217699"/>
                    </a:cubicBezTo>
                    <a:cubicBezTo>
                      <a:pt x="2522980" y="218299"/>
                      <a:pt x="2521223" y="218342"/>
                      <a:pt x="2519680" y="217828"/>
                    </a:cubicBezTo>
                    <a:cubicBezTo>
                      <a:pt x="2516594" y="217485"/>
                      <a:pt x="2514536" y="217528"/>
                      <a:pt x="2513507" y="217956"/>
                    </a:cubicBezTo>
                    <a:cubicBezTo>
                      <a:pt x="2512479" y="218385"/>
                      <a:pt x="2510679" y="218942"/>
                      <a:pt x="2508107" y="219628"/>
                    </a:cubicBezTo>
                    <a:cubicBezTo>
                      <a:pt x="2506392" y="219971"/>
                      <a:pt x="2504678" y="220399"/>
                      <a:pt x="2502963" y="220914"/>
                    </a:cubicBezTo>
                    <a:cubicBezTo>
                      <a:pt x="2501249" y="221428"/>
                      <a:pt x="2499620" y="221942"/>
                      <a:pt x="2498077" y="222457"/>
                    </a:cubicBezTo>
                    <a:cubicBezTo>
                      <a:pt x="2496191" y="222971"/>
                      <a:pt x="2494348" y="223357"/>
                      <a:pt x="2492548" y="223614"/>
                    </a:cubicBezTo>
                    <a:cubicBezTo>
                      <a:pt x="2490747" y="223871"/>
                      <a:pt x="2488990" y="224343"/>
                      <a:pt x="2487276" y="225028"/>
                    </a:cubicBezTo>
                    <a:cubicBezTo>
                      <a:pt x="2486075" y="225371"/>
                      <a:pt x="2485132" y="225629"/>
                      <a:pt x="2484447" y="225800"/>
                    </a:cubicBezTo>
                    <a:cubicBezTo>
                      <a:pt x="2483761" y="225971"/>
                      <a:pt x="2482732" y="226057"/>
                      <a:pt x="2481361" y="226057"/>
                    </a:cubicBezTo>
                    <a:cubicBezTo>
                      <a:pt x="2479817" y="226057"/>
                      <a:pt x="2478874" y="226229"/>
                      <a:pt x="2478532" y="226572"/>
                    </a:cubicBezTo>
                    <a:cubicBezTo>
                      <a:pt x="2478189" y="226914"/>
                      <a:pt x="2477503" y="227172"/>
                      <a:pt x="2476474" y="227343"/>
                    </a:cubicBezTo>
                    <a:cubicBezTo>
                      <a:pt x="2475274" y="227686"/>
                      <a:pt x="2474374" y="227857"/>
                      <a:pt x="2473774" y="227857"/>
                    </a:cubicBezTo>
                    <a:cubicBezTo>
                      <a:pt x="2473174" y="227857"/>
                      <a:pt x="2472188" y="228115"/>
                      <a:pt x="2470816" y="228629"/>
                    </a:cubicBezTo>
                    <a:cubicBezTo>
                      <a:pt x="2469788" y="228972"/>
                      <a:pt x="2468844" y="229143"/>
                      <a:pt x="2467988" y="229143"/>
                    </a:cubicBezTo>
                    <a:cubicBezTo>
                      <a:pt x="2467130" y="229143"/>
                      <a:pt x="2466273" y="229400"/>
                      <a:pt x="2465416" y="229915"/>
                    </a:cubicBezTo>
                    <a:cubicBezTo>
                      <a:pt x="2464558" y="230258"/>
                      <a:pt x="2463916" y="230729"/>
                      <a:pt x="2463487" y="231329"/>
                    </a:cubicBezTo>
                    <a:cubicBezTo>
                      <a:pt x="2463058" y="231929"/>
                      <a:pt x="2462244" y="232315"/>
                      <a:pt x="2461044" y="232487"/>
                    </a:cubicBezTo>
                    <a:cubicBezTo>
                      <a:pt x="2460015" y="232829"/>
                      <a:pt x="2459201" y="232872"/>
                      <a:pt x="2458601" y="232615"/>
                    </a:cubicBezTo>
                    <a:cubicBezTo>
                      <a:pt x="2458001" y="232358"/>
                      <a:pt x="2457186" y="232658"/>
                      <a:pt x="2456157" y="233515"/>
                    </a:cubicBezTo>
                    <a:cubicBezTo>
                      <a:pt x="2455129" y="234372"/>
                      <a:pt x="2454314" y="234673"/>
                      <a:pt x="2453714" y="234415"/>
                    </a:cubicBezTo>
                    <a:cubicBezTo>
                      <a:pt x="2453114" y="234158"/>
                      <a:pt x="2452300" y="234287"/>
                      <a:pt x="2451271" y="234801"/>
                    </a:cubicBezTo>
                    <a:cubicBezTo>
                      <a:pt x="2449214" y="235487"/>
                      <a:pt x="2447713" y="236087"/>
                      <a:pt x="2446770" y="236601"/>
                    </a:cubicBezTo>
                    <a:cubicBezTo>
                      <a:pt x="2445828" y="237116"/>
                      <a:pt x="2444927" y="237459"/>
                      <a:pt x="2444070" y="237630"/>
                    </a:cubicBezTo>
                    <a:lnTo>
                      <a:pt x="2442270" y="237630"/>
                    </a:lnTo>
                    <a:cubicBezTo>
                      <a:pt x="2441241" y="237287"/>
                      <a:pt x="2439612" y="235830"/>
                      <a:pt x="2437384" y="233258"/>
                    </a:cubicBezTo>
                    <a:cubicBezTo>
                      <a:pt x="2436355" y="232058"/>
                      <a:pt x="2435540" y="231372"/>
                      <a:pt x="2434940" y="231201"/>
                    </a:cubicBezTo>
                    <a:cubicBezTo>
                      <a:pt x="2434340" y="231029"/>
                      <a:pt x="2433612" y="230601"/>
                      <a:pt x="2432754" y="229915"/>
                    </a:cubicBezTo>
                    <a:cubicBezTo>
                      <a:pt x="2432240" y="229400"/>
                      <a:pt x="2431897" y="228843"/>
                      <a:pt x="2431726" y="228243"/>
                    </a:cubicBezTo>
                    <a:cubicBezTo>
                      <a:pt x="2431554" y="227643"/>
                      <a:pt x="2430869" y="226829"/>
                      <a:pt x="2429668" y="225800"/>
                    </a:cubicBezTo>
                    <a:cubicBezTo>
                      <a:pt x="2428811" y="224943"/>
                      <a:pt x="2427954" y="223485"/>
                      <a:pt x="2427097" y="221428"/>
                    </a:cubicBezTo>
                    <a:cubicBezTo>
                      <a:pt x="2426582" y="220228"/>
                      <a:pt x="2426111" y="219456"/>
                      <a:pt x="2425682" y="219113"/>
                    </a:cubicBezTo>
                    <a:cubicBezTo>
                      <a:pt x="2425253" y="218771"/>
                      <a:pt x="2424611" y="218170"/>
                      <a:pt x="2423753" y="217313"/>
                    </a:cubicBezTo>
                    <a:cubicBezTo>
                      <a:pt x="2423582" y="217142"/>
                      <a:pt x="2423368" y="216456"/>
                      <a:pt x="2423110" y="215256"/>
                    </a:cubicBezTo>
                    <a:cubicBezTo>
                      <a:pt x="2422853" y="214056"/>
                      <a:pt x="2422725" y="212898"/>
                      <a:pt x="2422725" y="211784"/>
                    </a:cubicBezTo>
                    <a:cubicBezTo>
                      <a:pt x="2422725" y="210670"/>
                      <a:pt x="2422768" y="209555"/>
                      <a:pt x="2422853" y="208441"/>
                    </a:cubicBezTo>
                    <a:cubicBezTo>
                      <a:pt x="2422939" y="207326"/>
                      <a:pt x="2423067" y="206598"/>
                      <a:pt x="2423239" y="206255"/>
                    </a:cubicBezTo>
                    <a:cubicBezTo>
                      <a:pt x="2423582" y="205569"/>
                      <a:pt x="2424182" y="205226"/>
                      <a:pt x="2425039" y="205226"/>
                    </a:cubicBezTo>
                    <a:cubicBezTo>
                      <a:pt x="2425896" y="205226"/>
                      <a:pt x="2426796" y="205226"/>
                      <a:pt x="2427739" y="205226"/>
                    </a:cubicBezTo>
                    <a:cubicBezTo>
                      <a:pt x="2428683" y="205226"/>
                      <a:pt x="2429583" y="205055"/>
                      <a:pt x="2430440" y="204712"/>
                    </a:cubicBezTo>
                    <a:cubicBezTo>
                      <a:pt x="2431297" y="204369"/>
                      <a:pt x="2432068" y="203683"/>
                      <a:pt x="2432754" y="202654"/>
                    </a:cubicBezTo>
                    <a:cubicBezTo>
                      <a:pt x="2433783" y="202654"/>
                      <a:pt x="2434512" y="202697"/>
                      <a:pt x="2434940" y="202783"/>
                    </a:cubicBezTo>
                    <a:cubicBezTo>
                      <a:pt x="2435369" y="202869"/>
                      <a:pt x="2436098" y="202654"/>
                      <a:pt x="2437126" y="202140"/>
                    </a:cubicBezTo>
                    <a:cubicBezTo>
                      <a:pt x="2438155" y="201797"/>
                      <a:pt x="2439184" y="201711"/>
                      <a:pt x="2440212" y="201883"/>
                    </a:cubicBezTo>
                    <a:cubicBezTo>
                      <a:pt x="2441927" y="202226"/>
                      <a:pt x="2443084" y="202054"/>
                      <a:pt x="2443684" y="201368"/>
                    </a:cubicBezTo>
                    <a:cubicBezTo>
                      <a:pt x="2444284" y="200683"/>
                      <a:pt x="2444756" y="199825"/>
                      <a:pt x="2445099" y="198797"/>
                    </a:cubicBezTo>
                    <a:cubicBezTo>
                      <a:pt x="2445613" y="198454"/>
                      <a:pt x="2446685" y="198582"/>
                      <a:pt x="2448313" y="199182"/>
                    </a:cubicBezTo>
                    <a:cubicBezTo>
                      <a:pt x="2449942" y="199782"/>
                      <a:pt x="2450928" y="200340"/>
                      <a:pt x="2451271" y="200854"/>
                    </a:cubicBezTo>
                    <a:cubicBezTo>
                      <a:pt x="2451785" y="201368"/>
                      <a:pt x="2451871" y="201583"/>
                      <a:pt x="2451528" y="201497"/>
                    </a:cubicBezTo>
                    <a:cubicBezTo>
                      <a:pt x="2451185" y="201411"/>
                      <a:pt x="2451528" y="201626"/>
                      <a:pt x="2452557" y="202140"/>
                    </a:cubicBezTo>
                    <a:cubicBezTo>
                      <a:pt x="2452729" y="202311"/>
                      <a:pt x="2453543" y="202311"/>
                      <a:pt x="2455000" y="202140"/>
                    </a:cubicBezTo>
                    <a:cubicBezTo>
                      <a:pt x="2456457" y="201968"/>
                      <a:pt x="2458043" y="201754"/>
                      <a:pt x="2459758" y="201497"/>
                    </a:cubicBezTo>
                    <a:cubicBezTo>
                      <a:pt x="2461472" y="201240"/>
                      <a:pt x="2463058" y="200940"/>
                      <a:pt x="2464516" y="200597"/>
                    </a:cubicBezTo>
                    <a:cubicBezTo>
                      <a:pt x="2465973" y="200254"/>
                      <a:pt x="2466873" y="199997"/>
                      <a:pt x="2467216" y="199825"/>
                    </a:cubicBezTo>
                    <a:cubicBezTo>
                      <a:pt x="2468073" y="199654"/>
                      <a:pt x="2468930" y="199654"/>
                      <a:pt x="2469788" y="199825"/>
                    </a:cubicBezTo>
                    <a:cubicBezTo>
                      <a:pt x="2470645" y="199997"/>
                      <a:pt x="2471674" y="199997"/>
                      <a:pt x="2472874" y="199825"/>
                    </a:cubicBezTo>
                    <a:cubicBezTo>
                      <a:pt x="2473217" y="198797"/>
                      <a:pt x="2473174" y="197854"/>
                      <a:pt x="2472745" y="196996"/>
                    </a:cubicBezTo>
                    <a:cubicBezTo>
                      <a:pt x="2472316" y="196139"/>
                      <a:pt x="2471931" y="194939"/>
                      <a:pt x="2471588" y="193396"/>
                    </a:cubicBezTo>
                    <a:cubicBezTo>
                      <a:pt x="2470559" y="189281"/>
                      <a:pt x="2469873" y="186452"/>
                      <a:pt x="2469530" y="184909"/>
                    </a:cubicBezTo>
                    <a:cubicBezTo>
                      <a:pt x="2469188" y="183366"/>
                      <a:pt x="2469016" y="182080"/>
                      <a:pt x="2469016" y="181052"/>
                    </a:cubicBezTo>
                    <a:cubicBezTo>
                      <a:pt x="2469016" y="180023"/>
                      <a:pt x="2468930" y="178651"/>
                      <a:pt x="2468759" y="176937"/>
                    </a:cubicBezTo>
                    <a:cubicBezTo>
                      <a:pt x="2468587" y="175222"/>
                      <a:pt x="2468073" y="172136"/>
                      <a:pt x="2467216" y="167678"/>
                    </a:cubicBezTo>
                    <a:lnTo>
                      <a:pt x="2465930" y="159192"/>
                    </a:lnTo>
                    <a:cubicBezTo>
                      <a:pt x="2465759" y="157992"/>
                      <a:pt x="2465673" y="156749"/>
                      <a:pt x="2465673" y="155463"/>
                    </a:cubicBezTo>
                    <a:cubicBezTo>
                      <a:pt x="2465673" y="154177"/>
                      <a:pt x="2465158" y="153019"/>
                      <a:pt x="2464130" y="151991"/>
                    </a:cubicBezTo>
                    <a:cubicBezTo>
                      <a:pt x="2463615" y="152334"/>
                      <a:pt x="2462972" y="152977"/>
                      <a:pt x="2462201" y="153920"/>
                    </a:cubicBezTo>
                    <a:cubicBezTo>
                      <a:pt x="2461429" y="154863"/>
                      <a:pt x="2460658" y="155934"/>
                      <a:pt x="2459886" y="157134"/>
                    </a:cubicBezTo>
                    <a:cubicBezTo>
                      <a:pt x="2459115" y="158334"/>
                      <a:pt x="2458129" y="159577"/>
                      <a:pt x="2456929" y="160863"/>
                    </a:cubicBezTo>
                    <a:cubicBezTo>
                      <a:pt x="2455729" y="162149"/>
                      <a:pt x="2454185" y="163135"/>
                      <a:pt x="2452300" y="163821"/>
                    </a:cubicBezTo>
                    <a:cubicBezTo>
                      <a:pt x="2451785" y="164164"/>
                      <a:pt x="2451100" y="164635"/>
                      <a:pt x="2450242" y="165235"/>
                    </a:cubicBezTo>
                    <a:cubicBezTo>
                      <a:pt x="2449385" y="165835"/>
                      <a:pt x="2448528" y="165964"/>
                      <a:pt x="2447670" y="165621"/>
                    </a:cubicBezTo>
                    <a:cubicBezTo>
                      <a:pt x="2446642" y="165107"/>
                      <a:pt x="2445356" y="164464"/>
                      <a:pt x="2443813" y="163692"/>
                    </a:cubicBezTo>
                    <a:cubicBezTo>
                      <a:pt x="2442270" y="162921"/>
                      <a:pt x="2440984" y="162278"/>
                      <a:pt x="2439955" y="161763"/>
                    </a:cubicBezTo>
                    <a:cubicBezTo>
                      <a:pt x="2439269" y="161592"/>
                      <a:pt x="2438884" y="161549"/>
                      <a:pt x="2438798" y="161635"/>
                    </a:cubicBezTo>
                    <a:cubicBezTo>
                      <a:pt x="2438712" y="161721"/>
                      <a:pt x="2438327" y="161592"/>
                      <a:pt x="2437641" y="161249"/>
                    </a:cubicBezTo>
                    <a:cubicBezTo>
                      <a:pt x="2436612" y="160392"/>
                      <a:pt x="2436141" y="159577"/>
                      <a:pt x="2436226" y="158806"/>
                    </a:cubicBezTo>
                    <a:cubicBezTo>
                      <a:pt x="2436312" y="158034"/>
                      <a:pt x="2436012" y="157306"/>
                      <a:pt x="2435326" y="156620"/>
                    </a:cubicBezTo>
                    <a:cubicBezTo>
                      <a:pt x="2434640" y="155934"/>
                      <a:pt x="2433955" y="155377"/>
                      <a:pt x="2433269" y="154948"/>
                    </a:cubicBezTo>
                    <a:cubicBezTo>
                      <a:pt x="2432583" y="154520"/>
                      <a:pt x="2432068" y="153791"/>
                      <a:pt x="2431726" y="152762"/>
                    </a:cubicBezTo>
                    <a:cubicBezTo>
                      <a:pt x="2431726" y="152591"/>
                      <a:pt x="2431554" y="151691"/>
                      <a:pt x="2431211" y="150062"/>
                    </a:cubicBezTo>
                    <a:cubicBezTo>
                      <a:pt x="2430869" y="148433"/>
                      <a:pt x="2430611" y="147447"/>
                      <a:pt x="2430440" y="147104"/>
                    </a:cubicBezTo>
                    <a:cubicBezTo>
                      <a:pt x="2430268" y="145390"/>
                      <a:pt x="2430054" y="144447"/>
                      <a:pt x="2429797" y="144276"/>
                    </a:cubicBezTo>
                    <a:cubicBezTo>
                      <a:pt x="2429540" y="144104"/>
                      <a:pt x="2429668" y="143247"/>
                      <a:pt x="2430183" y="141704"/>
                    </a:cubicBezTo>
                    <a:cubicBezTo>
                      <a:pt x="2430354" y="140847"/>
                      <a:pt x="2430268" y="139904"/>
                      <a:pt x="2429926" y="138875"/>
                    </a:cubicBezTo>
                    <a:cubicBezTo>
                      <a:pt x="2429583" y="137846"/>
                      <a:pt x="2429411" y="136817"/>
                      <a:pt x="2429411" y="135789"/>
                    </a:cubicBezTo>
                    <a:cubicBezTo>
                      <a:pt x="2429411" y="134589"/>
                      <a:pt x="2429240" y="133860"/>
                      <a:pt x="2428897" y="133603"/>
                    </a:cubicBezTo>
                    <a:cubicBezTo>
                      <a:pt x="2428554" y="133346"/>
                      <a:pt x="2428640" y="132360"/>
                      <a:pt x="2429154" y="130645"/>
                    </a:cubicBezTo>
                    <a:cubicBezTo>
                      <a:pt x="2429840" y="128759"/>
                      <a:pt x="2430183" y="127516"/>
                      <a:pt x="2430183" y="126916"/>
                    </a:cubicBezTo>
                    <a:cubicBezTo>
                      <a:pt x="2430183" y="126316"/>
                      <a:pt x="2430011" y="125802"/>
                      <a:pt x="2429668" y="125373"/>
                    </a:cubicBezTo>
                    <a:cubicBezTo>
                      <a:pt x="2429326" y="124945"/>
                      <a:pt x="2428897" y="124473"/>
                      <a:pt x="2428382" y="123959"/>
                    </a:cubicBezTo>
                    <a:cubicBezTo>
                      <a:pt x="2427868" y="123444"/>
                      <a:pt x="2427525" y="122330"/>
                      <a:pt x="2427354" y="120615"/>
                    </a:cubicBezTo>
                    <a:cubicBezTo>
                      <a:pt x="2427182" y="119587"/>
                      <a:pt x="2426796" y="118944"/>
                      <a:pt x="2426196" y="118687"/>
                    </a:cubicBezTo>
                    <a:cubicBezTo>
                      <a:pt x="2425596" y="118429"/>
                      <a:pt x="2425725" y="117444"/>
                      <a:pt x="2426582" y="115729"/>
                    </a:cubicBezTo>
                    <a:cubicBezTo>
                      <a:pt x="2427268" y="114186"/>
                      <a:pt x="2427868" y="113243"/>
                      <a:pt x="2428382" y="112900"/>
                    </a:cubicBezTo>
                    <a:cubicBezTo>
                      <a:pt x="2428897" y="112557"/>
                      <a:pt x="2429411" y="112300"/>
                      <a:pt x="2429926" y="112129"/>
                    </a:cubicBezTo>
                    <a:cubicBezTo>
                      <a:pt x="2430440" y="111957"/>
                      <a:pt x="2430954" y="112000"/>
                      <a:pt x="2431469" y="112257"/>
                    </a:cubicBezTo>
                    <a:cubicBezTo>
                      <a:pt x="2431983" y="112514"/>
                      <a:pt x="2432669" y="112557"/>
                      <a:pt x="2433526" y="112386"/>
                    </a:cubicBezTo>
                    <a:cubicBezTo>
                      <a:pt x="2437126" y="111700"/>
                      <a:pt x="2439698" y="111400"/>
                      <a:pt x="2441241" y="111486"/>
                    </a:cubicBezTo>
                    <a:cubicBezTo>
                      <a:pt x="2442784" y="111571"/>
                      <a:pt x="2443985" y="111957"/>
                      <a:pt x="2444842" y="112643"/>
                    </a:cubicBezTo>
                    <a:cubicBezTo>
                      <a:pt x="2445699" y="113329"/>
                      <a:pt x="2446427" y="114143"/>
                      <a:pt x="2447028" y="115086"/>
                    </a:cubicBezTo>
                    <a:cubicBezTo>
                      <a:pt x="2447628" y="116029"/>
                      <a:pt x="2448871" y="117015"/>
                      <a:pt x="2450757" y="118044"/>
                    </a:cubicBezTo>
                    <a:cubicBezTo>
                      <a:pt x="2452471" y="119415"/>
                      <a:pt x="2454571" y="120873"/>
                      <a:pt x="2457057" y="122416"/>
                    </a:cubicBezTo>
                    <a:cubicBezTo>
                      <a:pt x="2459544" y="123959"/>
                      <a:pt x="2461644" y="124987"/>
                      <a:pt x="2463358" y="125502"/>
                    </a:cubicBezTo>
                    <a:lnTo>
                      <a:pt x="2463873" y="120873"/>
                    </a:lnTo>
                    <a:lnTo>
                      <a:pt x="2463873" y="115215"/>
                    </a:lnTo>
                    <a:lnTo>
                      <a:pt x="2464387" y="110586"/>
                    </a:lnTo>
                    <a:cubicBezTo>
                      <a:pt x="2464387" y="109728"/>
                      <a:pt x="2464301" y="109043"/>
                      <a:pt x="2464130" y="108528"/>
                    </a:cubicBezTo>
                    <a:cubicBezTo>
                      <a:pt x="2463958" y="108014"/>
                      <a:pt x="2463958" y="107242"/>
                      <a:pt x="2464130" y="106214"/>
                    </a:cubicBezTo>
                    <a:cubicBezTo>
                      <a:pt x="2464473" y="104499"/>
                      <a:pt x="2464601" y="101885"/>
                      <a:pt x="2464516" y="98370"/>
                    </a:cubicBezTo>
                    <a:cubicBezTo>
                      <a:pt x="2464430" y="94855"/>
                      <a:pt x="2464301" y="91898"/>
                      <a:pt x="2464130" y="89497"/>
                    </a:cubicBezTo>
                    <a:cubicBezTo>
                      <a:pt x="2463958" y="87783"/>
                      <a:pt x="2464001" y="86154"/>
                      <a:pt x="2464258" y="84611"/>
                    </a:cubicBezTo>
                    <a:cubicBezTo>
                      <a:pt x="2464516" y="83068"/>
                      <a:pt x="2464816" y="81611"/>
                      <a:pt x="2465158" y="80239"/>
                    </a:cubicBezTo>
                    <a:cubicBezTo>
                      <a:pt x="2465158" y="78182"/>
                      <a:pt x="2465373" y="76038"/>
                      <a:pt x="2465801" y="73810"/>
                    </a:cubicBezTo>
                    <a:cubicBezTo>
                      <a:pt x="2466230" y="71581"/>
                      <a:pt x="2466616" y="69523"/>
                      <a:pt x="2466959" y="67637"/>
                    </a:cubicBezTo>
                    <a:lnTo>
                      <a:pt x="2466959" y="62494"/>
                    </a:lnTo>
                    <a:cubicBezTo>
                      <a:pt x="2466273" y="59922"/>
                      <a:pt x="2465844" y="58508"/>
                      <a:pt x="2465673" y="58250"/>
                    </a:cubicBezTo>
                    <a:cubicBezTo>
                      <a:pt x="2465501" y="57993"/>
                      <a:pt x="2464987" y="57179"/>
                      <a:pt x="2464130" y="55807"/>
                    </a:cubicBezTo>
                    <a:cubicBezTo>
                      <a:pt x="2462929" y="54093"/>
                      <a:pt x="2462672" y="52850"/>
                      <a:pt x="2463358" y="52078"/>
                    </a:cubicBezTo>
                    <a:cubicBezTo>
                      <a:pt x="2464044" y="51307"/>
                      <a:pt x="2464644" y="50407"/>
                      <a:pt x="2465158" y="49378"/>
                    </a:cubicBezTo>
                    <a:cubicBezTo>
                      <a:pt x="2465501" y="49035"/>
                      <a:pt x="2465630" y="48778"/>
                      <a:pt x="2465544" y="48606"/>
                    </a:cubicBezTo>
                    <a:cubicBezTo>
                      <a:pt x="2465459" y="48435"/>
                      <a:pt x="2465587" y="48006"/>
                      <a:pt x="2465930" y="47321"/>
                    </a:cubicBezTo>
                    <a:cubicBezTo>
                      <a:pt x="2468159" y="46635"/>
                      <a:pt x="2470473" y="47063"/>
                      <a:pt x="2472874" y="48606"/>
                    </a:cubicBezTo>
                    <a:cubicBezTo>
                      <a:pt x="2475274" y="50149"/>
                      <a:pt x="2477331" y="51435"/>
                      <a:pt x="2479046" y="52464"/>
                    </a:cubicBezTo>
                    <a:cubicBezTo>
                      <a:pt x="2480075" y="52978"/>
                      <a:pt x="2481060" y="53364"/>
                      <a:pt x="2482004" y="53621"/>
                    </a:cubicBezTo>
                    <a:cubicBezTo>
                      <a:pt x="2482946" y="53878"/>
                      <a:pt x="2483932" y="54607"/>
                      <a:pt x="2484961" y="55807"/>
                    </a:cubicBezTo>
                    <a:cubicBezTo>
                      <a:pt x="2486504" y="57007"/>
                      <a:pt x="2487661" y="57693"/>
                      <a:pt x="2488433" y="57865"/>
                    </a:cubicBezTo>
                    <a:cubicBezTo>
                      <a:pt x="2489204" y="58036"/>
                      <a:pt x="2489762" y="58336"/>
                      <a:pt x="2490104" y="58765"/>
                    </a:cubicBezTo>
                    <a:cubicBezTo>
                      <a:pt x="2490447" y="59193"/>
                      <a:pt x="2490619" y="59665"/>
                      <a:pt x="2490619" y="60179"/>
                    </a:cubicBezTo>
                    <a:cubicBezTo>
                      <a:pt x="2490619" y="60694"/>
                      <a:pt x="2490790" y="61894"/>
                      <a:pt x="2491133" y="63780"/>
                    </a:cubicBezTo>
                    <a:cubicBezTo>
                      <a:pt x="2491305" y="64808"/>
                      <a:pt x="2491605" y="65323"/>
                      <a:pt x="2492033" y="65323"/>
                    </a:cubicBezTo>
                    <a:cubicBezTo>
                      <a:pt x="2492462" y="65323"/>
                      <a:pt x="2492247" y="66180"/>
                      <a:pt x="2491390" y="67895"/>
                    </a:cubicBezTo>
                    <a:cubicBezTo>
                      <a:pt x="2490533" y="69438"/>
                      <a:pt x="2489933" y="70466"/>
                      <a:pt x="2489590" y="70981"/>
                    </a:cubicBezTo>
                    <a:cubicBezTo>
                      <a:pt x="2489247" y="71495"/>
                      <a:pt x="2488818" y="71881"/>
                      <a:pt x="2488304" y="72138"/>
                    </a:cubicBezTo>
                    <a:cubicBezTo>
                      <a:pt x="2487790" y="72395"/>
                      <a:pt x="2487319" y="72567"/>
                      <a:pt x="2486890" y="72652"/>
                    </a:cubicBezTo>
                    <a:cubicBezTo>
                      <a:pt x="2486461" y="72738"/>
                      <a:pt x="2485990" y="73124"/>
                      <a:pt x="2485475" y="73810"/>
                    </a:cubicBezTo>
                    <a:cubicBezTo>
                      <a:pt x="2485132" y="74324"/>
                      <a:pt x="2484832" y="75095"/>
                      <a:pt x="2484575" y="76124"/>
                    </a:cubicBezTo>
                    <a:cubicBezTo>
                      <a:pt x="2484318" y="77153"/>
                      <a:pt x="2483932" y="78267"/>
                      <a:pt x="2483418" y="79467"/>
                    </a:cubicBezTo>
                    <a:cubicBezTo>
                      <a:pt x="2483075" y="80496"/>
                      <a:pt x="2482561" y="81996"/>
                      <a:pt x="2481875" y="83968"/>
                    </a:cubicBezTo>
                    <a:cubicBezTo>
                      <a:pt x="2481189" y="85940"/>
                      <a:pt x="2480675" y="87526"/>
                      <a:pt x="2480332" y="88726"/>
                    </a:cubicBezTo>
                    <a:cubicBezTo>
                      <a:pt x="2480160" y="89583"/>
                      <a:pt x="2480203" y="90054"/>
                      <a:pt x="2480460" y="90140"/>
                    </a:cubicBezTo>
                    <a:cubicBezTo>
                      <a:pt x="2480718" y="90226"/>
                      <a:pt x="2480675" y="90697"/>
                      <a:pt x="2480332" y="91555"/>
                    </a:cubicBezTo>
                    <a:cubicBezTo>
                      <a:pt x="2480332" y="92755"/>
                      <a:pt x="2480332" y="93569"/>
                      <a:pt x="2480332" y="93998"/>
                    </a:cubicBezTo>
                    <a:cubicBezTo>
                      <a:pt x="2480332" y="94426"/>
                      <a:pt x="2480332" y="94726"/>
                      <a:pt x="2480332" y="94898"/>
                    </a:cubicBezTo>
                    <a:cubicBezTo>
                      <a:pt x="2480332" y="95069"/>
                      <a:pt x="2480332" y="95369"/>
                      <a:pt x="2480332" y="95798"/>
                    </a:cubicBezTo>
                    <a:cubicBezTo>
                      <a:pt x="2480332" y="96227"/>
                      <a:pt x="2480503" y="96955"/>
                      <a:pt x="2480846" y="97984"/>
                    </a:cubicBezTo>
                    <a:lnTo>
                      <a:pt x="2481361" y="108785"/>
                    </a:lnTo>
                    <a:cubicBezTo>
                      <a:pt x="2481361" y="109471"/>
                      <a:pt x="2481318" y="110028"/>
                      <a:pt x="2481232" y="110457"/>
                    </a:cubicBezTo>
                    <a:cubicBezTo>
                      <a:pt x="2481146" y="110886"/>
                      <a:pt x="2481103" y="111529"/>
                      <a:pt x="2481103" y="112386"/>
                    </a:cubicBezTo>
                    <a:cubicBezTo>
                      <a:pt x="2481103" y="113415"/>
                      <a:pt x="2481189" y="114615"/>
                      <a:pt x="2481361" y="115986"/>
                    </a:cubicBezTo>
                    <a:cubicBezTo>
                      <a:pt x="2481532" y="117358"/>
                      <a:pt x="2481789" y="118644"/>
                      <a:pt x="2482132" y="119844"/>
                    </a:cubicBezTo>
                    <a:cubicBezTo>
                      <a:pt x="2482303" y="121558"/>
                      <a:pt x="2482346" y="122759"/>
                      <a:pt x="2482260" y="123444"/>
                    </a:cubicBezTo>
                    <a:cubicBezTo>
                      <a:pt x="2482175" y="124130"/>
                      <a:pt x="2482218" y="125330"/>
                      <a:pt x="2482389" y="127045"/>
                    </a:cubicBezTo>
                    <a:cubicBezTo>
                      <a:pt x="2483932" y="127045"/>
                      <a:pt x="2485132" y="127002"/>
                      <a:pt x="2485990" y="126916"/>
                    </a:cubicBezTo>
                    <a:cubicBezTo>
                      <a:pt x="2486847" y="126830"/>
                      <a:pt x="2487618" y="126659"/>
                      <a:pt x="2488304" y="126402"/>
                    </a:cubicBezTo>
                    <a:cubicBezTo>
                      <a:pt x="2488990" y="126145"/>
                      <a:pt x="2489676" y="125802"/>
                      <a:pt x="2490362" y="125373"/>
                    </a:cubicBezTo>
                    <a:cubicBezTo>
                      <a:pt x="2491047" y="124945"/>
                      <a:pt x="2491647" y="124644"/>
                      <a:pt x="2492162" y="124473"/>
                    </a:cubicBezTo>
                    <a:cubicBezTo>
                      <a:pt x="2492676" y="124302"/>
                      <a:pt x="2493533" y="123916"/>
                      <a:pt x="2494734" y="123316"/>
                    </a:cubicBezTo>
                    <a:cubicBezTo>
                      <a:pt x="2495934" y="122716"/>
                      <a:pt x="2497177" y="122073"/>
                      <a:pt x="2498463" y="121387"/>
                    </a:cubicBezTo>
                    <a:cubicBezTo>
                      <a:pt x="2499748" y="120701"/>
                      <a:pt x="2501034" y="120015"/>
                      <a:pt x="2502320" y="119330"/>
                    </a:cubicBezTo>
                    <a:cubicBezTo>
                      <a:pt x="2503606" y="118644"/>
                      <a:pt x="2504506" y="118215"/>
                      <a:pt x="2505021" y="118044"/>
                    </a:cubicBezTo>
                    <a:cubicBezTo>
                      <a:pt x="2506049" y="117529"/>
                      <a:pt x="2506864" y="117186"/>
                      <a:pt x="2507464" y="117015"/>
                    </a:cubicBezTo>
                    <a:cubicBezTo>
                      <a:pt x="2508064" y="116844"/>
                      <a:pt x="2508964" y="116415"/>
                      <a:pt x="2510164" y="115729"/>
                    </a:cubicBezTo>
                    <a:cubicBezTo>
                      <a:pt x="2511021" y="115043"/>
                      <a:pt x="2511707" y="114572"/>
                      <a:pt x="2512221" y="114315"/>
                    </a:cubicBezTo>
                    <a:cubicBezTo>
                      <a:pt x="2512736" y="114057"/>
                      <a:pt x="2513507" y="113757"/>
                      <a:pt x="2514536" y="113415"/>
                    </a:cubicBezTo>
                    <a:cubicBezTo>
                      <a:pt x="2516422" y="112729"/>
                      <a:pt x="2517451" y="112386"/>
                      <a:pt x="2517622" y="112386"/>
                    </a:cubicBezTo>
                    <a:cubicBezTo>
                      <a:pt x="2517794" y="112386"/>
                      <a:pt x="2518822" y="112386"/>
                      <a:pt x="2520708" y="112386"/>
                    </a:cubicBezTo>
                    <a:cubicBezTo>
                      <a:pt x="2520708" y="113415"/>
                      <a:pt x="2520708" y="113843"/>
                      <a:pt x="2520708" y="113672"/>
                    </a:cubicBezTo>
                    <a:cubicBezTo>
                      <a:pt x="2520708" y="113500"/>
                      <a:pt x="2520194" y="113672"/>
                      <a:pt x="2519165" y="114186"/>
                    </a:cubicBezTo>
                    <a:cubicBezTo>
                      <a:pt x="2518822" y="114529"/>
                      <a:pt x="2518479" y="114786"/>
                      <a:pt x="2518136" y="114958"/>
                    </a:cubicBezTo>
                    <a:cubicBezTo>
                      <a:pt x="2517794" y="115129"/>
                      <a:pt x="2517365" y="115386"/>
                      <a:pt x="2516851" y="115729"/>
                    </a:cubicBezTo>
                    <a:cubicBezTo>
                      <a:pt x="2516336" y="116072"/>
                      <a:pt x="2515994" y="116329"/>
                      <a:pt x="2515822" y="116501"/>
                    </a:cubicBezTo>
                    <a:cubicBezTo>
                      <a:pt x="2515650" y="116672"/>
                      <a:pt x="2515308" y="116929"/>
                      <a:pt x="2514793" y="117272"/>
                    </a:cubicBezTo>
                    <a:cubicBezTo>
                      <a:pt x="2513765" y="117958"/>
                      <a:pt x="2512693" y="118644"/>
                      <a:pt x="2511578" y="119330"/>
                    </a:cubicBezTo>
                    <a:cubicBezTo>
                      <a:pt x="2510464" y="120015"/>
                      <a:pt x="2509307" y="120787"/>
                      <a:pt x="2508107" y="121644"/>
                    </a:cubicBezTo>
                    <a:cubicBezTo>
                      <a:pt x="2507078" y="122501"/>
                      <a:pt x="2506349" y="123016"/>
                      <a:pt x="2505921" y="123187"/>
                    </a:cubicBezTo>
                    <a:cubicBezTo>
                      <a:pt x="2505492" y="123359"/>
                      <a:pt x="2504763" y="123787"/>
                      <a:pt x="2503735" y="124473"/>
                    </a:cubicBezTo>
                    <a:cubicBezTo>
                      <a:pt x="2501335" y="125845"/>
                      <a:pt x="2500091" y="127216"/>
                      <a:pt x="2500006" y="128588"/>
                    </a:cubicBezTo>
                    <a:cubicBezTo>
                      <a:pt x="2499920" y="129959"/>
                      <a:pt x="2499620" y="131931"/>
                      <a:pt x="2499106" y="134503"/>
                    </a:cubicBezTo>
                    <a:cubicBezTo>
                      <a:pt x="2498420" y="139303"/>
                      <a:pt x="2497948" y="145176"/>
                      <a:pt x="2497691" y="152119"/>
                    </a:cubicBezTo>
                    <a:cubicBezTo>
                      <a:pt x="2497434" y="159063"/>
                      <a:pt x="2497048" y="165278"/>
                      <a:pt x="2496534" y="170765"/>
                    </a:cubicBezTo>
                    <a:cubicBezTo>
                      <a:pt x="2496362" y="171450"/>
                      <a:pt x="2496277" y="172565"/>
                      <a:pt x="2496277" y="174108"/>
                    </a:cubicBezTo>
                    <a:cubicBezTo>
                      <a:pt x="2495934" y="175137"/>
                      <a:pt x="2495677" y="175565"/>
                      <a:pt x="2495505" y="175394"/>
                    </a:cubicBezTo>
                    <a:cubicBezTo>
                      <a:pt x="2495334" y="175222"/>
                      <a:pt x="2495505" y="175822"/>
                      <a:pt x="2496020" y="177194"/>
                    </a:cubicBezTo>
                    <a:cubicBezTo>
                      <a:pt x="2496362" y="178223"/>
                      <a:pt x="2496491" y="178651"/>
                      <a:pt x="2496405" y="178480"/>
                    </a:cubicBezTo>
                    <a:cubicBezTo>
                      <a:pt x="2496319" y="178308"/>
                      <a:pt x="2496105" y="178737"/>
                      <a:pt x="2495762" y="179766"/>
                    </a:cubicBezTo>
                    <a:cubicBezTo>
                      <a:pt x="2495248" y="180794"/>
                      <a:pt x="2495034" y="182337"/>
                      <a:pt x="2495119" y="184395"/>
                    </a:cubicBezTo>
                    <a:cubicBezTo>
                      <a:pt x="2495205" y="186452"/>
                      <a:pt x="2495505" y="187995"/>
                      <a:pt x="2496020" y="189024"/>
                    </a:cubicBezTo>
                    <a:cubicBezTo>
                      <a:pt x="2496191" y="189881"/>
                      <a:pt x="2496705" y="190481"/>
                      <a:pt x="2497562" y="190824"/>
                    </a:cubicBezTo>
                    <a:cubicBezTo>
                      <a:pt x="2498591" y="191167"/>
                      <a:pt x="2499063" y="191553"/>
                      <a:pt x="2498977" y="191981"/>
                    </a:cubicBezTo>
                    <a:cubicBezTo>
                      <a:pt x="2498891" y="192410"/>
                      <a:pt x="2499191" y="192882"/>
                      <a:pt x="2499877" y="193396"/>
                    </a:cubicBezTo>
                    <a:cubicBezTo>
                      <a:pt x="2501249" y="194253"/>
                      <a:pt x="2502835" y="194468"/>
                      <a:pt x="2504635" y="194039"/>
                    </a:cubicBezTo>
                    <a:cubicBezTo>
                      <a:pt x="2506435" y="193610"/>
                      <a:pt x="2508021" y="192967"/>
                      <a:pt x="2509393" y="192110"/>
                    </a:cubicBezTo>
                    <a:cubicBezTo>
                      <a:pt x="2510250" y="191767"/>
                      <a:pt x="2510764" y="191681"/>
                      <a:pt x="2510935" y="191853"/>
                    </a:cubicBezTo>
                    <a:cubicBezTo>
                      <a:pt x="2511107" y="192024"/>
                      <a:pt x="2511621" y="192110"/>
                      <a:pt x="2512479" y="192110"/>
                    </a:cubicBezTo>
                    <a:lnTo>
                      <a:pt x="2512993" y="190310"/>
                    </a:lnTo>
                    <a:cubicBezTo>
                      <a:pt x="2512307" y="189453"/>
                      <a:pt x="2511707" y="188938"/>
                      <a:pt x="2511193" y="188767"/>
                    </a:cubicBezTo>
                    <a:cubicBezTo>
                      <a:pt x="2510679" y="188595"/>
                      <a:pt x="2510250" y="188167"/>
                      <a:pt x="2509907" y="187481"/>
                    </a:cubicBezTo>
                    <a:cubicBezTo>
                      <a:pt x="2508707" y="186452"/>
                      <a:pt x="2507892" y="185252"/>
                      <a:pt x="2507464" y="183880"/>
                    </a:cubicBezTo>
                    <a:cubicBezTo>
                      <a:pt x="2507035" y="182509"/>
                      <a:pt x="2506392" y="181223"/>
                      <a:pt x="2505535" y="180023"/>
                    </a:cubicBezTo>
                    <a:cubicBezTo>
                      <a:pt x="2505021" y="179166"/>
                      <a:pt x="2504592" y="178566"/>
                      <a:pt x="2504249" y="178223"/>
                    </a:cubicBezTo>
                    <a:cubicBezTo>
                      <a:pt x="2503906" y="177880"/>
                      <a:pt x="2503906" y="177194"/>
                      <a:pt x="2504249" y="176165"/>
                    </a:cubicBezTo>
                    <a:cubicBezTo>
                      <a:pt x="2505278" y="175822"/>
                      <a:pt x="2505921" y="175865"/>
                      <a:pt x="2506178" y="176294"/>
                    </a:cubicBezTo>
                    <a:cubicBezTo>
                      <a:pt x="2506435" y="176722"/>
                      <a:pt x="2507078" y="177108"/>
                      <a:pt x="2508107" y="177451"/>
                    </a:cubicBezTo>
                    <a:cubicBezTo>
                      <a:pt x="2509307" y="177965"/>
                      <a:pt x="2510507" y="178651"/>
                      <a:pt x="2511707" y="179508"/>
                    </a:cubicBezTo>
                    <a:cubicBezTo>
                      <a:pt x="2512907" y="180366"/>
                      <a:pt x="2514022" y="180966"/>
                      <a:pt x="2515050" y="181309"/>
                    </a:cubicBezTo>
                    <a:cubicBezTo>
                      <a:pt x="2515736" y="181652"/>
                      <a:pt x="2516165" y="181909"/>
                      <a:pt x="2516336" y="182080"/>
                    </a:cubicBezTo>
                    <a:cubicBezTo>
                      <a:pt x="2516508" y="182252"/>
                      <a:pt x="2516594" y="182380"/>
                      <a:pt x="2516594" y="182466"/>
                    </a:cubicBezTo>
                    <a:cubicBezTo>
                      <a:pt x="2516594" y="182552"/>
                      <a:pt x="2516722" y="182595"/>
                      <a:pt x="2516979" y="182595"/>
                    </a:cubicBezTo>
                    <a:cubicBezTo>
                      <a:pt x="2517237" y="182595"/>
                      <a:pt x="2517708" y="182595"/>
                      <a:pt x="2518394" y="182595"/>
                    </a:cubicBezTo>
                    <a:cubicBezTo>
                      <a:pt x="2518394" y="181394"/>
                      <a:pt x="2518608" y="179766"/>
                      <a:pt x="2519037" y="177708"/>
                    </a:cubicBezTo>
                    <a:cubicBezTo>
                      <a:pt x="2519465" y="175651"/>
                      <a:pt x="2519851" y="173551"/>
                      <a:pt x="2520194" y="171407"/>
                    </a:cubicBezTo>
                    <a:cubicBezTo>
                      <a:pt x="2520537" y="169264"/>
                      <a:pt x="2520751" y="167250"/>
                      <a:pt x="2520837" y="165364"/>
                    </a:cubicBezTo>
                    <a:cubicBezTo>
                      <a:pt x="2520922" y="163478"/>
                      <a:pt x="2520794" y="161935"/>
                      <a:pt x="2520451" y="160735"/>
                    </a:cubicBezTo>
                    <a:cubicBezTo>
                      <a:pt x="2519765" y="160735"/>
                      <a:pt x="2519294" y="160906"/>
                      <a:pt x="2519037" y="161249"/>
                    </a:cubicBezTo>
                    <a:cubicBezTo>
                      <a:pt x="2518779" y="161592"/>
                      <a:pt x="2518479" y="162021"/>
                      <a:pt x="2518136" y="162535"/>
                    </a:cubicBezTo>
                    <a:cubicBezTo>
                      <a:pt x="2517965" y="161506"/>
                      <a:pt x="2518308" y="160306"/>
                      <a:pt x="2519165" y="158934"/>
                    </a:cubicBezTo>
                    <a:cubicBezTo>
                      <a:pt x="2520022" y="157563"/>
                      <a:pt x="2520537" y="156363"/>
                      <a:pt x="2520708" y="155334"/>
                    </a:cubicBezTo>
                    <a:lnTo>
                      <a:pt x="2523537" y="127816"/>
                    </a:lnTo>
                    <a:cubicBezTo>
                      <a:pt x="2523537" y="125759"/>
                      <a:pt x="2523709" y="124216"/>
                      <a:pt x="2524052" y="123187"/>
                    </a:cubicBezTo>
                    <a:cubicBezTo>
                      <a:pt x="2524394" y="122158"/>
                      <a:pt x="2524309" y="120444"/>
                      <a:pt x="2523794" y="118044"/>
                    </a:cubicBezTo>
                    <a:cubicBezTo>
                      <a:pt x="2523623" y="116158"/>
                      <a:pt x="2523709" y="114615"/>
                      <a:pt x="2524052" y="113415"/>
                    </a:cubicBezTo>
                    <a:cubicBezTo>
                      <a:pt x="2524394" y="112214"/>
                      <a:pt x="2524566" y="110757"/>
                      <a:pt x="2524566" y="109043"/>
                    </a:cubicBezTo>
                    <a:cubicBezTo>
                      <a:pt x="2524738" y="106128"/>
                      <a:pt x="2524994" y="103299"/>
                      <a:pt x="2525337" y="100556"/>
                    </a:cubicBezTo>
                    <a:cubicBezTo>
                      <a:pt x="2525680" y="97813"/>
                      <a:pt x="2526023" y="94984"/>
                      <a:pt x="2526366" y="92069"/>
                    </a:cubicBezTo>
                    <a:cubicBezTo>
                      <a:pt x="2526538" y="90012"/>
                      <a:pt x="2526666" y="88597"/>
                      <a:pt x="2526752" y="87826"/>
                    </a:cubicBezTo>
                    <a:cubicBezTo>
                      <a:pt x="2526837" y="87054"/>
                      <a:pt x="2526795" y="86454"/>
                      <a:pt x="2526623" y="86025"/>
                    </a:cubicBezTo>
                    <a:cubicBezTo>
                      <a:pt x="2526452" y="85597"/>
                      <a:pt x="2526366" y="85168"/>
                      <a:pt x="2526366" y="84739"/>
                    </a:cubicBezTo>
                    <a:cubicBezTo>
                      <a:pt x="2526366" y="84311"/>
                      <a:pt x="2526366" y="83754"/>
                      <a:pt x="2526366" y="83068"/>
                    </a:cubicBezTo>
                    <a:cubicBezTo>
                      <a:pt x="2526709" y="77067"/>
                      <a:pt x="2527009" y="71024"/>
                      <a:pt x="2527266" y="64937"/>
                    </a:cubicBezTo>
                    <a:cubicBezTo>
                      <a:pt x="2527523" y="58851"/>
                      <a:pt x="2527223" y="52807"/>
                      <a:pt x="2526366" y="46806"/>
                    </a:cubicBezTo>
                    <a:cubicBezTo>
                      <a:pt x="2526023" y="44920"/>
                      <a:pt x="2525895" y="43249"/>
                      <a:pt x="2525980" y="41791"/>
                    </a:cubicBezTo>
                    <a:cubicBezTo>
                      <a:pt x="2526066" y="40334"/>
                      <a:pt x="2526023" y="38748"/>
                      <a:pt x="2525852" y="37034"/>
                    </a:cubicBezTo>
                    <a:cubicBezTo>
                      <a:pt x="2525509" y="35662"/>
                      <a:pt x="2525037" y="34376"/>
                      <a:pt x="2524437" y="33176"/>
                    </a:cubicBezTo>
                    <a:cubicBezTo>
                      <a:pt x="2523837" y="31976"/>
                      <a:pt x="2523194" y="30776"/>
                      <a:pt x="2522509" y="29575"/>
                    </a:cubicBezTo>
                    <a:cubicBezTo>
                      <a:pt x="2521651" y="28204"/>
                      <a:pt x="2520794" y="27304"/>
                      <a:pt x="2519937" y="26875"/>
                    </a:cubicBezTo>
                    <a:cubicBezTo>
                      <a:pt x="2519079" y="26446"/>
                      <a:pt x="2519079" y="25118"/>
                      <a:pt x="2519937" y="22889"/>
                    </a:cubicBezTo>
                    <a:cubicBezTo>
                      <a:pt x="2521137" y="20146"/>
                      <a:pt x="2523109" y="18688"/>
                      <a:pt x="2525852" y="18517"/>
                    </a:cubicBezTo>
                    <a:close/>
                    <a:moveTo>
                      <a:pt x="1938178" y="14916"/>
                    </a:moveTo>
                    <a:cubicBezTo>
                      <a:pt x="1939550" y="15259"/>
                      <a:pt x="1940279" y="15431"/>
                      <a:pt x="1940364" y="15431"/>
                    </a:cubicBezTo>
                    <a:cubicBezTo>
                      <a:pt x="1940450" y="15431"/>
                      <a:pt x="1941007" y="15517"/>
                      <a:pt x="1942036" y="15688"/>
                    </a:cubicBezTo>
                    <a:cubicBezTo>
                      <a:pt x="1942379" y="15688"/>
                      <a:pt x="1942593" y="15731"/>
                      <a:pt x="1942679" y="15817"/>
                    </a:cubicBezTo>
                    <a:cubicBezTo>
                      <a:pt x="1942765" y="15902"/>
                      <a:pt x="1942979" y="15859"/>
                      <a:pt x="1943322" y="15688"/>
                    </a:cubicBezTo>
                    <a:cubicBezTo>
                      <a:pt x="1944179" y="15688"/>
                      <a:pt x="1945465" y="15859"/>
                      <a:pt x="1947180" y="16202"/>
                    </a:cubicBezTo>
                    <a:cubicBezTo>
                      <a:pt x="1949237" y="16717"/>
                      <a:pt x="1950780" y="17231"/>
                      <a:pt x="1951809" y="17745"/>
                    </a:cubicBezTo>
                    <a:cubicBezTo>
                      <a:pt x="1952837" y="17745"/>
                      <a:pt x="1953266" y="17745"/>
                      <a:pt x="1953095" y="17745"/>
                    </a:cubicBezTo>
                    <a:cubicBezTo>
                      <a:pt x="1952923" y="17745"/>
                      <a:pt x="1953266" y="17917"/>
                      <a:pt x="1954123" y="18260"/>
                    </a:cubicBezTo>
                    <a:lnTo>
                      <a:pt x="1954638" y="18774"/>
                    </a:lnTo>
                    <a:cubicBezTo>
                      <a:pt x="1955666" y="18774"/>
                      <a:pt x="1956266" y="18860"/>
                      <a:pt x="1956438" y="19031"/>
                    </a:cubicBezTo>
                    <a:cubicBezTo>
                      <a:pt x="1956609" y="19203"/>
                      <a:pt x="1956952" y="19460"/>
                      <a:pt x="1957467" y="19803"/>
                    </a:cubicBezTo>
                    <a:lnTo>
                      <a:pt x="1959267" y="20574"/>
                    </a:lnTo>
                    <a:cubicBezTo>
                      <a:pt x="1959610" y="20917"/>
                      <a:pt x="1960210" y="21432"/>
                      <a:pt x="1961067" y="22117"/>
                    </a:cubicBezTo>
                    <a:cubicBezTo>
                      <a:pt x="1961924" y="22803"/>
                      <a:pt x="1962438" y="23403"/>
                      <a:pt x="1962610" y="23918"/>
                    </a:cubicBezTo>
                    <a:cubicBezTo>
                      <a:pt x="1963467" y="24946"/>
                      <a:pt x="1964067" y="25632"/>
                      <a:pt x="1964410" y="25975"/>
                    </a:cubicBezTo>
                    <a:cubicBezTo>
                      <a:pt x="1965439" y="26489"/>
                      <a:pt x="1965868" y="26875"/>
                      <a:pt x="1965696" y="27132"/>
                    </a:cubicBezTo>
                    <a:cubicBezTo>
                      <a:pt x="1965525" y="27389"/>
                      <a:pt x="1965439" y="27861"/>
                      <a:pt x="1965439" y="28547"/>
                    </a:cubicBezTo>
                    <a:cubicBezTo>
                      <a:pt x="1965439" y="29918"/>
                      <a:pt x="1965567" y="30476"/>
                      <a:pt x="1965825" y="30218"/>
                    </a:cubicBezTo>
                    <a:cubicBezTo>
                      <a:pt x="1966082" y="29961"/>
                      <a:pt x="1965953" y="30347"/>
                      <a:pt x="1965439" y="31376"/>
                    </a:cubicBezTo>
                    <a:lnTo>
                      <a:pt x="1964925" y="31890"/>
                    </a:lnTo>
                    <a:lnTo>
                      <a:pt x="1965182" y="33433"/>
                    </a:lnTo>
                    <a:lnTo>
                      <a:pt x="1965439" y="37034"/>
                    </a:lnTo>
                    <a:cubicBezTo>
                      <a:pt x="1965610" y="37891"/>
                      <a:pt x="1965739" y="38191"/>
                      <a:pt x="1965825" y="37934"/>
                    </a:cubicBezTo>
                    <a:cubicBezTo>
                      <a:pt x="1965910" y="37676"/>
                      <a:pt x="1966039" y="37805"/>
                      <a:pt x="1966210" y="38319"/>
                    </a:cubicBezTo>
                    <a:cubicBezTo>
                      <a:pt x="1966210" y="38662"/>
                      <a:pt x="1966253" y="39005"/>
                      <a:pt x="1966339" y="39348"/>
                    </a:cubicBezTo>
                    <a:cubicBezTo>
                      <a:pt x="1966425" y="39691"/>
                      <a:pt x="1966468" y="39948"/>
                      <a:pt x="1966468" y="40120"/>
                    </a:cubicBezTo>
                    <a:lnTo>
                      <a:pt x="1966468" y="41406"/>
                    </a:lnTo>
                    <a:cubicBezTo>
                      <a:pt x="1966810" y="43463"/>
                      <a:pt x="1966810" y="44620"/>
                      <a:pt x="1966468" y="44877"/>
                    </a:cubicBezTo>
                    <a:cubicBezTo>
                      <a:pt x="1966125" y="45135"/>
                      <a:pt x="1965439" y="46035"/>
                      <a:pt x="1964410" y="47578"/>
                    </a:cubicBezTo>
                    <a:cubicBezTo>
                      <a:pt x="1964067" y="48092"/>
                      <a:pt x="1963853" y="48435"/>
                      <a:pt x="1963767" y="48606"/>
                    </a:cubicBezTo>
                    <a:cubicBezTo>
                      <a:pt x="1963682" y="48778"/>
                      <a:pt x="1963296" y="49121"/>
                      <a:pt x="1962610" y="49635"/>
                    </a:cubicBezTo>
                    <a:cubicBezTo>
                      <a:pt x="1960038" y="52378"/>
                      <a:pt x="1957938" y="54436"/>
                      <a:pt x="1956309" y="55807"/>
                    </a:cubicBezTo>
                    <a:cubicBezTo>
                      <a:pt x="1954681" y="57179"/>
                      <a:pt x="1953266" y="58379"/>
                      <a:pt x="1952066" y="59408"/>
                    </a:cubicBezTo>
                    <a:lnTo>
                      <a:pt x="1951809" y="59665"/>
                    </a:lnTo>
                    <a:cubicBezTo>
                      <a:pt x="1951123" y="60351"/>
                      <a:pt x="1950309" y="60994"/>
                      <a:pt x="1949366" y="61594"/>
                    </a:cubicBezTo>
                    <a:cubicBezTo>
                      <a:pt x="1948422" y="62194"/>
                      <a:pt x="1947694" y="62922"/>
                      <a:pt x="1947180" y="63780"/>
                    </a:cubicBezTo>
                    <a:cubicBezTo>
                      <a:pt x="1946837" y="64980"/>
                      <a:pt x="1946708" y="65580"/>
                      <a:pt x="1946794" y="65580"/>
                    </a:cubicBezTo>
                    <a:cubicBezTo>
                      <a:pt x="1946879" y="65580"/>
                      <a:pt x="1946494" y="66523"/>
                      <a:pt x="1945636" y="68409"/>
                    </a:cubicBezTo>
                    <a:lnTo>
                      <a:pt x="1944094" y="72009"/>
                    </a:lnTo>
                    <a:cubicBezTo>
                      <a:pt x="1943922" y="72352"/>
                      <a:pt x="1943836" y="72481"/>
                      <a:pt x="1943836" y="72395"/>
                    </a:cubicBezTo>
                    <a:cubicBezTo>
                      <a:pt x="1943836" y="72309"/>
                      <a:pt x="1943751" y="72695"/>
                      <a:pt x="1943579" y="73552"/>
                    </a:cubicBezTo>
                    <a:cubicBezTo>
                      <a:pt x="1944436" y="73724"/>
                      <a:pt x="1945894" y="74452"/>
                      <a:pt x="1947951" y="75738"/>
                    </a:cubicBezTo>
                    <a:cubicBezTo>
                      <a:pt x="1950008" y="77024"/>
                      <a:pt x="1951809" y="77324"/>
                      <a:pt x="1953352" y="76638"/>
                    </a:cubicBezTo>
                    <a:cubicBezTo>
                      <a:pt x="1954380" y="76467"/>
                      <a:pt x="1954938" y="76338"/>
                      <a:pt x="1955023" y="76253"/>
                    </a:cubicBezTo>
                    <a:cubicBezTo>
                      <a:pt x="1955109" y="76167"/>
                      <a:pt x="1955581" y="76296"/>
                      <a:pt x="1956438" y="76638"/>
                    </a:cubicBezTo>
                    <a:cubicBezTo>
                      <a:pt x="1957295" y="77153"/>
                      <a:pt x="1958495" y="77539"/>
                      <a:pt x="1960038" y="77796"/>
                    </a:cubicBezTo>
                    <a:cubicBezTo>
                      <a:pt x="1961581" y="78053"/>
                      <a:pt x="1962781" y="78010"/>
                      <a:pt x="1963639" y="77667"/>
                    </a:cubicBezTo>
                    <a:cubicBezTo>
                      <a:pt x="1965010" y="77324"/>
                      <a:pt x="1966210" y="77239"/>
                      <a:pt x="1967239" y="77410"/>
                    </a:cubicBezTo>
                    <a:cubicBezTo>
                      <a:pt x="1968268" y="77581"/>
                      <a:pt x="1969554" y="77667"/>
                      <a:pt x="1971097" y="77667"/>
                    </a:cubicBezTo>
                    <a:cubicBezTo>
                      <a:pt x="1972297" y="79382"/>
                      <a:pt x="1972683" y="80839"/>
                      <a:pt x="1972254" y="82039"/>
                    </a:cubicBezTo>
                    <a:cubicBezTo>
                      <a:pt x="1971825" y="83239"/>
                      <a:pt x="1972125" y="84354"/>
                      <a:pt x="1973154" y="85382"/>
                    </a:cubicBezTo>
                    <a:cubicBezTo>
                      <a:pt x="1973840" y="84868"/>
                      <a:pt x="1974312" y="84054"/>
                      <a:pt x="1974569" y="82939"/>
                    </a:cubicBezTo>
                    <a:cubicBezTo>
                      <a:pt x="1974826" y="81825"/>
                      <a:pt x="1975297" y="80925"/>
                      <a:pt x="1975983" y="80239"/>
                    </a:cubicBezTo>
                    <a:lnTo>
                      <a:pt x="1975983" y="85897"/>
                    </a:lnTo>
                    <a:cubicBezTo>
                      <a:pt x="1975983" y="86754"/>
                      <a:pt x="1975897" y="87397"/>
                      <a:pt x="1975726" y="87826"/>
                    </a:cubicBezTo>
                    <a:cubicBezTo>
                      <a:pt x="1975554" y="88254"/>
                      <a:pt x="1975297" y="88726"/>
                      <a:pt x="1974954" y="89240"/>
                    </a:cubicBezTo>
                    <a:cubicBezTo>
                      <a:pt x="1974612" y="91126"/>
                      <a:pt x="1973840" y="93483"/>
                      <a:pt x="1972640" y="96312"/>
                    </a:cubicBezTo>
                    <a:cubicBezTo>
                      <a:pt x="1971440" y="99141"/>
                      <a:pt x="1970754" y="101413"/>
                      <a:pt x="1970582" y="103128"/>
                    </a:cubicBezTo>
                    <a:cubicBezTo>
                      <a:pt x="1970411" y="103642"/>
                      <a:pt x="1970368" y="103985"/>
                      <a:pt x="1970454" y="104156"/>
                    </a:cubicBezTo>
                    <a:cubicBezTo>
                      <a:pt x="1970540" y="104328"/>
                      <a:pt x="1970497" y="104671"/>
                      <a:pt x="1970325" y="105185"/>
                    </a:cubicBezTo>
                    <a:cubicBezTo>
                      <a:pt x="1970325" y="105528"/>
                      <a:pt x="1970240" y="105742"/>
                      <a:pt x="1970068" y="105828"/>
                    </a:cubicBezTo>
                    <a:cubicBezTo>
                      <a:pt x="1969897" y="105914"/>
                      <a:pt x="1969811" y="106299"/>
                      <a:pt x="1969811" y="106985"/>
                    </a:cubicBezTo>
                    <a:lnTo>
                      <a:pt x="1969297" y="113672"/>
                    </a:lnTo>
                    <a:cubicBezTo>
                      <a:pt x="1969125" y="114015"/>
                      <a:pt x="1969039" y="114357"/>
                      <a:pt x="1969039" y="114700"/>
                    </a:cubicBezTo>
                    <a:cubicBezTo>
                      <a:pt x="1968696" y="115729"/>
                      <a:pt x="1968439" y="116243"/>
                      <a:pt x="1968268" y="116243"/>
                    </a:cubicBezTo>
                    <a:cubicBezTo>
                      <a:pt x="1968096" y="116243"/>
                      <a:pt x="1968268" y="116844"/>
                      <a:pt x="1968782" y="118044"/>
                    </a:cubicBezTo>
                    <a:cubicBezTo>
                      <a:pt x="1968954" y="118387"/>
                      <a:pt x="1968996" y="118687"/>
                      <a:pt x="1968911" y="118944"/>
                    </a:cubicBezTo>
                    <a:cubicBezTo>
                      <a:pt x="1968825" y="119201"/>
                      <a:pt x="1968782" y="119501"/>
                      <a:pt x="1968782" y="119844"/>
                    </a:cubicBezTo>
                    <a:cubicBezTo>
                      <a:pt x="1968439" y="120530"/>
                      <a:pt x="1968353" y="121087"/>
                      <a:pt x="1968525" y="121516"/>
                    </a:cubicBezTo>
                    <a:cubicBezTo>
                      <a:pt x="1968696" y="121944"/>
                      <a:pt x="1968439" y="123359"/>
                      <a:pt x="1967754" y="125759"/>
                    </a:cubicBezTo>
                    <a:cubicBezTo>
                      <a:pt x="1967582" y="126445"/>
                      <a:pt x="1967411" y="127131"/>
                      <a:pt x="1967239" y="127816"/>
                    </a:cubicBezTo>
                    <a:cubicBezTo>
                      <a:pt x="1967068" y="128674"/>
                      <a:pt x="1966896" y="129402"/>
                      <a:pt x="1966725" y="130002"/>
                    </a:cubicBezTo>
                    <a:cubicBezTo>
                      <a:pt x="1966553" y="130602"/>
                      <a:pt x="1966553" y="131331"/>
                      <a:pt x="1966725" y="132188"/>
                    </a:cubicBezTo>
                    <a:cubicBezTo>
                      <a:pt x="1967068" y="133903"/>
                      <a:pt x="1967496" y="134846"/>
                      <a:pt x="1968011" y="135017"/>
                    </a:cubicBezTo>
                    <a:cubicBezTo>
                      <a:pt x="1968525" y="135189"/>
                      <a:pt x="1968525" y="136046"/>
                      <a:pt x="1968011" y="137589"/>
                    </a:cubicBezTo>
                    <a:cubicBezTo>
                      <a:pt x="1967668" y="138618"/>
                      <a:pt x="1967710" y="139303"/>
                      <a:pt x="1968139" y="139646"/>
                    </a:cubicBezTo>
                    <a:cubicBezTo>
                      <a:pt x="1968568" y="139989"/>
                      <a:pt x="1968525" y="140675"/>
                      <a:pt x="1968011" y="141704"/>
                    </a:cubicBezTo>
                    <a:cubicBezTo>
                      <a:pt x="1967668" y="142732"/>
                      <a:pt x="1967582" y="143418"/>
                      <a:pt x="1967754" y="143761"/>
                    </a:cubicBezTo>
                    <a:cubicBezTo>
                      <a:pt x="1967925" y="144104"/>
                      <a:pt x="1968182" y="144876"/>
                      <a:pt x="1968525" y="146076"/>
                    </a:cubicBezTo>
                    <a:cubicBezTo>
                      <a:pt x="1966982" y="147447"/>
                      <a:pt x="1965825" y="148733"/>
                      <a:pt x="1965053" y="149933"/>
                    </a:cubicBezTo>
                    <a:cubicBezTo>
                      <a:pt x="1964282" y="151134"/>
                      <a:pt x="1963124" y="152162"/>
                      <a:pt x="1961581" y="153019"/>
                    </a:cubicBezTo>
                    <a:cubicBezTo>
                      <a:pt x="1960724" y="153362"/>
                      <a:pt x="1959610" y="154005"/>
                      <a:pt x="1958238" y="154948"/>
                    </a:cubicBezTo>
                    <a:cubicBezTo>
                      <a:pt x="1956866" y="155891"/>
                      <a:pt x="1955409" y="155505"/>
                      <a:pt x="1953866" y="153791"/>
                    </a:cubicBezTo>
                    <a:cubicBezTo>
                      <a:pt x="1953180" y="153277"/>
                      <a:pt x="1952580" y="152934"/>
                      <a:pt x="1952066" y="152762"/>
                    </a:cubicBezTo>
                    <a:cubicBezTo>
                      <a:pt x="1951552" y="152591"/>
                      <a:pt x="1950951" y="152505"/>
                      <a:pt x="1950266" y="152505"/>
                    </a:cubicBezTo>
                    <a:cubicBezTo>
                      <a:pt x="1949580" y="152505"/>
                      <a:pt x="1948808" y="152334"/>
                      <a:pt x="1947951" y="151991"/>
                    </a:cubicBezTo>
                    <a:cubicBezTo>
                      <a:pt x="1947094" y="151648"/>
                      <a:pt x="1945722" y="150876"/>
                      <a:pt x="1943836" y="149676"/>
                    </a:cubicBezTo>
                    <a:cubicBezTo>
                      <a:pt x="1942636" y="149676"/>
                      <a:pt x="1941950" y="149676"/>
                      <a:pt x="1941779" y="149676"/>
                    </a:cubicBezTo>
                    <a:cubicBezTo>
                      <a:pt x="1941607" y="149676"/>
                      <a:pt x="1940922" y="149505"/>
                      <a:pt x="1939722" y="149162"/>
                    </a:cubicBezTo>
                    <a:cubicBezTo>
                      <a:pt x="1939379" y="150019"/>
                      <a:pt x="1939079" y="150619"/>
                      <a:pt x="1938821" y="150962"/>
                    </a:cubicBezTo>
                    <a:cubicBezTo>
                      <a:pt x="1938564" y="151305"/>
                      <a:pt x="1938393" y="151648"/>
                      <a:pt x="1938307" y="151991"/>
                    </a:cubicBezTo>
                    <a:cubicBezTo>
                      <a:pt x="1938221" y="152334"/>
                      <a:pt x="1938178" y="152677"/>
                      <a:pt x="1938178" y="153019"/>
                    </a:cubicBezTo>
                    <a:cubicBezTo>
                      <a:pt x="1938178" y="153362"/>
                      <a:pt x="1938007" y="153962"/>
                      <a:pt x="1937664" y="154820"/>
                    </a:cubicBezTo>
                    <a:cubicBezTo>
                      <a:pt x="1937321" y="155677"/>
                      <a:pt x="1937150" y="156363"/>
                      <a:pt x="1937150" y="156877"/>
                    </a:cubicBezTo>
                    <a:cubicBezTo>
                      <a:pt x="1936807" y="157563"/>
                      <a:pt x="1936721" y="158206"/>
                      <a:pt x="1936893" y="158806"/>
                    </a:cubicBezTo>
                    <a:cubicBezTo>
                      <a:pt x="1937064" y="159406"/>
                      <a:pt x="1937064" y="160049"/>
                      <a:pt x="1936893" y="160735"/>
                    </a:cubicBezTo>
                    <a:cubicBezTo>
                      <a:pt x="1936893" y="161421"/>
                      <a:pt x="1936850" y="161806"/>
                      <a:pt x="1936764" y="161892"/>
                    </a:cubicBezTo>
                    <a:cubicBezTo>
                      <a:pt x="1936678" y="161978"/>
                      <a:pt x="1936635" y="162363"/>
                      <a:pt x="1936635" y="163049"/>
                    </a:cubicBezTo>
                    <a:cubicBezTo>
                      <a:pt x="1936464" y="163907"/>
                      <a:pt x="1936292" y="164764"/>
                      <a:pt x="1936121" y="165621"/>
                    </a:cubicBezTo>
                    <a:cubicBezTo>
                      <a:pt x="1935950" y="167336"/>
                      <a:pt x="1935864" y="169050"/>
                      <a:pt x="1935864" y="170765"/>
                    </a:cubicBezTo>
                    <a:cubicBezTo>
                      <a:pt x="1935864" y="172479"/>
                      <a:pt x="1935864" y="174279"/>
                      <a:pt x="1935864" y="176165"/>
                    </a:cubicBezTo>
                    <a:lnTo>
                      <a:pt x="1935864" y="180794"/>
                    </a:lnTo>
                    <a:cubicBezTo>
                      <a:pt x="1936035" y="181480"/>
                      <a:pt x="1936035" y="182252"/>
                      <a:pt x="1935864" y="183109"/>
                    </a:cubicBezTo>
                    <a:cubicBezTo>
                      <a:pt x="1935692" y="183966"/>
                      <a:pt x="1935692" y="184738"/>
                      <a:pt x="1935864" y="185424"/>
                    </a:cubicBezTo>
                    <a:cubicBezTo>
                      <a:pt x="1936035" y="186795"/>
                      <a:pt x="1936078" y="187995"/>
                      <a:pt x="1935992" y="189024"/>
                    </a:cubicBezTo>
                    <a:cubicBezTo>
                      <a:pt x="1935907" y="190053"/>
                      <a:pt x="1936121" y="191253"/>
                      <a:pt x="1936635" y="192624"/>
                    </a:cubicBezTo>
                    <a:cubicBezTo>
                      <a:pt x="1937493" y="194339"/>
                      <a:pt x="1937835" y="195539"/>
                      <a:pt x="1937664" y="196225"/>
                    </a:cubicBezTo>
                    <a:lnTo>
                      <a:pt x="1938178" y="200854"/>
                    </a:lnTo>
                    <a:cubicBezTo>
                      <a:pt x="1938178" y="201197"/>
                      <a:pt x="1938307" y="201497"/>
                      <a:pt x="1938564" y="201754"/>
                    </a:cubicBezTo>
                    <a:cubicBezTo>
                      <a:pt x="1938821" y="202011"/>
                      <a:pt x="1938864" y="202097"/>
                      <a:pt x="1938693" y="202011"/>
                    </a:cubicBezTo>
                    <a:cubicBezTo>
                      <a:pt x="1938521" y="201926"/>
                      <a:pt x="1938607" y="202054"/>
                      <a:pt x="1938950" y="202397"/>
                    </a:cubicBezTo>
                    <a:cubicBezTo>
                      <a:pt x="1939293" y="202740"/>
                      <a:pt x="1939464" y="203383"/>
                      <a:pt x="1939464" y="204326"/>
                    </a:cubicBezTo>
                    <a:cubicBezTo>
                      <a:pt x="1939464" y="205269"/>
                      <a:pt x="1939550" y="206169"/>
                      <a:pt x="1939722" y="207026"/>
                    </a:cubicBezTo>
                    <a:cubicBezTo>
                      <a:pt x="1939893" y="208055"/>
                      <a:pt x="1939936" y="208441"/>
                      <a:pt x="1939850" y="208184"/>
                    </a:cubicBezTo>
                    <a:cubicBezTo>
                      <a:pt x="1939764" y="207926"/>
                      <a:pt x="1939979" y="208141"/>
                      <a:pt x="1940493" y="208826"/>
                    </a:cubicBezTo>
                    <a:cubicBezTo>
                      <a:pt x="1941350" y="209684"/>
                      <a:pt x="1941865" y="210541"/>
                      <a:pt x="1942036" y="211398"/>
                    </a:cubicBezTo>
                    <a:cubicBezTo>
                      <a:pt x="1942207" y="212255"/>
                      <a:pt x="1942465" y="213370"/>
                      <a:pt x="1942808" y="214741"/>
                    </a:cubicBezTo>
                    <a:cubicBezTo>
                      <a:pt x="1942979" y="216456"/>
                      <a:pt x="1943408" y="217656"/>
                      <a:pt x="1944094" y="218342"/>
                    </a:cubicBezTo>
                    <a:cubicBezTo>
                      <a:pt x="1943751" y="220571"/>
                      <a:pt x="1943451" y="221985"/>
                      <a:pt x="1943193" y="222585"/>
                    </a:cubicBezTo>
                    <a:cubicBezTo>
                      <a:pt x="1942936" y="223185"/>
                      <a:pt x="1942979" y="224771"/>
                      <a:pt x="1943322" y="227343"/>
                    </a:cubicBezTo>
                    <a:cubicBezTo>
                      <a:pt x="1943322" y="228372"/>
                      <a:pt x="1943150" y="228929"/>
                      <a:pt x="1942808" y="229015"/>
                    </a:cubicBezTo>
                    <a:cubicBezTo>
                      <a:pt x="1942465" y="229100"/>
                      <a:pt x="1942293" y="229658"/>
                      <a:pt x="1942293" y="230686"/>
                    </a:cubicBezTo>
                    <a:cubicBezTo>
                      <a:pt x="1942465" y="231544"/>
                      <a:pt x="1942593" y="232315"/>
                      <a:pt x="1942679" y="233001"/>
                    </a:cubicBezTo>
                    <a:cubicBezTo>
                      <a:pt x="1942765" y="233687"/>
                      <a:pt x="1942379" y="234458"/>
                      <a:pt x="1941522" y="235315"/>
                    </a:cubicBezTo>
                    <a:lnTo>
                      <a:pt x="1938950" y="237116"/>
                    </a:lnTo>
                    <a:lnTo>
                      <a:pt x="1937664" y="238402"/>
                    </a:lnTo>
                    <a:cubicBezTo>
                      <a:pt x="1937493" y="238744"/>
                      <a:pt x="1936978" y="239173"/>
                      <a:pt x="1936121" y="239687"/>
                    </a:cubicBezTo>
                    <a:cubicBezTo>
                      <a:pt x="1935264" y="240202"/>
                      <a:pt x="1934578" y="240545"/>
                      <a:pt x="1934064" y="240716"/>
                    </a:cubicBezTo>
                    <a:cubicBezTo>
                      <a:pt x="1933721" y="240373"/>
                      <a:pt x="1933421" y="239987"/>
                      <a:pt x="1933164" y="239559"/>
                    </a:cubicBezTo>
                    <a:cubicBezTo>
                      <a:pt x="1932906" y="239130"/>
                      <a:pt x="1932521" y="238744"/>
                      <a:pt x="1932006" y="238402"/>
                    </a:cubicBezTo>
                    <a:cubicBezTo>
                      <a:pt x="1931320" y="237887"/>
                      <a:pt x="1930892" y="237501"/>
                      <a:pt x="1930720" y="237244"/>
                    </a:cubicBezTo>
                    <a:cubicBezTo>
                      <a:pt x="1930549" y="236987"/>
                      <a:pt x="1930120" y="236601"/>
                      <a:pt x="1929435" y="236087"/>
                    </a:cubicBezTo>
                    <a:cubicBezTo>
                      <a:pt x="1929435" y="234887"/>
                      <a:pt x="1929263" y="233944"/>
                      <a:pt x="1928920" y="233258"/>
                    </a:cubicBezTo>
                    <a:cubicBezTo>
                      <a:pt x="1927720" y="231544"/>
                      <a:pt x="1927034" y="230301"/>
                      <a:pt x="1926863" y="229529"/>
                    </a:cubicBezTo>
                    <a:cubicBezTo>
                      <a:pt x="1926691" y="228758"/>
                      <a:pt x="1926091" y="228372"/>
                      <a:pt x="1925063" y="228372"/>
                    </a:cubicBezTo>
                    <a:cubicBezTo>
                      <a:pt x="1925063" y="227172"/>
                      <a:pt x="1925063" y="226657"/>
                      <a:pt x="1925063" y="226829"/>
                    </a:cubicBezTo>
                    <a:cubicBezTo>
                      <a:pt x="1925063" y="227000"/>
                      <a:pt x="1925320" y="226486"/>
                      <a:pt x="1925834" y="225286"/>
                    </a:cubicBezTo>
                    <a:cubicBezTo>
                      <a:pt x="1924634" y="225286"/>
                      <a:pt x="1924034" y="225071"/>
                      <a:pt x="1924034" y="224643"/>
                    </a:cubicBezTo>
                    <a:cubicBezTo>
                      <a:pt x="1924034" y="224214"/>
                      <a:pt x="1924119" y="223743"/>
                      <a:pt x="1924291" y="223228"/>
                    </a:cubicBezTo>
                    <a:cubicBezTo>
                      <a:pt x="1924634" y="222371"/>
                      <a:pt x="1924548" y="221342"/>
                      <a:pt x="1924034" y="220142"/>
                    </a:cubicBezTo>
                    <a:cubicBezTo>
                      <a:pt x="1924034" y="219799"/>
                      <a:pt x="1923948" y="219499"/>
                      <a:pt x="1923777" y="219242"/>
                    </a:cubicBezTo>
                    <a:cubicBezTo>
                      <a:pt x="1923605" y="218985"/>
                      <a:pt x="1923519" y="218685"/>
                      <a:pt x="1923519" y="218342"/>
                    </a:cubicBezTo>
                    <a:cubicBezTo>
                      <a:pt x="1923005" y="216970"/>
                      <a:pt x="1922834" y="216027"/>
                      <a:pt x="1923005" y="215513"/>
                    </a:cubicBezTo>
                    <a:cubicBezTo>
                      <a:pt x="1923176" y="214999"/>
                      <a:pt x="1923176" y="214227"/>
                      <a:pt x="1923005" y="213198"/>
                    </a:cubicBezTo>
                    <a:cubicBezTo>
                      <a:pt x="1923005" y="212513"/>
                      <a:pt x="1922791" y="211955"/>
                      <a:pt x="1922362" y="211527"/>
                    </a:cubicBezTo>
                    <a:cubicBezTo>
                      <a:pt x="1921933" y="211098"/>
                      <a:pt x="1921805" y="210541"/>
                      <a:pt x="1921976" y="209855"/>
                    </a:cubicBezTo>
                    <a:cubicBezTo>
                      <a:pt x="1922319" y="207112"/>
                      <a:pt x="1922448" y="204412"/>
                      <a:pt x="1922362" y="201754"/>
                    </a:cubicBezTo>
                    <a:cubicBezTo>
                      <a:pt x="1922276" y="199097"/>
                      <a:pt x="1922148" y="196311"/>
                      <a:pt x="1921976" y="193396"/>
                    </a:cubicBezTo>
                    <a:cubicBezTo>
                      <a:pt x="1921805" y="192196"/>
                      <a:pt x="1921891" y="191039"/>
                      <a:pt x="1922234" y="189924"/>
                    </a:cubicBezTo>
                    <a:cubicBezTo>
                      <a:pt x="1922576" y="188810"/>
                      <a:pt x="1922576" y="187652"/>
                      <a:pt x="1922234" y="186452"/>
                    </a:cubicBezTo>
                    <a:cubicBezTo>
                      <a:pt x="1922062" y="185424"/>
                      <a:pt x="1922234" y="184652"/>
                      <a:pt x="1922748" y="184138"/>
                    </a:cubicBezTo>
                    <a:cubicBezTo>
                      <a:pt x="1923262" y="183623"/>
                      <a:pt x="1923348" y="182080"/>
                      <a:pt x="1923005" y="179508"/>
                    </a:cubicBezTo>
                    <a:lnTo>
                      <a:pt x="1922748" y="177708"/>
                    </a:lnTo>
                    <a:cubicBezTo>
                      <a:pt x="1922748" y="176337"/>
                      <a:pt x="1922748" y="175565"/>
                      <a:pt x="1922748" y="175394"/>
                    </a:cubicBezTo>
                    <a:cubicBezTo>
                      <a:pt x="1922748" y="175222"/>
                      <a:pt x="1922919" y="174622"/>
                      <a:pt x="1923262" y="173593"/>
                    </a:cubicBezTo>
                    <a:cubicBezTo>
                      <a:pt x="1923605" y="172565"/>
                      <a:pt x="1923734" y="171622"/>
                      <a:pt x="1923648" y="170765"/>
                    </a:cubicBezTo>
                    <a:cubicBezTo>
                      <a:pt x="1923562" y="169907"/>
                      <a:pt x="1923691" y="169221"/>
                      <a:pt x="1924034" y="168707"/>
                    </a:cubicBezTo>
                    <a:cubicBezTo>
                      <a:pt x="1924205" y="167164"/>
                      <a:pt x="1924248" y="166093"/>
                      <a:pt x="1924162" y="165492"/>
                    </a:cubicBezTo>
                    <a:cubicBezTo>
                      <a:pt x="1924077" y="164892"/>
                      <a:pt x="1924119" y="163821"/>
                      <a:pt x="1924291" y="162278"/>
                    </a:cubicBezTo>
                    <a:cubicBezTo>
                      <a:pt x="1924119" y="161249"/>
                      <a:pt x="1924034" y="159706"/>
                      <a:pt x="1924034" y="157649"/>
                    </a:cubicBezTo>
                    <a:lnTo>
                      <a:pt x="1922748" y="157649"/>
                    </a:lnTo>
                    <a:cubicBezTo>
                      <a:pt x="1922748" y="158334"/>
                      <a:pt x="1922791" y="158592"/>
                      <a:pt x="1922877" y="158420"/>
                    </a:cubicBezTo>
                    <a:cubicBezTo>
                      <a:pt x="1922962" y="158249"/>
                      <a:pt x="1922748" y="158334"/>
                      <a:pt x="1922234" y="158677"/>
                    </a:cubicBezTo>
                    <a:cubicBezTo>
                      <a:pt x="1921891" y="159020"/>
                      <a:pt x="1921762" y="159192"/>
                      <a:pt x="1921848" y="159192"/>
                    </a:cubicBezTo>
                    <a:cubicBezTo>
                      <a:pt x="1921933" y="159192"/>
                      <a:pt x="1921891" y="159192"/>
                      <a:pt x="1921719" y="159192"/>
                    </a:cubicBezTo>
                    <a:cubicBezTo>
                      <a:pt x="1920691" y="159363"/>
                      <a:pt x="1919876" y="159835"/>
                      <a:pt x="1919276" y="160606"/>
                    </a:cubicBezTo>
                    <a:cubicBezTo>
                      <a:pt x="1918676" y="161378"/>
                      <a:pt x="1918119" y="162278"/>
                      <a:pt x="1917604" y="163306"/>
                    </a:cubicBezTo>
                    <a:cubicBezTo>
                      <a:pt x="1916919" y="164507"/>
                      <a:pt x="1916447" y="165107"/>
                      <a:pt x="1916190" y="165107"/>
                    </a:cubicBezTo>
                    <a:cubicBezTo>
                      <a:pt x="1915933" y="165107"/>
                      <a:pt x="1915547" y="165535"/>
                      <a:pt x="1915033" y="166393"/>
                    </a:cubicBezTo>
                    <a:cubicBezTo>
                      <a:pt x="1914347" y="167250"/>
                      <a:pt x="1913918" y="167764"/>
                      <a:pt x="1913747" y="167936"/>
                    </a:cubicBezTo>
                    <a:cubicBezTo>
                      <a:pt x="1913575" y="168107"/>
                      <a:pt x="1913061" y="168450"/>
                      <a:pt x="1912204" y="168964"/>
                    </a:cubicBezTo>
                    <a:cubicBezTo>
                      <a:pt x="1910489" y="170850"/>
                      <a:pt x="1909332" y="172393"/>
                      <a:pt x="1908732" y="173593"/>
                    </a:cubicBezTo>
                    <a:cubicBezTo>
                      <a:pt x="1908132" y="174794"/>
                      <a:pt x="1907317" y="176337"/>
                      <a:pt x="1906289" y="178223"/>
                    </a:cubicBezTo>
                    <a:lnTo>
                      <a:pt x="1904746" y="180794"/>
                    </a:lnTo>
                    <a:cubicBezTo>
                      <a:pt x="1904746" y="181137"/>
                      <a:pt x="1904660" y="181480"/>
                      <a:pt x="1904489" y="181823"/>
                    </a:cubicBezTo>
                    <a:cubicBezTo>
                      <a:pt x="1904317" y="182166"/>
                      <a:pt x="1903888" y="182680"/>
                      <a:pt x="1903203" y="183366"/>
                    </a:cubicBezTo>
                    <a:cubicBezTo>
                      <a:pt x="1901317" y="185424"/>
                      <a:pt x="1899688" y="187738"/>
                      <a:pt x="1898316" y="190310"/>
                    </a:cubicBezTo>
                    <a:cubicBezTo>
                      <a:pt x="1897630" y="191681"/>
                      <a:pt x="1897030" y="192624"/>
                      <a:pt x="1896516" y="193139"/>
                    </a:cubicBezTo>
                    <a:cubicBezTo>
                      <a:pt x="1896002" y="193653"/>
                      <a:pt x="1895402" y="194425"/>
                      <a:pt x="1894716" y="195453"/>
                    </a:cubicBezTo>
                    <a:cubicBezTo>
                      <a:pt x="1894202" y="196139"/>
                      <a:pt x="1893601" y="196739"/>
                      <a:pt x="1892916" y="197254"/>
                    </a:cubicBezTo>
                    <a:cubicBezTo>
                      <a:pt x="1892230" y="197768"/>
                      <a:pt x="1891544" y="198368"/>
                      <a:pt x="1890858" y="199054"/>
                    </a:cubicBezTo>
                    <a:lnTo>
                      <a:pt x="1889315" y="200340"/>
                    </a:lnTo>
                    <a:cubicBezTo>
                      <a:pt x="1888972" y="201025"/>
                      <a:pt x="1888501" y="201454"/>
                      <a:pt x="1887901" y="201626"/>
                    </a:cubicBezTo>
                    <a:cubicBezTo>
                      <a:pt x="1887301" y="201797"/>
                      <a:pt x="1886829" y="202054"/>
                      <a:pt x="1886486" y="202397"/>
                    </a:cubicBezTo>
                    <a:cubicBezTo>
                      <a:pt x="1884943" y="204112"/>
                      <a:pt x="1883829" y="204883"/>
                      <a:pt x="1883143" y="204712"/>
                    </a:cubicBezTo>
                    <a:cubicBezTo>
                      <a:pt x="1882457" y="204540"/>
                      <a:pt x="1881514" y="205312"/>
                      <a:pt x="1880314" y="207026"/>
                    </a:cubicBezTo>
                    <a:cubicBezTo>
                      <a:pt x="1879285" y="206683"/>
                      <a:pt x="1878214" y="206598"/>
                      <a:pt x="1877099" y="206769"/>
                    </a:cubicBezTo>
                    <a:cubicBezTo>
                      <a:pt x="1875985" y="206941"/>
                      <a:pt x="1875085" y="206426"/>
                      <a:pt x="1874399" y="205226"/>
                    </a:cubicBezTo>
                    <a:cubicBezTo>
                      <a:pt x="1874056" y="204369"/>
                      <a:pt x="1874056" y="203083"/>
                      <a:pt x="1874399" y="201368"/>
                    </a:cubicBezTo>
                    <a:cubicBezTo>
                      <a:pt x="1874742" y="200340"/>
                      <a:pt x="1874956" y="199525"/>
                      <a:pt x="1875042" y="198925"/>
                    </a:cubicBezTo>
                    <a:cubicBezTo>
                      <a:pt x="1875128" y="198325"/>
                      <a:pt x="1875513" y="197425"/>
                      <a:pt x="1876199" y="196225"/>
                    </a:cubicBezTo>
                    <a:cubicBezTo>
                      <a:pt x="1876542" y="195539"/>
                      <a:pt x="1876671" y="195282"/>
                      <a:pt x="1876585" y="195453"/>
                    </a:cubicBezTo>
                    <a:cubicBezTo>
                      <a:pt x="1876499" y="195625"/>
                      <a:pt x="1876628" y="195282"/>
                      <a:pt x="1876971" y="194425"/>
                    </a:cubicBezTo>
                    <a:cubicBezTo>
                      <a:pt x="1877485" y="194082"/>
                      <a:pt x="1877828" y="193782"/>
                      <a:pt x="1877999" y="193525"/>
                    </a:cubicBezTo>
                    <a:cubicBezTo>
                      <a:pt x="1878171" y="193267"/>
                      <a:pt x="1878428" y="192796"/>
                      <a:pt x="1878771" y="192110"/>
                    </a:cubicBezTo>
                    <a:lnTo>
                      <a:pt x="1880314" y="189538"/>
                    </a:lnTo>
                    <a:cubicBezTo>
                      <a:pt x="1881343" y="188167"/>
                      <a:pt x="1882200" y="186709"/>
                      <a:pt x="1882886" y="185166"/>
                    </a:cubicBezTo>
                    <a:lnTo>
                      <a:pt x="1883143" y="184652"/>
                    </a:lnTo>
                    <a:cubicBezTo>
                      <a:pt x="1883486" y="184138"/>
                      <a:pt x="1883700" y="183752"/>
                      <a:pt x="1883786" y="183495"/>
                    </a:cubicBezTo>
                    <a:cubicBezTo>
                      <a:pt x="1883872" y="183238"/>
                      <a:pt x="1884086" y="182937"/>
                      <a:pt x="1884429" y="182595"/>
                    </a:cubicBezTo>
                    <a:cubicBezTo>
                      <a:pt x="1884772" y="182252"/>
                      <a:pt x="1885029" y="181780"/>
                      <a:pt x="1885200" y="181180"/>
                    </a:cubicBezTo>
                    <a:cubicBezTo>
                      <a:pt x="1885372" y="180580"/>
                      <a:pt x="1885715" y="179766"/>
                      <a:pt x="1886229" y="178737"/>
                    </a:cubicBezTo>
                    <a:lnTo>
                      <a:pt x="1887515" y="176422"/>
                    </a:lnTo>
                    <a:cubicBezTo>
                      <a:pt x="1887686" y="175565"/>
                      <a:pt x="1888286" y="174622"/>
                      <a:pt x="1889315" y="173593"/>
                    </a:cubicBezTo>
                    <a:cubicBezTo>
                      <a:pt x="1889658" y="173251"/>
                      <a:pt x="1889872" y="172908"/>
                      <a:pt x="1889958" y="172565"/>
                    </a:cubicBezTo>
                    <a:cubicBezTo>
                      <a:pt x="1890044" y="172222"/>
                      <a:pt x="1890344" y="171793"/>
                      <a:pt x="1890858" y="171279"/>
                    </a:cubicBezTo>
                    <a:lnTo>
                      <a:pt x="1891630" y="169993"/>
                    </a:lnTo>
                    <a:lnTo>
                      <a:pt x="1891887" y="169993"/>
                    </a:lnTo>
                    <a:lnTo>
                      <a:pt x="1891887" y="169479"/>
                    </a:lnTo>
                    <a:cubicBezTo>
                      <a:pt x="1893087" y="167764"/>
                      <a:pt x="1894202" y="165621"/>
                      <a:pt x="1895230" y="163049"/>
                    </a:cubicBezTo>
                    <a:cubicBezTo>
                      <a:pt x="1895916" y="161506"/>
                      <a:pt x="1897116" y="159877"/>
                      <a:pt x="1898831" y="158163"/>
                    </a:cubicBezTo>
                    <a:cubicBezTo>
                      <a:pt x="1899688" y="155934"/>
                      <a:pt x="1900374" y="154391"/>
                      <a:pt x="1900888" y="153534"/>
                    </a:cubicBezTo>
                    <a:cubicBezTo>
                      <a:pt x="1901745" y="152505"/>
                      <a:pt x="1902045" y="151948"/>
                      <a:pt x="1901788" y="151862"/>
                    </a:cubicBezTo>
                    <a:cubicBezTo>
                      <a:pt x="1901531" y="151776"/>
                      <a:pt x="1901745" y="151391"/>
                      <a:pt x="1902431" y="150705"/>
                    </a:cubicBezTo>
                    <a:cubicBezTo>
                      <a:pt x="1903460" y="149848"/>
                      <a:pt x="1903931" y="149290"/>
                      <a:pt x="1903846" y="149033"/>
                    </a:cubicBezTo>
                    <a:cubicBezTo>
                      <a:pt x="1903760" y="148776"/>
                      <a:pt x="1903974" y="148476"/>
                      <a:pt x="1904489" y="148133"/>
                    </a:cubicBezTo>
                    <a:cubicBezTo>
                      <a:pt x="1904489" y="147962"/>
                      <a:pt x="1904746" y="147705"/>
                      <a:pt x="1905260" y="147362"/>
                    </a:cubicBezTo>
                    <a:lnTo>
                      <a:pt x="1905774" y="146847"/>
                    </a:lnTo>
                    <a:lnTo>
                      <a:pt x="1906032" y="146333"/>
                    </a:lnTo>
                    <a:cubicBezTo>
                      <a:pt x="1906717" y="145476"/>
                      <a:pt x="1907060" y="144447"/>
                      <a:pt x="1907060" y="143247"/>
                    </a:cubicBezTo>
                    <a:cubicBezTo>
                      <a:pt x="1908432" y="142904"/>
                      <a:pt x="1908903" y="142775"/>
                      <a:pt x="1908475" y="142861"/>
                    </a:cubicBezTo>
                    <a:cubicBezTo>
                      <a:pt x="1908046" y="142947"/>
                      <a:pt x="1908175" y="142475"/>
                      <a:pt x="1908861" y="141447"/>
                    </a:cubicBezTo>
                    <a:lnTo>
                      <a:pt x="1909632" y="140418"/>
                    </a:lnTo>
                    <a:lnTo>
                      <a:pt x="1910404" y="138875"/>
                    </a:lnTo>
                    <a:cubicBezTo>
                      <a:pt x="1911432" y="137503"/>
                      <a:pt x="1911947" y="136860"/>
                      <a:pt x="1911947" y="136946"/>
                    </a:cubicBezTo>
                    <a:cubicBezTo>
                      <a:pt x="1911947" y="137032"/>
                      <a:pt x="1911947" y="136817"/>
                      <a:pt x="1911947" y="136303"/>
                    </a:cubicBezTo>
                    <a:cubicBezTo>
                      <a:pt x="1912975" y="134931"/>
                      <a:pt x="1914047" y="132960"/>
                      <a:pt x="1915161" y="130388"/>
                    </a:cubicBezTo>
                    <a:cubicBezTo>
                      <a:pt x="1916276" y="127816"/>
                      <a:pt x="1917304" y="125416"/>
                      <a:pt x="1918247" y="123187"/>
                    </a:cubicBezTo>
                    <a:cubicBezTo>
                      <a:pt x="1919190" y="120958"/>
                      <a:pt x="1919876" y="119030"/>
                      <a:pt x="1920305" y="117401"/>
                    </a:cubicBezTo>
                    <a:cubicBezTo>
                      <a:pt x="1920733" y="115772"/>
                      <a:pt x="1920605" y="115043"/>
                      <a:pt x="1919919" y="115215"/>
                    </a:cubicBezTo>
                    <a:lnTo>
                      <a:pt x="1919919" y="114186"/>
                    </a:lnTo>
                    <a:cubicBezTo>
                      <a:pt x="1918890" y="114357"/>
                      <a:pt x="1918033" y="114615"/>
                      <a:pt x="1917347" y="114958"/>
                    </a:cubicBezTo>
                    <a:cubicBezTo>
                      <a:pt x="1916661" y="115300"/>
                      <a:pt x="1915890" y="115729"/>
                      <a:pt x="1915033" y="116243"/>
                    </a:cubicBezTo>
                    <a:cubicBezTo>
                      <a:pt x="1914690" y="116415"/>
                      <a:pt x="1914261" y="116758"/>
                      <a:pt x="1913747" y="117272"/>
                    </a:cubicBezTo>
                    <a:cubicBezTo>
                      <a:pt x="1913404" y="117615"/>
                      <a:pt x="1912847" y="117872"/>
                      <a:pt x="1912075" y="118044"/>
                    </a:cubicBezTo>
                    <a:cubicBezTo>
                      <a:pt x="1911304" y="118215"/>
                      <a:pt x="1910661" y="118558"/>
                      <a:pt x="1910146" y="119072"/>
                    </a:cubicBezTo>
                    <a:cubicBezTo>
                      <a:pt x="1909975" y="119244"/>
                      <a:pt x="1909846" y="119330"/>
                      <a:pt x="1909761" y="119330"/>
                    </a:cubicBezTo>
                    <a:cubicBezTo>
                      <a:pt x="1909675" y="119330"/>
                      <a:pt x="1909460" y="119415"/>
                      <a:pt x="1909118" y="119587"/>
                    </a:cubicBezTo>
                    <a:lnTo>
                      <a:pt x="1906546" y="120615"/>
                    </a:lnTo>
                    <a:lnTo>
                      <a:pt x="1906546" y="120873"/>
                    </a:lnTo>
                    <a:cubicBezTo>
                      <a:pt x="1904660" y="121901"/>
                      <a:pt x="1903545" y="122501"/>
                      <a:pt x="1903203" y="122673"/>
                    </a:cubicBezTo>
                    <a:cubicBezTo>
                      <a:pt x="1902860" y="122844"/>
                      <a:pt x="1902002" y="123444"/>
                      <a:pt x="1900631" y="124473"/>
                    </a:cubicBezTo>
                    <a:lnTo>
                      <a:pt x="1899345" y="125502"/>
                    </a:lnTo>
                    <a:cubicBezTo>
                      <a:pt x="1898659" y="125845"/>
                      <a:pt x="1898188" y="126102"/>
                      <a:pt x="1897931" y="126273"/>
                    </a:cubicBezTo>
                    <a:cubicBezTo>
                      <a:pt x="1897673" y="126445"/>
                      <a:pt x="1897373" y="126788"/>
                      <a:pt x="1897030" y="127302"/>
                    </a:cubicBezTo>
                    <a:cubicBezTo>
                      <a:pt x="1896688" y="127645"/>
                      <a:pt x="1896302" y="127859"/>
                      <a:pt x="1895873" y="127945"/>
                    </a:cubicBezTo>
                    <a:cubicBezTo>
                      <a:pt x="1895444" y="128031"/>
                      <a:pt x="1895059" y="128245"/>
                      <a:pt x="1894716" y="128588"/>
                    </a:cubicBezTo>
                    <a:cubicBezTo>
                      <a:pt x="1891458" y="130131"/>
                      <a:pt x="1889272" y="131117"/>
                      <a:pt x="1888158" y="131545"/>
                    </a:cubicBezTo>
                    <a:cubicBezTo>
                      <a:pt x="1887043" y="131974"/>
                      <a:pt x="1886272" y="132317"/>
                      <a:pt x="1885843" y="132574"/>
                    </a:cubicBezTo>
                    <a:cubicBezTo>
                      <a:pt x="1885415" y="132831"/>
                      <a:pt x="1884857" y="133346"/>
                      <a:pt x="1884172" y="134117"/>
                    </a:cubicBezTo>
                    <a:cubicBezTo>
                      <a:pt x="1883486" y="134889"/>
                      <a:pt x="1882114" y="136389"/>
                      <a:pt x="1880057" y="138618"/>
                    </a:cubicBezTo>
                    <a:cubicBezTo>
                      <a:pt x="1879371" y="139132"/>
                      <a:pt x="1878900" y="139604"/>
                      <a:pt x="1878642" y="140032"/>
                    </a:cubicBezTo>
                    <a:cubicBezTo>
                      <a:pt x="1878385" y="140461"/>
                      <a:pt x="1877999" y="140932"/>
                      <a:pt x="1877485" y="141447"/>
                    </a:cubicBezTo>
                    <a:cubicBezTo>
                      <a:pt x="1876456" y="142475"/>
                      <a:pt x="1875471" y="143032"/>
                      <a:pt x="1874528" y="143118"/>
                    </a:cubicBezTo>
                    <a:cubicBezTo>
                      <a:pt x="1873585" y="143204"/>
                      <a:pt x="1872813" y="143075"/>
                      <a:pt x="1872213" y="142732"/>
                    </a:cubicBezTo>
                    <a:cubicBezTo>
                      <a:pt x="1871613" y="142390"/>
                      <a:pt x="1870970" y="141918"/>
                      <a:pt x="1870284" y="141318"/>
                    </a:cubicBezTo>
                    <a:cubicBezTo>
                      <a:pt x="1869598" y="140718"/>
                      <a:pt x="1869084" y="140246"/>
                      <a:pt x="1868741" y="139904"/>
                    </a:cubicBezTo>
                    <a:cubicBezTo>
                      <a:pt x="1867541" y="138875"/>
                      <a:pt x="1866812" y="138060"/>
                      <a:pt x="1866555" y="137460"/>
                    </a:cubicBezTo>
                    <a:cubicBezTo>
                      <a:pt x="1866298" y="136860"/>
                      <a:pt x="1865998" y="136046"/>
                      <a:pt x="1865655" y="135017"/>
                    </a:cubicBezTo>
                    <a:cubicBezTo>
                      <a:pt x="1865483" y="134674"/>
                      <a:pt x="1865441" y="134331"/>
                      <a:pt x="1865527" y="133989"/>
                    </a:cubicBezTo>
                    <a:cubicBezTo>
                      <a:pt x="1865612" y="133646"/>
                      <a:pt x="1865398" y="133217"/>
                      <a:pt x="1864884" y="132703"/>
                    </a:cubicBezTo>
                    <a:lnTo>
                      <a:pt x="1862569" y="129102"/>
                    </a:lnTo>
                    <a:lnTo>
                      <a:pt x="1863083" y="126273"/>
                    </a:lnTo>
                    <a:cubicBezTo>
                      <a:pt x="1863255" y="126102"/>
                      <a:pt x="1863298" y="126016"/>
                      <a:pt x="1863212" y="126016"/>
                    </a:cubicBezTo>
                    <a:cubicBezTo>
                      <a:pt x="1863126" y="126016"/>
                      <a:pt x="1863255" y="125930"/>
                      <a:pt x="1863598" y="125759"/>
                    </a:cubicBezTo>
                    <a:cubicBezTo>
                      <a:pt x="1863941" y="125416"/>
                      <a:pt x="1864969" y="124730"/>
                      <a:pt x="1866684" y="123702"/>
                    </a:cubicBezTo>
                    <a:cubicBezTo>
                      <a:pt x="1868398" y="122673"/>
                      <a:pt x="1869513" y="122244"/>
                      <a:pt x="1870027" y="122416"/>
                    </a:cubicBezTo>
                    <a:cubicBezTo>
                      <a:pt x="1871227" y="122587"/>
                      <a:pt x="1871956" y="122716"/>
                      <a:pt x="1872213" y="122801"/>
                    </a:cubicBezTo>
                    <a:cubicBezTo>
                      <a:pt x="1872470" y="122887"/>
                      <a:pt x="1873456" y="122416"/>
                      <a:pt x="1875171" y="121387"/>
                    </a:cubicBezTo>
                    <a:cubicBezTo>
                      <a:pt x="1875513" y="121215"/>
                      <a:pt x="1875685" y="121087"/>
                      <a:pt x="1875685" y="121001"/>
                    </a:cubicBezTo>
                    <a:cubicBezTo>
                      <a:pt x="1875685" y="120915"/>
                      <a:pt x="1875942" y="120787"/>
                      <a:pt x="1876456" y="120615"/>
                    </a:cubicBezTo>
                    <a:lnTo>
                      <a:pt x="1876971" y="119844"/>
                    </a:lnTo>
                    <a:lnTo>
                      <a:pt x="1878257" y="119330"/>
                    </a:lnTo>
                    <a:cubicBezTo>
                      <a:pt x="1880142" y="118129"/>
                      <a:pt x="1881857" y="117358"/>
                      <a:pt x="1883400" y="117015"/>
                    </a:cubicBezTo>
                    <a:cubicBezTo>
                      <a:pt x="1884943" y="116672"/>
                      <a:pt x="1886401" y="115729"/>
                      <a:pt x="1887772" y="114186"/>
                    </a:cubicBezTo>
                    <a:lnTo>
                      <a:pt x="1897545" y="102099"/>
                    </a:lnTo>
                    <a:cubicBezTo>
                      <a:pt x="1898745" y="100556"/>
                      <a:pt x="1900031" y="99270"/>
                      <a:pt x="1901402" y="98241"/>
                    </a:cubicBezTo>
                    <a:cubicBezTo>
                      <a:pt x="1902774" y="97212"/>
                      <a:pt x="1904231" y="96184"/>
                      <a:pt x="1905774" y="95155"/>
                    </a:cubicBezTo>
                    <a:lnTo>
                      <a:pt x="1910918" y="91297"/>
                    </a:lnTo>
                    <a:cubicBezTo>
                      <a:pt x="1912804" y="89926"/>
                      <a:pt x="1914990" y="88254"/>
                      <a:pt x="1917476" y="86283"/>
                    </a:cubicBezTo>
                    <a:cubicBezTo>
                      <a:pt x="1919962" y="84311"/>
                      <a:pt x="1921891" y="82639"/>
                      <a:pt x="1923262" y="81268"/>
                    </a:cubicBezTo>
                    <a:cubicBezTo>
                      <a:pt x="1924119" y="80410"/>
                      <a:pt x="1924505" y="79896"/>
                      <a:pt x="1924420" y="79725"/>
                    </a:cubicBezTo>
                    <a:cubicBezTo>
                      <a:pt x="1924334" y="79553"/>
                      <a:pt x="1924634" y="79039"/>
                      <a:pt x="1925320" y="78182"/>
                    </a:cubicBezTo>
                    <a:cubicBezTo>
                      <a:pt x="1925663" y="77839"/>
                      <a:pt x="1926005" y="77239"/>
                      <a:pt x="1926348" y="76381"/>
                    </a:cubicBezTo>
                    <a:cubicBezTo>
                      <a:pt x="1926520" y="76038"/>
                      <a:pt x="1926691" y="75353"/>
                      <a:pt x="1926863" y="74324"/>
                    </a:cubicBezTo>
                    <a:cubicBezTo>
                      <a:pt x="1927034" y="73295"/>
                      <a:pt x="1927034" y="72609"/>
                      <a:pt x="1926863" y="72267"/>
                    </a:cubicBezTo>
                    <a:lnTo>
                      <a:pt x="1926605" y="72009"/>
                    </a:lnTo>
                    <a:cubicBezTo>
                      <a:pt x="1925748" y="70638"/>
                      <a:pt x="1925448" y="69909"/>
                      <a:pt x="1925705" y="69823"/>
                    </a:cubicBezTo>
                    <a:cubicBezTo>
                      <a:pt x="1925963" y="69738"/>
                      <a:pt x="1926005" y="69009"/>
                      <a:pt x="1925834" y="67637"/>
                    </a:cubicBezTo>
                    <a:cubicBezTo>
                      <a:pt x="1925834" y="65580"/>
                      <a:pt x="1925877" y="64508"/>
                      <a:pt x="1925963" y="64423"/>
                    </a:cubicBezTo>
                    <a:cubicBezTo>
                      <a:pt x="1926048" y="64337"/>
                      <a:pt x="1926605" y="63694"/>
                      <a:pt x="1927634" y="62494"/>
                    </a:cubicBezTo>
                    <a:cubicBezTo>
                      <a:pt x="1927977" y="61808"/>
                      <a:pt x="1928191" y="61079"/>
                      <a:pt x="1928277" y="60308"/>
                    </a:cubicBezTo>
                    <a:cubicBezTo>
                      <a:pt x="1928363" y="59536"/>
                      <a:pt x="1927891" y="58893"/>
                      <a:pt x="1926863" y="58379"/>
                    </a:cubicBezTo>
                    <a:lnTo>
                      <a:pt x="1926863" y="52721"/>
                    </a:lnTo>
                    <a:cubicBezTo>
                      <a:pt x="1927034" y="52550"/>
                      <a:pt x="1927206" y="52464"/>
                      <a:pt x="1927377" y="52464"/>
                    </a:cubicBezTo>
                    <a:cubicBezTo>
                      <a:pt x="1927548" y="52464"/>
                      <a:pt x="1927720" y="52293"/>
                      <a:pt x="1927891" y="51950"/>
                    </a:cubicBezTo>
                    <a:lnTo>
                      <a:pt x="1927891" y="51693"/>
                    </a:lnTo>
                    <a:lnTo>
                      <a:pt x="1928406" y="51178"/>
                    </a:lnTo>
                    <a:cubicBezTo>
                      <a:pt x="1929092" y="50492"/>
                      <a:pt x="1929906" y="50235"/>
                      <a:pt x="1930849" y="50407"/>
                    </a:cubicBezTo>
                    <a:cubicBezTo>
                      <a:pt x="1931792" y="50578"/>
                      <a:pt x="1932692" y="50750"/>
                      <a:pt x="1933549" y="50921"/>
                    </a:cubicBezTo>
                    <a:cubicBezTo>
                      <a:pt x="1934578" y="50921"/>
                      <a:pt x="1935692" y="51435"/>
                      <a:pt x="1936893" y="52464"/>
                    </a:cubicBezTo>
                    <a:cubicBezTo>
                      <a:pt x="1937235" y="52807"/>
                      <a:pt x="1937364" y="52893"/>
                      <a:pt x="1937278" y="52721"/>
                    </a:cubicBezTo>
                    <a:cubicBezTo>
                      <a:pt x="1937192" y="52550"/>
                      <a:pt x="1937321" y="52635"/>
                      <a:pt x="1937664" y="52978"/>
                    </a:cubicBezTo>
                    <a:cubicBezTo>
                      <a:pt x="1938864" y="53321"/>
                      <a:pt x="1939722" y="53878"/>
                      <a:pt x="1940236" y="54650"/>
                    </a:cubicBezTo>
                    <a:cubicBezTo>
                      <a:pt x="1940750" y="55422"/>
                      <a:pt x="1941222" y="56022"/>
                      <a:pt x="1941650" y="56450"/>
                    </a:cubicBezTo>
                    <a:cubicBezTo>
                      <a:pt x="1942079" y="56879"/>
                      <a:pt x="1942507" y="57093"/>
                      <a:pt x="1942936" y="57093"/>
                    </a:cubicBezTo>
                    <a:cubicBezTo>
                      <a:pt x="1943365" y="57093"/>
                      <a:pt x="1943922" y="56579"/>
                      <a:pt x="1944608" y="55550"/>
                    </a:cubicBezTo>
                    <a:cubicBezTo>
                      <a:pt x="1945294" y="54693"/>
                      <a:pt x="1946022" y="54007"/>
                      <a:pt x="1946794" y="53493"/>
                    </a:cubicBezTo>
                    <a:cubicBezTo>
                      <a:pt x="1947565" y="52978"/>
                      <a:pt x="1948208" y="52293"/>
                      <a:pt x="1948723" y="51435"/>
                    </a:cubicBezTo>
                    <a:lnTo>
                      <a:pt x="1948980" y="51435"/>
                    </a:lnTo>
                    <a:cubicBezTo>
                      <a:pt x="1949837" y="50064"/>
                      <a:pt x="1950780" y="48606"/>
                      <a:pt x="1951809" y="47063"/>
                    </a:cubicBezTo>
                    <a:cubicBezTo>
                      <a:pt x="1952151" y="46035"/>
                      <a:pt x="1952494" y="45435"/>
                      <a:pt x="1952837" y="45263"/>
                    </a:cubicBezTo>
                    <a:cubicBezTo>
                      <a:pt x="1953180" y="45092"/>
                      <a:pt x="1953352" y="44234"/>
                      <a:pt x="1953352" y="42691"/>
                    </a:cubicBezTo>
                    <a:cubicBezTo>
                      <a:pt x="1950951" y="42348"/>
                      <a:pt x="1949108" y="42006"/>
                      <a:pt x="1947823" y="41663"/>
                    </a:cubicBezTo>
                    <a:cubicBezTo>
                      <a:pt x="1946537" y="41320"/>
                      <a:pt x="1945294" y="41020"/>
                      <a:pt x="1944094" y="40763"/>
                    </a:cubicBezTo>
                    <a:cubicBezTo>
                      <a:pt x="1942893" y="40505"/>
                      <a:pt x="1942207" y="40377"/>
                      <a:pt x="1942036" y="40377"/>
                    </a:cubicBezTo>
                    <a:cubicBezTo>
                      <a:pt x="1941350" y="40377"/>
                      <a:pt x="1940879" y="40334"/>
                      <a:pt x="1940622" y="40248"/>
                    </a:cubicBezTo>
                    <a:cubicBezTo>
                      <a:pt x="1940364" y="40163"/>
                      <a:pt x="1939807" y="40120"/>
                      <a:pt x="1938950" y="40120"/>
                    </a:cubicBezTo>
                    <a:cubicBezTo>
                      <a:pt x="1937921" y="40120"/>
                      <a:pt x="1936807" y="40291"/>
                      <a:pt x="1935607" y="40634"/>
                    </a:cubicBezTo>
                    <a:cubicBezTo>
                      <a:pt x="1935092" y="40634"/>
                      <a:pt x="1934621" y="40548"/>
                      <a:pt x="1934192" y="40377"/>
                    </a:cubicBezTo>
                    <a:cubicBezTo>
                      <a:pt x="1933763" y="40205"/>
                      <a:pt x="1933292" y="40205"/>
                      <a:pt x="1932778" y="40377"/>
                    </a:cubicBezTo>
                    <a:cubicBezTo>
                      <a:pt x="1932435" y="40377"/>
                      <a:pt x="1931920" y="40420"/>
                      <a:pt x="1931235" y="40505"/>
                    </a:cubicBezTo>
                    <a:cubicBezTo>
                      <a:pt x="1930549" y="40591"/>
                      <a:pt x="1929949" y="40634"/>
                      <a:pt x="1929435" y="40634"/>
                    </a:cubicBezTo>
                    <a:cubicBezTo>
                      <a:pt x="1928749" y="40463"/>
                      <a:pt x="1928063" y="40291"/>
                      <a:pt x="1927377" y="40120"/>
                    </a:cubicBezTo>
                    <a:cubicBezTo>
                      <a:pt x="1926691" y="39948"/>
                      <a:pt x="1925577" y="40034"/>
                      <a:pt x="1924034" y="40377"/>
                    </a:cubicBezTo>
                    <a:cubicBezTo>
                      <a:pt x="1922491" y="40720"/>
                      <a:pt x="1921805" y="40848"/>
                      <a:pt x="1921976" y="40763"/>
                    </a:cubicBezTo>
                    <a:cubicBezTo>
                      <a:pt x="1922148" y="40677"/>
                      <a:pt x="1921805" y="40463"/>
                      <a:pt x="1920948" y="40120"/>
                    </a:cubicBezTo>
                    <a:cubicBezTo>
                      <a:pt x="1920262" y="39777"/>
                      <a:pt x="1919876" y="39691"/>
                      <a:pt x="1919790" y="39862"/>
                    </a:cubicBezTo>
                    <a:cubicBezTo>
                      <a:pt x="1919705" y="40034"/>
                      <a:pt x="1919319" y="40120"/>
                      <a:pt x="1918633" y="40120"/>
                    </a:cubicBezTo>
                    <a:lnTo>
                      <a:pt x="1918376" y="39862"/>
                    </a:lnTo>
                    <a:cubicBezTo>
                      <a:pt x="1917862" y="39691"/>
                      <a:pt x="1917647" y="39605"/>
                      <a:pt x="1917733" y="39605"/>
                    </a:cubicBezTo>
                    <a:cubicBezTo>
                      <a:pt x="1917819" y="39605"/>
                      <a:pt x="1917433" y="39605"/>
                      <a:pt x="1916576" y="39605"/>
                    </a:cubicBezTo>
                    <a:cubicBezTo>
                      <a:pt x="1915547" y="39605"/>
                      <a:pt x="1914818" y="39477"/>
                      <a:pt x="1914390" y="39220"/>
                    </a:cubicBezTo>
                    <a:cubicBezTo>
                      <a:pt x="1913961" y="38962"/>
                      <a:pt x="1913232" y="38748"/>
                      <a:pt x="1912204" y="38577"/>
                    </a:cubicBezTo>
                    <a:cubicBezTo>
                      <a:pt x="1911004" y="38234"/>
                      <a:pt x="1910361" y="37891"/>
                      <a:pt x="1910275" y="37548"/>
                    </a:cubicBezTo>
                    <a:cubicBezTo>
                      <a:pt x="1910189" y="37205"/>
                      <a:pt x="1909632" y="36776"/>
                      <a:pt x="1908603" y="36262"/>
                    </a:cubicBezTo>
                    <a:cubicBezTo>
                      <a:pt x="1907403" y="35919"/>
                      <a:pt x="1906246" y="35705"/>
                      <a:pt x="1905132" y="35619"/>
                    </a:cubicBezTo>
                    <a:cubicBezTo>
                      <a:pt x="1904017" y="35533"/>
                      <a:pt x="1902774" y="35490"/>
                      <a:pt x="1901402" y="35490"/>
                    </a:cubicBezTo>
                    <a:cubicBezTo>
                      <a:pt x="1901402" y="34290"/>
                      <a:pt x="1901274" y="33476"/>
                      <a:pt x="1901017" y="33047"/>
                    </a:cubicBezTo>
                    <a:cubicBezTo>
                      <a:pt x="1900760" y="32619"/>
                      <a:pt x="1900374" y="32319"/>
                      <a:pt x="1899859" y="32147"/>
                    </a:cubicBezTo>
                    <a:cubicBezTo>
                      <a:pt x="1899345" y="31976"/>
                      <a:pt x="1898831" y="31719"/>
                      <a:pt x="1898316" y="31376"/>
                    </a:cubicBezTo>
                    <a:cubicBezTo>
                      <a:pt x="1897802" y="31033"/>
                      <a:pt x="1897545" y="30347"/>
                      <a:pt x="1897545" y="29318"/>
                    </a:cubicBezTo>
                    <a:cubicBezTo>
                      <a:pt x="1898230" y="29318"/>
                      <a:pt x="1898831" y="29190"/>
                      <a:pt x="1899345" y="28933"/>
                    </a:cubicBezTo>
                    <a:cubicBezTo>
                      <a:pt x="1899859" y="28675"/>
                      <a:pt x="1900459" y="28375"/>
                      <a:pt x="1901145" y="28032"/>
                    </a:cubicBezTo>
                    <a:cubicBezTo>
                      <a:pt x="1902002" y="27690"/>
                      <a:pt x="1902903" y="27304"/>
                      <a:pt x="1903846" y="26875"/>
                    </a:cubicBezTo>
                    <a:cubicBezTo>
                      <a:pt x="1904789" y="26446"/>
                      <a:pt x="1905517" y="25975"/>
                      <a:pt x="1906032" y="25461"/>
                    </a:cubicBezTo>
                    <a:cubicBezTo>
                      <a:pt x="1906203" y="25118"/>
                      <a:pt x="1906546" y="24689"/>
                      <a:pt x="1907060" y="24175"/>
                    </a:cubicBezTo>
                    <a:cubicBezTo>
                      <a:pt x="1908089" y="22975"/>
                      <a:pt x="1909375" y="21860"/>
                      <a:pt x="1910918" y="20831"/>
                    </a:cubicBezTo>
                    <a:cubicBezTo>
                      <a:pt x="1911604" y="20489"/>
                      <a:pt x="1912247" y="20231"/>
                      <a:pt x="1912847" y="20060"/>
                    </a:cubicBezTo>
                    <a:cubicBezTo>
                      <a:pt x="1913447" y="19889"/>
                      <a:pt x="1914004" y="19631"/>
                      <a:pt x="1914518" y="19288"/>
                    </a:cubicBezTo>
                    <a:cubicBezTo>
                      <a:pt x="1915376" y="18946"/>
                      <a:pt x="1916447" y="18431"/>
                      <a:pt x="1917733" y="17745"/>
                    </a:cubicBezTo>
                    <a:cubicBezTo>
                      <a:pt x="1919019" y="17060"/>
                      <a:pt x="1920176" y="16545"/>
                      <a:pt x="1921205" y="16202"/>
                    </a:cubicBezTo>
                    <a:lnTo>
                      <a:pt x="1930977" y="15688"/>
                    </a:lnTo>
                    <a:cubicBezTo>
                      <a:pt x="1932178" y="15517"/>
                      <a:pt x="1932992" y="15474"/>
                      <a:pt x="1933421" y="15559"/>
                    </a:cubicBezTo>
                    <a:cubicBezTo>
                      <a:pt x="1933849" y="15645"/>
                      <a:pt x="1934321" y="15688"/>
                      <a:pt x="1934835" y="15688"/>
                    </a:cubicBezTo>
                    <a:cubicBezTo>
                      <a:pt x="1935692" y="15688"/>
                      <a:pt x="1936207" y="15517"/>
                      <a:pt x="1936378" y="15174"/>
                    </a:cubicBezTo>
                    <a:cubicBezTo>
                      <a:pt x="1936550" y="14831"/>
                      <a:pt x="1937150" y="14745"/>
                      <a:pt x="1938178" y="14916"/>
                    </a:cubicBezTo>
                    <a:close/>
                    <a:moveTo>
                      <a:pt x="672306" y="14145"/>
                    </a:moveTo>
                    <a:lnTo>
                      <a:pt x="673335" y="14402"/>
                    </a:lnTo>
                    <a:cubicBezTo>
                      <a:pt x="676935" y="16460"/>
                      <a:pt x="680064" y="17703"/>
                      <a:pt x="682721" y="18131"/>
                    </a:cubicBezTo>
                    <a:cubicBezTo>
                      <a:pt x="685379" y="18560"/>
                      <a:pt x="688079" y="19803"/>
                      <a:pt x="690822" y="21860"/>
                    </a:cubicBezTo>
                    <a:cubicBezTo>
                      <a:pt x="691680" y="22546"/>
                      <a:pt x="692451" y="23189"/>
                      <a:pt x="693137" y="23789"/>
                    </a:cubicBezTo>
                    <a:cubicBezTo>
                      <a:pt x="693823" y="24389"/>
                      <a:pt x="694509" y="24689"/>
                      <a:pt x="695194" y="24689"/>
                    </a:cubicBezTo>
                    <a:cubicBezTo>
                      <a:pt x="695537" y="26404"/>
                      <a:pt x="695837" y="27561"/>
                      <a:pt x="696095" y="28161"/>
                    </a:cubicBezTo>
                    <a:cubicBezTo>
                      <a:pt x="696352" y="28761"/>
                      <a:pt x="696480" y="30090"/>
                      <a:pt x="696480" y="32147"/>
                    </a:cubicBezTo>
                    <a:cubicBezTo>
                      <a:pt x="696480" y="33690"/>
                      <a:pt x="696609" y="35148"/>
                      <a:pt x="696866" y="36519"/>
                    </a:cubicBezTo>
                    <a:cubicBezTo>
                      <a:pt x="697123" y="37891"/>
                      <a:pt x="696995" y="39091"/>
                      <a:pt x="696480" y="40120"/>
                    </a:cubicBezTo>
                    <a:cubicBezTo>
                      <a:pt x="696137" y="40977"/>
                      <a:pt x="695666" y="41620"/>
                      <a:pt x="695066" y="42048"/>
                    </a:cubicBezTo>
                    <a:cubicBezTo>
                      <a:pt x="694466" y="42477"/>
                      <a:pt x="693909" y="43034"/>
                      <a:pt x="693394" y="43720"/>
                    </a:cubicBezTo>
                    <a:cubicBezTo>
                      <a:pt x="693051" y="44577"/>
                      <a:pt x="692537" y="45349"/>
                      <a:pt x="691851" y="46035"/>
                    </a:cubicBezTo>
                    <a:cubicBezTo>
                      <a:pt x="691165" y="46720"/>
                      <a:pt x="690651" y="47235"/>
                      <a:pt x="690308" y="47578"/>
                    </a:cubicBezTo>
                    <a:cubicBezTo>
                      <a:pt x="689622" y="47921"/>
                      <a:pt x="689322" y="48649"/>
                      <a:pt x="689408" y="49764"/>
                    </a:cubicBezTo>
                    <a:cubicBezTo>
                      <a:pt x="689494" y="50878"/>
                      <a:pt x="689022" y="51864"/>
                      <a:pt x="687994" y="52721"/>
                    </a:cubicBezTo>
                    <a:cubicBezTo>
                      <a:pt x="686279" y="54264"/>
                      <a:pt x="685379" y="55164"/>
                      <a:pt x="685293" y="55422"/>
                    </a:cubicBezTo>
                    <a:cubicBezTo>
                      <a:pt x="685207" y="55679"/>
                      <a:pt x="684565" y="56836"/>
                      <a:pt x="683364" y="58893"/>
                    </a:cubicBezTo>
                    <a:cubicBezTo>
                      <a:pt x="682336" y="60608"/>
                      <a:pt x="681650" y="61851"/>
                      <a:pt x="681307" y="62622"/>
                    </a:cubicBezTo>
                    <a:cubicBezTo>
                      <a:pt x="680964" y="63394"/>
                      <a:pt x="680364" y="64380"/>
                      <a:pt x="679507" y="65580"/>
                    </a:cubicBezTo>
                    <a:cubicBezTo>
                      <a:pt x="678821" y="66266"/>
                      <a:pt x="678349" y="67123"/>
                      <a:pt x="678092" y="68152"/>
                    </a:cubicBezTo>
                    <a:cubicBezTo>
                      <a:pt x="677835" y="69180"/>
                      <a:pt x="677449" y="70123"/>
                      <a:pt x="676935" y="70981"/>
                    </a:cubicBezTo>
                    <a:cubicBezTo>
                      <a:pt x="676592" y="72009"/>
                      <a:pt x="676206" y="72824"/>
                      <a:pt x="675778" y="73424"/>
                    </a:cubicBezTo>
                    <a:cubicBezTo>
                      <a:pt x="675349" y="74024"/>
                      <a:pt x="674963" y="74838"/>
                      <a:pt x="674620" y="75867"/>
                    </a:cubicBezTo>
                    <a:cubicBezTo>
                      <a:pt x="674277" y="76896"/>
                      <a:pt x="673849" y="77581"/>
                      <a:pt x="673335" y="77924"/>
                    </a:cubicBezTo>
                    <a:cubicBezTo>
                      <a:pt x="672820" y="78267"/>
                      <a:pt x="672134" y="78782"/>
                      <a:pt x="671277" y="79467"/>
                    </a:cubicBezTo>
                    <a:lnTo>
                      <a:pt x="668191" y="83325"/>
                    </a:lnTo>
                    <a:cubicBezTo>
                      <a:pt x="667505" y="84182"/>
                      <a:pt x="666648" y="85254"/>
                      <a:pt x="665619" y="86540"/>
                    </a:cubicBezTo>
                    <a:cubicBezTo>
                      <a:pt x="664591" y="87826"/>
                      <a:pt x="663991" y="88983"/>
                      <a:pt x="663819" y="90012"/>
                    </a:cubicBezTo>
                    <a:cubicBezTo>
                      <a:pt x="663648" y="90526"/>
                      <a:pt x="663733" y="91812"/>
                      <a:pt x="664076" y="93869"/>
                    </a:cubicBezTo>
                    <a:cubicBezTo>
                      <a:pt x="664419" y="96441"/>
                      <a:pt x="664505" y="98670"/>
                      <a:pt x="664333" y="100556"/>
                    </a:cubicBezTo>
                    <a:cubicBezTo>
                      <a:pt x="664162" y="102442"/>
                      <a:pt x="663991" y="104070"/>
                      <a:pt x="663819" y="105442"/>
                    </a:cubicBezTo>
                    <a:cubicBezTo>
                      <a:pt x="663648" y="106985"/>
                      <a:pt x="663690" y="108100"/>
                      <a:pt x="663948" y="108785"/>
                    </a:cubicBezTo>
                    <a:cubicBezTo>
                      <a:pt x="664205" y="109471"/>
                      <a:pt x="663991" y="110671"/>
                      <a:pt x="663305" y="112386"/>
                    </a:cubicBezTo>
                    <a:cubicBezTo>
                      <a:pt x="663305" y="112900"/>
                      <a:pt x="663133" y="113329"/>
                      <a:pt x="662790" y="113672"/>
                    </a:cubicBezTo>
                    <a:cubicBezTo>
                      <a:pt x="663133" y="113157"/>
                      <a:pt x="663433" y="112772"/>
                      <a:pt x="663690" y="112514"/>
                    </a:cubicBezTo>
                    <a:cubicBezTo>
                      <a:pt x="663948" y="112257"/>
                      <a:pt x="664248" y="111614"/>
                      <a:pt x="664591" y="110586"/>
                    </a:cubicBezTo>
                    <a:cubicBezTo>
                      <a:pt x="666648" y="110586"/>
                      <a:pt x="668062" y="110371"/>
                      <a:pt x="668834" y="109943"/>
                    </a:cubicBezTo>
                    <a:cubicBezTo>
                      <a:pt x="669606" y="109514"/>
                      <a:pt x="670248" y="109171"/>
                      <a:pt x="670763" y="108914"/>
                    </a:cubicBezTo>
                    <a:cubicBezTo>
                      <a:pt x="671277" y="108657"/>
                      <a:pt x="671749" y="108528"/>
                      <a:pt x="672177" y="108528"/>
                    </a:cubicBezTo>
                    <a:cubicBezTo>
                      <a:pt x="672606" y="108528"/>
                      <a:pt x="673420" y="108957"/>
                      <a:pt x="674620" y="109814"/>
                    </a:cubicBezTo>
                    <a:cubicBezTo>
                      <a:pt x="675478" y="110328"/>
                      <a:pt x="675778" y="110543"/>
                      <a:pt x="675521" y="110457"/>
                    </a:cubicBezTo>
                    <a:cubicBezTo>
                      <a:pt x="675263" y="110371"/>
                      <a:pt x="675649" y="110328"/>
                      <a:pt x="676678" y="110328"/>
                    </a:cubicBezTo>
                    <a:cubicBezTo>
                      <a:pt x="677707" y="110328"/>
                      <a:pt x="678564" y="110586"/>
                      <a:pt x="679250" y="111100"/>
                    </a:cubicBezTo>
                    <a:cubicBezTo>
                      <a:pt x="679935" y="111614"/>
                      <a:pt x="680707" y="112043"/>
                      <a:pt x="681564" y="112386"/>
                    </a:cubicBezTo>
                    <a:cubicBezTo>
                      <a:pt x="682250" y="112900"/>
                      <a:pt x="683021" y="113329"/>
                      <a:pt x="683879" y="113672"/>
                    </a:cubicBezTo>
                    <a:cubicBezTo>
                      <a:pt x="684736" y="114015"/>
                      <a:pt x="685593" y="114443"/>
                      <a:pt x="686450" y="114958"/>
                    </a:cubicBezTo>
                    <a:cubicBezTo>
                      <a:pt x="687308" y="115300"/>
                      <a:pt x="687951" y="115729"/>
                      <a:pt x="688379" y="116243"/>
                    </a:cubicBezTo>
                    <a:cubicBezTo>
                      <a:pt x="688808" y="116758"/>
                      <a:pt x="689537" y="117272"/>
                      <a:pt x="690565" y="117786"/>
                    </a:cubicBezTo>
                    <a:cubicBezTo>
                      <a:pt x="690908" y="118129"/>
                      <a:pt x="691337" y="118258"/>
                      <a:pt x="691851" y="118172"/>
                    </a:cubicBezTo>
                    <a:cubicBezTo>
                      <a:pt x="692366" y="118087"/>
                      <a:pt x="692794" y="118215"/>
                      <a:pt x="693137" y="118558"/>
                    </a:cubicBezTo>
                    <a:cubicBezTo>
                      <a:pt x="693480" y="118901"/>
                      <a:pt x="694337" y="119930"/>
                      <a:pt x="695709" y="121644"/>
                    </a:cubicBezTo>
                    <a:cubicBezTo>
                      <a:pt x="697080" y="123359"/>
                      <a:pt x="698709" y="124644"/>
                      <a:pt x="700595" y="125502"/>
                    </a:cubicBezTo>
                    <a:cubicBezTo>
                      <a:pt x="701452" y="125845"/>
                      <a:pt x="702052" y="126359"/>
                      <a:pt x="702395" y="127045"/>
                    </a:cubicBezTo>
                    <a:cubicBezTo>
                      <a:pt x="703253" y="127388"/>
                      <a:pt x="703853" y="128073"/>
                      <a:pt x="704196" y="129102"/>
                    </a:cubicBezTo>
                    <a:cubicBezTo>
                      <a:pt x="704538" y="129445"/>
                      <a:pt x="704838" y="129745"/>
                      <a:pt x="705096" y="130002"/>
                    </a:cubicBezTo>
                    <a:cubicBezTo>
                      <a:pt x="705353" y="130259"/>
                      <a:pt x="705653" y="130560"/>
                      <a:pt x="705996" y="130902"/>
                    </a:cubicBezTo>
                    <a:cubicBezTo>
                      <a:pt x="706339" y="131074"/>
                      <a:pt x="707024" y="131245"/>
                      <a:pt x="708053" y="131417"/>
                    </a:cubicBezTo>
                    <a:cubicBezTo>
                      <a:pt x="709082" y="131588"/>
                      <a:pt x="710025" y="132703"/>
                      <a:pt x="710882" y="134760"/>
                    </a:cubicBezTo>
                    <a:cubicBezTo>
                      <a:pt x="711396" y="135960"/>
                      <a:pt x="711654" y="136475"/>
                      <a:pt x="711654" y="136303"/>
                    </a:cubicBezTo>
                    <a:cubicBezTo>
                      <a:pt x="711654" y="136132"/>
                      <a:pt x="712254" y="136560"/>
                      <a:pt x="713454" y="137589"/>
                    </a:cubicBezTo>
                    <a:lnTo>
                      <a:pt x="716797" y="141704"/>
                    </a:lnTo>
                    <a:lnTo>
                      <a:pt x="722712" y="150191"/>
                    </a:lnTo>
                    <a:cubicBezTo>
                      <a:pt x="723569" y="151905"/>
                      <a:pt x="724384" y="153319"/>
                      <a:pt x="725155" y="154434"/>
                    </a:cubicBezTo>
                    <a:cubicBezTo>
                      <a:pt x="725927" y="155548"/>
                      <a:pt x="726613" y="156534"/>
                      <a:pt x="727213" y="157391"/>
                    </a:cubicBezTo>
                    <a:cubicBezTo>
                      <a:pt x="727813" y="158249"/>
                      <a:pt x="728327" y="159320"/>
                      <a:pt x="728756" y="160606"/>
                    </a:cubicBezTo>
                    <a:cubicBezTo>
                      <a:pt x="729184" y="161892"/>
                      <a:pt x="729484" y="163392"/>
                      <a:pt x="729656" y="165107"/>
                    </a:cubicBezTo>
                    <a:cubicBezTo>
                      <a:pt x="729999" y="169050"/>
                      <a:pt x="730213" y="172008"/>
                      <a:pt x="730299" y="173979"/>
                    </a:cubicBezTo>
                    <a:cubicBezTo>
                      <a:pt x="730384" y="175951"/>
                      <a:pt x="729656" y="178994"/>
                      <a:pt x="728113" y="183109"/>
                    </a:cubicBezTo>
                    <a:cubicBezTo>
                      <a:pt x="727598" y="184823"/>
                      <a:pt x="727127" y="186752"/>
                      <a:pt x="726698" y="188895"/>
                    </a:cubicBezTo>
                    <a:cubicBezTo>
                      <a:pt x="726270" y="191039"/>
                      <a:pt x="725541" y="192110"/>
                      <a:pt x="724512" y="192110"/>
                    </a:cubicBezTo>
                    <a:cubicBezTo>
                      <a:pt x="721769" y="192110"/>
                      <a:pt x="719755" y="191510"/>
                      <a:pt x="718469" y="190310"/>
                    </a:cubicBezTo>
                    <a:cubicBezTo>
                      <a:pt x="717183" y="189110"/>
                      <a:pt x="715683" y="187395"/>
                      <a:pt x="713968" y="185166"/>
                    </a:cubicBezTo>
                    <a:cubicBezTo>
                      <a:pt x="713625" y="184823"/>
                      <a:pt x="713325" y="184438"/>
                      <a:pt x="713068" y="184009"/>
                    </a:cubicBezTo>
                    <a:cubicBezTo>
                      <a:pt x="712811" y="183580"/>
                      <a:pt x="712511" y="183109"/>
                      <a:pt x="712168" y="182595"/>
                    </a:cubicBezTo>
                    <a:cubicBezTo>
                      <a:pt x="711311" y="181737"/>
                      <a:pt x="710625" y="181052"/>
                      <a:pt x="710111" y="180537"/>
                    </a:cubicBezTo>
                    <a:cubicBezTo>
                      <a:pt x="709768" y="180023"/>
                      <a:pt x="709510" y="179594"/>
                      <a:pt x="709339" y="179251"/>
                    </a:cubicBezTo>
                    <a:cubicBezTo>
                      <a:pt x="709168" y="178908"/>
                      <a:pt x="708910" y="178566"/>
                      <a:pt x="708568" y="178223"/>
                    </a:cubicBezTo>
                    <a:cubicBezTo>
                      <a:pt x="708225" y="177880"/>
                      <a:pt x="707539" y="177108"/>
                      <a:pt x="706510" y="175908"/>
                    </a:cubicBezTo>
                    <a:cubicBezTo>
                      <a:pt x="705481" y="174708"/>
                      <a:pt x="704324" y="173422"/>
                      <a:pt x="703038" y="172050"/>
                    </a:cubicBezTo>
                    <a:cubicBezTo>
                      <a:pt x="701752" y="170679"/>
                      <a:pt x="700552" y="169564"/>
                      <a:pt x="699438" y="168707"/>
                    </a:cubicBezTo>
                    <a:cubicBezTo>
                      <a:pt x="698323" y="167850"/>
                      <a:pt x="697509" y="167250"/>
                      <a:pt x="696995" y="166907"/>
                    </a:cubicBezTo>
                    <a:cubicBezTo>
                      <a:pt x="696309" y="166907"/>
                      <a:pt x="695794" y="166735"/>
                      <a:pt x="695452" y="166393"/>
                    </a:cubicBezTo>
                    <a:cubicBezTo>
                      <a:pt x="695280" y="166221"/>
                      <a:pt x="694809" y="165750"/>
                      <a:pt x="694037" y="164978"/>
                    </a:cubicBezTo>
                    <a:cubicBezTo>
                      <a:pt x="693266" y="164207"/>
                      <a:pt x="692366" y="163435"/>
                      <a:pt x="691337" y="162664"/>
                    </a:cubicBezTo>
                    <a:cubicBezTo>
                      <a:pt x="690308" y="161892"/>
                      <a:pt x="689451" y="161035"/>
                      <a:pt x="688765" y="160092"/>
                    </a:cubicBezTo>
                    <a:cubicBezTo>
                      <a:pt x="688079" y="159149"/>
                      <a:pt x="687565" y="158592"/>
                      <a:pt x="687222" y="158420"/>
                    </a:cubicBezTo>
                    <a:lnTo>
                      <a:pt x="683364" y="153534"/>
                    </a:lnTo>
                    <a:cubicBezTo>
                      <a:pt x="681478" y="150791"/>
                      <a:pt x="679721" y="148862"/>
                      <a:pt x="678092" y="147747"/>
                    </a:cubicBezTo>
                    <a:cubicBezTo>
                      <a:pt x="676463" y="146633"/>
                      <a:pt x="674449" y="145218"/>
                      <a:pt x="672049" y="143504"/>
                    </a:cubicBezTo>
                    <a:cubicBezTo>
                      <a:pt x="670848" y="143161"/>
                      <a:pt x="670334" y="142990"/>
                      <a:pt x="670506" y="142990"/>
                    </a:cubicBezTo>
                    <a:cubicBezTo>
                      <a:pt x="670677" y="142990"/>
                      <a:pt x="670334" y="142561"/>
                      <a:pt x="669477" y="141704"/>
                    </a:cubicBezTo>
                    <a:cubicBezTo>
                      <a:pt x="669134" y="141361"/>
                      <a:pt x="668748" y="141061"/>
                      <a:pt x="668320" y="140804"/>
                    </a:cubicBezTo>
                    <a:cubicBezTo>
                      <a:pt x="667891" y="140546"/>
                      <a:pt x="667505" y="140075"/>
                      <a:pt x="667162" y="139389"/>
                    </a:cubicBezTo>
                    <a:cubicBezTo>
                      <a:pt x="666819" y="138532"/>
                      <a:pt x="666734" y="137889"/>
                      <a:pt x="666905" y="137460"/>
                    </a:cubicBezTo>
                    <a:cubicBezTo>
                      <a:pt x="667077" y="137032"/>
                      <a:pt x="666905" y="136475"/>
                      <a:pt x="666391" y="135789"/>
                    </a:cubicBezTo>
                    <a:cubicBezTo>
                      <a:pt x="666048" y="134760"/>
                      <a:pt x="665362" y="133603"/>
                      <a:pt x="664333" y="132317"/>
                    </a:cubicBezTo>
                    <a:cubicBezTo>
                      <a:pt x="663305" y="131031"/>
                      <a:pt x="662619" y="129702"/>
                      <a:pt x="662276" y="128331"/>
                    </a:cubicBezTo>
                    <a:cubicBezTo>
                      <a:pt x="662105" y="127302"/>
                      <a:pt x="662105" y="126788"/>
                      <a:pt x="662276" y="126788"/>
                    </a:cubicBezTo>
                    <a:cubicBezTo>
                      <a:pt x="662448" y="126788"/>
                      <a:pt x="662362" y="126445"/>
                      <a:pt x="662019" y="125759"/>
                    </a:cubicBezTo>
                    <a:cubicBezTo>
                      <a:pt x="662019" y="127645"/>
                      <a:pt x="662019" y="129445"/>
                      <a:pt x="662019" y="131160"/>
                    </a:cubicBezTo>
                    <a:cubicBezTo>
                      <a:pt x="662019" y="132874"/>
                      <a:pt x="661847" y="134589"/>
                      <a:pt x="661504" y="136303"/>
                    </a:cubicBezTo>
                    <a:lnTo>
                      <a:pt x="661504" y="140675"/>
                    </a:lnTo>
                    <a:cubicBezTo>
                      <a:pt x="661504" y="141532"/>
                      <a:pt x="661590" y="142818"/>
                      <a:pt x="661762" y="144533"/>
                    </a:cubicBezTo>
                    <a:cubicBezTo>
                      <a:pt x="661933" y="146247"/>
                      <a:pt x="662062" y="148005"/>
                      <a:pt x="662147" y="149805"/>
                    </a:cubicBezTo>
                    <a:cubicBezTo>
                      <a:pt x="662233" y="151605"/>
                      <a:pt x="662319" y="153319"/>
                      <a:pt x="662405" y="154948"/>
                    </a:cubicBezTo>
                    <a:cubicBezTo>
                      <a:pt x="662490" y="156577"/>
                      <a:pt x="662619" y="157649"/>
                      <a:pt x="662790" y="158163"/>
                    </a:cubicBezTo>
                    <a:cubicBezTo>
                      <a:pt x="663133" y="160220"/>
                      <a:pt x="663690" y="163049"/>
                      <a:pt x="664462" y="166650"/>
                    </a:cubicBezTo>
                    <a:cubicBezTo>
                      <a:pt x="665234" y="170250"/>
                      <a:pt x="665705" y="172908"/>
                      <a:pt x="665876" y="174622"/>
                    </a:cubicBezTo>
                    <a:cubicBezTo>
                      <a:pt x="665876" y="175479"/>
                      <a:pt x="665834" y="176208"/>
                      <a:pt x="665748" y="176808"/>
                    </a:cubicBezTo>
                    <a:cubicBezTo>
                      <a:pt x="665662" y="177408"/>
                      <a:pt x="665619" y="178137"/>
                      <a:pt x="665619" y="178994"/>
                    </a:cubicBezTo>
                    <a:cubicBezTo>
                      <a:pt x="665448" y="180537"/>
                      <a:pt x="665405" y="182123"/>
                      <a:pt x="665491" y="183752"/>
                    </a:cubicBezTo>
                    <a:cubicBezTo>
                      <a:pt x="665576" y="185381"/>
                      <a:pt x="665619" y="186967"/>
                      <a:pt x="665619" y="188510"/>
                    </a:cubicBezTo>
                    <a:lnTo>
                      <a:pt x="665876" y="189024"/>
                    </a:lnTo>
                    <a:cubicBezTo>
                      <a:pt x="666048" y="191081"/>
                      <a:pt x="666091" y="192582"/>
                      <a:pt x="666005" y="193525"/>
                    </a:cubicBezTo>
                    <a:cubicBezTo>
                      <a:pt x="665919" y="194468"/>
                      <a:pt x="665834" y="195239"/>
                      <a:pt x="665748" y="195839"/>
                    </a:cubicBezTo>
                    <a:cubicBezTo>
                      <a:pt x="665662" y="196439"/>
                      <a:pt x="665534" y="197211"/>
                      <a:pt x="665362" y="198154"/>
                    </a:cubicBezTo>
                    <a:cubicBezTo>
                      <a:pt x="665191" y="199097"/>
                      <a:pt x="665105" y="200683"/>
                      <a:pt x="665105" y="202911"/>
                    </a:cubicBezTo>
                    <a:cubicBezTo>
                      <a:pt x="665105" y="203940"/>
                      <a:pt x="665019" y="204712"/>
                      <a:pt x="664848" y="205226"/>
                    </a:cubicBezTo>
                    <a:cubicBezTo>
                      <a:pt x="664676" y="205740"/>
                      <a:pt x="664591" y="206340"/>
                      <a:pt x="664591" y="207026"/>
                    </a:cubicBezTo>
                    <a:cubicBezTo>
                      <a:pt x="664419" y="208741"/>
                      <a:pt x="664333" y="210198"/>
                      <a:pt x="664333" y="211398"/>
                    </a:cubicBezTo>
                    <a:cubicBezTo>
                      <a:pt x="664333" y="212598"/>
                      <a:pt x="664248" y="214056"/>
                      <a:pt x="664076" y="215770"/>
                    </a:cubicBezTo>
                    <a:cubicBezTo>
                      <a:pt x="663905" y="216627"/>
                      <a:pt x="663819" y="217356"/>
                      <a:pt x="663819" y="217956"/>
                    </a:cubicBezTo>
                    <a:cubicBezTo>
                      <a:pt x="663819" y="218556"/>
                      <a:pt x="663733" y="219199"/>
                      <a:pt x="663562" y="219885"/>
                    </a:cubicBezTo>
                    <a:cubicBezTo>
                      <a:pt x="663562" y="221085"/>
                      <a:pt x="663519" y="221857"/>
                      <a:pt x="663433" y="222200"/>
                    </a:cubicBezTo>
                    <a:cubicBezTo>
                      <a:pt x="663348" y="222542"/>
                      <a:pt x="663133" y="223143"/>
                      <a:pt x="662790" y="224000"/>
                    </a:cubicBezTo>
                    <a:cubicBezTo>
                      <a:pt x="662448" y="225714"/>
                      <a:pt x="662276" y="226786"/>
                      <a:pt x="662276" y="227214"/>
                    </a:cubicBezTo>
                    <a:cubicBezTo>
                      <a:pt x="662276" y="227643"/>
                      <a:pt x="661419" y="228286"/>
                      <a:pt x="659704" y="229143"/>
                    </a:cubicBezTo>
                    <a:cubicBezTo>
                      <a:pt x="659361" y="229315"/>
                      <a:pt x="658804" y="229958"/>
                      <a:pt x="658033" y="231072"/>
                    </a:cubicBezTo>
                    <a:cubicBezTo>
                      <a:pt x="657261" y="232187"/>
                      <a:pt x="656447" y="233472"/>
                      <a:pt x="655589" y="234930"/>
                    </a:cubicBezTo>
                    <a:cubicBezTo>
                      <a:pt x="654732" y="236387"/>
                      <a:pt x="653918" y="237759"/>
                      <a:pt x="653146" y="239045"/>
                    </a:cubicBezTo>
                    <a:cubicBezTo>
                      <a:pt x="652375" y="240330"/>
                      <a:pt x="651989" y="241145"/>
                      <a:pt x="651989" y="241488"/>
                    </a:cubicBezTo>
                    <a:cubicBezTo>
                      <a:pt x="651303" y="241316"/>
                      <a:pt x="650746" y="241102"/>
                      <a:pt x="650317" y="240845"/>
                    </a:cubicBezTo>
                    <a:cubicBezTo>
                      <a:pt x="649889" y="240588"/>
                      <a:pt x="649417" y="240202"/>
                      <a:pt x="648903" y="239687"/>
                    </a:cubicBezTo>
                    <a:cubicBezTo>
                      <a:pt x="648046" y="238830"/>
                      <a:pt x="647660" y="238487"/>
                      <a:pt x="647746" y="238659"/>
                    </a:cubicBezTo>
                    <a:cubicBezTo>
                      <a:pt x="647831" y="238830"/>
                      <a:pt x="647446" y="238744"/>
                      <a:pt x="646588" y="238402"/>
                    </a:cubicBezTo>
                    <a:cubicBezTo>
                      <a:pt x="646074" y="235658"/>
                      <a:pt x="645688" y="232915"/>
                      <a:pt x="645431" y="230172"/>
                    </a:cubicBezTo>
                    <a:cubicBezTo>
                      <a:pt x="645174" y="227429"/>
                      <a:pt x="644788" y="224686"/>
                      <a:pt x="644274" y="221942"/>
                    </a:cubicBezTo>
                    <a:cubicBezTo>
                      <a:pt x="644102" y="220571"/>
                      <a:pt x="643931" y="218685"/>
                      <a:pt x="643759" y="216285"/>
                    </a:cubicBezTo>
                    <a:cubicBezTo>
                      <a:pt x="643588" y="213884"/>
                      <a:pt x="643502" y="211484"/>
                      <a:pt x="643502" y="209084"/>
                    </a:cubicBezTo>
                    <a:cubicBezTo>
                      <a:pt x="643502" y="206683"/>
                      <a:pt x="643459" y="204454"/>
                      <a:pt x="643374" y="202397"/>
                    </a:cubicBezTo>
                    <a:cubicBezTo>
                      <a:pt x="643288" y="200340"/>
                      <a:pt x="643245" y="198968"/>
                      <a:pt x="643245" y="198282"/>
                    </a:cubicBezTo>
                    <a:cubicBezTo>
                      <a:pt x="643074" y="197254"/>
                      <a:pt x="642902" y="196482"/>
                      <a:pt x="642731" y="195968"/>
                    </a:cubicBezTo>
                    <a:cubicBezTo>
                      <a:pt x="642559" y="195453"/>
                      <a:pt x="642474" y="194682"/>
                      <a:pt x="642474" y="193653"/>
                    </a:cubicBezTo>
                    <a:lnTo>
                      <a:pt x="642474" y="185681"/>
                    </a:lnTo>
                    <a:cubicBezTo>
                      <a:pt x="642645" y="185166"/>
                      <a:pt x="642816" y="184695"/>
                      <a:pt x="642988" y="184266"/>
                    </a:cubicBezTo>
                    <a:cubicBezTo>
                      <a:pt x="643159" y="183838"/>
                      <a:pt x="643245" y="183280"/>
                      <a:pt x="643245" y="182595"/>
                    </a:cubicBezTo>
                    <a:cubicBezTo>
                      <a:pt x="643074" y="181566"/>
                      <a:pt x="642902" y="180794"/>
                      <a:pt x="642731" y="180280"/>
                    </a:cubicBezTo>
                    <a:cubicBezTo>
                      <a:pt x="642559" y="179766"/>
                      <a:pt x="642474" y="179380"/>
                      <a:pt x="642474" y="179123"/>
                    </a:cubicBezTo>
                    <a:cubicBezTo>
                      <a:pt x="642474" y="178866"/>
                      <a:pt x="642474" y="178437"/>
                      <a:pt x="642474" y="177837"/>
                    </a:cubicBezTo>
                    <a:cubicBezTo>
                      <a:pt x="642474" y="177237"/>
                      <a:pt x="642731" y="176079"/>
                      <a:pt x="643245" y="174365"/>
                    </a:cubicBezTo>
                    <a:cubicBezTo>
                      <a:pt x="643245" y="174022"/>
                      <a:pt x="643288" y="173636"/>
                      <a:pt x="643374" y="173208"/>
                    </a:cubicBezTo>
                    <a:cubicBezTo>
                      <a:pt x="643459" y="172779"/>
                      <a:pt x="643502" y="172393"/>
                      <a:pt x="643502" y="172050"/>
                    </a:cubicBezTo>
                    <a:cubicBezTo>
                      <a:pt x="643502" y="171536"/>
                      <a:pt x="643502" y="171022"/>
                      <a:pt x="643502" y="170507"/>
                    </a:cubicBezTo>
                    <a:cubicBezTo>
                      <a:pt x="643502" y="169993"/>
                      <a:pt x="643502" y="169479"/>
                      <a:pt x="643502" y="168964"/>
                    </a:cubicBezTo>
                    <a:cubicBezTo>
                      <a:pt x="643502" y="168450"/>
                      <a:pt x="643545" y="167678"/>
                      <a:pt x="643631" y="166650"/>
                    </a:cubicBezTo>
                    <a:cubicBezTo>
                      <a:pt x="643717" y="165621"/>
                      <a:pt x="644017" y="164249"/>
                      <a:pt x="644531" y="162535"/>
                    </a:cubicBezTo>
                    <a:cubicBezTo>
                      <a:pt x="644874" y="161849"/>
                      <a:pt x="645088" y="161206"/>
                      <a:pt x="645174" y="160606"/>
                    </a:cubicBezTo>
                    <a:cubicBezTo>
                      <a:pt x="645260" y="160006"/>
                      <a:pt x="645388" y="159363"/>
                      <a:pt x="645560" y="158677"/>
                    </a:cubicBezTo>
                    <a:cubicBezTo>
                      <a:pt x="645731" y="158163"/>
                      <a:pt x="645817" y="157606"/>
                      <a:pt x="645817" y="157006"/>
                    </a:cubicBezTo>
                    <a:cubicBezTo>
                      <a:pt x="645817" y="156406"/>
                      <a:pt x="645988" y="155763"/>
                      <a:pt x="646331" y="155077"/>
                    </a:cubicBezTo>
                    <a:cubicBezTo>
                      <a:pt x="646503" y="154048"/>
                      <a:pt x="646631" y="152291"/>
                      <a:pt x="646717" y="149805"/>
                    </a:cubicBezTo>
                    <a:cubicBezTo>
                      <a:pt x="646803" y="147319"/>
                      <a:pt x="646845" y="144618"/>
                      <a:pt x="646845" y="141704"/>
                    </a:cubicBezTo>
                    <a:cubicBezTo>
                      <a:pt x="646845" y="138789"/>
                      <a:pt x="646803" y="136046"/>
                      <a:pt x="646717" y="133474"/>
                    </a:cubicBezTo>
                    <a:cubicBezTo>
                      <a:pt x="646631" y="130902"/>
                      <a:pt x="646503" y="129016"/>
                      <a:pt x="646331" y="127816"/>
                    </a:cubicBezTo>
                    <a:cubicBezTo>
                      <a:pt x="645645" y="128159"/>
                      <a:pt x="644831" y="129145"/>
                      <a:pt x="643888" y="130774"/>
                    </a:cubicBezTo>
                    <a:cubicBezTo>
                      <a:pt x="642945" y="132403"/>
                      <a:pt x="642302" y="133731"/>
                      <a:pt x="641959" y="134760"/>
                    </a:cubicBezTo>
                    <a:cubicBezTo>
                      <a:pt x="641616" y="136132"/>
                      <a:pt x="641102" y="137460"/>
                      <a:pt x="640416" y="138746"/>
                    </a:cubicBezTo>
                    <a:cubicBezTo>
                      <a:pt x="639730" y="140032"/>
                      <a:pt x="639216" y="141447"/>
                      <a:pt x="638873" y="142990"/>
                    </a:cubicBezTo>
                    <a:cubicBezTo>
                      <a:pt x="637330" y="147276"/>
                      <a:pt x="635573" y="151262"/>
                      <a:pt x="633601" y="154948"/>
                    </a:cubicBezTo>
                    <a:cubicBezTo>
                      <a:pt x="631629" y="158634"/>
                      <a:pt x="630129" y="162192"/>
                      <a:pt x="629100" y="165621"/>
                    </a:cubicBezTo>
                    <a:cubicBezTo>
                      <a:pt x="628758" y="166993"/>
                      <a:pt x="628629" y="168064"/>
                      <a:pt x="628715" y="168836"/>
                    </a:cubicBezTo>
                    <a:cubicBezTo>
                      <a:pt x="628800" y="169607"/>
                      <a:pt x="628072" y="171022"/>
                      <a:pt x="626529" y="173079"/>
                    </a:cubicBezTo>
                    <a:cubicBezTo>
                      <a:pt x="625843" y="173936"/>
                      <a:pt x="625200" y="175222"/>
                      <a:pt x="624600" y="176937"/>
                    </a:cubicBezTo>
                    <a:cubicBezTo>
                      <a:pt x="624000" y="178651"/>
                      <a:pt x="623357" y="180451"/>
                      <a:pt x="622671" y="182337"/>
                    </a:cubicBezTo>
                    <a:cubicBezTo>
                      <a:pt x="621985" y="184223"/>
                      <a:pt x="621385" y="186109"/>
                      <a:pt x="620871" y="187995"/>
                    </a:cubicBezTo>
                    <a:cubicBezTo>
                      <a:pt x="620356" y="189881"/>
                      <a:pt x="619928" y="191510"/>
                      <a:pt x="619585" y="192882"/>
                    </a:cubicBezTo>
                    <a:cubicBezTo>
                      <a:pt x="619242" y="193910"/>
                      <a:pt x="618385" y="195711"/>
                      <a:pt x="617013" y="198282"/>
                    </a:cubicBezTo>
                    <a:cubicBezTo>
                      <a:pt x="615642" y="200854"/>
                      <a:pt x="614784" y="202569"/>
                      <a:pt x="614442" y="203426"/>
                    </a:cubicBezTo>
                    <a:cubicBezTo>
                      <a:pt x="613927" y="204626"/>
                      <a:pt x="613413" y="205526"/>
                      <a:pt x="612898" y="206126"/>
                    </a:cubicBezTo>
                    <a:cubicBezTo>
                      <a:pt x="612384" y="206726"/>
                      <a:pt x="611613" y="207626"/>
                      <a:pt x="610584" y="208826"/>
                    </a:cubicBezTo>
                    <a:cubicBezTo>
                      <a:pt x="609555" y="209855"/>
                      <a:pt x="608912" y="210112"/>
                      <a:pt x="608655" y="209598"/>
                    </a:cubicBezTo>
                    <a:cubicBezTo>
                      <a:pt x="608398" y="209084"/>
                      <a:pt x="607583" y="209769"/>
                      <a:pt x="606212" y="211655"/>
                    </a:cubicBezTo>
                    <a:cubicBezTo>
                      <a:pt x="605869" y="211998"/>
                      <a:pt x="605226" y="212727"/>
                      <a:pt x="604283" y="213841"/>
                    </a:cubicBezTo>
                    <a:cubicBezTo>
                      <a:pt x="603340" y="214956"/>
                      <a:pt x="602611" y="215513"/>
                      <a:pt x="602097" y="215513"/>
                    </a:cubicBezTo>
                    <a:cubicBezTo>
                      <a:pt x="601754" y="214656"/>
                      <a:pt x="601497" y="214227"/>
                      <a:pt x="601325" y="214227"/>
                    </a:cubicBezTo>
                    <a:cubicBezTo>
                      <a:pt x="601154" y="214227"/>
                      <a:pt x="600983" y="213627"/>
                      <a:pt x="600811" y="212427"/>
                    </a:cubicBezTo>
                    <a:cubicBezTo>
                      <a:pt x="600468" y="210884"/>
                      <a:pt x="599825" y="209598"/>
                      <a:pt x="598882" y="208569"/>
                    </a:cubicBezTo>
                    <a:cubicBezTo>
                      <a:pt x="597939" y="207541"/>
                      <a:pt x="597211" y="206426"/>
                      <a:pt x="596696" y="205226"/>
                    </a:cubicBezTo>
                    <a:cubicBezTo>
                      <a:pt x="595496" y="202654"/>
                      <a:pt x="594853" y="200511"/>
                      <a:pt x="594767" y="198797"/>
                    </a:cubicBezTo>
                    <a:cubicBezTo>
                      <a:pt x="594682" y="197082"/>
                      <a:pt x="594553" y="194853"/>
                      <a:pt x="594382" y="192110"/>
                    </a:cubicBezTo>
                    <a:cubicBezTo>
                      <a:pt x="594382" y="190396"/>
                      <a:pt x="594339" y="188895"/>
                      <a:pt x="594253" y="187610"/>
                    </a:cubicBezTo>
                    <a:cubicBezTo>
                      <a:pt x="594168" y="186324"/>
                      <a:pt x="594210" y="185252"/>
                      <a:pt x="594382" y="184395"/>
                    </a:cubicBezTo>
                    <a:cubicBezTo>
                      <a:pt x="594210" y="184395"/>
                      <a:pt x="594125" y="184438"/>
                      <a:pt x="594125" y="184523"/>
                    </a:cubicBezTo>
                    <a:cubicBezTo>
                      <a:pt x="594125" y="184609"/>
                      <a:pt x="594039" y="184652"/>
                      <a:pt x="593867" y="184652"/>
                    </a:cubicBezTo>
                    <a:cubicBezTo>
                      <a:pt x="592153" y="186881"/>
                      <a:pt x="589881" y="188295"/>
                      <a:pt x="587052" y="188895"/>
                    </a:cubicBezTo>
                    <a:cubicBezTo>
                      <a:pt x="584223" y="189495"/>
                      <a:pt x="581609" y="190138"/>
                      <a:pt x="579208" y="190824"/>
                    </a:cubicBezTo>
                    <a:cubicBezTo>
                      <a:pt x="578694" y="191167"/>
                      <a:pt x="578137" y="191467"/>
                      <a:pt x="577537" y="191724"/>
                    </a:cubicBezTo>
                    <a:cubicBezTo>
                      <a:pt x="576937" y="191981"/>
                      <a:pt x="576380" y="192282"/>
                      <a:pt x="575865" y="192624"/>
                    </a:cubicBezTo>
                    <a:cubicBezTo>
                      <a:pt x="575522" y="192796"/>
                      <a:pt x="575222" y="192882"/>
                      <a:pt x="574965" y="192882"/>
                    </a:cubicBezTo>
                    <a:cubicBezTo>
                      <a:pt x="574708" y="192882"/>
                      <a:pt x="574322" y="192967"/>
                      <a:pt x="573808" y="193139"/>
                    </a:cubicBezTo>
                    <a:cubicBezTo>
                      <a:pt x="572951" y="193653"/>
                      <a:pt x="572179" y="194296"/>
                      <a:pt x="571493" y="195068"/>
                    </a:cubicBezTo>
                    <a:cubicBezTo>
                      <a:pt x="570807" y="195839"/>
                      <a:pt x="570036" y="196396"/>
                      <a:pt x="569179" y="196739"/>
                    </a:cubicBezTo>
                    <a:cubicBezTo>
                      <a:pt x="568836" y="196911"/>
                      <a:pt x="568621" y="197082"/>
                      <a:pt x="568536" y="197254"/>
                    </a:cubicBezTo>
                    <a:cubicBezTo>
                      <a:pt x="568450" y="197425"/>
                      <a:pt x="568150" y="197596"/>
                      <a:pt x="567636" y="197768"/>
                    </a:cubicBezTo>
                    <a:cubicBezTo>
                      <a:pt x="565578" y="198797"/>
                      <a:pt x="563607" y="199611"/>
                      <a:pt x="561721" y="200211"/>
                    </a:cubicBezTo>
                    <a:cubicBezTo>
                      <a:pt x="559835" y="200811"/>
                      <a:pt x="557777" y="201883"/>
                      <a:pt x="555548" y="203426"/>
                    </a:cubicBezTo>
                    <a:cubicBezTo>
                      <a:pt x="554520" y="204454"/>
                      <a:pt x="553620" y="205397"/>
                      <a:pt x="552848" y="206255"/>
                    </a:cubicBezTo>
                    <a:cubicBezTo>
                      <a:pt x="552077" y="207112"/>
                      <a:pt x="551176" y="208055"/>
                      <a:pt x="550148" y="209084"/>
                    </a:cubicBezTo>
                    <a:cubicBezTo>
                      <a:pt x="549805" y="209427"/>
                      <a:pt x="549376" y="209898"/>
                      <a:pt x="548862" y="210498"/>
                    </a:cubicBezTo>
                    <a:cubicBezTo>
                      <a:pt x="548348" y="211098"/>
                      <a:pt x="547919" y="211570"/>
                      <a:pt x="547576" y="211913"/>
                    </a:cubicBezTo>
                    <a:cubicBezTo>
                      <a:pt x="546719" y="213284"/>
                      <a:pt x="545861" y="214056"/>
                      <a:pt x="545004" y="214227"/>
                    </a:cubicBezTo>
                    <a:cubicBezTo>
                      <a:pt x="545004" y="215770"/>
                      <a:pt x="545004" y="216713"/>
                      <a:pt x="545004" y="217056"/>
                    </a:cubicBezTo>
                    <a:cubicBezTo>
                      <a:pt x="545004" y="217399"/>
                      <a:pt x="544404" y="217828"/>
                      <a:pt x="543204" y="218342"/>
                    </a:cubicBezTo>
                    <a:cubicBezTo>
                      <a:pt x="542518" y="218685"/>
                      <a:pt x="542090" y="218985"/>
                      <a:pt x="541918" y="219242"/>
                    </a:cubicBezTo>
                    <a:cubicBezTo>
                      <a:pt x="541747" y="219499"/>
                      <a:pt x="541404" y="219885"/>
                      <a:pt x="540889" y="220399"/>
                    </a:cubicBezTo>
                    <a:cubicBezTo>
                      <a:pt x="539689" y="221428"/>
                      <a:pt x="538489" y="221900"/>
                      <a:pt x="537289" y="221814"/>
                    </a:cubicBezTo>
                    <a:cubicBezTo>
                      <a:pt x="536089" y="221728"/>
                      <a:pt x="534803" y="221428"/>
                      <a:pt x="533431" y="220914"/>
                    </a:cubicBezTo>
                    <a:cubicBezTo>
                      <a:pt x="533088" y="220914"/>
                      <a:pt x="532874" y="220999"/>
                      <a:pt x="532788" y="221171"/>
                    </a:cubicBezTo>
                    <a:cubicBezTo>
                      <a:pt x="532703" y="221342"/>
                      <a:pt x="532488" y="221085"/>
                      <a:pt x="532145" y="220399"/>
                    </a:cubicBezTo>
                    <a:cubicBezTo>
                      <a:pt x="530431" y="218170"/>
                      <a:pt x="529274" y="216199"/>
                      <a:pt x="528674" y="214484"/>
                    </a:cubicBezTo>
                    <a:cubicBezTo>
                      <a:pt x="528074" y="212770"/>
                      <a:pt x="527602" y="210455"/>
                      <a:pt x="527259" y="207541"/>
                    </a:cubicBezTo>
                    <a:cubicBezTo>
                      <a:pt x="527088" y="205312"/>
                      <a:pt x="527131" y="202097"/>
                      <a:pt x="527388" y="197897"/>
                    </a:cubicBezTo>
                    <a:cubicBezTo>
                      <a:pt x="527645" y="193696"/>
                      <a:pt x="528202" y="190481"/>
                      <a:pt x="529059" y="188252"/>
                    </a:cubicBezTo>
                    <a:cubicBezTo>
                      <a:pt x="529231" y="187567"/>
                      <a:pt x="529531" y="186195"/>
                      <a:pt x="529959" y="184138"/>
                    </a:cubicBezTo>
                    <a:cubicBezTo>
                      <a:pt x="530388" y="182080"/>
                      <a:pt x="530774" y="180966"/>
                      <a:pt x="531117" y="180794"/>
                    </a:cubicBezTo>
                    <a:cubicBezTo>
                      <a:pt x="531460" y="180109"/>
                      <a:pt x="532531" y="179508"/>
                      <a:pt x="534331" y="178994"/>
                    </a:cubicBezTo>
                    <a:cubicBezTo>
                      <a:pt x="536132" y="178480"/>
                      <a:pt x="537546" y="178223"/>
                      <a:pt x="538575" y="178223"/>
                    </a:cubicBezTo>
                    <a:cubicBezTo>
                      <a:pt x="539432" y="178223"/>
                      <a:pt x="540161" y="178308"/>
                      <a:pt x="540761" y="178480"/>
                    </a:cubicBezTo>
                    <a:cubicBezTo>
                      <a:pt x="541361" y="178651"/>
                      <a:pt x="541832" y="178566"/>
                      <a:pt x="542175" y="178223"/>
                    </a:cubicBezTo>
                    <a:cubicBezTo>
                      <a:pt x="543204" y="177537"/>
                      <a:pt x="545047" y="176337"/>
                      <a:pt x="547705" y="174622"/>
                    </a:cubicBezTo>
                    <a:cubicBezTo>
                      <a:pt x="550362" y="172908"/>
                      <a:pt x="552034" y="171622"/>
                      <a:pt x="552719" y="170765"/>
                    </a:cubicBezTo>
                    <a:cubicBezTo>
                      <a:pt x="553062" y="170422"/>
                      <a:pt x="553362" y="169779"/>
                      <a:pt x="553620" y="168836"/>
                    </a:cubicBezTo>
                    <a:cubicBezTo>
                      <a:pt x="553877" y="167893"/>
                      <a:pt x="553834" y="167078"/>
                      <a:pt x="553491" y="166393"/>
                    </a:cubicBezTo>
                    <a:cubicBezTo>
                      <a:pt x="553491" y="166050"/>
                      <a:pt x="553320" y="165621"/>
                      <a:pt x="552977" y="165107"/>
                    </a:cubicBezTo>
                    <a:cubicBezTo>
                      <a:pt x="552119" y="163907"/>
                      <a:pt x="550834" y="162792"/>
                      <a:pt x="549119" y="161763"/>
                    </a:cubicBezTo>
                    <a:cubicBezTo>
                      <a:pt x="547919" y="160906"/>
                      <a:pt x="546890" y="160349"/>
                      <a:pt x="546033" y="160092"/>
                    </a:cubicBezTo>
                    <a:cubicBezTo>
                      <a:pt x="545176" y="159835"/>
                      <a:pt x="543804" y="159106"/>
                      <a:pt x="541918" y="157906"/>
                    </a:cubicBezTo>
                    <a:cubicBezTo>
                      <a:pt x="540889" y="156877"/>
                      <a:pt x="540075" y="155763"/>
                      <a:pt x="539475" y="154563"/>
                    </a:cubicBezTo>
                    <a:cubicBezTo>
                      <a:pt x="538875" y="153362"/>
                      <a:pt x="537975" y="152334"/>
                      <a:pt x="536775" y="151476"/>
                    </a:cubicBezTo>
                    <a:cubicBezTo>
                      <a:pt x="536432" y="151134"/>
                      <a:pt x="536132" y="150833"/>
                      <a:pt x="535875" y="150576"/>
                    </a:cubicBezTo>
                    <a:cubicBezTo>
                      <a:pt x="535617" y="150319"/>
                      <a:pt x="535317" y="149933"/>
                      <a:pt x="534974" y="149419"/>
                    </a:cubicBezTo>
                    <a:cubicBezTo>
                      <a:pt x="533946" y="148905"/>
                      <a:pt x="533260" y="148647"/>
                      <a:pt x="532917" y="148647"/>
                    </a:cubicBezTo>
                    <a:cubicBezTo>
                      <a:pt x="532574" y="148647"/>
                      <a:pt x="531717" y="148047"/>
                      <a:pt x="530345" y="146847"/>
                    </a:cubicBezTo>
                    <a:cubicBezTo>
                      <a:pt x="529145" y="145647"/>
                      <a:pt x="527988" y="143590"/>
                      <a:pt x="526873" y="140675"/>
                    </a:cubicBezTo>
                    <a:cubicBezTo>
                      <a:pt x="525759" y="137760"/>
                      <a:pt x="524773" y="135360"/>
                      <a:pt x="523916" y="133474"/>
                    </a:cubicBezTo>
                    <a:cubicBezTo>
                      <a:pt x="523573" y="132617"/>
                      <a:pt x="523487" y="131974"/>
                      <a:pt x="523659" y="131545"/>
                    </a:cubicBezTo>
                    <a:cubicBezTo>
                      <a:pt x="523830" y="131117"/>
                      <a:pt x="523744" y="130474"/>
                      <a:pt x="523402" y="129617"/>
                    </a:cubicBezTo>
                    <a:cubicBezTo>
                      <a:pt x="523059" y="128073"/>
                      <a:pt x="522973" y="126016"/>
                      <a:pt x="523144" y="123444"/>
                    </a:cubicBezTo>
                    <a:cubicBezTo>
                      <a:pt x="523316" y="120873"/>
                      <a:pt x="523744" y="118815"/>
                      <a:pt x="524430" y="117272"/>
                    </a:cubicBezTo>
                    <a:cubicBezTo>
                      <a:pt x="524773" y="116243"/>
                      <a:pt x="525587" y="114658"/>
                      <a:pt x="526873" y="112514"/>
                    </a:cubicBezTo>
                    <a:cubicBezTo>
                      <a:pt x="528159" y="110371"/>
                      <a:pt x="529145" y="109043"/>
                      <a:pt x="529831" y="108528"/>
                    </a:cubicBezTo>
                    <a:cubicBezTo>
                      <a:pt x="530174" y="108357"/>
                      <a:pt x="530474" y="108142"/>
                      <a:pt x="530731" y="107885"/>
                    </a:cubicBezTo>
                    <a:cubicBezTo>
                      <a:pt x="530988" y="107628"/>
                      <a:pt x="531374" y="107414"/>
                      <a:pt x="531888" y="107242"/>
                    </a:cubicBezTo>
                    <a:cubicBezTo>
                      <a:pt x="532231" y="106899"/>
                      <a:pt x="532531" y="106599"/>
                      <a:pt x="532788" y="106342"/>
                    </a:cubicBezTo>
                    <a:cubicBezTo>
                      <a:pt x="533046" y="106085"/>
                      <a:pt x="533346" y="105785"/>
                      <a:pt x="533689" y="105442"/>
                    </a:cubicBezTo>
                    <a:cubicBezTo>
                      <a:pt x="533860" y="105271"/>
                      <a:pt x="534974" y="104885"/>
                      <a:pt x="537032" y="104285"/>
                    </a:cubicBezTo>
                    <a:cubicBezTo>
                      <a:pt x="539089" y="103685"/>
                      <a:pt x="541404" y="103042"/>
                      <a:pt x="543976" y="102356"/>
                    </a:cubicBezTo>
                    <a:cubicBezTo>
                      <a:pt x="546547" y="101670"/>
                      <a:pt x="549119" y="100899"/>
                      <a:pt x="551691" y="100041"/>
                    </a:cubicBezTo>
                    <a:cubicBezTo>
                      <a:pt x="554262" y="99184"/>
                      <a:pt x="556234" y="98413"/>
                      <a:pt x="557606" y="97727"/>
                    </a:cubicBezTo>
                    <a:cubicBezTo>
                      <a:pt x="558120" y="97555"/>
                      <a:pt x="558977" y="97127"/>
                      <a:pt x="560178" y="96441"/>
                    </a:cubicBezTo>
                    <a:cubicBezTo>
                      <a:pt x="561892" y="95412"/>
                      <a:pt x="563735" y="94726"/>
                      <a:pt x="565707" y="94384"/>
                    </a:cubicBezTo>
                    <a:cubicBezTo>
                      <a:pt x="567679" y="94041"/>
                      <a:pt x="569607" y="93012"/>
                      <a:pt x="571493" y="91297"/>
                    </a:cubicBezTo>
                    <a:cubicBezTo>
                      <a:pt x="573208" y="89583"/>
                      <a:pt x="574451" y="87097"/>
                      <a:pt x="575222" y="83839"/>
                    </a:cubicBezTo>
                    <a:cubicBezTo>
                      <a:pt x="575994" y="80582"/>
                      <a:pt x="576465" y="77753"/>
                      <a:pt x="576637" y="75353"/>
                    </a:cubicBezTo>
                    <a:cubicBezTo>
                      <a:pt x="576808" y="74152"/>
                      <a:pt x="576937" y="73295"/>
                      <a:pt x="577022" y="72781"/>
                    </a:cubicBezTo>
                    <a:cubicBezTo>
                      <a:pt x="577108" y="72267"/>
                      <a:pt x="577151" y="71924"/>
                      <a:pt x="577151" y="71752"/>
                    </a:cubicBezTo>
                    <a:cubicBezTo>
                      <a:pt x="577151" y="71581"/>
                      <a:pt x="577151" y="71324"/>
                      <a:pt x="577151" y="70981"/>
                    </a:cubicBezTo>
                    <a:cubicBezTo>
                      <a:pt x="577151" y="70638"/>
                      <a:pt x="577151" y="69952"/>
                      <a:pt x="577151" y="68923"/>
                    </a:cubicBezTo>
                    <a:lnTo>
                      <a:pt x="577151" y="58379"/>
                    </a:lnTo>
                    <a:cubicBezTo>
                      <a:pt x="575094" y="58379"/>
                      <a:pt x="573336" y="58679"/>
                      <a:pt x="571879" y="59279"/>
                    </a:cubicBezTo>
                    <a:cubicBezTo>
                      <a:pt x="570422" y="59879"/>
                      <a:pt x="568836" y="60694"/>
                      <a:pt x="567121" y="61722"/>
                    </a:cubicBezTo>
                    <a:cubicBezTo>
                      <a:pt x="565921" y="62751"/>
                      <a:pt x="564635" y="63437"/>
                      <a:pt x="563264" y="63780"/>
                    </a:cubicBezTo>
                    <a:cubicBezTo>
                      <a:pt x="561206" y="64637"/>
                      <a:pt x="559235" y="65409"/>
                      <a:pt x="557349" y="66094"/>
                    </a:cubicBezTo>
                    <a:cubicBezTo>
                      <a:pt x="555463" y="66780"/>
                      <a:pt x="553662" y="67980"/>
                      <a:pt x="551948" y="69695"/>
                    </a:cubicBezTo>
                    <a:lnTo>
                      <a:pt x="550405" y="71495"/>
                    </a:lnTo>
                    <a:lnTo>
                      <a:pt x="549633" y="72009"/>
                    </a:lnTo>
                    <a:cubicBezTo>
                      <a:pt x="548605" y="73210"/>
                      <a:pt x="548005" y="74281"/>
                      <a:pt x="547833" y="75224"/>
                    </a:cubicBezTo>
                    <a:cubicBezTo>
                      <a:pt x="547662" y="76167"/>
                      <a:pt x="546805" y="76381"/>
                      <a:pt x="545261" y="75867"/>
                    </a:cubicBezTo>
                    <a:cubicBezTo>
                      <a:pt x="544061" y="75524"/>
                      <a:pt x="543333" y="75353"/>
                      <a:pt x="543075" y="75353"/>
                    </a:cubicBezTo>
                    <a:cubicBezTo>
                      <a:pt x="542818" y="75353"/>
                      <a:pt x="542090" y="74838"/>
                      <a:pt x="540889" y="73810"/>
                    </a:cubicBezTo>
                    <a:cubicBezTo>
                      <a:pt x="539861" y="72609"/>
                      <a:pt x="538746" y="71109"/>
                      <a:pt x="537546" y="69309"/>
                    </a:cubicBezTo>
                    <a:cubicBezTo>
                      <a:pt x="536346" y="67509"/>
                      <a:pt x="535746" y="65751"/>
                      <a:pt x="535746" y="64037"/>
                    </a:cubicBezTo>
                    <a:cubicBezTo>
                      <a:pt x="537803" y="64037"/>
                      <a:pt x="538789" y="64208"/>
                      <a:pt x="538703" y="64551"/>
                    </a:cubicBezTo>
                    <a:cubicBezTo>
                      <a:pt x="538618" y="64894"/>
                      <a:pt x="539518" y="64466"/>
                      <a:pt x="541404" y="63265"/>
                    </a:cubicBezTo>
                    <a:cubicBezTo>
                      <a:pt x="543290" y="62237"/>
                      <a:pt x="544661" y="61079"/>
                      <a:pt x="545519" y="59794"/>
                    </a:cubicBezTo>
                    <a:cubicBezTo>
                      <a:pt x="546376" y="58508"/>
                      <a:pt x="547662" y="57350"/>
                      <a:pt x="549376" y="56322"/>
                    </a:cubicBezTo>
                    <a:cubicBezTo>
                      <a:pt x="550919" y="55293"/>
                      <a:pt x="553191" y="53707"/>
                      <a:pt x="556191" y="51564"/>
                    </a:cubicBezTo>
                    <a:cubicBezTo>
                      <a:pt x="559192" y="49421"/>
                      <a:pt x="561378" y="48006"/>
                      <a:pt x="562749" y="47321"/>
                    </a:cubicBezTo>
                    <a:cubicBezTo>
                      <a:pt x="565835" y="45777"/>
                      <a:pt x="568193" y="44492"/>
                      <a:pt x="569822" y="43463"/>
                    </a:cubicBezTo>
                    <a:cubicBezTo>
                      <a:pt x="571450" y="42434"/>
                      <a:pt x="573979" y="42177"/>
                      <a:pt x="577408" y="42691"/>
                    </a:cubicBezTo>
                    <a:cubicBezTo>
                      <a:pt x="578608" y="42863"/>
                      <a:pt x="579851" y="43506"/>
                      <a:pt x="581137" y="44620"/>
                    </a:cubicBezTo>
                    <a:cubicBezTo>
                      <a:pt x="582423" y="45735"/>
                      <a:pt x="583495" y="46635"/>
                      <a:pt x="584352" y="47321"/>
                    </a:cubicBezTo>
                    <a:cubicBezTo>
                      <a:pt x="585552" y="48349"/>
                      <a:pt x="586238" y="49035"/>
                      <a:pt x="586409" y="49378"/>
                    </a:cubicBezTo>
                    <a:cubicBezTo>
                      <a:pt x="586581" y="49721"/>
                      <a:pt x="586924" y="50835"/>
                      <a:pt x="587438" y="52721"/>
                    </a:cubicBezTo>
                    <a:cubicBezTo>
                      <a:pt x="588295" y="55636"/>
                      <a:pt x="588510" y="57865"/>
                      <a:pt x="588081" y="59408"/>
                    </a:cubicBezTo>
                    <a:cubicBezTo>
                      <a:pt x="587652" y="60951"/>
                      <a:pt x="586924" y="63094"/>
                      <a:pt x="585895" y="65837"/>
                    </a:cubicBezTo>
                    <a:cubicBezTo>
                      <a:pt x="585724" y="66694"/>
                      <a:pt x="585552" y="67552"/>
                      <a:pt x="585381" y="68409"/>
                    </a:cubicBezTo>
                    <a:cubicBezTo>
                      <a:pt x="585209" y="69266"/>
                      <a:pt x="584866" y="70295"/>
                      <a:pt x="584352" y="71495"/>
                    </a:cubicBezTo>
                    <a:cubicBezTo>
                      <a:pt x="584009" y="73210"/>
                      <a:pt x="583795" y="74538"/>
                      <a:pt x="583709" y="75481"/>
                    </a:cubicBezTo>
                    <a:cubicBezTo>
                      <a:pt x="583623" y="76424"/>
                      <a:pt x="583580" y="78096"/>
                      <a:pt x="583580" y="80496"/>
                    </a:cubicBezTo>
                    <a:cubicBezTo>
                      <a:pt x="583409" y="81525"/>
                      <a:pt x="583238" y="82811"/>
                      <a:pt x="583066" y="84354"/>
                    </a:cubicBezTo>
                    <a:cubicBezTo>
                      <a:pt x="582895" y="85897"/>
                      <a:pt x="582723" y="87183"/>
                      <a:pt x="582552" y="88211"/>
                    </a:cubicBezTo>
                    <a:cubicBezTo>
                      <a:pt x="583580" y="88726"/>
                      <a:pt x="584952" y="89583"/>
                      <a:pt x="586667" y="90783"/>
                    </a:cubicBezTo>
                    <a:cubicBezTo>
                      <a:pt x="588381" y="91983"/>
                      <a:pt x="589410" y="93012"/>
                      <a:pt x="589753" y="93869"/>
                    </a:cubicBezTo>
                    <a:cubicBezTo>
                      <a:pt x="590096" y="94726"/>
                      <a:pt x="590653" y="95412"/>
                      <a:pt x="591424" y="95927"/>
                    </a:cubicBezTo>
                    <a:cubicBezTo>
                      <a:pt x="592196" y="96441"/>
                      <a:pt x="592753" y="97041"/>
                      <a:pt x="593096" y="97727"/>
                    </a:cubicBezTo>
                    <a:cubicBezTo>
                      <a:pt x="594810" y="99441"/>
                      <a:pt x="596053" y="100856"/>
                      <a:pt x="596825" y="101970"/>
                    </a:cubicBezTo>
                    <a:cubicBezTo>
                      <a:pt x="597596" y="103085"/>
                      <a:pt x="597725" y="104585"/>
                      <a:pt x="597211" y="106471"/>
                    </a:cubicBezTo>
                    <a:cubicBezTo>
                      <a:pt x="596868" y="108357"/>
                      <a:pt x="596396" y="110200"/>
                      <a:pt x="595796" y="112000"/>
                    </a:cubicBezTo>
                    <a:cubicBezTo>
                      <a:pt x="595196" y="113800"/>
                      <a:pt x="594725" y="115558"/>
                      <a:pt x="594382" y="117272"/>
                    </a:cubicBezTo>
                    <a:cubicBezTo>
                      <a:pt x="594210" y="118301"/>
                      <a:pt x="594125" y="119287"/>
                      <a:pt x="594125" y="120230"/>
                    </a:cubicBezTo>
                    <a:cubicBezTo>
                      <a:pt x="594125" y="121173"/>
                      <a:pt x="593953" y="122158"/>
                      <a:pt x="593610" y="123187"/>
                    </a:cubicBezTo>
                    <a:cubicBezTo>
                      <a:pt x="593267" y="125073"/>
                      <a:pt x="592710" y="126873"/>
                      <a:pt x="591939" y="128588"/>
                    </a:cubicBezTo>
                    <a:cubicBezTo>
                      <a:pt x="591167" y="130302"/>
                      <a:pt x="590438" y="132017"/>
                      <a:pt x="589753" y="133731"/>
                    </a:cubicBezTo>
                    <a:cubicBezTo>
                      <a:pt x="588724" y="136475"/>
                      <a:pt x="587310" y="139432"/>
                      <a:pt x="585509" y="142604"/>
                    </a:cubicBezTo>
                    <a:cubicBezTo>
                      <a:pt x="583709" y="145776"/>
                      <a:pt x="582037" y="148733"/>
                      <a:pt x="580494" y="151476"/>
                    </a:cubicBezTo>
                    <a:cubicBezTo>
                      <a:pt x="579466" y="153877"/>
                      <a:pt x="578866" y="155505"/>
                      <a:pt x="578694" y="156363"/>
                    </a:cubicBezTo>
                    <a:cubicBezTo>
                      <a:pt x="578523" y="157220"/>
                      <a:pt x="578437" y="159449"/>
                      <a:pt x="578437" y="163049"/>
                    </a:cubicBezTo>
                    <a:cubicBezTo>
                      <a:pt x="579466" y="162878"/>
                      <a:pt x="581052" y="161935"/>
                      <a:pt x="583195" y="160220"/>
                    </a:cubicBezTo>
                    <a:cubicBezTo>
                      <a:pt x="585338" y="158506"/>
                      <a:pt x="586752" y="157134"/>
                      <a:pt x="587438" y="156106"/>
                    </a:cubicBezTo>
                    <a:cubicBezTo>
                      <a:pt x="589153" y="153877"/>
                      <a:pt x="590524" y="151862"/>
                      <a:pt x="591553" y="150062"/>
                    </a:cubicBezTo>
                    <a:cubicBezTo>
                      <a:pt x="592582" y="148262"/>
                      <a:pt x="593610" y="145904"/>
                      <a:pt x="594639" y="142990"/>
                    </a:cubicBezTo>
                    <a:cubicBezTo>
                      <a:pt x="595668" y="140589"/>
                      <a:pt x="596354" y="138746"/>
                      <a:pt x="596696" y="137460"/>
                    </a:cubicBezTo>
                    <a:cubicBezTo>
                      <a:pt x="597039" y="136175"/>
                      <a:pt x="597468" y="135103"/>
                      <a:pt x="597982" y="134246"/>
                    </a:cubicBezTo>
                    <a:cubicBezTo>
                      <a:pt x="598497" y="133903"/>
                      <a:pt x="598797" y="133474"/>
                      <a:pt x="598882" y="132960"/>
                    </a:cubicBezTo>
                    <a:cubicBezTo>
                      <a:pt x="598968" y="132445"/>
                      <a:pt x="599268" y="131931"/>
                      <a:pt x="599782" y="131417"/>
                    </a:cubicBezTo>
                    <a:cubicBezTo>
                      <a:pt x="601497" y="128674"/>
                      <a:pt x="602826" y="125802"/>
                      <a:pt x="603769" y="122801"/>
                    </a:cubicBezTo>
                    <a:cubicBezTo>
                      <a:pt x="604712" y="119801"/>
                      <a:pt x="605697" y="116844"/>
                      <a:pt x="606726" y="113929"/>
                    </a:cubicBezTo>
                    <a:cubicBezTo>
                      <a:pt x="606898" y="113243"/>
                      <a:pt x="607026" y="112686"/>
                      <a:pt x="607112" y="112257"/>
                    </a:cubicBezTo>
                    <a:cubicBezTo>
                      <a:pt x="607198" y="111829"/>
                      <a:pt x="607326" y="111357"/>
                      <a:pt x="607498" y="110843"/>
                    </a:cubicBezTo>
                    <a:cubicBezTo>
                      <a:pt x="608355" y="108785"/>
                      <a:pt x="609084" y="106814"/>
                      <a:pt x="609684" y="104928"/>
                    </a:cubicBezTo>
                    <a:cubicBezTo>
                      <a:pt x="610284" y="103042"/>
                      <a:pt x="611098" y="101070"/>
                      <a:pt x="612127" y="99013"/>
                    </a:cubicBezTo>
                    <a:cubicBezTo>
                      <a:pt x="612470" y="98155"/>
                      <a:pt x="612898" y="97127"/>
                      <a:pt x="613413" y="95927"/>
                    </a:cubicBezTo>
                    <a:cubicBezTo>
                      <a:pt x="613584" y="95069"/>
                      <a:pt x="614013" y="94212"/>
                      <a:pt x="614699" y="93355"/>
                    </a:cubicBezTo>
                    <a:cubicBezTo>
                      <a:pt x="615042" y="92155"/>
                      <a:pt x="615427" y="91126"/>
                      <a:pt x="615856" y="90269"/>
                    </a:cubicBezTo>
                    <a:cubicBezTo>
                      <a:pt x="616284" y="89412"/>
                      <a:pt x="616756" y="88554"/>
                      <a:pt x="617270" y="87697"/>
                    </a:cubicBezTo>
                    <a:cubicBezTo>
                      <a:pt x="619671" y="82039"/>
                      <a:pt x="621642" y="78224"/>
                      <a:pt x="623185" y="76253"/>
                    </a:cubicBezTo>
                    <a:cubicBezTo>
                      <a:pt x="624728" y="74281"/>
                      <a:pt x="625671" y="73724"/>
                      <a:pt x="626014" y="74581"/>
                    </a:cubicBezTo>
                    <a:cubicBezTo>
                      <a:pt x="626357" y="75438"/>
                      <a:pt x="626100" y="77581"/>
                      <a:pt x="625243" y="81010"/>
                    </a:cubicBezTo>
                    <a:cubicBezTo>
                      <a:pt x="624386" y="84439"/>
                      <a:pt x="622842" y="88640"/>
                      <a:pt x="620614" y="93612"/>
                    </a:cubicBezTo>
                    <a:lnTo>
                      <a:pt x="615727" y="105185"/>
                    </a:lnTo>
                    <a:cubicBezTo>
                      <a:pt x="615384" y="106557"/>
                      <a:pt x="615042" y="107671"/>
                      <a:pt x="614699" y="108528"/>
                    </a:cubicBezTo>
                    <a:cubicBezTo>
                      <a:pt x="613841" y="110757"/>
                      <a:pt x="612941" y="113157"/>
                      <a:pt x="611998" y="115729"/>
                    </a:cubicBezTo>
                    <a:cubicBezTo>
                      <a:pt x="611055" y="118301"/>
                      <a:pt x="610241" y="120787"/>
                      <a:pt x="609555" y="123187"/>
                    </a:cubicBezTo>
                    <a:lnTo>
                      <a:pt x="607498" y="129874"/>
                    </a:lnTo>
                    <a:cubicBezTo>
                      <a:pt x="607326" y="130560"/>
                      <a:pt x="607241" y="131117"/>
                      <a:pt x="607241" y="131545"/>
                    </a:cubicBezTo>
                    <a:cubicBezTo>
                      <a:pt x="607241" y="131974"/>
                      <a:pt x="607155" y="132703"/>
                      <a:pt x="606983" y="133731"/>
                    </a:cubicBezTo>
                    <a:cubicBezTo>
                      <a:pt x="606983" y="134760"/>
                      <a:pt x="606769" y="135874"/>
                      <a:pt x="606340" y="137075"/>
                    </a:cubicBezTo>
                    <a:cubicBezTo>
                      <a:pt x="605912" y="138275"/>
                      <a:pt x="605697" y="139475"/>
                      <a:pt x="605697" y="140675"/>
                    </a:cubicBezTo>
                    <a:cubicBezTo>
                      <a:pt x="605526" y="141532"/>
                      <a:pt x="605440" y="142132"/>
                      <a:pt x="605440" y="142475"/>
                    </a:cubicBezTo>
                    <a:cubicBezTo>
                      <a:pt x="605440" y="142818"/>
                      <a:pt x="605355" y="143333"/>
                      <a:pt x="605183" y="144018"/>
                    </a:cubicBezTo>
                    <a:cubicBezTo>
                      <a:pt x="604497" y="147104"/>
                      <a:pt x="603983" y="149119"/>
                      <a:pt x="603640" y="150062"/>
                    </a:cubicBezTo>
                    <a:cubicBezTo>
                      <a:pt x="603297" y="151005"/>
                      <a:pt x="602611" y="152677"/>
                      <a:pt x="601583" y="155077"/>
                    </a:cubicBezTo>
                    <a:lnTo>
                      <a:pt x="599782" y="159192"/>
                    </a:lnTo>
                    <a:cubicBezTo>
                      <a:pt x="599782" y="159877"/>
                      <a:pt x="599782" y="160306"/>
                      <a:pt x="599782" y="160478"/>
                    </a:cubicBezTo>
                    <a:cubicBezTo>
                      <a:pt x="600125" y="159963"/>
                      <a:pt x="600383" y="159663"/>
                      <a:pt x="600554" y="159577"/>
                    </a:cubicBezTo>
                    <a:cubicBezTo>
                      <a:pt x="600725" y="159492"/>
                      <a:pt x="600897" y="159192"/>
                      <a:pt x="601068" y="158677"/>
                    </a:cubicBezTo>
                    <a:cubicBezTo>
                      <a:pt x="602783" y="157477"/>
                      <a:pt x="603726" y="156191"/>
                      <a:pt x="603897" y="154820"/>
                    </a:cubicBezTo>
                    <a:cubicBezTo>
                      <a:pt x="604069" y="153448"/>
                      <a:pt x="604412" y="152248"/>
                      <a:pt x="604926" y="151219"/>
                    </a:cubicBezTo>
                    <a:cubicBezTo>
                      <a:pt x="604926" y="150876"/>
                      <a:pt x="605355" y="150233"/>
                      <a:pt x="606212" y="149290"/>
                    </a:cubicBezTo>
                    <a:cubicBezTo>
                      <a:pt x="607069" y="148347"/>
                      <a:pt x="607755" y="147533"/>
                      <a:pt x="608269" y="146847"/>
                    </a:cubicBezTo>
                    <a:cubicBezTo>
                      <a:pt x="608612" y="146161"/>
                      <a:pt x="608998" y="145647"/>
                      <a:pt x="609427" y="145304"/>
                    </a:cubicBezTo>
                    <a:cubicBezTo>
                      <a:pt x="609855" y="144961"/>
                      <a:pt x="610241" y="144447"/>
                      <a:pt x="610584" y="143761"/>
                    </a:cubicBezTo>
                    <a:cubicBezTo>
                      <a:pt x="612470" y="142047"/>
                      <a:pt x="613884" y="140889"/>
                      <a:pt x="614827" y="140289"/>
                    </a:cubicBezTo>
                    <a:cubicBezTo>
                      <a:pt x="615770" y="139689"/>
                      <a:pt x="616928" y="138875"/>
                      <a:pt x="618299" y="137846"/>
                    </a:cubicBezTo>
                    <a:cubicBezTo>
                      <a:pt x="619328" y="136817"/>
                      <a:pt x="620142" y="135703"/>
                      <a:pt x="620742" y="134503"/>
                    </a:cubicBezTo>
                    <a:cubicBezTo>
                      <a:pt x="621342" y="133303"/>
                      <a:pt x="621985" y="132103"/>
                      <a:pt x="622671" y="130902"/>
                    </a:cubicBezTo>
                    <a:cubicBezTo>
                      <a:pt x="624214" y="128331"/>
                      <a:pt x="625629" y="125716"/>
                      <a:pt x="626914" y="123059"/>
                    </a:cubicBezTo>
                    <a:cubicBezTo>
                      <a:pt x="628200" y="120401"/>
                      <a:pt x="629443" y="117615"/>
                      <a:pt x="630643" y="114700"/>
                    </a:cubicBezTo>
                    <a:cubicBezTo>
                      <a:pt x="631844" y="112814"/>
                      <a:pt x="632701" y="111014"/>
                      <a:pt x="633215" y="109300"/>
                    </a:cubicBezTo>
                    <a:cubicBezTo>
                      <a:pt x="633558" y="108271"/>
                      <a:pt x="633987" y="107328"/>
                      <a:pt x="634501" y="106471"/>
                    </a:cubicBezTo>
                    <a:cubicBezTo>
                      <a:pt x="635015" y="105614"/>
                      <a:pt x="635444" y="104671"/>
                      <a:pt x="635787" y="103642"/>
                    </a:cubicBezTo>
                    <a:lnTo>
                      <a:pt x="636301" y="102099"/>
                    </a:lnTo>
                    <a:lnTo>
                      <a:pt x="636559" y="100041"/>
                    </a:lnTo>
                    <a:cubicBezTo>
                      <a:pt x="636559" y="97641"/>
                      <a:pt x="636644" y="96398"/>
                      <a:pt x="636816" y="96312"/>
                    </a:cubicBezTo>
                    <a:cubicBezTo>
                      <a:pt x="636987" y="96227"/>
                      <a:pt x="637244" y="95327"/>
                      <a:pt x="637587" y="93612"/>
                    </a:cubicBezTo>
                    <a:lnTo>
                      <a:pt x="638102" y="93098"/>
                    </a:lnTo>
                    <a:cubicBezTo>
                      <a:pt x="638616" y="90526"/>
                      <a:pt x="638830" y="88597"/>
                      <a:pt x="638745" y="87311"/>
                    </a:cubicBezTo>
                    <a:cubicBezTo>
                      <a:pt x="638659" y="86025"/>
                      <a:pt x="639130" y="84268"/>
                      <a:pt x="640159" y="82039"/>
                    </a:cubicBezTo>
                    <a:cubicBezTo>
                      <a:pt x="641016" y="79982"/>
                      <a:pt x="641616" y="78739"/>
                      <a:pt x="641959" y="78310"/>
                    </a:cubicBezTo>
                    <a:cubicBezTo>
                      <a:pt x="642302" y="77881"/>
                      <a:pt x="642645" y="77753"/>
                      <a:pt x="642988" y="77924"/>
                    </a:cubicBezTo>
                    <a:cubicBezTo>
                      <a:pt x="643331" y="78096"/>
                      <a:pt x="643888" y="78182"/>
                      <a:pt x="644660" y="78182"/>
                    </a:cubicBezTo>
                    <a:cubicBezTo>
                      <a:pt x="645431" y="78182"/>
                      <a:pt x="646674" y="77410"/>
                      <a:pt x="648389" y="75867"/>
                    </a:cubicBezTo>
                    <a:cubicBezTo>
                      <a:pt x="649074" y="75524"/>
                      <a:pt x="649846" y="74624"/>
                      <a:pt x="650703" y="73167"/>
                    </a:cubicBezTo>
                    <a:cubicBezTo>
                      <a:pt x="651560" y="71709"/>
                      <a:pt x="652460" y="70252"/>
                      <a:pt x="653403" y="68795"/>
                    </a:cubicBezTo>
                    <a:cubicBezTo>
                      <a:pt x="654346" y="67337"/>
                      <a:pt x="655247" y="65837"/>
                      <a:pt x="656104" y="64294"/>
                    </a:cubicBezTo>
                    <a:cubicBezTo>
                      <a:pt x="656961" y="62751"/>
                      <a:pt x="657475" y="61722"/>
                      <a:pt x="657647" y="61208"/>
                    </a:cubicBezTo>
                    <a:cubicBezTo>
                      <a:pt x="658161" y="60179"/>
                      <a:pt x="658590" y="59193"/>
                      <a:pt x="658933" y="58250"/>
                    </a:cubicBezTo>
                    <a:cubicBezTo>
                      <a:pt x="659276" y="57308"/>
                      <a:pt x="659533" y="56236"/>
                      <a:pt x="659704" y="55036"/>
                    </a:cubicBezTo>
                    <a:cubicBezTo>
                      <a:pt x="659190" y="55379"/>
                      <a:pt x="658504" y="55722"/>
                      <a:pt x="657647" y="56064"/>
                    </a:cubicBezTo>
                    <a:cubicBezTo>
                      <a:pt x="656790" y="56407"/>
                      <a:pt x="656104" y="56750"/>
                      <a:pt x="655589" y="57093"/>
                    </a:cubicBezTo>
                    <a:cubicBezTo>
                      <a:pt x="655247" y="57436"/>
                      <a:pt x="654046" y="57993"/>
                      <a:pt x="651989" y="58765"/>
                    </a:cubicBezTo>
                    <a:cubicBezTo>
                      <a:pt x="649932" y="59536"/>
                      <a:pt x="647831" y="60222"/>
                      <a:pt x="645688" y="60822"/>
                    </a:cubicBezTo>
                    <a:cubicBezTo>
                      <a:pt x="643545" y="61422"/>
                      <a:pt x="641445" y="61980"/>
                      <a:pt x="639387" y="62494"/>
                    </a:cubicBezTo>
                    <a:cubicBezTo>
                      <a:pt x="637330" y="63008"/>
                      <a:pt x="636044" y="63265"/>
                      <a:pt x="635530" y="63265"/>
                    </a:cubicBezTo>
                    <a:cubicBezTo>
                      <a:pt x="634501" y="63437"/>
                      <a:pt x="633644" y="63823"/>
                      <a:pt x="632958" y="64423"/>
                    </a:cubicBezTo>
                    <a:cubicBezTo>
                      <a:pt x="632272" y="65023"/>
                      <a:pt x="631586" y="65494"/>
                      <a:pt x="630901" y="65837"/>
                    </a:cubicBezTo>
                    <a:cubicBezTo>
                      <a:pt x="630215" y="66180"/>
                      <a:pt x="629315" y="66394"/>
                      <a:pt x="628200" y="66480"/>
                    </a:cubicBezTo>
                    <a:cubicBezTo>
                      <a:pt x="627086" y="66566"/>
                      <a:pt x="625671" y="66180"/>
                      <a:pt x="623957" y="65323"/>
                    </a:cubicBezTo>
                    <a:cubicBezTo>
                      <a:pt x="622757" y="64980"/>
                      <a:pt x="622071" y="64208"/>
                      <a:pt x="621899" y="63008"/>
                    </a:cubicBezTo>
                    <a:cubicBezTo>
                      <a:pt x="621557" y="63180"/>
                      <a:pt x="621042" y="63137"/>
                      <a:pt x="620356" y="62880"/>
                    </a:cubicBezTo>
                    <a:cubicBezTo>
                      <a:pt x="619671" y="62622"/>
                      <a:pt x="619071" y="62322"/>
                      <a:pt x="618556" y="61980"/>
                    </a:cubicBezTo>
                    <a:lnTo>
                      <a:pt x="617270" y="61465"/>
                    </a:lnTo>
                    <a:cubicBezTo>
                      <a:pt x="616242" y="60608"/>
                      <a:pt x="615727" y="60265"/>
                      <a:pt x="615727" y="60436"/>
                    </a:cubicBezTo>
                    <a:cubicBezTo>
                      <a:pt x="615727" y="60608"/>
                      <a:pt x="614956" y="60436"/>
                      <a:pt x="613413" y="59922"/>
                    </a:cubicBezTo>
                    <a:cubicBezTo>
                      <a:pt x="611355" y="59408"/>
                      <a:pt x="609598" y="58979"/>
                      <a:pt x="608141" y="58636"/>
                    </a:cubicBezTo>
                    <a:cubicBezTo>
                      <a:pt x="606683" y="58293"/>
                      <a:pt x="605355" y="57650"/>
                      <a:pt x="604154" y="56707"/>
                    </a:cubicBezTo>
                    <a:cubicBezTo>
                      <a:pt x="602954" y="55764"/>
                      <a:pt x="601926" y="54436"/>
                      <a:pt x="601068" y="52721"/>
                    </a:cubicBezTo>
                    <a:cubicBezTo>
                      <a:pt x="600211" y="51007"/>
                      <a:pt x="599782" y="48521"/>
                      <a:pt x="599782" y="45263"/>
                    </a:cubicBezTo>
                    <a:cubicBezTo>
                      <a:pt x="600811" y="44920"/>
                      <a:pt x="601454" y="44792"/>
                      <a:pt x="601711" y="44877"/>
                    </a:cubicBezTo>
                    <a:cubicBezTo>
                      <a:pt x="601968" y="44963"/>
                      <a:pt x="602611" y="44663"/>
                      <a:pt x="603640" y="43977"/>
                    </a:cubicBezTo>
                    <a:cubicBezTo>
                      <a:pt x="605012" y="43120"/>
                      <a:pt x="606298" y="42520"/>
                      <a:pt x="607498" y="42177"/>
                    </a:cubicBezTo>
                    <a:cubicBezTo>
                      <a:pt x="608184" y="42006"/>
                      <a:pt x="608869" y="41663"/>
                      <a:pt x="609555" y="41148"/>
                    </a:cubicBezTo>
                    <a:cubicBezTo>
                      <a:pt x="609898" y="40977"/>
                      <a:pt x="610155" y="40891"/>
                      <a:pt x="610327" y="40891"/>
                    </a:cubicBezTo>
                    <a:cubicBezTo>
                      <a:pt x="610498" y="40891"/>
                      <a:pt x="610755" y="40805"/>
                      <a:pt x="611098" y="40634"/>
                    </a:cubicBezTo>
                    <a:lnTo>
                      <a:pt x="613156" y="39605"/>
                    </a:lnTo>
                    <a:cubicBezTo>
                      <a:pt x="618128" y="37891"/>
                      <a:pt x="622414" y="35662"/>
                      <a:pt x="626014" y="32919"/>
                    </a:cubicBezTo>
                    <a:cubicBezTo>
                      <a:pt x="627214" y="31719"/>
                      <a:pt x="629315" y="30733"/>
                      <a:pt x="632315" y="29961"/>
                    </a:cubicBezTo>
                    <a:cubicBezTo>
                      <a:pt x="635316" y="29190"/>
                      <a:pt x="638444" y="28375"/>
                      <a:pt x="641702" y="27518"/>
                    </a:cubicBezTo>
                    <a:cubicBezTo>
                      <a:pt x="644960" y="26661"/>
                      <a:pt x="648089" y="25846"/>
                      <a:pt x="651089" y="25075"/>
                    </a:cubicBezTo>
                    <a:cubicBezTo>
                      <a:pt x="654089" y="24303"/>
                      <a:pt x="656275" y="23575"/>
                      <a:pt x="657647" y="22889"/>
                    </a:cubicBezTo>
                    <a:cubicBezTo>
                      <a:pt x="659190" y="22203"/>
                      <a:pt x="660690" y="21732"/>
                      <a:pt x="662147" y="21474"/>
                    </a:cubicBezTo>
                    <a:cubicBezTo>
                      <a:pt x="663605" y="21217"/>
                      <a:pt x="665191" y="20831"/>
                      <a:pt x="666905" y="20317"/>
                    </a:cubicBezTo>
                    <a:cubicBezTo>
                      <a:pt x="667248" y="20146"/>
                      <a:pt x="667762" y="19631"/>
                      <a:pt x="668448" y="18774"/>
                    </a:cubicBezTo>
                    <a:cubicBezTo>
                      <a:pt x="669134" y="17917"/>
                      <a:pt x="669477" y="17231"/>
                      <a:pt x="669477" y="16717"/>
                    </a:cubicBezTo>
                    <a:cubicBezTo>
                      <a:pt x="670506" y="15002"/>
                      <a:pt x="671449" y="14145"/>
                      <a:pt x="672306" y="14145"/>
                    </a:cubicBezTo>
                    <a:close/>
                    <a:moveTo>
                      <a:pt x="2237163" y="11059"/>
                    </a:moveTo>
                    <a:cubicBezTo>
                      <a:pt x="2237592" y="11745"/>
                      <a:pt x="2238921" y="12602"/>
                      <a:pt x="2241149" y="13631"/>
                    </a:cubicBezTo>
                    <a:cubicBezTo>
                      <a:pt x="2241493" y="13802"/>
                      <a:pt x="2241750" y="13888"/>
                      <a:pt x="2241921" y="13888"/>
                    </a:cubicBezTo>
                    <a:cubicBezTo>
                      <a:pt x="2242093" y="13888"/>
                      <a:pt x="2242435" y="13973"/>
                      <a:pt x="2242950" y="14145"/>
                    </a:cubicBezTo>
                    <a:lnTo>
                      <a:pt x="2243464" y="14916"/>
                    </a:lnTo>
                    <a:cubicBezTo>
                      <a:pt x="2243978" y="15431"/>
                      <a:pt x="2244536" y="15645"/>
                      <a:pt x="2245136" y="15559"/>
                    </a:cubicBezTo>
                    <a:cubicBezTo>
                      <a:pt x="2245736" y="15474"/>
                      <a:pt x="2246293" y="15602"/>
                      <a:pt x="2246807" y="15945"/>
                    </a:cubicBezTo>
                    <a:cubicBezTo>
                      <a:pt x="2247150" y="16288"/>
                      <a:pt x="2247322" y="16717"/>
                      <a:pt x="2247322" y="17231"/>
                    </a:cubicBezTo>
                    <a:cubicBezTo>
                      <a:pt x="2247322" y="17745"/>
                      <a:pt x="2247579" y="18174"/>
                      <a:pt x="2248093" y="18517"/>
                    </a:cubicBezTo>
                    <a:cubicBezTo>
                      <a:pt x="2248265" y="18860"/>
                      <a:pt x="2248565" y="19160"/>
                      <a:pt x="2248993" y="19417"/>
                    </a:cubicBezTo>
                    <a:cubicBezTo>
                      <a:pt x="2249422" y="19674"/>
                      <a:pt x="2249893" y="19974"/>
                      <a:pt x="2250408" y="20317"/>
                    </a:cubicBezTo>
                    <a:cubicBezTo>
                      <a:pt x="2251265" y="20660"/>
                      <a:pt x="2251994" y="21132"/>
                      <a:pt x="2252594" y="21732"/>
                    </a:cubicBezTo>
                    <a:cubicBezTo>
                      <a:pt x="2253194" y="22332"/>
                      <a:pt x="2253923" y="22975"/>
                      <a:pt x="2254780" y="23660"/>
                    </a:cubicBezTo>
                    <a:cubicBezTo>
                      <a:pt x="2254780" y="24175"/>
                      <a:pt x="2254737" y="24518"/>
                      <a:pt x="2254651" y="24689"/>
                    </a:cubicBezTo>
                    <a:cubicBezTo>
                      <a:pt x="2254566" y="24861"/>
                      <a:pt x="2254523" y="25375"/>
                      <a:pt x="2254523" y="26232"/>
                    </a:cubicBezTo>
                    <a:cubicBezTo>
                      <a:pt x="2256237" y="26575"/>
                      <a:pt x="2257009" y="27347"/>
                      <a:pt x="2256837" y="28547"/>
                    </a:cubicBezTo>
                    <a:cubicBezTo>
                      <a:pt x="2256666" y="29747"/>
                      <a:pt x="2256666" y="31119"/>
                      <a:pt x="2256837" y="32662"/>
                    </a:cubicBezTo>
                    <a:cubicBezTo>
                      <a:pt x="2255637" y="32662"/>
                      <a:pt x="2254951" y="32833"/>
                      <a:pt x="2254780" y="33176"/>
                    </a:cubicBezTo>
                    <a:cubicBezTo>
                      <a:pt x="2254608" y="33519"/>
                      <a:pt x="2254094" y="33862"/>
                      <a:pt x="2253237" y="34205"/>
                    </a:cubicBezTo>
                    <a:cubicBezTo>
                      <a:pt x="2251865" y="34719"/>
                      <a:pt x="2250322" y="34676"/>
                      <a:pt x="2248608" y="34076"/>
                    </a:cubicBezTo>
                    <a:cubicBezTo>
                      <a:pt x="2246893" y="33476"/>
                      <a:pt x="2245779" y="33433"/>
                      <a:pt x="2245264" y="33947"/>
                    </a:cubicBezTo>
                    <a:cubicBezTo>
                      <a:pt x="2242521" y="35148"/>
                      <a:pt x="2241107" y="35448"/>
                      <a:pt x="2241021" y="34848"/>
                    </a:cubicBezTo>
                    <a:cubicBezTo>
                      <a:pt x="2240935" y="34247"/>
                      <a:pt x="2240549" y="33862"/>
                      <a:pt x="2239864" y="33690"/>
                    </a:cubicBezTo>
                    <a:cubicBezTo>
                      <a:pt x="2239006" y="33690"/>
                      <a:pt x="2238492" y="33776"/>
                      <a:pt x="2238321" y="33947"/>
                    </a:cubicBezTo>
                    <a:cubicBezTo>
                      <a:pt x="2238149" y="34119"/>
                      <a:pt x="2237721" y="34462"/>
                      <a:pt x="2237035" y="34976"/>
                    </a:cubicBezTo>
                    <a:cubicBezTo>
                      <a:pt x="2237035" y="35148"/>
                      <a:pt x="2236949" y="35148"/>
                      <a:pt x="2236777" y="34976"/>
                    </a:cubicBezTo>
                    <a:lnTo>
                      <a:pt x="2233691" y="36262"/>
                    </a:lnTo>
                    <a:cubicBezTo>
                      <a:pt x="2233349" y="36605"/>
                      <a:pt x="2232920" y="36819"/>
                      <a:pt x="2232406" y="36905"/>
                    </a:cubicBezTo>
                    <a:cubicBezTo>
                      <a:pt x="2231891" y="36991"/>
                      <a:pt x="2231463" y="37291"/>
                      <a:pt x="2231120" y="37805"/>
                    </a:cubicBezTo>
                    <a:cubicBezTo>
                      <a:pt x="2229920" y="38662"/>
                      <a:pt x="2229105" y="39134"/>
                      <a:pt x="2228677" y="39220"/>
                    </a:cubicBezTo>
                    <a:cubicBezTo>
                      <a:pt x="2228248" y="39305"/>
                      <a:pt x="2227905" y="39305"/>
                      <a:pt x="2227648" y="39220"/>
                    </a:cubicBezTo>
                    <a:cubicBezTo>
                      <a:pt x="2227391" y="39134"/>
                      <a:pt x="2227133" y="39048"/>
                      <a:pt x="2226876" y="38962"/>
                    </a:cubicBezTo>
                    <a:cubicBezTo>
                      <a:pt x="2226619" y="38877"/>
                      <a:pt x="2226062" y="39091"/>
                      <a:pt x="2225205" y="39605"/>
                    </a:cubicBezTo>
                    <a:cubicBezTo>
                      <a:pt x="2224862" y="39948"/>
                      <a:pt x="2224519" y="40291"/>
                      <a:pt x="2224176" y="40634"/>
                    </a:cubicBezTo>
                    <a:cubicBezTo>
                      <a:pt x="2223319" y="40805"/>
                      <a:pt x="2222890" y="40763"/>
                      <a:pt x="2222890" y="40505"/>
                    </a:cubicBezTo>
                    <a:cubicBezTo>
                      <a:pt x="2222890" y="40248"/>
                      <a:pt x="2222719" y="40463"/>
                      <a:pt x="2222376" y="41148"/>
                    </a:cubicBezTo>
                    <a:cubicBezTo>
                      <a:pt x="2223576" y="41834"/>
                      <a:pt x="2224776" y="42134"/>
                      <a:pt x="2225976" y="42048"/>
                    </a:cubicBezTo>
                    <a:cubicBezTo>
                      <a:pt x="2227176" y="41963"/>
                      <a:pt x="2228291" y="42177"/>
                      <a:pt x="2229319" y="42691"/>
                    </a:cubicBezTo>
                    <a:cubicBezTo>
                      <a:pt x="2231206" y="43034"/>
                      <a:pt x="2232234" y="43420"/>
                      <a:pt x="2232406" y="43849"/>
                    </a:cubicBezTo>
                    <a:cubicBezTo>
                      <a:pt x="2232577" y="44277"/>
                      <a:pt x="2233349" y="45006"/>
                      <a:pt x="2234720" y="46035"/>
                    </a:cubicBezTo>
                    <a:cubicBezTo>
                      <a:pt x="2235749" y="46892"/>
                      <a:pt x="2236563" y="47663"/>
                      <a:pt x="2237163" y="48349"/>
                    </a:cubicBezTo>
                    <a:cubicBezTo>
                      <a:pt x="2237763" y="49035"/>
                      <a:pt x="2238321" y="49892"/>
                      <a:pt x="2238835" y="50921"/>
                    </a:cubicBezTo>
                    <a:lnTo>
                      <a:pt x="2240121" y="52721"/>
                    </a:lnTo>
                    <a:lnTo>
                      <a:pt x="2240121" y="53236"/>
                    </a:lnTo>
                    <a:cubicBezTo>
                      <a:pt x="2240978" y="54264"/>
                      <a:pt x="2241450" y="55636"/>
                      <a:pt x="2241535" y="57350"/>
                    </a:cubicBezTo>
                    <a:cubicBezTo>
                      <a:pt x="2241621" y="59065"/>
                      <a:pt x="2241664" y="60436"/>
                      <a:pt x="2241664" y="61465"/>
                    </a:cubicBezTo>
                    <a:cubicBezTo>
                      <a:pt x="2241835" y="61980"/>
                      <a:pt x="2241878" y="62065"/>
                      <a:pt x="2241792" y="61722"/>
                    </a:cubicBezTo>
                    <a:cubicBezTo>
                      <a:pt x="2241707" y="61379"/>
                      <a:pt x="2241664" y="61637"/>
                      <a:pt x="2241664" y="62494"/>
                    </a:cubicBezTo>
                    <a:cubicBezTo>
                      <a:pt x="2241664" y="62837"/>
                      <a:pt x="2241707" y="63051"/>
                      <a:pt x="2241792" y="63137"/>
                    </a:cubicBezTo>
                    <a:cubicBezTo>
                      <a:pt x="2241878" y="63223"/>
                      <a:pt x="2241921" y="63523"/>
                      <a:pt x="2241921" y="64037"/>
                    </a:cubicBezTo>
                    <a:cubicBezTo>
                      <a:pt x="2241407" y="64380"/>
                      <a:pt x="2240978" y="64680"/>
                      <a:pt x="2240635" y="64937"/>
                    </a:cubicBezTo>
                    <a:cubicBezTo>
                      <a:pt x="2240292" y="65194"/>
                      <a:pt x="2240121" y="65751"/>
                      <a:pt x="2240121" y="66609"/>
                    </a:cubicBezTo>
                    <a:cubicBezTo>
                      <a:pt x="2239950" y="67637"/>
                      <a:pt x="2239649" y="68109"/>
                      <a:pt x="2239221" y="68023"/>
                    </a:cubicBezTo>
                    <a:cubicBezTo>
                      <a:pt x="2238792" y="67937"/>
                      <a:pt x="2238321" y="68409"/>
                      <a:pt x="2237806" y="69438"/>
                    </a:cubicBezTo>
                    <a:cubicBezTo>
                      <a:pt x="2236606" y="70638"/>
                      <a:pt x="2236178" y="72738"/>
                      <a:pt x="2236520" y="75738"/>
                    </a:cubicBezTo>
                    <a:cubicBezTo>
                      <a:pt x="2236863" y="78739"/>
                      <a:pt x="2237206" y="81096"/>
                      <a:pt x="2237549" y="82811"/>
                    </a:cubicBezTo>
                    <a:cubicBezTo>
                      <a:pt x="2237549" y="83496"/>
                      <a:pt x="2237420" y="84139"/>
                      <a:pt x="2237163" y="84739"/>
                    </a:cubicBezTo>
                    <a:cubicBezTo>
                      <a:pt x="2236906" y="85340"/>
                      <a:pt x="2236692" y="85983"/>
                      <a:pt x="2236520" y="86668"/>
                    </a:cubicBezTo>
                    <a:cubicBezTo>
                      <a:pt x="2236520" y="87354"/>
                      <a:pt x="2236563" y="87740"/>
                      <a:pt x="2236649" y="87826"/>
                    </a:cubicBezTo>
                    <a:cubicBezTo>
                      <a:pt x="2236735" y="87911"/>
                      <a:pt x="2236692" y="88211"/>
                      <a:pt x="2236520" y="88726"/>
                    </a:cubicBezTo>
                    <a:cubicBezTo>
                      <a:pt x="2236520" y="89754"/>
                      <a:pt x="2236520" y="90526"/>
                      <a:pt x="2236520" y="91040"/>
                    </a:cubicBezTo>
                    <a:cubicBezTo>
                      <a:pt x="2236520" y="91555"/>
                      <a:pt x="2236563" y="91983"/>
                      <a:pt x="2236649" y="92326"/>
                    </a:cubicBezTo>
                    <a:cubicBezTo>
                      <a:pt x="2236735" y="92669"/>
                      <a:pt x="2236777" y="92969"/>
                      <a:pt x="2236777" y="93226"/>
                    </a:cubicBezTo>
                    <a:cubicBezTo>
                      <a:pt x="2236777" y="93483"/>
                      <a:pt x="2236777" y="94126"/>
                      <a:pt x="2236777" y="95155"/>
                    </a:cubicBezTo>
                    <a:lnTo>
                      <a:pt x="2236520" y="101070"/>
                    </a:lnTo>
                    <a:cubicBezTo>
                      <a:pt x="2236520" y="102270"/>
                      <a:pt x="2236563" y="103599"/>
                      <a:pt x="2236649" y="105056"/>
                    </a:cubicBezTo>
                    <a:cubicBezTo>
                      <a:pt x="2236735" y="106514"/>
                      <a:pt x="2236863" y="107671"/>
                      <a:pt x="2237035" y="108528"/>
                    </a:cubicBezTo>
                    <a:cubicBezTo>
                      <a:pt x="2237206" y="109385"/>
                      <a:pt x="2237378" y="109643"/>
                      <a:pt x="2237549" y="109300"/>
                    </a:cubicBezTo>
                    <a:cubicBezTo>
                      <a:pt x="2237721" y="108957"/>
                      <a:pt x="2237721" y="109214"/>
                      <a:pt x="2237549" y="110071"/>
                    </a:cubicBezTo>
                    <a:cubicBezTo>
                      <a:pt x="2237378" y="110586"/>
                      <a:pt x="2237206" y="110714"/>
                      <a:pt x="2237035" y="110457"/>
                    </a:cubicBezTo>
                    <a:cubicBezTo>
                      <a:pt x="2236863" y="110200"/>
                      <a:pt x="2236863" y="110586"/>
                      <a:pt x="2237035" y="111614"/>
                    </a:cubicBezTo>
                    <a:cubicBezTo>
                      <a:pt x="2237035" y="113157"/>
                      <a:pt x="2237163" y="115000"/>
                      <a:pt x="2237420" y="117144"/>
                    </a:cubicBezTo>
                    <a:cubicBezTo>
                      <a:pt x="2237678" y="119287"/>
                      <a:pt x="2237721" y="120958"/>
                      <a:pt x="2237549" y="122158"/>
                    </a:cubicBezTo>
                    <a:cubicBezTo>
                      <a:pt x="2237549" y="122673"/>
                      <a:pt x="2237592" y="123573"/>
                      <a:pt x="2237678" y="124859"/>
                    </a:cubicBezTo>
                    <a:cubicBezTo>
                      <a:pt x="2237763" y="126145"/>
                      <a:pt x="2237721" y="127816"/>
                      <a:pt x="2237549" y="129874"/>
                    </a:cubicBezTo>
                    <a:cubicBezTo>
                      <a:pt x="2237549" y="130731"/>
                      <a:pt x="2237592" y="131202"/>
                      <a:pt x="2237678" y="131288"/>
                    </a:cubicBezTo>
                    <a:cubicBezTo>
                      <a:pt x="2237763" y="131374"/>
                      <a:pt x="2237806" y="131588"/>
                      <a:pt x="2237806" y="131931"/>
                    </a:cubicBezTo>
                    <a:cubicBezTo>
                      <a:pt x="2237806" y="132274"/>
                      <a:pt x="2237763" y="132445"/>
                      <a:pt x="2237678" y="132445"/>
                    </a:cubicBezTo>
                    <a:cubicBezTo>
                      <a:pt x="2237592" y="132445"/>
                      <a:pt x="2237549" y="132788"/>
                      <a:pt x="2237549" y="133474"/>
                    </a:cubicBezTo>
                    <a:cubicBezTo>
                      <a:pt x="2238406" y="133303"/>
                      <a:pt x="2239135" y="132103"/>
                      <a:pt x="2239735" y="129874"/>
                    </a:cubicBezTo>
                    <a:cubicBezTo>
                      <a:pt x="2240335" y="127645"/>
                      <a:pt x="2240807" y="126016"/>
                      <a:pt x="2241149" y="124987"/>
                    </a:cubicBezTo>
                    <a:lnTo>
                      <a:pt x="2241664" y="124216"/>
                    </a:lnTo>
                    <a:cubicBezTo>
                      <a:pt x="2241835" y="123873"/>
                      <a:pt x="2241878" y="123702"/>
                      <a:pt x="2241792" y="123702"/>
                    </a:cubicBezTo>
                    <a:cubicBezTo>
                      <a:pt x="2241707" y="123702"/>
                      <a:pt x="2241750" y="123444"/>
                      <a:pt x="2241921" y="122930"/>
                    </a:cubicBezTo>
                    <a:cubicBezTo>
                      <a:pt x="2242607" y="121387"/>
                      <a:pt x="2243078" y="119758"/>
                      <a:pt x="2243336" y="118044"/>
                    </a:cubicBezTo>
                    <a:cubicBezTo>
                      <a:pt x="2243593" y="116329"/>
                      <a:pt x="2244064" y="114872"/>
                      <a:pt x="2244750" y="113672"/>
                    </a:cubicBezTo>
                    <a:lnTo>
                      <a:pt x="2245007" y="111100"/>
                    </a:lnTo>
                    <a:cubicBezTo>
                      <a:pt x="2245350" y="109385"/>
                      <a:pt x="2245736" y="107628"/>
                      <a:pt x="2246164" y="105828"/>
                    </a:cubicBezTo>
                    <a:cubicBezTo>
                      <a:pt x="2246593" y="104028"/>
                      <a:pt x="2246979" y="101584"/>
                      <a:pt x="2247322" y="98498"/>
                    </a:cubicBezTo>
                    <a:cubicBezTo>
                      <a:pt x="2247322" y="97641"/>
                      <a:pt x="2247493" y="95969"/>
                      <a:pt x="2247836" y="93483"/>
                    </a:cubicBezTo>
                    <a:cubicBezTo>
                      <a:pt x="2248179" y="90997"/>
                      <a:pt x="2248608" y="89412"/>
                      <a:pt x="2249122" y="88726"/>
                    </a:cubicBezTo>
                    <a:cubicBezTo>
                      <a:pt x="2249293" y="88383"/>
                      <a:pt x="2249465" y="87997"/>
                      <a:pt x="2249636" y="87568"/>
                    </a:cubicBezTo>
                    <a:cubicBezTo>
                      <a:pt x="2249808" y="87140"/>
                      <a:pt x="2249979" y="87054"/>
                      <a:pt x="2250151" y="87311"/>
                    </a:cubicBezTo>
                    <a:cubicBezTo>
                      <a:pt x="2250322" y="87568"/>
                      <a:pt x="2250408" y="88040"/>
                      <a:pt x="2250408" y="88726"/>
                    </a:cubicBezTo>
                    <a:cubicBezTo>
                      <a:pt x="2250408" y="89412"/>
                      <a:pt x="2250408" y="90269"/>
                      <a:pt x="2250408" y="91297"/>
                    </a:cubicBezTo>
                    <a:cubicBezTo>
                      <a:pt x="2250408" y="92326"/>
                      <a:pt x="2250322" y="93183"/>
                      <a:pt x="2250151" y="93869"/>
                    </a:cubicBezTo>
                    <a:cubicBezTo>
                      <a:pt x="2249979" y="94555"/>
                      <a:pt x="2249893" y="94984"/>
                      <a:pt x="2249893" y="95155"/>
                    </a:cubicBezTo>
                    <a:lnTo>
                      <a:pt x="2248608" y="103128"/>
                    </a:lnTo>
                    <a:cubicBezTo>
                      <a:pt x="2248436" y="104156"/>
                      <a:pt x="2248479" y="105185"/>
                      <a:pt x="2248736" y="106214"/>
                    </a:cubicBezTo>
                    <a:cubicBezTo>
                      <a:pt x="2248993" y="107242"/>
                      <a:pt x="2248950" y="108357"/>
                      <a:pt x="2248608" y="109557"/>
                    </a:cubicBezTo>
                    <a:lnTo>
                      <a:pt x="2248608" y="109814"/>
                    </a:lnTo>
                    <a:cubicBezTo>
                      <a:pt x="2248265" y="111357"/>
                      <a:pt x="2248136" y="112857"/>
                      <a:pt x="2248222" y="114315"/>
                    </a:cubicBezTo>
                    <a:cubicBezTo>
                      <a:pt x="2248308" y="115772"/>
                      <a:pt x="2248179" y="117358"/>
                      <a:pt x="2247836" y="119072"/>
                    </a:cubicBezTo>
                    <a:cubicBezTo>
                      <a:pt x="2247493" y="120444"/>
                      <a:pt x="2247279" y="121944"/>
                      <a:pt x="2247193" y="123573"/>
                    </a:cubicBezTo>
                    <a:cubicBezTo>
                      <a:pt x="2247108" y="125202"/>
                      <a:pt x="2246893" y="126702"/>
                      <a:pt x="2246550" y="128073"/>
                    </a:cubicBezTo>
                    <a:cubicBezTo>
                      <a:pt x="2246207" y="129788"/>
                      <a:pt x="2245950" y="131674"/>
                      <a:pt x="2245779" y="133731"/>
                    </a:cubicBezTo>
                    <a:cubicBezTo>
                      <a:pt x="2245607" y="135789"/>
                      <a:pt x="2245264" y="137760"/>
                      <a:pt x="2244750" y="139646"/>
                    </a:cubicBezTo>
                    <a:cubicBezTo>
                      <a:pt x="2244579" y="139989"/>
                      <a:pt x="2244450" y="140332"/>
                      <a:pt x="2244364" y="140675"/>
                    </a:cubicBezTo>
                    <a:cubicBezTo>
                      <a:pt x="2244278" y="141018"/>
                      <a:pt x="2244064" y="141447"/>
                      <a:pt x="2243721" y="141961"/>
                    </a:cubicBezTo>
                    <a:cubicBezTo>
                      <a:pt x="2243721" y="142647"/>
                      <a:pt x="2243807" y="143247"/>
                      <a:pt x="2243978" y="143761"/>
                    </a:cubicBezTo>
                    <a:cubicBezTo>
                      <a:pt x="2244150" y="144276"/>
                      <a:pt x="2244064" y="144876"/>
                      <a:pt x="2243721" y="145561"/>
                    </a:cubicBezTo>
                    <a:cubicBezTo>
                      <a:pt x="2243550" y="145904"/>
                      <a:pt x="2243421" y="146119"/>
                      <a:pt x="2243336" y="146204"/>
                    </a:cubicBezTo>
                    <a:cubicBezTo>
                      <a:pt x="2243250" y="146290"/>
                      <a:pt x="2243121" y="146762"/>
                      <a:pt x="2242950" y="147619"/>
                    </a:cubicBezTo>
                    <a:lnTo>
                      <a:pt x="2242950" y="153019"/>
                    </a:lnTo>
                    <a:cubicBezTo>
                      <a:pt x="2242950" y="154734"/>
                      <a:pt x="2243250" y="155720"/>
                      <a:pt x="2243850" y="155977"/>
                    </a:cubicBezTo>
                    <a:cubicBezTo>
                      <a:pt x="2244450" y="156234"/>
                      <a:pt x="2244407" y="157134"/>
                      <a:pt x="2243721" y="158677"/>
                    </a:cubicBezTo>
                    <a:cubicBezTo>
                      <a:pt x="2243550" y="159706"/>
                      <a:pt x="2243464" y="160392"/>
                      <a:pt x="2243464" y="160735"/>
                    </a:cubicBezTo>
                    <a:cubicBezTo>
                      <a:pt x="2243464" y="161078"/>
                      <a:pt x="2243464" y="161292"/>
                      <a:pt x="2243464" y="161378"/>
                    </a:cubicBezTo>
                    <a:cubicBezTo>
                      <a:pt x="2243464" y="161463"/>
                      <a:pt x="2243507" y="161549"/>
                      <a:pt x="2243593" y="161635"/>
                    </a:cubicBezTo>
                    <a:cubicBezTo>
                      <a:pt x="2243679" y="161721"/>
                      <a:pt x="2243721" y="162192"/>
                      <a:pt x="2243721" y="163049"/>
                    </a:cubicBezTo>
                    <a:cubicBezTo>
                      <a:pt x="2243721" y="163392"/>
                      <a:pt x="2243378" y="164035"/>
                      <a:pt x="2242693" y="164978"/>
                    </a:cubicBezTo>
                    <a:cubicBezTo>
                      <a:pt x="2242007" y="165921"/>
                      <a:pt x="2241664" y="166564"/>
                      <a:pt x="2241664" y="166907"/>
                    </a:cubicBezTo>
                    <a:cubicBezTo>
                      <a:pt x="2241664" y="167250"/>
                      <a:pt x="2241792" y="167550"/>
                      <a:pt x="2242050" y="167807"/>
                    </a:cubicBezTo>
                    <a:cubicBezTo>
                      <a:pt x="2242307" y="168064"/>
                      <a:pt x="2242435" y="168621"/>
                      <a:pt x="2242435" y="169479"/>
                    </a:cubicBezTo>
                    <a:cubicBezTo>
                      <a:pt x="2242435" y="170336"/>
                      <a:pt x="2242135" y="170893"/>
                      <a:pt x="2241535" y="171150"/>
                    </a:cubicBezTo>
                    <a:cubicBezTo>
                      <a:pt x="2240935" y="171407"/>
                      <a:pt x="2240464" y="171879"/>
                      <a:pt x="2240121" y="172565"/>
                    </a:cubicBezTo>
                    <a:cubicBezTo>
                      <a:pt x="2239778" y="173079"/>
                      <a:pt x="2239649" y="173336"/>
                      <a:pt x="2239735" y="173336"/>
                    </a:cubicBezTo>
                    <a:cubicBezTo>
                      <a:pt x="2239821" y="173336"/>
                      <a:pt x="2239606" y="173593"/>
                      <a:pt x="2239092" y="174108"/>
                    </a:cubicBezTo>
                    <a:cubicBezTo>
                      <a:pt x="2238749" y="174451"/>
                      <a:pt x="2238406" y="174579"/>
                      <a:pt x="2238063" y="174494"/>
                    </a:cubicBezTo>
                    <a:cubicBezTo>
                      <a:pt x="2237721" y="174408"/>
                      <a:pt x="2237635" y="174622"/>
                      <a:pt x="2237806" y="175137"/>
                    </a:cubicBezTo>
                    <a:lnTo>
                      <a:pt x="2238063" y="181052"/>
                    </a:lnTo>
                    <a:cubicBezTo>
                      <a:pt x="2238063" y="181223"/>
                      <a:pt x="2238021" y="181480"/>
                      <a:pt x="2237935" y="181823"/>
                    </a:cubicBezTo>
                    <a:cubicBezTo>
                      <a:pt x="2237849" y="182166"/>
                      <a:pt x="2237806" y="182595"/>
                      <a:pt x="2237806" y="183109"/>
                    </a:cubicBezTo>
                    <a:cubicBezTo>
                      <a:pt x="2237806" y="184138"/>
                      <a:pt x="2237849" y="184652"/>
                      <a:pt x="2237935" y="184652"/>
                    </a:cubicBezTo>
                    <a:cubicBezTo>
                      <a:pt x="2238021" y="184652"/>
                      <a:pt x="2238063" y="184823"/>
                      <a:pt x="2238063" y="185166"/>
                    </a:cubicBezTo>
                    <a:cubicBezTo>
                      <a:pt x="2238235" y="185509"/>
                      <a:pt x="2238278" y="185681"/>
                      <a:pt x="2238192" y="185681"/>
                    </a:cubicBezTo>
                    <a:cubicBezTo>
                      <a:pt x="2238106" y="185681"/>
                      <a:pt x="2238063" y="185938"/>
                      <a:pt x="2238063" y="186452"/>
                    </a:cubicBezTo>
                    <a:cubicBezTo>
                      <a:pt x="2238235" y="187309"/>
                      <a:pt x="2238492" y="188338"/>
                      <a:pt x="2238835" y="189538"/>
                    </a:cubicBezTo>
                    <a:cubicBezTo>
                      <a:pt x="2238835" y="190224"/>
                      <a:pt x="2238792" y="190653"/>
                      <a:pt x="2238706" y="190824"/>
                    </a:cubicBezTo>
                    <a:cubicBezTo>
                      <a:pt x="2238621" y="190996"/>
                      <a:pt x="2238578" y="191424"/>
                      <a:pt x="2238578" y="192110"/>
                    </a:cubicBezTo>
                    <a:cubicBezTo>
                      <a:pt x="2238749" y="194167"/>
                      <a:pt x="2238792" y="195110"/>
                      <a:pt x="2238706" y="194939"/>
                    </a:cubicBezTo>
                    <a:cubicBezTo>
                      <a:pt x="2238621" y="194768"/>
                      <a:pt x="2238578" y="195025"/>
                      <a:pt x="2238578" y="195711"/>
                    </a:cubicBezTo>
                    <a:lnTo>
                      <a:pt x="2238063" y="197768"/>
                    </a:lnTo>
                    <a:cubicBezTo>
                      <a:pt x="2238063" y="198111"/>
                      <a:pt x="2238149" y="198325"/>
                      <a:pt x="2238321" y="198411"/>
                    </a:cubicBezTo>
                    <a:cubicBezTo>
                      <a:pt x="2238492" y="198497"/>
                      <a:pt x="2238578" y="198711"/>
                      <a:pt x="2238578" y="199054"/>
                    </a:cubicBezTo>
                    <a:cubicBezTo>
                      <a:pt x="2238578" y="199911"/>
                      <a:pt x="2238492" y="200340"/>
                      <a:pt x="2238321" y="200340"/>
                    </a:cubicBezTo>
                    <a:cubicBezTo>
                      <a:pt x="2238149" y="200340"/>
                      <a:pt x="2238063" y="200683"/>
                      <a:pt x="2238063" y="201368"/>
                    </a:cubicBezTo>
                    <a:cubicBezTo>
                      <a:pt x="2237892" y="202569"/>
                      <a:pt x="2237935" y="203983"/>
                      <a:pt x="2238192" y="205612"/>
                    </a:cubicBezTo>
                    <a:cubicBezTo>
                      <a:pt x="2238449" y="207241"/>
                      <a:pt x="2238578" y="208741"/>
                      <a:pt x="2238578" y="210112"/>
                    </a:cubicBezTo>
                    <a:cubicBezTo>
                      <a:pt x="2238578" y="210627"/>
                      <a:pt x="2238621" y="211012"/>
                      <a:pt x="2238706" y="211270"/>
                    </a:cubicBezTo>
                    <a:cubicBezTo>
                      <a:pt x="2238792" y="211527"/>
                      <a:pt x="2238835" y="211998"/>
                      <a:pt x="2238835" y="212684"/>
                    </a:cubicBezTo>
                    <a:lnTo>
                      <a:pt x="2238835" y="213198"/>
                    </a:lnTo>
                    <a:cubicBezTo>
                      <a:pt x="2239006" y="213027"/>
                      <a:pt x="2239092" y="212813"/>
                      <a:pt x="2239092" y="212555"/>
                    </a:cubicBezTo>
                    <a:cubicBezTo>
                      <a:pt x="2239092" y="212298"/>
                      <a:pt x="2239178" y="212084"/>
                      <a:pt x="2239349" y="211913"/>
                    </a:cubicBezTo>
                    <a:cubicBezTo>
                      <a:pt x="2240378" y="209684"/>
                      <a:pt x="2241149" y="208269"/>
                      <a:pt x="2241664" y="207669"/>
                    </a:cubicBezTo>
                    <a:cubicBezTo>
                      <a:pt x="2242178" y="207069"/>
                      <a:pt x="2243036" y="205655"/>
                      <a:pt x="2244236" y="203426"/>
                    </a:cubicBezTo>
                    <a:lnTo>
                      <a:pt x="2252465" y="190310"/>
                    </a:lnTo>
                    <a:lnTo>
                      <a:pt x="2252465" y="190053"/>
                    </a:lnTo>
                    <a:cubicBezTo>
                      <a:pt x="2252637" y="189538"/>
                      <a:pt x="2252765" y="189324"/>
                      <a:pt x="2252851" y="189410"/>
                    </a:cubicBezTo>
                    <a:cubicBezTo>
                      <a:pt x="2252937" y="189495"/>
                      <a:pt x="2253065" y="189281"/>
                      <a:pt x="2253237" y="188767"/>
                    </a:cubicBezTo>
                    <a:lnTo>
                      <a:pt x="2253237" y="188510"/>
                    </a:lnTo>
                    <a:lnTo>
                      <a:pt x="2253494" y="188252"/>
                    </a:lnTo>
                    <a:lnTo>
                      <a:pt x="2253494" y="187738"/>
                    </a:lnTo>
                    <a:lnTo>
                      <a:pt x="2254780" y="185166"/>
                    </a:lnTo>
                    <a:cubicBezTo>
                      <a:pt x="2254951" y="184823"/>
                      <a:pt x="2255208" y="184566"/>
                      <a:pt x="2255551" y="184395"/>
                    </a:cubicBezTo>
                    <a:cubicBezTo>
                      <a:pt x="2255723" y="184052"/>
                      <a:pt x="2255980" y="183538"/>
                      <a:pt x="2256323" y="182852"/>
                    </a:cubicBezTo>
                    <a:cubicBezTo>
                      <a:pt x="2256666" y="182166"/>
                      <a:pt x="2256923" y="181480"/>
                      <a:pt x="2257094" y="180794"/>
                    </a:cubicBezTo>
                    <a:cubicBezTo>
                      <a:pt x="2257266" y="180109"/>
                      <a:pt x="2257609" y="179508"/>
                      <a:pt x="2258123" y="178994"/>
                    </a:cubicBezTo>
                    <a:cubicBezTo>
                      <a:pt x="2258809" y="176422"/>
                      <a:pt x="2259323" y="174279"/>
                      <a:pt x="2259666" y="172565"/>
                    </a:cubicBezTo>
                    <a:cubicBezTo>
                      <a:pt x="2260009" y="171708"/>
                      <a:pt x="2260095" y="171065"/>
                      <a:pt x="2259923" y="170636"/>
                    </a:cubicBezTo>
                    <a:cubicBezTo>
                      <a:pt x="2259752" y="170207"/>
                      <a:pt x="2259666" y="169393"/>
                      <a:pt x="2259666" y="168193"/>
                    </a:cubicBezTo>
                    <a:cubicBezTo>
                      <a:pt x="2259666" y="167164"/>
                      <a:pt x="2259923" y="166478"/>
                      <a:pt x="2260438" y="166135"/>
                    </a:cubicBezTo>
                    <a:cubicBezTo>
                      <a:pt x="2261466" y="164935"/>
                      <a:pt x="2261852" y="164421"/>
                      <a:pt x="2261595" y="164592"/>
                    </a:cubicBezTo>
                    <a:cubicBezTo>
                      <a:pt x="2261338" y="164764"/>
                      <a:pt x="2261381" y="163907"/>
                      <a:pt x="2261723" y="162021"/>
                    </a:cubicBezTo>
                    <a:cubicBezTo>
                      <a:pt x="2261895" y="160649"/>
                      <a:pt x="2262924" y="160135"/>
                      <a:pt x="2264810" y="160478"/>
                    </a:cubicBezTo>
                    <a:cubicBezTo>
                      <a:pt x="2264467" y="157906"/>
                      <a:pt x="2264424" y="156791"/>
                      <a:pt x="2264681" y="157134"/>
                    </a:cubicBezTo>
                    <a:cubicBezTo>
                      <a:pt x="2264938" y="157477"/>
                      <a:pt x="2265238" y="156963"/>
                      <a:pt x="2265581" y="155591"/>
                    </a:cubicBezTo>
                    <a:cubicBezTo>
                      <a:pt x="2265753" y="155077"/>
                      <a:pt x="2265795" y="154820"/>
                      <a:pt x="2265710" y="154820"/>
                    </a:cubicBezTo>
                    <a:cubicBezTo>
                      <a:pt x="2265624" y="154820"/>
                      <a:pt x="2265410" y="154563"/>
                      <a:pt x="2265067" y="154048"/>
                    </a:cubicBezTo>
                    <a:cubicBezTo>
                      <a:pt x="2264895" y="153705"/>
                      <a:pt x="2264810" y="153448"/>
                      <a:pt x="2264810" y="153277"/>
                    </a:cubicBezTo>
                    <a:cubicBezTo>
                      <a:pt x="2264810" y="153105"/>
                      <a:pt x="2264638" y="152848"/>
                      <a:pt x="2264295" y="152505"/>
                    </a:cubicBezTo>
                    <a:lnTo>
                      <a:pt x="2263524" y="152248"/>
                    </a:lnTo>
                    <a:lnTo>
                      <a:pt x="2263009" y="151991"/>
                    </a:lnTo>
                    <a:lnTo>
                      <a:pt x="2260952" y="147619"/>
                    </a:lnTo>
                    <a:lnTo>
                      <a:pt x="2260952" y="147362"/>
                    </a:lnTo>
                    <a:lnTo>
                      <a:pt x="2260695" y="147362"/>
                    </a:lnTo>
                    <a:lnTo>
                      <a:pt x="2260438" y="146847"/>
                    </a:lnTo>
                    <a:cubicBezTo>
                      <a:pt x="2259752" y="145819"/>
                      <a:pt x="2259452" y="144833"/>
                      <a:pt x="2259537" y="143890"/>
                    </a:cubicBezTo>
                    <a:cubicBezTo>
                      <a:pt x="2259623" y="142947"/>
                      <a:pt x="2259666" y="141875"/>
                      <a:pt x="2259666" y="140675"/>
                    </a:cubicBezTo>
                    <a:cubicBezTo>
                      <a:pt x="2261381" y="139646"/>
                      <a:pt x="2262152" y="139003"/>
                      <a:pt x="2261981" y="138746"/>
                    </a:cubicBezTo>
                    <a:cubicBezTo>
                      <a:pt x="2261809" y="138489"/>
                      <a:pt x="2261466" y="137418"/>
                      <a:pt x="2260952" y="135532"/>
                    </a:cubicBezTo>
                    <a:lnTo>
                      <a:pt x="2260952" y="134246"/>
                    </a:lnTo>
                    <a:cubicBezTo>
                      <a:pt x="2260609" y="132188"/>
                      <a:pt x="2260438" y="131245"/>
                      <a:pt x="2260438" y="131417"/>
                    </a:cubicBezTo>
                    <a:cubicBezTo>
                      <a:pt x="2260438" y="131588"/>
                      <a:pt x="2260009" y="130902"/>
                      <a:pt x="2259152" y="129359"/>
                    </a:cubicBezTo>
                    <a:cubicBezTo>
                      <a:pt x="2259495" y="128674"/>
                      <a:pt x="2259580" y="127945"/>
                      <a:pt x="2259409" y="127173"/>
                    </a:cubicBezTo>
                    <a:cubicBezTo>
                      <a:pt x="2259237" y="126402"/>
                      <a:pt x="2258980" y="125759"/>
                      <a:pt x="2258637" y="125245"/>
                    </a:cubicBezTo>
                    <a:cubicBezTo>
                      <a:pt x="2258295" y="124902"/>
                      <a:pt x="2258123" y="124559"/>
                      <a:pt x="2258123" y="124216"/>
                    </a:cubicBezTo>
                    <a:cubicBezTo>
                      <a:pt x="2258123" y="123873"/>
                      <a:pt x="2258037" y="123444"/>
                      <a:pt x="2257866" y="122930"/>
                    </a:cubicBezTo>
                    <a:cubicBezTo>
                      <a:pt x="2257523" y="121730"/>
                      <a:pt x="2257094" y="120187"/>
                      <a:pt x="2256580" y="118301"/>
                    </a:cubicBezTo>
                    <a:cubicBezTo>
                      <a:pt x="2256066" y="116415"/>
                      <a:pt x="2255551" y="115043"/>
                      <a:pt x="2255037" y="114186"/>
                    </a:cubicBezTo>
                    <a:cubicBezTo>
                      <a:pt x="2253665" y="111443"/>
                      <a:pt x="2252679" y="107885"/>
                      <a:pt x="2252079" y="103513"/>
                    </a:cubicBezTo>
                    <a:cubicBezTo>
                      <a:pt x="2251479" y="99141"/>
                      <a:pt x="2251179" y="95412"/>
                      <a:pt x="2251179" y="92326"/>
                    </a:cubicBezTo>
                    <a:lnTo>
                      <a:pt x="2250665" y="82554"/>
                    </a:lnTo>
                    <a:cubicBezTo>
                      <a:pt x="2250665" y="79467"/>
                      <a:pt x="2250536" y="77153"/>
                      <a:pt x="2250279" y="75610"/>
                    </a:cubicBezTo>
                    <a:cubicBezTo>
                      <a:pt x="2250022" y="74067"/>
                      <a:pt x="2249808" y="73081"/>
                      <a:pt x="2249636" y="72652"/>
                    </a:cubicBezTo>
                    <a:cubicBezTo>
                      <a:pt x="2249465" y="72224"/>
                      <a:pt x="2249336" y="71881"/>
                      <a:pt x="2249251" y="71624"/>
                    </a:cubicBezTo>
                    <a:cubicBezTo>
                      <a:pt x="2249165" y="71366"/>
                      <a:pt x="2249122" y="71066"/>
                      <a:pt x="2249122" y="70723"/>
                    </a:cubicBezTo>
                    <a:cubicBezTo>
                      <a:pt x="2248779" y="69180"/>
                      <a:pt x="2248779" y="67637"/>
                      <a:pt x="2249122" y="66094"/>
                    </a:cubicBezTo>
                    <a:cubicBezTo>
                      <a:pt x="2249979" y="63523"/>
                      <a:pt x="2250922" y="62451"/>
                      <a:pt x="2251951" y="62880"/>
                    </a:cubicBezTo>
                    <a:cubicBezTo>
                      <a:pt x="2252980" y="63308"/>
                      <a:pt x="2253923" y="63694"/>
                      <a:pt x="2254780" y="64037"/>
                    </a:cubicBezTo>
                    <a:cubicBezTo>
                      <a:pt x="2255808" y="64380"/>
                      <a:pt x="2256623" y="64637"/>
                      <a:pt x="2257223" y="64808"/>
                    </a:cubicBezTo>
                    <a:cubicBezTo>
                      <a:pt x="2257823" y="64980"/>
                      <a:pt x="2258466" y="65494"/>
                      <a:pt x="2259152" y="66351"/>
                    </a:cubicBezTo>
                    <a:cubicBezTo>
                      <a:pt x="2260352" y="67552"/>
                      <a:pt x="2260866" y="69223"/>
                      <a:pt x="2260695" y="71366"/>
                    </a:cubicBezTo>
                    <a:cubicBezTo>
                      <a:pt x="2260523" y="73510"/>
                      <a:pt x="2259752" y="75181"/>
                      <a:pt x="2258380" y="76381"/>
                    </a:cubicBezTo>
                    <a:lnTo>
                      <a:pt x="2256837" y="77153"/>
                    </a:lnTo>
                    <a:lnTo>
                      <a:pt x="2256323" y="78953"/>
                    </a:lnTo>
                    <a:cubicBezTo>
                      <a:pt x="2255980" y="80668"/>
                      <a:pt x="2256066" y="82296"/>
                      <a:pt x="2256580" y="83839"/>
                    </a:cubicBezTo>
                    <a:cubicBezTo>
                      <a:pt x="2256752" y="84697"/>
                      <a:pt x="2256837" y="85040"/>
                      <a:pt x="2256837" y="84868"/>
                    </a:cubicBezTo>
                    <a:cubicBezTo>
                      <a:pt x="2256837" y="84697"/>
                      <a:pt x="2256752" y="85211"/>
                      <a:pt x="2256580" y="86411"/>
                    </a:cubicBezTo>
                    <a:cubicBezTo>
                      <a:pt x="2256237" y="88811"/>
                      <a:pt x="2256366" y="91297"/>
                      <a:pt x="2256966" y="93869"/>
                    </a:cubicBezTo>
                    <a:cubicBezTo>
                      <a:pt x="2257566" y="96441"/>
                      <a:pt x="2258123" y="98841"/>
                      <a:pt x="2258637" y="101070"/>
                    </a:cubicBezTo>
                    <a:cubicBezTo>
                      <a:pt x="2258980" y="102785"/>
                      <a:pt x="2259195" y="103899"/>
                      <a:pt x="2259280" y="104413"/>
                    </a:cubicBezTo>
                    <a:cubicBezTo>
                      <a:pt x="2259366" y="104928"/>
                      <a:pt x="2259838" y="106042"/>
                      <a:pt x="2260695" y="107757"/>
                    </a:cubicBezTo>
                    <a:cubicBezTo>
                      <a:pt x="2260866" y="108100"/>
                      <a:pt x="2260952" y="108485"/>
                      <a:pt x="2260952" y="108914"/>
                    </a:cubicBezTo>
                    <a:cubicBezTo>
                      <a:pt x="2260952" y="109343"/>
                      <a:pt x="2261038" y="109728"/>
                      <a:pt x="2261209" y="110071"/>
                    </a:cubicBezTo>
                    <a:lnTo>
                      <a:pt x="2263781" y="114700"/>
                    </a:lnTo>
                    <a:lnTo>
                      <a:pt x="2264295" y="116501"/>
                    </a:lnTo>
                    <a:cubicBezTo>
                      <a:pt x="2264467" y="117015"/>
                      <a:pt x="2264424" y="117272"/>
                      <a:pt x="2264167" y="117272"/>
                    </a:cubicBezTo>
                    <a:cubicBezTo>
                      <a:pt x="2263909" y="117272"/>
                      <a:pt x="2264124" y="117529"/>
                      <a:pt x="2264810" y="118044"/>
                    </a:cubicBezTo>
                    <a:cubicBezTo>
                      <a:pt x="2265152" y="116844"/>
                      <a:pt x="2265281" y="115986"/>
                      <a:pt x="2265195" y="115472"/>
                    </a:cubicBezTo>
                    <a:cubicBezTo>
                      <a:pt x="2265110" y="114958"/>
                      <a:pt x="2265067" y="114015"/>
                      <a:pt x="2265067" y="112643"/>
                    </a:cubicBezTo>
                    <a:cubicBezTo>
                      <a:pt x="2265067" y="111786"/>
                      <a:pt x="2265195" y="111057"/>
                      <a:pt x="2265452" y="110457"/>
                    </a:cubicBezTo>
                    <a:cubicBezTo>
                      <a:pt x="2265710" y="109857"/>
                      <a:pt x="2265838" y="109043"/>
                      <a:pt x="2265838" y="108014"/>
                    </a:cubicBezTo>
                    <a:lnTo>
                      <a:pt x="2265838" y="103128"/>
                    </a:lnTo>
                    <a:cubicBezTo>
                      <a:pt x="2266010" y="102099"/>
                      <a:pt x="2266010" y="101284"/>
                      <a:pt x="2265838" y="100684"/>
                    </a:cubicBezTo>
                    <a:cubicBezTo>
                      <a:pt x="2265667" y="100084"/>
                      <a:pt x="2265581" y="99270"/>
                      <a:pt x="2265581" y="98241"/>
                    </a:cubicBezTo>
                    <a:cubicBezTo>
                      <a:pt x="2265753" y="97212"/>
                      <a:pt x="2265838" y="95669"/>
                      <a:pt x="2265838" y="93612"/>
                    </a:cubicBezTo>
                    <a:cubicBezTo>
                      <a:pt x="2265838" y="92583"/>
                      <a:pt x="2266010" y="91469"/>
                      <a:pt x="2266353" y="90269"/>
                    </a:cubicBezTo>
                    <a:cubicBezTo>
                      <a:pt x="2266695" y="89069"/>
                      <a:pt x="2266695" y="87954"/>
                      <a:pt x="2266353" y="86925"/>
                    </a:cubicBezTo>
                    <a:cubicBezTo>
                      <a:pt x="2266181" y="86068"/>
                      <a:pt x="2265924" y="85125"/>
                      <a:pt x="2265581" y="84097"/>
                    </a:cubicBezTo>
                    <a:cubicBezTo>
                      <a:pt x="2265238" y="83068"/>
                      <a:pt x="2264895" y="82039"/>
                      <a:pt x="2264552" y="81010"/>
                    </a:cubicBezTo>
                    <a:cubicBezTo>
                      <a:pt x="2264038" y="80496"/>
                      <a:pt x="2263609" y="80110"/>
                      <a:pt x="2263267" y="79853"/>
                    </a:cubicBezTo>
                    <a:cubicBezTo>
                      <a:pt x="2262924" y="79596"/>
                      <a:pt x="2262581" y="79039"/>
                      <a:pt x="2262238" y="78182"/>
                    </a:cubicBezTo>
                    <a:cubicBezTo>
                      <a:pt x="2262238" y="77839"/>
                      <a:pt x="2262795" y="76810"/>
                      <a:pt x="2263909" y="75095"/>
                    </a:cubicBezTo>
                    <a:cubicBezTo>
                      <a:pt x="2265024" y="73381"/>
                      <a:pt x="2265753" y="72352"/>
                      <a:pt x="2266095" y="72009"/>
                    </a:cubicBezTo>
                    <a:cubicBezTo>
                      <a:pt x="2265238" y="71666"/>
                      <a:pt x="2264638" y="71238"/>
                      <a:pt x="2264295" y="70723"/>
                    </a:cubicBezTo>
                    <a:cubicBezTo>
                      <a:pt x="2265152" y="68838"/>
                      <a:pt x="2265881" y="68066"/>
                      <a:pt x="2266481" y="68409"/>
                    </a:cubicBezTo>
                    <a:cubicBezTo>
                      <a:pt x="2267081" y="68752"/>
                      <a:pt x="2267981" y="68495"/>
                      <a:pt x="2269182" y="67637"/>
                    </a:cubicBezTo>
                    <a:cubicBezTo>
                      <a:pt x="2270725" y="66780"/>
                      <a:pt x="2272482" y="65966"/>
                      <a:pt x="2274454" y="65194"/>
                    </a:cubicBezTo>
                    <a:cubicBezTo>
                      <a:pt x="2276425" y="64423"/>
                      <a:pt x="2278268" y="63608"/>
                      <a:pt x="2279983" y="62751"/>
                    </a:cubicBezTo>
                    <a:cubicBezTo>
                      <a:pt x="2280840" y="62408"/>
                      <a:pt x="2282169" y="61851"/>
                      <a:pt x="2283969" y="61079"/>
                    </a:cubicBezTo>
                    <a:cubicBezTo>
                      <a:pt x="2285769" y="60308"/>
                      <a:pt x="2287184" y="59836"/>
                      <a:pt x="2288213" y="59665"/>
                    </a:cubicBezTo>
                    <a:cubicBezTo>
                      <a:pt x="2289756" y="59322"/>
                      <a:pt x="2291256" y="58893"/>
                      <a:pt x="2292713" y="58379"/>
                    </a:cubicBezTo>
                    <a:cubicBezTo>
                      <a:pt x="2294170" y="57865"/>
                      <a:pt x="2295671" y="57522"/>
                      <a:pt x="2297214" y="57350"/>
                    </a:cubicBezTo>
                    <a:cubicBezTo>
                      <a:pt x="2298242" y="57179"/>
                      <a:pt x="2298885" y="57093"/>
                      <a:pt x="2299142" y="57093"/>
                    </a:cubicBezTo>
                    <a:cubicBezTo>
                      <a:pt x="2299400" y="57093"/>
                      <a:pt x="2299871" y="57007"/>
                      <a:pt x="2300557" y="56836"/>
                    </a:cubicBezTo>
                    <a:cubicBezTo>
                      <a:pt x="2303643" y="55979"/>
                      <a:pt x="2306901" y="55593"/>
                      <a:pt x="2310329" y="55679"/>
                    </a:cubicBezTo>
                    <a:cubicBezTo>
                      <a:pt x="2313759" y="55764"/>
                      <a:pt x="2317016" y="55979"/>
                      <a:pt x="2320102" y="56322"/>
                    </a:cubicBezTo>
                    <a:cubicBezTo>
                      <a:pt x="2321131" y="56665"/>
                      <a:pt x="2322545" y="57050"/>
                      <a:pt x="2324345" y="57479"/>
                    </a:cubicBezTo>
                    <a:cubicBezTo>
                      <a:pt x="2326146" y="57908"/>
                      <a:pt x="2327646" y="58551"/>
                      <a:pt x="2328846" y="59408"/>
                    </a:cubicBezTo>
                    <a:cubicBezTo>
                      <a:pt x="2330561" y="60608"/>
                      <a:pt x="2331503" y="61165"/>
                      <a:pt x="2331675" y="61079"/>
                    </a:cubicBezTo>
                    <a:cubicBezTo>
                      <a:pt x="2331847" y="60994"/>
                      <a:pt x="2332447" y="61208"/>
                      <a:pt x="2333475" y="61722"/>
                    </a:cubicBezTo>
                    <a:cubicBezTo>
                      <a:pt x="2333818" y="62237"/>
                      <a:pt x="2333904" y="62451"/>
                      <a:pt x="2333732" y="62365"/>
                    </a:cubicBezTo>
                    <a:cubicBezTo>
                      <a:pt x="2333561" y="62280"/>
                      <a:pt x="2333732" y="62322"/>
                      <a:pt x="2334247" y="62494"/>
                    </a:cubicBezTo>
                    <a:lnTo>
                      <a:pt x="2334504" y="62494"/>
                    </a:lnTo>
                    <a:lnTo>
                      <a:pt x="2336818" y="64551"/>
                    </a:lnTo>
                    <a:lnTo>
                      <a:pt x="2337076" y="64808"/>
                    </a:lnTo>
                    <a:cubicBezTo>
                      <a:pt x="2337247" y="64808"/>
                      <a:pt x="2337333" y="64894"/>
                      <a:pt x="2337333" y="65066"/>
                    </a:cubicBezTo>
                    <a:lnTo>
                      <a:pt x="2344019" y="69695"/>
                    </a:lnTo>
                    <a:cubicBezTo>
                      <a:pt x="2344534" y="70038"/>
                      <a:pt x="2344919" y="70338"/>
                      <a:pt x="2345177" y="70595"/>
                    </a:cubicBezTo>
                    <a:cubicBezTo>
                      <a:pt x="2345434" y="70852"/>
                      <a:pt x="2345734" y="71152"/>
                      <a:pt x="2346077" y="71495"/>
                    </a:cubicBezTo>
                    <a:cubicBezTo>
                      <a:pt x="2346420" y="71838"/>
                      <a:pt x="2346763" y="72095"/>
                      <a:pt x="2347106" y="72267"/>
                    </a:cubicBezTo>
                    <a:cubicBezTo>
                      <a:pt x="2347448" y="72438"/>
                      <a:pt x="2347877" y="72781"/>
                      <a:pt x="2348391" y="73295"/>
                    </a:cubicBezTo>
                    <a:cubicBezTo>
                      <a:pt x="2348734" y="73981"/>
                      <a:pt x="2348820" y="74495"/>
                      <a:pt x="2348649" y="74838"/>
                    </a:cubicBezTo>
                    <a:cubicBezTo>
                      <a:pt x="2348477" y="75181"/>
                      <a:pt x="2348649" y="75696"/>
                      <a:pt x="2349163" y="76381"/>
                    </a:cubicBezTo>
                    <a:cubicBezTo>
                      <a:pt x="2349506" y="77239"/>
                      <a:pt x="2349763" y="77581"/>
                      <a:pt x="2349935" y="77410"/>
                    </a:cubicBezTo>
                    <a:cubicBezTo>
                      <a:pt x="2350106" y="77239"/>
                      <a:pt x="2350277" y="77581"/>
                      <a:pt x="2350449" y="78439"/>
                    </a:cubicBezTo>
                    <a:cubicBezTo>
                      <a:pt x="2349935" y="78782"/>
                      <a:pt x="2349463" y="78867"/>
                      <a:pt x="2349034" y="78696"/>
                    </a:cubicBezTo>
                    <a:cubicBezTo>
                      <a:pt x="2348606" y="78524"/>
                      <a:pt x="2348134" y="78696"/>
                      <a:pt x="2347620" y="79210"/>
                    </a:cubicBezTo>
                    <a:cubicBezTo>
                      <a:pt x="2347448" y="79553"/>
                      <a:pt x="2347534" y="79939"/>
                      <a:pt x="2347877" y="80368"/>
                    </a:cubicBezTo>
                    <a:cubicBezTo>
                      <a:pt x="2348220" y="80796"/>
                      <a:pt x="2348477" y="81353"/>
                      <a:pt x="2348649" y="82039"/>
                    </a:cubicBezTo>
                    <a:cubicBezTo>
                      <a:pt x="2348134" y="82554"/>
                      <a:pt x="2347577" y="82811"/>
                      <a:pt x="2346977" y="82811"/>
                    </a:cubicBezTo>
                    <a:cubicBezTo>
                      <a:pt x="2346377" y="82811"/>
                      <a:pt x="2345648" y="82896"/>
                      <a:pt x="2344791" y="83068"/>
                    </a:cubicBezTo>
                    <a:cubicBezTo>
                      <a:pt x="2344962" y="84782"/>
                      <a:pt x="2344962" y="85468"/>
                      <a:pt x="2344791" y="85125"/>
                    </a:cubicBezTo>
                    <a:cubicBezTo>
                      <a:pt x="2344619" y="84782"/>
                      <a:pt x="2344191" y="85040"/>
                      <a:pt x="2343505" y="85897"/>
                    </a:cubicBezTo>
                    <a:cubicBezTo>
                      <a:pt x="2344191" y="86240"/>
                      <a:pt x="2344877" y="86840"/>
                      <a:pt x="2345562" y="87697"/>
                    </a:cubicBezTo>
                    <a:cubicBezTo>
                      <a:pt x="2345220" y="88040"/>
                      <a:pt x="2345091" y="88211"/>
                      <a:pt x="2345177" y="88211"/>
                    </a:cubicBezTo>
                    <a:cubicBezTo>
                      <a:pt x="2345262" y="88211"/>
                      <a:pt x="2344877" y="88211"/>
                      <a:pt x="2344019" y="88211"/>
                    </a:cubicBezTo>
                    <a:cubicBezTo>
                      <a:pt x="2344019" y="89583"/>
                      <a:pt x="2343805" y="90354"/>
                      <a:pt x="2343377" y="90526"/>
                    </a:cubicBezTo>
                    <a:cubicBezTo>
                      <a:pt x="2342948" y="90697"/>
                      <a:pt x="2342519" y="90612"/>
                      <a:pt x="2342091" y="90269"/>
                    </a:cubicBezTo>
                    <a:cubicBezTo>
                      <a:pt x="2341662" y="89926"/>
                      <a:pt x="2341105" y="89540"/>
                      <a:pt x="2340419" y="89111"/>
                    </a:cubicBezTo>
                    <a:cubicBezTo>
                      <a:pt x="2339733" y="88683"/>
                      <a:pt x="2339305" y="88469"/>
                      <a:pt x="2339133" y="88469"/>
                    </a:cubicBezTo>
                    <a:cubicBezTo>
                      <a:pt x="2338790" y="88469"/>
                      <a:pt x="2338319" y="88597"/>
                      <a:pt x="2337719" y="88854"/>
                    </a:cubicBezTo>
                    <a:cubicBezTo>
                      <a:pt x="2337119" y="89111"/>
                      <a:pt x="2336733" y="89240"/>
                      <a:pt x="2336561" y="89240"/>
                    </a:cubicBezTo>
                    <a:cubicBezTo>
                      <a:pt x="2335876" y="89583"/>
                      <a:pt x="2335061" y="90612"/>
                      <a:pt x="2334118" y="92326"/>
                    </a:cubicBezTo>
                    <a:cubicBezTo>
                      <a:pt x="2333175" y="94041"/>
                      <a:pt x="2332447" y="95241"/>
                      <a:pt x="2331932" y="95927"/>
                    </a:cubicBezTo>
                    <a:cubicBezTo>
                      <a:pt x="2331761" y="96784"/>
                      <a:pt x="2331246" y="97641"/>
                      <a:pt x="2330389" y="98498"/>
                    </a:cubicBezTo>
                    <a:cubicBezTo>
                      <a:pt x="2330046" y="98841"/>
                      <a:pt x="2329918" y="99184"/>
                      <a:pt x="2330003" y="99527"/>
                    </a:cubicBezTo>
                    <a:cubicBezTo>
                      <a:pt x="2330089" y="99870"/>
                      <a:pt x="2329960" y="100299"/>
                      <a:pt x="2329618" y="100813"/>
                    </a:cubicBezTo>
                    <a:lnTo>
                      <a:pt x="2329361" y="101070"/>
                    </a:lnTo>
                    <a:cubicBezTo>
                      <a:pt x="2328332" y="102442"/>
                      <a:pt x="2327903" y="103128"/>
                      <a:pt x="2328075" y="103128"/>
                    </a:cubicBezTo>
                    <a:cubicBezTo>
                      <a:pt x="2328246" y="103128"/>
                      <a:pt x="2327903" y="103728"/>
                      <a:pt x="2327046" y="104928"/>
                    </a:cubicBezTo>
                    <a:lnTo>
                      <a:pt x="2326017" y="107499"/>
                    </a:lnTo>
                    <a:lnTo>
                      <a:pt x="2325246" y="108785"/>
                    </a:lnTo>
                    <a:cubicBezTo>
                      <a:pt x="2324903" y="110157"/>
                      <a:pt x="2324731" y="111100"/>
                      <a:pt x="2324731" y="111614"/>
                    </a:cubicBezTo>
                    <a:cubicBezTo>
                      <a:pt x="2324731" y="112129"/>
                      <a:pt x="2324131" y="112900"/>
                      <a:pt x="2322931" y="113929"/>
                    </a:cubicBezTo>
                    <a:cubicBezTo>
                      <a:pt x="2322588" y="114272"/>
                      <a:pt x="2322331" y="114958"/>
                      <a:pt x="2322159" y="115986"/>
                    </a:cubicBezTo>
                    <a:cubicBezTo>
                      <a:pt x="2321988" y="117015"/>
                      <a:pt x="2321731" y="117872"/>
                      <a:pt x="2321388" y="118558"/>
                    </a:cubicBezTo>
                    <a:cubicBezTo>
                      <a:pt x="2321217" y="118901"/>
                      <a:pt x="2321174" y="118901"/>
                      <a:pt x="2321260" y="118558"/>
                    </a:cubicBezTo>
                    <a:cubicBezTo>
                      <a:pt x="2321345" y="118215"/>
                      <a:pt x="2321217" y="118301"/>
                      <a:pt x="2320874" y="118815"/>
                    </a:cubicBezTo>
                    <a:lnTo>
                      <a:pt x="2320874" y="119072"/>
                    </a:lnTo>
                    <a:lnTo>
                      <a:pt x="2320874" y="119330"/>
                    </a:lnTo>
                    <a:cubicBezTo>
                      <a:pt x="2320188" y="120187"/>
                      <a:pt x="2319673" y="121087"/>
                      <a:pt x="2319331" y="122030"/>
                    </a:cubicBezTo>
                    <a:cubicBezTo>
                      <a:pt x="2318988" y="122973"/>
                      <a:pt x="2318645" y="123873"/>
                      <a:pt x="2318302" y="124730"/>
                    </a:cubicBezTo>
                    <a:cubicBezTo>
                      <a:pt x="2318130" y="125245"/>
                      <a:pt x="2317873" y="125587"/>
                      <a:pt x="2317530" y="125759"/>
                    </a:cubicBezTo>
                    <a:cubicBezTo>
                      <a:pt x="2317188" y="125930"/>
                      <a:pt x="2316930" y="126359"/>
                      <a:pt x="2316759" y="127045"/>
                    </a:cubicBezTo>
                    <a:cubicBezTo>
                      <a:pt x="2316930" y="127216"/>
                      <a:pt x="2317188" y="127302"/>
                      <a:pt x="2317530" y="127302"/>
                    </a:cubicBezTo>
                    <a:cubicBezTo>
                      <a:pt x="2318216" y="127988"/>
                      <a:pt x="2318602" y="128674"/>
                      <a:pt x="2318688" y="129359"/>
                    </a:cubicBezTo>
                    <a:cubicBezTo>
                      <a:pt x="2318773" y="130045"/>
                      <a:pt x="2319073" y="130817"/>
                      <a:pt x="2319588" y="131674"/>
                    </a:cubicBezTo>
                    <a:lnTo>
                      <a:pt x="2321388" y="136817"/>
                    </a:lnTo>
                    <a:cubicBezTo>
                      <a:pt x="2321217" y="137160"/>
                      <a:pt x="2321088" y="137418"/>
                      <a:pt x="2321002" y="137589"/>
                    </a:cubicBezTo>
                    <a:cubicBezTo>
                      <a:pt x="2320917" y="137760"/>
                      <a:pt x="2320702" y="138018"/>
                      <a:pt x="2320359" y="138360"/>
                    </a:cubicBezTo>
                    <a:cubicBezTo>
                      <a:pt x="2320017" y="138532"/>
                      <a:pt x="2319416" y="139046"/>
                      <a:pt x="2318559" y="139904"/>
                    </a:cubicBezTo>
                    <a:cubicBezTo>
                      <a:pt x="2318388" y="140589"/>
                      <a:pt x="2318302" y="141704"/>
                      <a:pt x="2318302" y="143247"/>
                    </a:cubicBezTo>
                    <a:lnTo>
                      <a:pt x="2316244" y="144276"/>
                    </a:lnTo>
                    <a:cubicBezTo>
                      <a:pt x="2316244" y="145990"/>
                      <a:pt x="2316073" y="146847"/>
                      <a:pt x="2315730" y="146847"/>
                    </a:cubicBezTo>
                    <a:cubicBezTo>
                      <a:pt x="2315387" y="146847"/>
                      <a:pt x="2314616" y="147190"/>
                      <a:pt x="2313416" y="147876"/>
                    </a:cubicBezTo>
                    <a:cubicBezTo>
                      <a:pt x="2312558" y="148390"/>
                      <a:pt x="2311873" y="148647"/>
                      <a:pt x="2311358" y="148647"/>
                    </a:cubicBezTo>
                    <a:cubicBezTo>
                      <a:pt x="2310844" y="148647"/>
                      <a:pt x="2310072" y="148733"/>
                      <a:pt x="2309044" y="148905"/>
                    </a:cubicBezTo>
                    <a:cubicBezTo>
                      <a:pt x="2307158" y="149419"/>
                      <a:pt x="2306001" y="149633"/>
                      <a:pt x="2305572" y="149548"/>
                    </a:cubicBezTo>
                    <a:cubicBezTo>
                      <a:pt x="2305143" y="149462"/>
                      <a:pt x="2303729" y="149933"/>
                      <a:pt x="2301328" y="150962"/>
                    </a:cubicBezTo>
                    <a:cubicBezTo>
                      <a:pt x="2300300" y="151305"/>
                      <a:pt x="2299657" y="151605"/>
                      <a:pt x="2299400" y="151862"/>
                    </a:cubicBezTo>
                    <a:cubicBezTo>
                      <a:pt x="2299142" y="152119"/>
                      <a:pt x="2298499" y="152677"/>
                      <a:pt x="2297471" y="153534"/>
                    </a:cubicBezTo>
                    <a:cubicBezTo>
                      <a:pt x="2297299" y="153705"/>
                      <a:pt x="2296528" y="153962"/>
                      <a:pt x="2295156" y="154305"/>
                    </a:cubicBezTo>
                    <a:cubicBezTo>
                      <a:pt x="2294127" y="154648"/>
                      <a:pt x="2293485" y="155034"/>
                      <a:pt x="2293227" y="155463"/>
                    </a:cubicBezTo>
                    <a:cubicBezTo>
                      <a:pt x="2292970" y="155891"/>
                      <a:pt x="2292327" y="156363"/>
                      <a:pt x="2291299" y="156877"/>
                    </a:cubicBezTo>
                    <a:cubicBezTo>
                      <a:pt x="2290784" y="157220"/>
                      <a:pt x="2290442" y="157391"/>
                      <a:pt x="2290270" y="157391"/>
                    </a:cubicBezTo>
                    <a:cubicBezTo>
                      <a:pt x="2290098" y="157391"/>
                      <a:pt x="2289841" y="157649"/>
                      <a:pt x="2289498" y="158163"/>
                    </a:cubicBezTo>
                    <a:cubicBezTo>
                      <a:pt x="2288641" y="158506"/>
                      <a:pt x="2287784" y="158677"/>
                      <a:pt x="2286927" y="158677"/>
                    </a:cubicBezTo>
                    <a:cubicBezTo>
                      <a:pt x="2286070" y="158849"/>
                      <a:pt x="2285641" y="158977"/>
                      <a:pt x="2285641" y="159063"/>
                    </a:cubicBezTo>
                    <a:cubicBezTo>
                      <a:pt x="2285641" y="159149"/>
                      <a:pt x="2285384" y="159449"/>
                      <a:pt x="2284869" y="159963"/>
                    </a:cubicBezTo>
                    <a:cubicBezTo>
                      <a:pt x="2283841" y="160478"/>
                      <a:pt x="2283112" y="160735"/>
                      <a:pt x="2282683" y="160735"/>
                    </a:cubicBezTo>
                    <a:cubicBezTo>
                      <a:pt x="2282255" y="160735"/>
                      <a:pt x="2281354" y="161592"/>
                      <a:pt x="2279983" y="163306"/>
                    </a:cubicBezTo>
                    <a:lnTo>
                      <a:pt x="2278697" y="164335"/>
                    </a:lnTo>
                    <a:cubicBezTo>
                      <a:pt x="2278526" y="164678"/>
                      <a:pt x="2278311" y="164892"/>
                      <a:pt x="2278054" y="164978"/>
                    </a:cubicBezTo>
                    <a:cubicBezTo>
                      <a:pt x="2277797" y="165064"/>
                      <a:pt x="2277668" y="165192"/>
                      <a:pt x="2277668" y="165364"/>
                    </a:cubicBezTo>
                    <a:cubicBezTo>
                      <a:pt x="2277840" y="167593"/>
                      <a:pt x="2278483" y="169136"/>
                      <a:pt x="2279597" y="169993"/>
                    </a:cubicBezTo>
                    <a:cubicBezTo>
                      <a:pt x="2280711" y="170850"/>
                      <a:pt x="2281097" y="172565"/>
                      <a:pt x="2280754" y="175137"/>
                    </a:cubicBezTo>
                    <a:cubicBezTo>
                      <a:pt x="2280583" y="176337"/>
                      <a:pt x="2280626" y="177065"/>
                      <a:pt x="2280883" y="177323"/>
                    </a:cubicBezTo>
                    <a:cubicBezTo>
                      <a:pt x="2281140" y="177580"/>
                      <a:pt x="2281269" y="177880"/>
                      <a:pt x="2281269" y="178223"/>
                    </a:cubicBezTo>
                    <a:cubicBezTo>
                      <a:pt x="2281269" y="179251"/>
                      <a:pt x="2281140" y="179723"/>
                      <a:pt x="2280883" y="179637"/>
                    </a:cubicBezTo>
                    <a:cubicBezTo>
                      <a:pt x="2280626" y="179551"/>
                      <a:pt x="2280754" y="180023"/>
                      <a:pt x="2281269" y="181052"/>
                    </a:cubicBezTo>
                    <a:cubicBezTo>
                      <a:pt x="2281612" y="182766"/>
                      <a:pt x="2281612" y="184695"/>
                      <a:pt x="2281269" y="186838"/>
                    </a:cubicBezTo>
                    <a:cubicBezTo>
                      <a:pt x="2280926" y="188981"/>
                      <a:pt x="2280069" y="190481"/>
                      <a:pt x="2278697" y="191339"/>
                    </a:cubicBezTo>
                    <a:cubicBezTo>
                      <a:pt x="2278011" y="191681"/>
                      <a:pt x="2277497" y="192067"/>
                      <a:pt x="2277154" y="192496"/>
                    </a:cubicBezTo>
                    <a:cubicBezTo>
                      <a:pt x="2276811" y="192924"/>
                      <a:pt x="2276297" y="193310"/>
                      <a:pt x="2275611" y="193653"/>
                    </a:cubicBezTo>
                    <a:lnTo>
                      <a:pt x="2272782" y="195711"/>
                    </a:lnTo>
                    <a:cubicBezTo>
                      <a:pt x="2271753" y="196568"/>
                      <a:pt x="2270896" y="197082"/>
                      <a:pt x="2270210" y="197254"/>
                    </a:cubicBezTo>
                    <a:cubicBezTo>
                      <a:pt x="2269524" y="197425"/>
                      <a:pt x="2269010" y="197554"/>
                      <a:pt x="2268667" y="197639"/>
                    </a:cubicBezTo>
                    <a:cubicBezTo>
                      <a:pt x="2268324" y="197725"/>
                      <a:pt x="2267981" y="197768"/>
                      <a:pt x="2267639" y="197768"/>
                    </a:cubicBezTo>
                    <a:cubicBezTo>
                      <a:pt x="2267296" y="197768"/>
                      <a:pt x="2266781" y="197939"/>
                      <a:pt x="2266095" y="198282"/>
                    </a:cubicBezTo>
                    <a:cubicBezTo>
                      <a:pt x="2265410" y="198625"/>
                      <a:pt x="2264981" y="198839"/>
                      <a:pt x="2264810" y="198925"/>
                    </a:cubicBezTo>
                    <a:cubicBezTo>
                      <a:pt x="2264638" y="199011"/>
                      <a:pt x="2263952" y="199311"/>
                      <a:pt x="2262752" y="199825"/>
                    </a:cubicBezTo>
                    <a:lnTo>
                      <a:pt x="2259409" y="200854"/>
                    </a:lnTo>
                    <a:cubicBezTo>
                      <a:pt x="2259066" y="201197"/>
                      <a:pt x="2258980" y="201326"/>
                      <a:pt x="2259152" y="201240"/>
                    </a:cubicBezTo>
                    <a:cubicBezTo>
                      <a:pt x="2259323" y="201154"/>
                      <a:pt x="2259152" y="201197"/>
                      <a:pt x="2258637" y="201368"/>
                    </a:cubicBezTo>
                    <a:lnTo>
                      <a:pt x="2257866" y="201626"/>
                    </a:lnTo>
                    <a:cubicBezTo>
                      <a:pt x="2256837" y="201797"/>
                      <a:pt x="2255894" y="202140"/>
                      <a:pt x="2255037" y="202654"/>
                    </a:cubicBezTo>
                    <a:cubicBezTo>
                      <a:pt x="2253837" y="203854"/>
                      <a:pt x="2252551" y="204840"/>
                      <a:pt x="2251179" y="205612"/>
                    </a:cubicBezTo>
                    <a:cubicBezTo>
                      <a:pt x="2249808" y="206383"/>
                      <a:pt x="2248522" y="207283"/>
                      <a:pt x="2247322" y="208312"/>
                    </a:cubicBezTo>
                    <a:lnTo>
                      <a:pt x="2241921" y="213198"/>
                    </a:lnTo>
                    <a:cubicBezTo>
                      <a:pt x="2241064" y="213713"/>
                      <a:pt x="2240592" y="214270"/>
                      <a:pt x="2240507" y="214870"/>
                    </a:cubicBezTo>
                    <a:cubicBezTo>
                      <a:pt x="2240421" y="215470"/>
                      <a:pt x="2239864" y="216027"/>
                      <a:pt x="2238835" y="216542"/>
                    </a:cubicBezTo>
                    <a:cubicBezTo>
                      <a:pt x="2238835" y="217570"/>
                      <a:pt x="2238835" y="218642"/>
                      <a:pt x="2238835" y="219756"/>
                    </a:cubicBezTo>
                    <a:cubicBezTo>
                      <a:pt x="2238835" y="220871"/>
                      <a:pt x="2238921" y="222028"/>
                      <a:pt x="2239092" y="223228"/>
                    </a:cubicBezTo>
                    <a:cubicBezTo>
                      <a:pt x="2239264" y="224257"/>
                      <a:pt x="2239307" y="225500"/>
                      <a:pt x="2239221" y="226957"/>
                    </a:cubicBezTo>
                    <a:cubicBezTo>
                      <a:pt x="2239135" y="228415"/>
                      <a:pt x="2239178" y="229486"/>
                      <a:pt x="2239349" y="230172"/>
                    </a:cubicBezTo>
                    <a:cubicBezTo>
                      <a:pt x="2239521" y="231029"/>
                      <a:pt x="2239692" y="231501"/>
                      <a:pt x="2239864" y="231586"/>
                    </a:cubicBezTo>
                    <a:cubicBezTo>
                      <a:pt x="2240035" y="231672"/>
                      <a:pt x="2240121" y="231886"/>
                      <a:pt x="2240121" y="232229"/>
                    </a:cubicBezTo>
                    <a:cubicBezTo>
                      <a:pt x="2240121" y="232915"/>
                      <a:pt x="2239992" y="233172"/>
                      <a:pt x="2239735" y="233001"/>
                    </a:cubicBezTo>
                    <a:cubicBezTo>
                      <a:pt x="2239478" y="232829"/>
                      <a:pt x="2239521" y="233087"/>
                      <a:pt x="2239864" y="233772"/>
                    </a:cubicBezTo>
                    <a:cubicBezTo>
                      <a:pt x="2239864" y="234630"/>
                      <a:pt x="2239907" y="235616"/>
                      <a:pt x="2239992" y="236730"/>
                    </a:cubicBezTo>
                    <a:cubicBezTo>
                      <a:pt x="2240078" y="237844"/>
                      <a:pt x="2239864" y="238830"/>
                      <a:pt x="2239349" y="239687"/>
                    </a:cubicBezTo>
                    <a:cubicBezTo>
                      <a:pt x="2239178" y="240545"/>
                      <a:pt x="2239092" y="241016"/>
                      <a:pt x="2239092" y="241102"/>
                    </a:cubicBezTo>
                    <a:cubicBezTo>
                      <a:pt x="2239092" y="241188"/>
                      <a:pt x="2239092" y="241745"/>
                      <a:pt x="2239092" y="242774"/>
                    </a:cubicBezTo>
                    <a:cubicBezTo>
                      <a:pt x="2238063" y="243116"/>
                      <a:pt x="2237549" y="243202"/>
                      <a:pt x="2237549" y="243031"/>
                    </a:cubicBezTo>
                    <a:cubicBezTo>
                      <a:pt x="2237549" y="242859"/>
                      <a:pt x="2236949" y="242688"/>
                      <a:pt x="2235749" y="242516"/>
                    </a:cubicBezTo>
                    <a:cubicBezTo>
                      <a:pt x="2235406" y="242345"/>
                      <a:pt x="2235277" y="242345"/>
                      <a:pt x="2235363" y="242516"/>
                    </a:cubicBezTo>
                    <a:cubicBezTo>
                      <a:pt x="2235449" y="242688"/>
                      <a:pt x="2235063" y="242688"/>
                      <a:pt x="2234206" y="242516"/>
                    </a:cubicBezTo>
                    <a:cubicBezTo>
                      <a:pt x="2232491" y="242345"/>
                      <a:pt x="2231977" y="242345"/>
                      <a:pt x="2232663" y="242516"/>
                    </a:cubicBezTo>
                    <a:cubicBezTo>
                      <a:pt x="2233349" y="242688"/>
                      <a:pt x="2233006" y="242945"/>
                      <a:pt x="2231634" y="243288"/>
                    </a:cubicBezTo>
                    <a:cubicBezTo>
                      <a:pt x="2231634" y="244488"/>
                      <a:pt x="2231463" y="245088"/>
                      <a:pt x="2231120" y="245088"/>
                    </a:cubicBezTo>
                    <a:lnTo>
                      <a:pt x="2230862" y="245088"/>
                    </a:lnTo>
                    <a:cubicBezTo>
                      <a:pt x="2230348" y="244917"/>
                      <a:pt x="2229705" y="244574"/>
                      <a:pt x="2228934" y="244059"/>
                    </a:cubicBezTo>
                    <a:cubicBezTo>
                      <a:pt x="2228162" y="243545"/>
                      <a:pt x="2227434" y="243288"/>
                      <a:pt x="2226748" y="243288"/>
                    </a:cubicBezTo>
                    <a:cubicBezTo>
                      <a:pt x="2225891" y="242945"/>
                      <a:pt x="2225419" y="242774"/>
                      <a:pt x="2225333" y="242774"/>
                    </a:cubicBezTo>
                    <a:cubicBezTo>
                      <a:pt x="2225248" y="242774"/>
                      <a:pt x="2224947" y="242259"/>
                      <a:pt x="2224433" y="241231"/>
                    </a:cubicBezTo>
                    <a:cubicBezTo>
                      <a:pt x="2223404" y="239516"/>
                      <a:pt x="2222976" y="237673"/>
                      <a:pt x="2223147" y="235701"/>
                    </a:cubicBezTo>
                    <a:cubicBezTo>
                      <a:pt x="2223319" y="233730"/>
                      <a:pt x="2223147" y="232058"/>
                      <a:pt x="2222633" y="230686"/>
                    </a:cubicBezTo>
                    <a:cubicBezTo>
                      <a:pt x="2222462" y="229486"/>
                      <a:pt x="2222462" y="229100"/>
                      <a:pt x="2222633" y="229529"/>
                    </a:cubicBezTo>
                    <a:cubicBezTo>
                      <a:pt x="2222804" y="229958"/>
                      <a:pt x="2222804" y="229572"/>
                      <a:pt x="2222633" y="228372"/>
                    </a:cubicBezTo>
                    <a:cubicBezTo>
                      <a:pt x="2222633" y="227686"/>
                      <a:pt x="2222547" y="227129"/>
                      <a:pt x="2222376" y="226700"/>
                    </a:cubicBezTo>
                    <a:cubicBezTo>
                      <a:pt x="2222204" y="226271"/>
                      <a:pt x="2222118" y="225800"/>
                      <a:pt x="2222118" y="225286"/>
                    </a:cubicBezTo>
                    <a:cubicBezTo>
                      <a:pt x="2222118" y="224943"/>
                      <a:pt x="2222162" y="224771"/>
                      <a:pt x="2222247" y="224771"/>
                    </a:cubicBezTo>
                    <a:cubicBezTo>
                      <a:pt x="2222333" y="224771"/>
                      <a:pt x="2222290" y="224600"/>
                      <a:pt x="2222118" y="224257"/>
                    </a:cubicBezTo>
                    <a:lnTo>
                      <a:pt x="2221604" y="224000"/>
                    </a:lnTo>
                    <a:lnTo>
                      <a:pt x="2221604" y="223485"/>
                    </a:lnTo>
                    <a:lnTo>
                      <a:pt x="2221604" y="223228"/>
                    </a:lnTo>
                    <a:cubicBezTo>
                      <a:pt x="2221433" y="222714"/>
                      <a:pt x="2221261" y="222328"/>
                      <a:pt x="2221090" y="222071"/>
                    </a:cubicBezTo>
                    <a:cubicBezTo>
                      <a:pt x="2220919" y="221814"/>
                      <a:pt x="2220833" y="221428"/>
                      <a:pt x="2220833" y="220914"/>
                    </a:cubicBezTo>
                    <a:cubicBezTo>
                      <a:pt x="2220833" y="220056"/>
                      <a:pt x="2220833" y="219542"/>
                      <a:pt x="2220833" y="219371"/>
                    </a:cubicBezTo>
                    <a:cubicBezTo>
                      <a:pt x="2220833" y="219199"/>
                      <a:pt x="2220575" y="218599"/>
                      <a:pt x="2220061" y="217570"/>
                    </a:cubicBezTo>
                    <a:lnTo>
                      <a:pt x="2220061" y="217056"/>
                    </a:lnTo>
                    <a:cubicBezTo>
                      <a:pt x="2219718" y="215856"/>
                      <a:pt x="2219590" y="215470"/>
                      <a:pt x="2219675" y="215899"/>
                    </a:cubicBezTo>
                    <a:cubicBezTo>
                      <a:pt x="2219761" y="216327"/>
                      <a:pt x="2219547" y="215856"/>
                      <a:pt x="2219032" y="214484"/>
                    </a:cubicBezTo>
                    <a:lnTo>
                      <a:pt x="2219032" y="212684"/>
                    </a:lnTo>
                    <a:cubicBezTo>
                      <a:pt x="2218690" y="212341"/>
                      <a:pt x="2218432" y="212084"/>
                      <a:pt x="2218261" y="211913"/>
                    </a:cubicBezTo>
                    <a:cubicBezTo>
                      <a:pt x="2218090" y="211741"/>
                      <a:pt x="2217918" y="211398"/>
                      <a:pt x="2217747" y="210884"/>
                    </a:cubicBezTo>
                    <a:cubicBezTo>
                      <a:pt x="2217747" y="210541"/>
                      <a:pt x="2217532" y="209212"/>
                      <a:pt x="2217104" y="206898"/>
                    </a:cubicBezTo>
                    <a:cubicBezTo>
                      <a:pt x="2216675" y="204583"/>
                      <a:pt x="2216718" y="202911"/>
                      <a:pt x="2217232" y="201883"/>
                    </a:cubicBezTo>
                    <a:cubicBezTo>
                      <a:pt x="2218090" y="202054"/>
                      <a:pt x="2218475" y="202140"/>
                      <a:pt x="2218390" y="202140"/>
                    </a:cubicBezTo>
                    <a:cubicBezTo>
                      <a:pt x="2218304" y="202140"/>
                      <a:pt x="2218518" y="202483"/>
                      <a:pt x="2219032" y="203169"/>
                    </a:cubicBezTo>
                    <a:lnTo>
                      <a:pt x="2222633" y="211398"/>
                    </a:lnTo>
                    <a:cubicBezTo>
                      <a:pt x="2223490" y="211055"/>
                      <a:pt x="2223833" y="210712"/>
                      <a:pt x="2223662" y="210369"/>
                    </a:cubicBezTo>
                    <a:cubicBezTo>
                      <a:pt x="2223490" y="210027"/>
                      <a:pt x="2223404" y="209512"/>
                      <a:pt x="2223404" y="208826"/>
                    </a:cubicBezTo>
                    <a:cubicBezTo>
                      <a:pt x="2223576" y="207626"/>
                      <a:pt x="2223833" y="206426"/>
                      <a:pt x="2224176" y="205226"/>
                    </a:cubicBezTo>
                    <a:cubicBezTo>
                      <a:pt x="2224347" y="204197"/>
                      <a:pt x="2224519" y="203211"/>
                      <a:pt x="2224690" y="202268"/>
                    </a:cubicBezTo>
                    <a:cubicBezTo>
                      <a:pt x="2224862" y="201326"/>
                      <a:pt x="2224947" y="200511"/>
                      <a:pt x="2224947" y="199825"/>
                    </a:cubicBezTo>
                    <a:cubicBezTo>
                      <a:pt x="2224947" y="199311"/>
                      <a:pt x="2224990" y="198497"/>
                      <a:pt x="2225076" y="197382"/>
                    </a:cubicBezTo>
                    <a:cubicBezTo>
                      <a:pt x="2225162" y="196268"/>
                      <a:pt x="2225205" y="195368"/>
                      <a:pt x="2225205" y="194682"/>
                    </a:cubicBezTo>
                    <a:cubicBezTo>
                      <a:pt x="2225376" y="193653"/>
                      <a:pt x="2225419" y="193182"/>
                      <a:pt x="2225333" y="193267"/>
                    </a:cubicBezTo>
                    <a:cubicBezTo>
                      <a:pt x="2225248" y="193353"/>
                      <a:pt x="2225205" y="193053"/>
                      <a:pt x="2225205" y="192367"/>
                    </a:cubicBezTo>
                    <a:cubicBezTo>
                      <a:pt x="2225548" y="190653"/>
                      <a:pt x="2225633" y="189667"/>
                      <a:pt x="2225462" y="189410"/>
                    </a:cubicBezTo>
                    <a:cubicBezTo>
                      <a:pt x="2225291" y="189153"/>
                      <a:pt x="2225291" y="188767"/>
                      <a:pt x="2225462" y="188252"/>
                    </a:cubicBezTo>
                    <a:cubicBezTo>
                      <a:pt x="2225633" y="187395"/>
                      <a:pt x="2225762" y="187095"/>
                      <a:pt x="2225848" y="187352"/>
                    </a:cubicBezTo>
                    <a:cubicBezTo>
                      <a:pt x="2225934" y="187610"/>
                      <a:pt x="2225976" y="187224"/>
                      <a:pt x="2225976" y="186195"/>
                    </a:cubicBezTo>
                    <a:cubicBezTo>
                      <a:pt x="2225976" y="185509"/>
                      <a:pt x="2225891" y="185123"/>
                      <a:pt x="2225719" y="185038"/>
                    </a:cubicBezTo>
                    <a:cubicBezTo>
                      <a:pt x="2225548" y="184952"/>
                      <a:pt x="2225462" y="184738"/>
                      <a:pt x="2225462" y="184395"/>
                    </a:cubicBezTo>
                    <a:lnTo>
                      <a:pt x="2225976" y="177965"/>
                    </a:lnTo>
                    <a:cubicBezTo>
                      <a:pt x="2225976" y="176765"/>
                      <a:pt x="2224733" y="176380"/>
                      <a:pt x="2222247" y="176808"/>
                    </a:cubicBezTo>
                    <a:cubicBezTo>
                      <a:pt x="2219761" y="177237"/>
                      <a:pt x="2218090" y="177537"/>
                      <a:pt x="2217232" y="177708"/>
                    </a:cubicBezTo>
                    <a:cubicBezTo>
                      <a:pt x="2216547" y="178051"/>
                      <a:pt x="2215946" y="178223"/>
                      <a:pt x="2215432" y="178223"/>
                    </a:cubicBezTo>
                    <a:cubicBezTo>
                      <a:pt x="2214918" y="178223"/>
                      <a:pt x="2214232" y="178480"/>
                      <a:pt x="2213375" y="178994"/>
                    </a:cubicBezTo>
                    <a:cubicBezTo>
                      <a:pt x="2211317" y="179680"/>
                      <a:pt x="2209946" y="180237"/>
                      <a:pt x="2209260" y="180666"/>
                    </a:cubicBezTo>
                    <a:cubicBezTo>
                      <a:pt x="2208574" y="181094"/>
                      <a:pt x="2207631" y="181566"/>
                      <a:pt x="2206431" y="182080"/>
                    </a:cubicBezTo>
                    <a:cubicBezTo>
                      <a:pt x="2206088" y="182252"/>
                      <a:pt x="2204802" y="182937"/>
                      <a:pt x="2202573" y="184138"/>
                    </a:cubicBezTo>
                    <a:cubicBezTo>
                      <a:pt x="2200345" y="185338"/>
                      <a:pt x="2198030" y="186281"/>
                      <a:pt x="2195630" y="186967"/>
                    </a:cubicBezTo>
                    <a:cubicBezTo>
                      <a:pt x="2193915" y="187481"/>
                      <a:pt x="2193101" y="187695"/>
                      <a:pt x="2193186" y="187610"/>
                    </a:cubicBezTo>
                    <a:cubicBezTo>
                      <a:pt x="2193272" y="187524"/>
                      <a:pt x="2192886" y="187395"/>
                      <a:pt x="2192029" y="187224"/>
                    </a:cubicBezTo>
                    <a:lnTo>
                      <a:pt x="2191515" y="187481"/>
                    </a:lnTo>
                    <a:cubicBezTo>
                      <a:pt x="2191172" y="187824"/>
                      <a:pt x="2190915" y="188081"/>
                      <a:pt x="2190743" y="188252"/>
                    </a:cubicBezTo>
                    <a:cubicBezTo>
                      <a:pt x="2189200" y="188595"/>
                      <a:pt x="2187657" y="188895"/>
                      <a:pt x="2186114" y="189153"/>
                    </a:cubicBezTo>
                    <a:cubicBezTo>
                      <a:pt x="2184571" y="189410"/>
                      <a:pt x="2183028" y="189881"/>
                      <a:pt x="2181485" y="190567"/>
                    </a:cubicBezTo>
                    <a:cubicBezTo>
                      <a:pt x="2181314" y="190738"/>
                      <a:pt x="2181142" y="190824"/>
                      <a:pt x="2180971" y="190824"/>
                    </a:cubicBezTo>
                    <a:lnTo>
                      <a:pt x="2180199" y="191081"/>
                    </a:lnTo>
                    <a:cubicBezTo>
                      <a:pt x="2180199" y="191253"/>
                      <a:pt x="2180113" y="191339"/>
                      <a:pt x="2179942" y="191339"/>
                    </a:cubicBezTo>
                    <a:lnTo>
                      <a:pt x="2178142" y="192110"/>
                    </a:lnTo>
                    <a:cubicBezTo>
                      <a:pt x="2177799" y="192282"/>
                      <a:pt x="2177370" y="192410"/>
                      <a:pt x="2176856" y="192496"/>
                    </a:cubicBezTo>
                    <a:cubicBezTo>
                      <a:pt x="2176341" y="192582"/>
                      <a:pt x="2175827" y="192882"/>
                      <a:pt x="2175313" y="193396"/>
                    </a:cubicBezTo>
                    <a:cubicBezTo>
                      <a:pt x="2174970" y="193739"/>
                      <a:pt x="2174756" y="193996"/>
                      <a:pt x="2174670" y="194167"/>
                    </a:cubicBezTo>
                    <a:cubicBezTo>
                      <a:pt x="2174584" y="194339"/>
                      <a:pt x="2174113" y="194253"/>
                      <a:pt x="2173255" y="193910"/>
                    </a:cubicBezTo>
                    <a:cubicBezTo>
                      <a:pt x="2173084" y="194253"/>
                      <a:pt x="2172912" y="194682"/>
                      <a:pt x="2172741" y="195196"/>
                    </a:cubicBezTo>
                    <a:cubicBezTo>
                      <a:pt x="2171884" y="195196"/>
                      <a:pt x="2171541" y="195196"/>
                      <a:pt x="2171712" y="195196"/>
                    </a:cubicBezTo>
                    <a:cubicBezTo>
                      <a:pt x="2171884" y="195196"/>
                      <a:pt x="2171841" y="195282"/>
                      <a:pt x="2171584" y="195453"/>
                    </a:cubicBezTo>
                    <a:cubicBezTo>
                      <a:pt x="2171327" y="195625"/>
                      <a:pt x="2171027" y="195882"/>
                      <a:pt x="2170684" y="196225"/>
                    </a:cubicBezTo>
                    <a:cubicBezTo>
                      <a:pt x="2170169" y="196396"/>
                      <a:pt x="2169869" y="196439"/>
                      <a:pt x="2169783" y="196353"/>
                    </a:cubicBezTo>
                    <a:cubicBezTo>
                      <a:pt x="2169698" y="196268"/>
                      <a:pt x="2169398" y="196482"/>
                      <a:pt x="2168883" y="196996"/>
                    </a:cubicBezTo>
                    <a:cubicBezTo>
                      <a:pt x="2168712" y="197339"/>
                      <a:pt x="2168755" y="197468"/>
                      <a:pt x="2169012" y="197382"/>
                    </a:cubicBezTo>
                    <a:cubicBezTo>
                      <a:pt x="2169269" y="197296"/>
                      <a:pt x="2168798" y="197425"/>
                      <a:pt x="2167597" y="197768"/>
                    </a:cubicBezTo>
                    <a:cubicBezTo>
                      <a:pt x="2166740" y="197939"/>
                      <a:pt x="2165540" y="198711"/>
                      <a:pt x="2163997" y="200082"/>
                    </a:cubicBezTo>
                    <a:lnTo>
                      <a:pt x="2163225" y="200854"/>
                    </a:lnTo>
                    <a:cubicBezTo>
                      <a:pt x="2161682" y="201883"/>
                      <a:pt x="2161082" y="202354"/>
                      <a:pt x="2161425" y="202268"/>
                    </a:cubicBezTo>
                    <a:cubicBezTo>
                      <a:pt x="2161768" y="202183"/>
                      <a:pt x="2161511" y="202740"/>
                      <a:pt x="2160654" y="203940"/>
                    </a:cubicBezTo>
                    <a:lnTo>
                      <a:pt x="2159111" y="206255"/>
                    </a:lnTo>
                    <a:cubicBezTo>
                      <a:pt x="2158254" y="206598"/>
                      <a:pt x="2157225" y="206769"/>
                      <a:pt x="2156025" y="206769"/>
                    </a:cubicBezTo>
                    <a:cubicBezTo>
                      <a:pt x="2154996" y="206769"/>
                      <a:pt x="2154224" y="206512"/>
                      <a:pt x="2153710" y="205998"/>
                    </a:cubicBezTo>
                    <a:cubicBezTo>
                      <a:pt x="2153024" y="205483"/>
                      <a:pt x="2152681" y="205140"/>
                      <a:pt x="2152681" y="204969"/>
                    </a:cubicBezTo>
                    <a:cubicBezTo>
                      <a:pt x="2152681" y="204797"/>
                      <a:pt x="2151996" y="204197"/>
                      <a:pt x="2150624" y="203169"/>
                    </a:cubicBezTo>
                    <a:cubicBezTo>
                      <a:pt x="2149767" y="202654"/>
                      <a:pt x="2148910" y="201626"/>
                      <a:pt x="2148052" y="200082"/>
                    </a:cubicBezTo>
                    <a:lnTo>
                      <a:pt x="2146766" y="197511"/>
                    </a:lnTo>
                    <a:cubicBezTo>
                      <a:pt x="2145738" y="195796"/>
                      <a:pt x="2145180" y="194639"/>
                      <a:pt x="2145095" y="194039"/>
                    </a:cubicBezTo>
                    <a:cubicBezTo>
                      <a:pt x="2145009" y="193439"/>
                      <a:pt x="2144795" y="192882"/>
                      <a:pt x="2144452" y="192367"/>
                    </a:cubicBezTo>
                    <a:cubicBezTo>
                      <a:pt x="2144280" y="191339"/>
                      <a:pt x="2144023" y="190867"/>
                      <a:pt x="2143680" y="190953"/>
                    </a:cubicBezTo>
                    <a:cubicBezTo>
                      <a:pt x="2143337" y="191039"/>
                      <a:pt x="2143080" y="190567"/>
                      <a:pt x="2142909" y="189538"/>
                    </a:cubicBezTo>
                    <a:lnTo>
                      <a:pt x="2142909" y="188767"/>
                    </a:lnTo>
                    <a:lnTo>
                      <a:pt x="2142394" y="187738"/>
                    </a:lnTo>
                    <a:cubicBezTo>
                      <a:pt x="2141366" y="186024"/>
                      <a:pt x="2140980" y="185081"/>
                      <a:pt x="2141237" y="184909"/>
                    </a:cubicBezTo>
                    <a:cubicBezTo>
                      <a:pt x="2141494" y="184738"/>
                      <a:pt x="2141709" y="184052"/>
                      <a:pt x="2141880" y="182852"/>
                    </a:cubicBezTo>
                    <a:cubicBezTo>
                      <a:pt x="2141880" y="181480"/>
                      <a:pt x="2142051" y="180752"/>
                      <a:pt x="2142394" y="180666"/>
                    </a:cubicBezTo>
                    <a:cubicBezTo>
                      <a:pt x="2142737" y="180580"/>
                      <a:pt x="2142995" y="180023"/>
                      <a:pt x="2143166" y="178994"/>
                    </a:cubicBezTo>
                    <a:cubicBezTo>
                      <a:pt x="2143509" y="177794"/>
                      <a:pt x="2143766" y="177022"/>
                      <a:pt x="2143937" y="176680"/>
                    </a:cubicBezTo>
                    <a:cubicBezTo>
                      <a:pt x="2144109" y="176508"/>
                      <a:pt x="2144237" y="176422"/>
                      <a:pt x="2144323" y="176422"/>
                    </a:cubicBezTo>
                    <a:cubicBezTo>
                      <a:pt x="2144409" y="176422"/>
                      <a:pt x="2144623" y="176208"/>
                      <a:pt x="2144966" y="175779"/>
                    </a:cubicBezTo>
                    <a:cubicBezTo>
                      <a:pt x="2145309" y="175351"/>
                      <a:pt x="2145995" y="174708"/>
                      <a:pt x="2147023" y="173851"/>
                    </a:cubicBezTo>
                    <a:lnTo>
                      <a:pt x="2147795" y="173079"/>
                    </a:lnTo>
                    <a:cubicBezTo>
                      <a:pt x="2147795" y="172736"/>
                      <a:pt x="2147838" y="172565"/>
                      <a:pt x="2147924" y="172565"/>
                    </a:cubicBezTo>
                    <a:cubicBezTo>
                      <a:pt x="2148010" y="172565"/>
                      <a:pt x="2148052" y="172393"/>
                      <a:pt x="2148052" y="172050"/>
                    </a:cubicBezTo>
                    <a:cubicBezTo>
                      <a:pt x="2148566" y="171193"/>
                      <a:pt x="2148738" y="170765"/>
                      <a:pt x="2148566" y="170765"/>
                    </a:cubicBezTo>
                    <a:cubicBezTo>
                      <a:pt x="2148395" y="170765"/>
                      <a:pt x="2148824" y="170336"/>
                      <a:pt x="2149852" y="169479"/>
                    </a:cubicBezTo>
                    <a:cubicBezTo>
                      <a:pt x="2150538" y="168964"/>
                      <a:pt x="2151653" y="168707"/>
                      <a:pt x="2153196" y="168707"/>
                    </a:cubicBezTo>
                    <a:cubicBezTo>
                      <a:pt x="2154739" y="168364"/>
                      <a:pt x="2155382" y="168193"/>
                      <a:pt x="2155124" y="168193"/>
                    </a:cubicBezTo>
                    <a:cubicBezTo>
                      <a:pt x="2154867" y="168193"/>
                      <a:pt x="2155510" y="168364"/>
                      <a:pt x="2157053" y="168707"/>
                    </a:cubicBezTo>
                    <a:cubicBezTo>
                      <a:pt x="2157053" y="167678"/>
                      <a:pt x="2157654" y="167250"/>
                      <a:pt x="2158853" y="167421"/>
                    </a:cubicBezTo>
                    <a:cubicBezTo>
                      <a:pt x="2158853" y="166393"/>
                      <a:pt x="2158853" y="165192"/>
                      <a:pt x="2158853" y="163821"/>
                    </a:cubicBezTo>
                    <a:cubicBezTo>
                      <a:pt x="2158853" y="162449"/>
                      <a:pt x="2159025" y="161249"/>
                      <a:pt x="2159368" y="160220"/>
                    </a:cubicBezTo>
                    <a:lnTo>
                      <a:pt x="2160139" y="158677"/>
                    </a:lnTo>
                    <a:cubicBezTo>
                      <a:pt x="2160139" y="158334"/>
                      <a:pt x="2160054" y="158292"/>
                      <a:pt x="2159882" y="158549"/>
                    </a:cubicBezTo>
                    <a:cubicBezTo>
                      <a:pt x="2159711" y="158806"/>
                      <a:pt x="2159797" y="158677"/>
                      <a:pt x="2160139" y="158163"/>
                    </a:cubicBezTo>
                    <a:cubicBezTo>
                      <a:pt x="2160311" y="157477"/>
                      <a:pt x="2160482" y="156963"/>
                      <a:pt x="2160654" y="156620"/>
                    </a:cubicBezTo>
                    <a:cubicBezTo>
                      <a:pt x="2160825" y="156277"/>
                      <a:pt x="2160997" y="155848"/>
                      <a:pt x="2161168" y="155334"/>
                    </a:cubicBezTo>
                    <a:cubicBezTo>
                      <a:pt x="2161511" y="154648"/>
                      <a:pt x="2161640" y="154305"/>
                      <a:pt x="2161554" y="154305"/>
                    </a:cubicBezTo>
                    <a:cubicBezTo>
                      <a:pt x="2161468" y="154305"/>
                      <a:pt x="2161425" y="153877"/>
                      <a:pt x="2161425" y="153019"/>
                    </a:cubicBezTo>
                    <a:cubicBezTo>
                      <a:pt x="2161597" y="152677"/>
                      <a:pt x="2161725" y="152419"/>
                      <a:pt x="2161811" y="152248"/>
                    </a:cubicBezTo>
                    <a:cubicBezTo>
                      <a:pt x="2161897" y="152076"/>
                      <a:pt x="2162111" y="150962"/>
                      <a:pt x="2162454" y="148905"/>
                    </a:cubicBezTo>
                    <a:lnTo>
                      <a:pt x="2163225" y="145561"/>
                    </a:lnTo>
                    <a:cubicBezTo>
                      <a:pt x="2163397" y="144533"/>
                      <a:pt x="2163569" y="143461"/>
                      <a:pt x="2163740" y="142347"/>
                    </a:cubicBezTo>
                    <a:cubicBezTo>
                      <a:pt x="2163911" y="141232"/>
                      <a:pt x="2163997" y="139989"/>
                      <a:pt x="2163997" y="138618"/>
                    </a:cubicBezTo>
                    <a:cubicBezTo>
                      <a:pt x="2163997" y="137589"/>
                      <a:pt x="2164040" y="137246"/>
                      <a:pt x="2164126" y="137589"/>
                    </a:cubicBezTo>
                    <a:cubicBezTo>
                      <a:pt x="2164211" y="137932"/>
                      <a:pt x="2164254" y="137675"/>
                      <a:pt x="2164254" y="136817"/>
                    </a:cubicBezTo>
                    <a:cubicBezTo>
                      <a:pt x="2164254" y="136475"/>
                      <a:pt x="2164211" y="136260"/>
                      <a:pt x="2164126" y="136175"/>
                    </a:cubicBezTo>
                    <a:cubicBezTo>
                      <a:pt x="2164040" y="136089"/>
                      <a:pt x="2163997" y="135532"/>
                      <a:pt x="2163997" y="134503"/>
                    </a:cubicBezTo>
                    <a:cubicBezTo>
                      <a:pt x="2163997" y="133474"/>
                      <a:pt x="2164083" y="133046"/>
                      <a:pt x="2164254" y="133217"/>
                    </a:cubicBezTo>
                    <a:cubicBezTo>
                      <a:pt x="2164426" y="133388"/>
                      <a:pt x="2164169" y="132874"/>
                      <a:pt x="2163483" y="131674"/>
                    </a:cubicBezTo>
                    <a:cubicBezTo>
                      <a:pt x="2163140" y="130817"/>
                      <a:pt x="2162883" y="130388"/>
                      <a:pt x="2162711" y="130388"/>
                    </a:cubicBezTo>
                    <a:cubicBezTo>
                      <a:pt x="2162540" y="130388"/>
                      <a:pt x="2162711" y="129959"/>
                      <a:pt x="2163225" y="129102"/>
                    </a:cubicBezTo>
                    <a:cubicBezTo>
                      <a:pt x="2163740" y="128245"/>
                      <a:pt x="2163911" y="127816"/>
                      <a:pt x="2163740" y="127816"/>
                    </a:cubicBezTo>
                    <a:cubicBezTo>
                      <a:pt x="2163569" y="127816"/>
                      <a:pt x="2163483" y="127216"/>
                      <a:pt x="2163483" y="126016"/>
                    </a:cubicBezTo>
                    <a:cubicBezTo>
                      <a:pt x="2163826" y="124644"/>
                      <a:pt x="2164169" y="123316"/>
                      <a:pt x="2164511" y="122030"/>
                    </a:cubicBezTo>
                    <a:cubicBezTo>
                      <a:pt x="2164854" y="120744"/>
                      <a:pt x="2165197" y="119244"/>
                      <a:pt x="2165540" y="117529"/>
                    </a:cubicBezTo>
                    <a:cubicBezTo>
                      <a:pt x="2165540" y="117358"/>
                      <a:pt x="2165583" y="117058"/>
                      <a:pt x="2165669" y="116629"/>
                    </a:cubicBezTo>
                    <a:cubicBezTo>
                      <a:pt x="2165754" y="116201"/>
                      <a:pt x="2165712" y="115729"/>
                      <a:pt x="2165540" y="115215"/>
                    </a:cubicBezTo>
                    <a:cubicBezTo>
                      <a:pt x="2165197" y="113672"/>
                      <a:pt x="2165154" y="113072"/>
                      <a:pt x="2165411" y="113415"/>
                    </a:cubicBezTo>
                    <a:cubicBezTo>
                      <a:pt x="2165669" y="113757"/>
                      <a:pt x="2165797" y="113500"/>
                      <a:pt x="2165797" y="112643"/>
                    </a:cubicBezTo>
                    <a:cubicBezTo>
                      <a:pt x="2165797" y="111957"/>
                      <a:pt x="2165754" y="111700"/>
                      <a:pt x="2165669" y="111871"/>
                    </a:cubicBezTo>
                    <a:cubicBezTo>
                      <a:pt x="2165583" y="112043"/>
                      <a:pt x="2165540" y="111786"/>
                      <a:pt x="2165540" y="111100"/>
                    </a:cubicBezTo>
                    <a:cubicBezTo>
                      <a:pt x="2165540" y="110757"/>
                      <a:pt x="2165583" y="110457"/>
                      <a:pt x="2165669" y="110200"/>
                    </a:cubicBezTo>
                    <a:cubicBezTo>
                      <a:pt x="2165754" y="109943"/>
                      <a:pt x="2165797" y="109643"/>
                      <a:pt x="2165797" y="109300"/>
                    </a:cubicBezTo>
                    <a:cubicBezTo>
                      <a:pt x="2165797" y="108100"/>
                      <a:pt x="2165797" y="107157"/>
                      <a:pt x="2165797" y="106471"/>
                    </a:cubicBezTo>
                    <a:cubicBezTo>
                      <a:pt x="2165797" y="105785"/>
                      <a:pt x="2165540" y="105271"/>
                      <a:pt x="2165026" y="104928"/>
                    </a:cubicBezTo>
                    <a:lnTo>
                      <a:pt x="2165283" y="104671"/>
                    </a:lnTo>
                    <a:cubicBezTo>
                      <a:pt x="2165283" y="104499"/>
                      <a:pt x="2165326" y="104413"/>
                      <a:pt x="2165411" y="104413"/>
                    </a:cubicBezTo>
                    <a:cubicBezTo>
                      <a:pt x="2165497" y="104413"/>
                      <a:pt x="2165369" y="104328"/>
                      <a:pt x="2165026" y="104156"/>
                    </a:cubicBezTo>
                    <a:cubicBezTo>
                      <a:pt x="2165197" y="103128"/>
                      <a:pt x="2165326" y="102656"/>
                      <a:pt x="2165411" y="102742"/>
                    </a:cubicBezTo>
                    <a:cubicBezTo>
                      <a:pt x="2165497" y="102827"/>
                      <a:pt x="2165626" y="102270"/>
                      <a:pt x="2165797" y="101070"/>
                    </a:cubicBezTo>
                    <a:lnTo>
                      <a:pt x="2166312" y="97984"/>
                    </a:lnTo>
                    <a:cubicBezTo>
                      <a:pt x="2166483" y="97470"/>
                      <a:pt x="2166526" y="97170"/>
                      <a:pt x="2166440" y="97084"/>
                    </a:cubicBezTo>
                    <a:cubicBezTo>
                      <a:pt x="2166354" y="96998"/>
                      <a:pt x="2166483" y="96784"/>
                      <a:pt x="2166826" y="96441"/>
                    </a:cubicBezTo>
                    <a:cubicBezTo>
                      <a:pt x="2167169" y="95069"/>
                      <a:pt x="2167298" y="94212"/>
                      <a:pt x="2167212" y="93869"/>
                    </a:cubicBezTo>
                    <a:cubicBezTo>
                      <a:pt x="2167126" y="93526"/>
                      <a:pt x="2167255" y="93012"/>
                      <a:pt x="2167597" y="92326"/>
                    </a:cubicBezTo>
                    <a:cubicBezTo>
                      <a:pt x="2167941" y="91469"/>
                      <a:pt x="2168198" y="90440"/>
                      <a:pt x="2168369" y="89240"/>
                    </a:cubicBezTo>
                    <a:lnTo>
                      <a:pt x="2168883" y="82554"/>
                    </a:lnTo>
                    <a:cubicBezTo>
                      <a:pt x="2169055" y="81353"/>
                      <a:pt x="2169226" y="80582"/>
                      <a:pt x="2169398" y="80239"/>
                    </a:cubicBezTo>
                    <a:cubicBezTo>
                      <a:pt x="2169398" y="79553"/>
                      <a:pt x="2169269" y="79167"/>
                      <a:pt x="2169012" y="79082"/>
                    </a:cubicBezTo>
                    <a:cubicBezTo>
                      <a:pt x="2168755" y="78996"/>
                      <a:pt x="2168883" y="78439"/>
                      <a:pt x="2169398" y="77410"/>
                    </a:cubicBezTo>
                    <a:cubicBezTo>
                      <a:pt x="2169741" y="75867"/>
                      <a:pt x="2169955" y="74795"/>
                      <a:pt x="2170041" y="74195"/>
                    </a:cubicBezTo>
                    <a:cubicBezTo>
                      <a:pt x="2170126" y="73595"/>
                      <a:pt x="2170598" y="72867"/>
                      <a:pt x="2171455" y="72009"/>
                    </a:cubicBezTo>
                    <a:cubicBezTo>
                      <a:pt x="2171798" y="71152"/>
                      <a:pt x="2171884" y="70723"/>
                      <a:pt x="2171712" y="70723"/>
                    </a:cubicBezTo>
                    <a:cubicBezTo>
                      <a:pt x="2171541" y="70723"/>
                      <a:pt x="2171455" y="70123"/>
                      <a:pt x="2171455" y="68923"/>
                    </a:cubicBezTo>
                    <a:cubicBezTo>
                      <a:pt x="2171798" y="68066"/>
                      <a:pt x="2172012" y="67723"/>
                      <a:pt x="2172098" y="67895"/>
                    </a:cubicBezTo>
                    <a:cubicBezTo>
                      <a:pt x="2172184" y="68066"/>
                      <a:pt x="2172398" y="67637"/>
                      <a:pt x="2172741" y="66609"/>
                    </a:cubicBezTo>
                    <a:cubicBezTo>
                      <a:pt x="2172912" y="65580"/>
                      <a:pt x="2173170" y="64894"/>
                      <a:pt x="2173512" y="64551"/>
                    </a:cubicBezTo>
                    <a:cubicBezTo>
                      <a:pt x="2173855" y="64208"/>
                      <a:pt x="2174284" y="63608"/>
                      <a:pt x="2174798" y="62751"/>
                    </a:cubicBezTo>
                    <a:cubicBezTo>
                      <a:pt x="2175656" y="61379"/>
                      <a:pt x="2176513" y="60951"/>
                      <a:pt x="2177370" y="61465"/>
                    </a:cubicBezTo>
                    <a:cubicBezTo>
                      <a:pt x="2178228" y="61980"/>
                      <a:pt x="2179513" y="61722"/>
                      <a:pt x="2181228" y="60694"/>
                    </a:cubicBezTo>
                    <a:cubicBezTo>
                      <a:pt x="2182256" y="59836"/>
                      <a:pt x="2183200" y="58808"/>
                      <a:pt x="2184057" y="57608"/>
                    </a:cubicBezTo>
                    <a:cubicBezTo>
                      <a:pt x="2184400" y="56750"/>
                      <a:pt x="2184485" y="56322"/>
                      <a:pt x="2184314" y="56322"/>
                    </a:cubicBezTo>
                    <a:cubicBezTo>
                      <a:pt x="2184142" y="56322"/>
                      <a:pt x="2184400" y="56064"/>
                      <a:pt x="2185085" y="55550"/>
                    </a:cubicBezTo>
                    <a:cubicBezTo>
                      <a:pt x="2186457" y="54350"/>
                      <a:pt x="2187657" y="54179"/>
                      <a:pt x="2188686" y="55036"/>
                    </a:cubicBezTo>
                    <a:cubicBezTo>
                      <a:pt x="2189715" y="55893"/>
                      <a:pt x="2190657" y="56064"/>
                      <a:pt x="2191515" y="55550"/>
                    </a:cubicBezTo>
                    <a:cubicBezTo>
                      <a:pt x="2193229" y="54864"/>
                      <a:pt x="2194987" y="53664"/>
                      <a:pt x="2196787" y="51950"/>
                    </a:cubicBezTo>
                    <a:cubicBezTo>
                      <a:pt x="2198587" y="50235"/>
                      <a:pt x="2200173" y="48692"/>
                      <a:pt x="2201544" y="47321"/>
                    </a:cubicBezTo>
                    <a:lnTo>
                      <a:pt x="2202830" y="46035"/>
                    </a:lnTo>
                    <a:cubicBezTo>
                      <a:pt x="2203173" y="45692"/>
                      <a:pt x="2203388" y="45477"/>
                      <a:pt x="2203473" y="45392"/>
                    </a:cubicBezTo>
                    <a:cubicBezTo>
                      <a:pt x="2203559" y="45306"/>
                      <a:pt x="2203859" y="45006"/>
                      <a:pt x="2204374" y="44492"/>
                    </a:cubicBezTo>
                    <a:lnTo>
                      <a:pt x="2207202" y="41406"/>
                    </a:lnTo>
                    <a:cubicBezTo>
                      <a:pt x="2207374" y="41234"/>
                      <a:pt x="2207545" y="41148"/>
                      <a:pt x="2207717" y="41148"/>
                    </a:cubicBezTo>
                    <a:cubicBezTo>
                      <a:pt x="2207888" y="41148"/>
                      <a:pt x="2208060" y="41063"/>
                      <a:pt x="2208231" y="40891"/>
                    </a:cubicBezTo>
                    <a:cubicBezTo>
                      <a:pt x="2209260" y="39520"/>
                      <a:pt x="2210889" y="37977"/>
                      <a:pt x="2213117" y="36262"/>
                    </a:cubicBezTo>
                    <a:cubicBezTo>
                      <a:pt x="2215346" y="34548"/>
                      <a:pt x="2217061" y="33004"/>
                      <a:pt x="2218261" y="31633"/>
                    </a:cubicBezTo>
                    <a:cubicBezTo>
                      <a:pt x="2219290" y="30604"/>
                      <a:pt x="2220233" y="29876"/>
                      <a:pt x="2221090" y="29447"/>
                    </a:cubicBezTo>
                    <a:cubicBezTo>
                      <a:pt x="2221947" y="29018"/>
                      <a:pt x="2222376" y="28204"/>
                      <a:pt x="2222376" y="27004"/>
                    </a:cubicBezTo>
                    <a:cubicBezTo>
                      <a:pt x="2221861" y="27004"/>
                      <a:pt x="2221390" y="27089"/>
                      <a:pt x="2220961" y="27261"/>
                    </a:cubicBezTo>
                    <a:cubicBezTo>
                      <a:pt x="2220533" y="27432"/>
                      <a:pt x="2220147" y="27604"/>
                      <a:pt x="2219804" y="27775"/>
                    </a:cubicBezTo>
                    <a:cubicBezTo>
                      <a:pt x="2218775" y="27775"/>
                      <a:pt x="2217747" y="27861"/>
                      <a:pt x="2216718" y="28032"/>
                    </a:cubicBezTo>
                    <a:cubicBezTo>
                      <a:pt x="2215689" y="28547"/>
                      <a:pt x="2214875" y="28804"/>
                      <a:pt x="2214275" y="28804"/>
                    </a:cubicBezTo>
                    <a:cubicBezTo>
                      <a:pt x="2213675" y="28804"/>
                      <a:pt x="2212860" y="28975"/>
                      <a:pt x="2211831" y="29318"/>
                    </a:cubicBezTo>
                    <a:cubicBezTo>
                      <a:pt x="2210974" y="29490"/>
                      <a:pt x="2209431" y="29918"/>
                      <a:pt x="2207202" y="30604"/>
                    </a:cubicBezTo>
                    <a:cubicBezTo>
                      <a:pt x="2206174" y="30604"/>
                      <a:pt x="2205316" y="30776"/>
                      <a:pt x="2204631" y="31119"/>
                    </a:cubicBezTo>
                    <a:cubicBezTo>
                      <a:pt x="2203945" y="31461"/>
                      <a:pt x="2203345" y="31633"/>
                      <a:pt x="2202830" y="31633"/>
                    </a:cubicBezTo>
                    <a:cubicBezTo>
                      <a:pt x="2202488" y="31804"/>
                      <a:pt x="2201759" y="32019"/>
                      <a:pt x="2200644" y="32276"/>
                    </a:cubicBezTo>
                    <a:cubicBezTo>
                      <a:pt x="2199530" y="32533"/>
                      <a:pt x="2198716" y="32747"/>
                      <a:pt x="2198201" y="32919"/>
                    </a:cubicBezTo>
                    <a:lnTo>
                      <a:pt x="2194344" y="35490"/>
                    </a:lnTo>
                    <a:cubicBezTo>
                      <a:pt x="2192629" y="36348"/>
                      <a:pt x="2190958" y="38019"/>
                      <a:pt x="2189329" y="40505"/>
                    </a:cubicBezTo>
                    <a:cubicBezTo>
                      <a:pt x="2187700" y="42991"/>
                      <a:pt x="2186286" y="44492"/>
                      <a:pt x="2185085" y="45006"/>
                    </a:cubicBezTo>
                    <a:lnTo>
                      <a:pt x="2180199" y="46035"/>
                    </a:lnTo>
                    <a:cubicBezTo>
                      <a:pt x="2178999" y="46206"/>
                      <a:pt x="2177585" y="45992"/>
                      <a:pt x="2175956" y="45392"/>
                    </a:cubicBezTo>
                    <a:cubicBezTo>
                      <a:pt x="2174327" y="44792"/>
                      <a:pt x="2173170" y="44663"/>
                      <a:pt x="2172484" y="45006"/>
                    </a:cubicBezTo>
                    <a:cubicBezTo>
                      <a:pt x="2171455" y="45006"/>
                      <a:pt x="2171241" y="45049"/>
                      <a:pt x="2171841" y="45135"/>
                    </a:cubicBezTo>
                    <a:cubicBezTo>
                      <a:pt x="2172441" y="45220"/>
                      <a:pt x="2172313" y="45177"/>
                      <a:pt x="2171455" y="45006"/>
                    </a:cubicBezTo>
                    <a:cubicBezTo>
                      <a:pt x="2170941" y="45006"/>
                      <a:pt x="2170469" y="44834"/>
                      <a:pt x="2170041" y="44492"/>
                    </a:cubicBezTo>
                    <a:cubicBezTo>
                      <a:pt x="2169612" y="44149"/>
                      <a:pt x="2169140" y="43720"/>
                      <a:pt x="2168626" y="43206"/>
                    </a:cubicBezTo>
                    <a:lnTo>
                      <a:pt x="2168112" y="42949"/>
                    </a:lnTo>
                    <a:lnTo>
                      <a:pt x="2166054" y="42434"/>
                    </a:lnTo>
                    <a:cubicBezTo>
                      <a:pt x="2165712" y="42091"/>
                      <a:pt x="2165326" y="41791"/>
                      <a:pt x="2164897" y="41534"/>
                    </a:cubicBezTo>
                    <a:cubicBezTo>
                      <a:pt x="2164469" y="41277"/>
                      <a:pt x="2164169" y="41063"/>
                      <a:pt x="2163997" y="40891"/>
                    </a:cubicBezTo>
                    <a:cubicBezTo>
                      <a:pt x="2162797" y="40548"/>
                      <a:pt x="2162154" y="40463"/>
                      <a:pt x="2162068" y="40634"/>
                    </a:cubicBezTo>
                    <a:cubicBezTo>
                      <a:pt x="2161982" y="40805"/>
                      <a:pt x="2161340" y="40377"/>
                      <a:pt x="2160139" y="39348"/>
                    </a:cubicBezTo>
                    <a:lnTo>
                      <a:pt x="2160139" y="39091"/>
                    </a:lnTo>
                    <a:cubicBezTo>
                      <a:pt x="2159797" y="38748"/>
                      <a:pt x="2159454" y="37891"/>
                      <a:pt x="2159111" y="36519"/>
                    </a:cubicBezTo>
                    <a:cubicBezTo>
                      <a:pt x="2158768" y="35490"/>
                      <a:pt x="2158511" y="34376"/>
                      <a:pt x="2158339" y="33176"/>
                    </a:cubicBezTo>
                    <a:cubicBezTo>
                      <a:pt x="2158168" y="31976"/>
                      <a:pt x="2158511" y="30947"/>
                      <a:pt x="2159368" y="30090"/>
                    </a:cubicBezTo>
                    <a:cubicBezTo>
                      <a:pt x="2159711" y="29747"/>
                      <a:pt x="2160097" y="29447"/>
                      <a:pt x="2160525" y="29190"/>
                    </a:cubicBezTo>
                    <a:cubicBezTo>
                      <a:pt x="2160954" y="28933"/>
                      <a:pt x="2161511" y="28547"/>
                      <a:pt x="2162197" y="28032"/>
                    </a:cubicBezTo>
                    <a:cubicBezTo>
                      <a:pt x="2163397" y="27690"/>
                      <a:pt x="2164254" y="27518"/>
                      <a:pt x="2164769" y="27518"/>
                    </a:cubicBezTo>
                    <a:cubicBezTo>
                      <a:pt x="2165283" y="27518"/>
                      <a:pt x="2166054" y="27261"/>
                      <a:pt x="2167083" y="26747"/>
                    </a:cubicBezTo>
                    <a:lnTo>
                      <a:pt x="2171969" y="25461"/>
                    </a:lnTo>
                    <a:cubicBezTo>
                      <a:pt x="2172484" y="25289"/>
                      <a:pt x="2173341" y="25203"/>
                      <a:pt x="2174541" y="25203"/>
                    </a:cubicBezTo>
                    <a:cubicBezTo>
                      <a:pt x="2175399" y="25032"/>
                      <a:pt x="2176213" y="24775"/>
                      <a:pt x="2176984" y="24432"/>
                    </a:cubicBezTo>
                    <a:cubicBezTo>
                      <a:pt x="2177756" y="24089"/>
                      <a:pt x="2178399" y="23746"/>
                      <a:pt x="2178913" y="23403"/>
                    </a:cubicBezTo>
                    <a:cubicBezTo>
                      <a:pt x="2179256" y="23232"/>
                      <a:pt x="2179470" y="23189"/>
                      <a:pt x="2179556" y="23275"/>
                    </a:cubicBezTo>
                    <a:cubicBezTo>
                      <a:pt x="2179642" y="23360"/>
                      <a:pt x="2179856" y="23318"/>
                      <a:pt x="2180199" y="23146"/>
                    </a:cubicBezTo>
                    <a:cubicBezTo>
                      <a:pt x="2181056" y="22803"/>
                      <a:pt x="2181999" y="22546"/>
                      <a:pt x="2183028" y="22375"/>
                    </a:cubicBezTo>
                    <a:cubicBezTo>
                      <a:pt x="2184057" y="22203"/>
                      <a:pt x="2185000" y="21860"/>
                      <a:pt x="2185857" y="21346"/>
                    </a:cubicBezTo>
                    <a:cubicBezTo>
                      <a:pt x="2186714" y="21003"/>
                      <a:pt x="2187528" y="20746"/>
                      <a:pt x="2188300" y="20574"/>
                    </a:cubicBezTo>
                    <a:cubicBezTo>
                      <a:pt x="2189072" y="20403"/>
                      <a:pt x="2189886" y="20146"/>
                      <a:pt x="2190743" y="19803"/>
                    </a:cubicBezTo>
                    <a:cubicBezTo>
                      <a:pt x="2191772" y="19460"/>
                      <a:pt x="2192543" y="19288"/>
                      <a:pt x="2193058" y="19288"/>
                    </a:cubicBezTo>
                    <a:cubicBezTo>
                      <a:pt x="2193572" y="19288"/>
                      <a:pt x="2194344" y="19117"/>
                      <a:pt x="2195372" y="18774"/>
                    </a:cubicBezTo>
                    <a:lnTo>
                      <a:pt x="2200259" y="17488"/>
                    </a:lnTo>
                    <a:cubicBezTo>
                      <a:pt x="2202488" y="17145"/>
                      <a:pt x="2204588" y="16717"/>
                      <a:pt x="2206559" y="16202"/>
                    </a:cubicBezTo>
                    <a:cubicBezTo>
                      <a:pt x="2208531" y="15688"/>
                      <a:pt x="2210632" y="15088"/>
                      <a:pt x="2212860" y="14402"/>
                    </a:cubicBezTo>
                    <a:cubicBezTo>
                      <a:pt x="2213718" y="14402"/>
                      <a:pt x="2214403" y="14231"/>
                      <a:pt x="2214918" y="13888"/>
                    </a:cubicBezTo>
                    <a:cubicBezTo>
                      <a:pt x="2215261" y="13716"/>
                      <a:pt x="2216032" y="13631"/>
                      <a:pt x="2217232" y="13631"/>
                    </a:cubicBezTo>
                    <a:cubicBezTo>
                      <a:pt x="2218432" y="13631"/>
                      <a:pt x="2219375" y="13459"/>
                      <a:pt x="2220061" y="13116"/>
                    </a:cubicBezTo>
                    <a:cubicBezTo>
                      <a:pt x="2222290" y="12773"/>
                      <a:pt x="2224776" y="12516"/>
                      <a:pt x="2227519" y="12345"/>
                    </a:cubicBezTo>
                    <a:cubicBezTo>
                      <a:pt x="2230262" y="12173"/>
                      <a:pt x="2232320" y="11830"/>
                      <a:pt x="2233691" y="11316"/>
                    </a:cubicBezTo>
                    <a:cubicBezTo>
                      <a:pt x="2235578" y="10459"/>
                      <a:pt x="2236735" y="10373"/>
                      <a:pt x="2237163" y="11059"/>
                    </a:cubicBezTo>
                    <a:close/>
                    <a:moveTo>
                      <a:pt x="3065948" y="10030"/>
                    </a:moveTo>
                    <a:cubicBezTo>
                      <a:pt x="3067148" y="9859"/>
                      <a:pt x="3068348" y="9987"/>
                      <a:pt x="3069548" y="10416"/>
                    </a:cubicBezTo>
                    <a:cubicBezTo>
                      <a:pt x="3070749" y="10845"/>
                      <a:pt x="3072120" y="10973"/>
                      <a:pt x="3073663" y="10802"/>
                    </a:cubicBezTo>
                    <a:cubicBezTo>
                      <a:pt x="3075549" y="10459"/>
                      <a:pt x="3078078" y="10802"/>
                      <a:pt x="3081250" y="11830"/>
                    </a:cubicBezTo>
                    <a:cubicBezTo>
                      <a:pt x="3084422" y="12859"/>
                      <a:pt x="3086779" y="13888"/>
                      <a:pt x="3088322" y="14916"/>
                    </a:cubicBezTo>
                    <a:cubicBezTo>
                      <a:pt x="3088665" y="15431"/>
                      <a:pt x="3089694" y="16159"/>
                      <a:pt x="3091408" y="17102"/>
                    </a:cubicBezTo>
                    <a:cubicBezTo>
                      <a:pt x="3093123" y="18045"/>
                      <a:pt x="3094152" y="18688"/>
                      <a:pt x="3094494" y="19031"/>
                    </a:cubicBezTo>
                    <a:cubicBezTo>
                      <a:pt x="3094837" y="19374"/>
                      <a:pt x="3095137" y="19588"/>
                      <a:pt x="3095395" y="19674"/>
                    </a:cubicBezTo>
                    <a:cubicBezTo>
                      <a:pt x="3095652" y="19760"/>
                      <a:pt x="3095952" y="19889"/>
                      <a:pt x="3096295" y="20060"/>
                    </a:cubicBezTo>
                    <a:cubicBezTo>
                      <a:pt x="3096637" y="20231"/>
                      <a:pt x="3097066" y="20531"/>
                      <a:pt x="3097580" y="20960"/>
                    </a:cubicBezTo>
                    <a:cubicBezTo>
                      <a:pt x="3098095" y="21389"/>
                      <a:pt x="3099038" y="22289"/>
                      <a:pt x="3100409" y="23660"/>
                    </a:cubicBezTo>
                    <a:cubicBezTo>
                      <a:pt x="3101267" y="24518"/>
                      <a:pt x="3102167" y="25203"/>
                      <a:pt x="3103110" y="25718"/>
                    </a:cubicBezTo>
                    <a:cubicBezTo>
                      <a:pt x="3104053" y="26232"/>
                      <a:pt x="3104867" y="27004"/>
                      <a:pt x="3105553" y="28032"/>
                    </a:cubicBezTo>
                    <a:cubicBezTo>
                      <a:pt x="3106410" y="29575"/>
                      <a:pt x="3107182" y="30690"/>
                      <a:pt x="3107867" y="31376"/>
                    </a:cubicBezTo>
                    <a:cubicBezTo>
                      <a:pt x="3108553" y="32061"/>
                      <a:pt x="3109068" y="32662"/>
                      <a:pt x="3109411" y="33176"/>
                    </a:cubicBezTo>
                    <a:cubicBezTo>
                      <a:pt x="3109753" y="33690"/>
                      <a:pt x="3109882" y="34247"/>
                      <a:pt x="3109796" y="34848"/>
                    </a:cubicBezTo>
                    <a:cubicBezTo>
                      <a:pt x="3109711" y="35448"/>
                      <a:pt x="3109411" y="36605"/>
                      <a:pt x="3108896" y="38319"/>
                    </a:cubicBezTo>
                    <a:cubicBezTo>
                      <a:pt x="3108553" y="39348"/>
                      <a:pt x="3108339" y="39905"/>
                      <a:pt x="3108253" y="39991"/>
                    </a:cubicBezTo>
                    <a:cubicBezTo>
                      <a:pt x="3108168" y="40077"/>
                      <a:pt x="3107996" y="40120"/>
                      <a:pt x="3107739" y="40120"/>
                    </a:cubicBezTo>
                    <a:cubicBezTo>
                      <a:pt x="3107482" y="40120"/>
                      <a:pt x="3107310" y="40248"/>
                      <a:pt x="3107224" y="40505"/>
                    </a:cubicBezTo>
                    <a:cubicBezTo>
                      <a:pt x="3107139" y="40763"/>
                      <a:pt x="3107010" y="41920"/>
                      <a:pt x="3106839" y="43977"/>
                    </a:cubicBezTo>
                    <a:cubicBezTo>
                      <a:pt x="3106667" y="45692"/>
                      <a:pt x="3105510" y="47321"/>
                      <a:pt x="3103367" y="48864"/>
                    </a:cubicBezTo>
                    <a:cubicBezTo>
                      <a:pt x="3101224" y="50407"/>
                      <a:pt x="3099381" y="51607"/>
                      <a:pt x="3097838" y="52464"/>
                    </a:cubicBezTo>
                    <a:cubicBezTo>
                      <a:pt x="3096637" y="52807"/>
                      <a:pt x="3095523" y="52807"/>
                      <a:pt x="3094494" y="52464"/>
                    </a:cubicBezTo>
                    <a:cubicBezTo>
                      <a:pt x="3093466" y="52121"/>
                      <a:pt x="3092908" y="52035"/>
                      <a:pt x="3092823" y="52207"/>
                    </a:cubicBezTo>
                    <a:cubicBezTo>
                      <a:pt x="3092737" y="52378"/>
                      <a:pt x="3092180" y="52293"/>
                      <a:pt x="3091151" y="51950"/>
                    </a:cubicBezTo>
                    <a:cubicBezTo>
                      <a:pt x="3090808" y="51607"/>
                      <a:pt x="3090336" y="51350"/>
                      <a:pt x="3089736" y="51178"/>
                    </a:cubicBezTo>
                    <a:cubicBezTo>
                      <a:pt x="3089137" y="51007"/>
                      <a:pt x="3088494" y="50750"/>
                      <a:pt x="3087808" y="50407"/>
                    </a:cubicBezTo>
                    <a:cubicBezTo>
                      <a:pt x="3086093" y="49892"/>
                      <a:pt x="3084893" y="49807"/>
                      <a:pt x="3084207" y="50149"/>
                    </a:cubicBezTo>
                    <a:cubicBezTo>
                      <a:pt x="3083521" y="50492"/>
                      <a:pt x="3082493" y="50750"/>
                      <a:pt x="3081121" y="50921"/>
                    </a:cubicBezTo>
                    <a:cubicBezTo>
                      <a:pt x="3080950" y="50921"/>
                      <a:pt x="3080478" y="51178"/>
                      <a:pt x="3079707" y="51693"/>
                    </a:cubicBezTo>
                    <a:cubicBezTo>
                      <a:pt x="3078935" y="52207"/>
                      <a:pt x="3077949" y="52721"/>
                      <a:pt x="3076749" y="53236"/>
                    </a:cubicBezTo>
                    <a:cubicBezTo>
                      <a:pt x="3075720" y="53750"/>
                      <a:pt x="3074349" y="54350"/>
                      <a:pt x="3072634" y="55036"/>
                    </a:cubicBezTo>
                    <a:cubicBezTo>
                      <a:pt x="3072292" y="55722"/>
                      <a:pt x="3071520" y="56536"/>
                      <a:pt x="3070320" y="57479"/>
                    </a:cubicBezTo>
                    <a:cubicBezTo>
                      <a:pt x="3069120" y="58422"/>
                      <a:pt x="3067877" y="59365"/>
                      <a:pt x="3066591" y="60308"/>
                    </a:cubicBezTo>
                    <a:cubicBezTo>
                      <a:pt x="3065305" y="61251"/>
                      <a:pt x="3064019" y="62194"/>
                      <a:pt x="3062733" y="63137"/>
                    </a:cubicBezTo>
                    <a:cubicBezTo>
                      <a:pt x="3061447" y="64080"/>
                      <a:pt x="3060547" y="64808"/>
                      <a:pt x="3060033" y="65323"/>
                    </a:cubicBezTo>
                    <a:cubicBezTo>
                      <a:pt x="3058833" y="66351"/>
                      <a:pt x="3057118" y="67423"/>
                      <a:pt x="3054889" y="68537"/>
                    </a:cubicBezTo>
                    <a:cubicBezTo>
                      <a:pt x="3052661" y="69652"/>
                      <a:pt x="3051289" y="71409"/>
                      <a:pt x="3050775" y="73810"/>
                    </a:cubicBezTo>
                    <a:cubicBezTo>
                      <a:pt x="3051632" y="74152"/>
                      <a:pt x="3052703" y="74281"/>
                      <a:pt x="3053989" y="74195"/>
                    </a:cubicBezTo>
                    <a:cubicBezTo>
                      <a:pt x="3055275" y="74110"/>
                      <a:pt x="3056604" y="73810"/>
                      <a:pt x="3057975" y="73295"/>
                    </a:cubicBezTo>
                    <a:cubicBezTo>
                      <a:pt x="3059347" y="72781"/>
                      <a:pt x="3060547" y="72224"/>
                      <a:pt x="3061576" y="71624"/>
                    </a:cubicBezTo>
                    <a:cubicBezTo>
                      <a:pt x="3062605" y="71024"/>
                      <a:pt x="3063548" y="70466"/>
                      <a:pt x="3064405" y="69952"/>
                    </a:cubicBezTo>
                    <a:cubicBezTo>
                      <a:pt x="3067148" y="67895"/>
                      <a:pt x="3069548" y="66351"/>
                      <a:pt x="3071606" y="65323"/>
                    </a:cubicBezTo>
                    <a:cubicBezTo>
                      <a:pt x="3073663" y="64294"/>
                      <a:pt x="3075720" y="63437"/>
                      <a:pt x="3077778" y="62751"/>
                    </a:cubicBezTo>
                    <a:cubicBezTo>
                      <a:pt x="3079835" y="62065"/>
                      <a:pt x="3081893" y="61465"/>
                      <a:pt x="3083950" y="60951"/>
                    </a:cubicBezTo>
                    <a:cubicBezTo>
                      <a:pt x="3086008" y="60436"/>
                      <a:pt x="3088408" y="59665"/>
                      <a:pt x="3091151" y="58636"/>
                    </a:cubicBezTo>
                    <a:cubicBezTo>
                      <a:pt x="3093037" y="57779"/>
                      <a:pt x="3095437" y="57093"/>
                      <a:pt x="3098352" y="56579"/>
                    </a:cubicBezTo>
                    <a:cubicBezTo>
                      <a:pt x="3101267" y="56064"/>
                      <a:pt x="3103752" y="55722"/>
                      <a:pt x="3105810" y="55550"/>
                    </a:cubicBezTo>
                    <a:cubicBezTo>
                      <a:pt x="3108725" y="55036"/>
                      <a:pt x="3111511" y="54650"/>
                      <a:pt x="3114168" y="54393"/>
                    </a:cubicBezTo>
                    <a:cubicBezTo>
                      <a:pt x="3116826" y="54136"/>
                      <a:pt x="3119612" y="54179"/>
                      <a:pt x="3122526" y="54521"/>
                    </a:cubicBezTo>
                    <a:cubicBezTo>
                      <a:pt x="3129041" y="54864"/>
                      <a:pt x="3134313" y="55636"/>
                      <a:pt x="3138343" y="56836"/>
                    </a:cubicBezTo>
                    <a:cubicBezTo>
                      <a:pt x="3142372" y="58036"/>
                      <a:pt x="3146615" y="61294"/>
                      <a:pt x="3151073" y="66609"/>
                    </a:cubicBezTo>
                    <a:cubicBezTo>
                      <a:pt x="3152102" y="68152"/>
                      <a:pt x="3152444" y="69438"/>
                      <a:pt x="3152102" y="70466"/>
                    </a:cubicBezTo>
                    <a:cubicBezTo>
                      <a:pt x="3151759" y="71495"/>
                      <a:pt x="3151502" y="72781"/>
                      <a:pt x="3151330" y="74324"/>
                    </a:cubicBezTo>
                    <a:cubicBezTo>
                      <a:pt x="3151330" y="74838"/>
                      <a:pt x="3151287" y="75481"/>
                      <a:pt x="3151201" y="76253"/>
                    </a:cubicBezTo>
                    <a:cubicBezTo>
                      <a:pt x="3151116" y="77024"/>
                      <a:pt x="3150730" y="77581"/>
                      <a:pt x="3150044" y="77924"/>
                    </a:cubicBezTo>
                    <a:cubicBezTo>
                      <a:pt x="3148844" y="78953"/>
                      <a:pt x="3148415" y="79467"/>
                      <a:pt x="3148758" y="79467"/>
                    </a:cubicBezTo>
                    <a:cubicBezTo>
                      <a:pt x="3149101" y="79467"/>
                      <a:pt x="3148930" y="79982"/>
                      <a:pt x="3148244" y="81010"/>
                    </a:cubicBezTo>
                    <a:cubicBezTo>
                      <a:pt x="3147215" y="81696"/>
                      <a:pt x="3146187" y="81996"/>
                      <a:pt x="3145158" y="81911"/>
                    </a:cubicBezTo>
                    <a:cubicBezTo>
                      <a:pt x="3144129" y="81825"/>
                      <a:pt x="3143100" y="81653"/>
                      <a:pt x="3142072" y="81396"/>
                    </a:cubicBezTo>
                    <a:cubicBezTo>
                      <a:pt x="3141043" y="81139"/>
                      <a:pt x="3139886" y="81010"/>
                      <a:pt x="3138600" y="81010"/>
                    </a:cubicBezTo>
                    <a:cubicBezTo>
                      <a:pt x="3137314" y="81010"/>
                      <a:pt x="3135899" y="81611"/>
                      <a:pt x="3134356" y="82811"/>
                    </a:cubicBezTo>
                    <a:cubicBezTo>
                      <a:pt x="3133156" y="83668"/>
                      <a:pt x="3131442" y="84782"/>
                      <a:pt x="3129213" y="86154"/>
                    </a:cubicBezTo>
                    <a:cubicBezTo>
                      <a:pt x="3126984" y="87526"/>
                      <a:pt x="3125270" y="88383"/>
                      <a:pt x="3124070" y="88726"/>
                    </a:cubicBezTo>
                    <a:cubicBezTo>
                      <a:pt x="3122869" y="88897"/>
                      <a:pt x="3121883" y="89111"/>
                      <a:pt x="3121112" y="89369"/>
                    </a:cubicBezTo>
                    <a:cubicBezTo>
                      <a:pt x="3120340" y="89626"/>
                      <a:pt x="3119697" y="89926"/>
                      <a:pt x="3119183" y="90269"/>
                    </a:cubicBezTo>
                    <a:cubicBezTo>
                      <a:pt x="3119183" y="91469"/>
                      <a:pt x="3119226" y="92926"/>
                      <a:pt x="3119312" y="94641"/>
                    </a:cubicBezTo>
                    <a:cubicBezTo>
                      <a:pt x="3119397" y="96355"/>
                      <a:pt x="3119397" y="98070"/>
                      <a:pt x="3119312" y="99784"/>
                    </a:cubicBezTo>
                    <a:cubicBezTo>
                      <a:pt x="3119226" y="101499"/>
                      <a:pt x="3118754" y="102999"/>
                      <a:pt x="3117897" y="104285"/>
                    </a:cubicBezTo>
                    <a:cubicBezTo>
                      <a:pt x="3117040" y="105571"/>
                      <a:pt x="3115926" y="106299"/>
                      <a:pt x="3114554" y="106471"/>
                    </a:cubicBezTo>
                    <a:cubicBezTo>
                      <a:pt x="3111468" y="106985"/>
                      <a:pt x="3108982" y="107928"/>
                      <a:pt x="3107096" y="109300"/>
                    </a:cubicBezTo>
                    <a:cubicBezTo>
                      <a:pt x="3105210" y="110671"/>
                      <a:pt x="3103581" y="112043"/>
                      <a:pt x="3102210" y="113415"/>
                    </a:cubicBezTo>
                    <a:cubicBezTo>
                      <a:pt x="3100838" y="114786"/>
                      <a:pt x="3099552" y="116286"/>
                      <a:pt x="3098352" y="117915"/>
                    </a:cubicBezTo>
                    <a:cubicBezTo>
                      <a:pt x="3097152" y="119544"/>
                      <a:pt x="3095780" y="121130"/>
                      <a:pt x="3094237" y="122673"/>
                    </a:cubicBezTo>
                    <a:cubicBezTo>
                      <a:pt x="3093037" y="123702"/>
                      <a:pt x="3091880" y="124516"/>
                      <a:pt x="3090765" y="125116"/>
                    </a:cubicBezTo>
                    <a:cubicBezTo>
                      <a:pt x="3089651" y="125716"/>
                      <a:pt x="3088579" y="126788"/>
                      <a:pt x="3087551" y="128331"/>
                    </a:cubicBezTo>
                    <a:cubicBezTo>
                      <a:pt x="3086522" y="129359"/>
                      <a:pt x="3085022" y="130817"/>
                      <a:pt x="3083050" y="132703"/>
                    </a:cubicBezTo>
                    <a:cubicBezTo>
                      <a:pt x="3081078" y="134589"/>
                      <a:pt x="3079064" y="136475"/>
                      <a:pt x="3077006" y="138360"/>
                    </a:cubicBezTo>
                    <a:cubicBezTo>
                      <a:pt x="3074949" y="140246"/>
                      <a:pt x="3073192" y="142004"/>
                      <a:pt x="3071734" y="143633"/>
                    </a:cubicBezTo>
                    <a:cubicBezTo>
                      <a:pt x="3070277" y="145261"/>
                      <a:pt x="3069548" y="146161"/>
                      <a:pt x="3069548" y="146333"/>
                    </a:cubicBezTo>
                    <a:cubicBezTo>
                      <a:pt x="3070234" y="146676"/>
                      <a:pt x="3071863" y="146419"/>
                      <a:pt x="3074435" y="145561"/>
                    </a:cubicBezTo>
                    <a:cubicBezTo>
                      <a:pt x="3077006" y="144704"/>
                      <a:pt x="3079878" y="143461"/>
                      <a:pt x="3083050" y="141832"/>
                    </a:cubicBezTo>
                    <a:cubicBezTo>
                      <a:pt x="3086222" y="140204"/>
                      <a:pt x="3089179" y="138618"/>
                      <a:pt x="3091923" y="137075"/>
                    </a:cubicBezTo>
                    <a:cubicBezTo>
                      <a:pt x="3094666" y="135532"/>
                      <a:pt x="3096552" y="134589"/>
                      <a:pt x="3097580" y="134246"/>
                    </a:cubicBezTo>
                    <a:cubicBezTo>
                      <a:pt x="3099809" y="132703"/>
                      <a:pt x="3101952" y="131288"/>
                      <a:pt x="3104010" y="130002"/>
                    </a:cubicBezTo>
                    <a:cubicBezTo>
                      <a:pt x="3106067" y="128716"/>
                      <a:pt x="3108125" y="127388"/>
                      <a:pt x="3110182" y="126016"/>
                    </a:cubicBezTo>
                    <a:cubicBezTo>
                      <a:pt x="3111725" y="125159"/>
                      <a:pt x="3112754" y="124430"/>
                      <a:pt x="3113268" y="123830"/>
                    </a:cubicBezTo>
                    <a:cubicBezTo>
                      <a:pt x="3113782" y="123230"/>
                      <a:pt x="3114811" y="122330"/>
                      <a:pt x="3116354" y="121130"/>
                    </a:cubicBezTo>
                    <a:cubicBezTo>
                      <a:pt x="3118583" y="120273"/>
                      <a:pt x="3119912" y="119972"/>
                      <a:pt x="3120340" y="120230"/>
                    </a:cubicBezTo>
                    <a:cubicBezTo>
                      <a:pt x="3120769" y="120487"/>
                      <a:pt x="3122184" y="120787"/>
                      <a:pt x="3124584" y="121130"/>
                    </a:cubicBezTo>
                    <a:cubicBezTo>
                      <a:pt x="3128870" y="122158"/>
                      <a:pt x="3130799" y="124087"/>
                      <a:pt x="3130370" y="126916"/>
                    </a:cubicBezTo>
                    <a:cubicBezTo>
                      <a:pt x="3129942" y="129745"/>
                      <a:pt x="3128527" y="132188"/>
                      <a:pt x="3126127" y="134246"/>
                    </a:cubicBezTo>
                    <a:cubicBezTo>
                      <a:pt x="3124412" y="135789"/>
                      <a:pt x="3122483" y="137203"/>
                      <a:pt x="3120340" y="138489"/>
                    </a:cubicBezTo>
                    <a:cubicBezTo>
                      <a:pt x="3118197" y="139775"/>
                      <a:pt x="3116269" y="141447"/>
                      <a:pt x="3114554" y="143504"/>
                    </a:cubicBezTo>
                    <a:cubicBezTo>
                      <a:pt x="3112839" y="145390"/>
                      <a:pt x="3111168" y="147276"/>
                      <a:pt x="3109539" y="149162"/>
                    </a:cubicBezTo>
                    <a:cubicBezTo>
                      <a:pt x="3107910" y="151048"/>
                      <a:pt x="3106239" y="153019"/>
                      <a:pt x="3104524" y="155077"/>
                    </a:cubicBezTo>
                    <a:cubicBezTo>
                      <a:pt x="3104181" y="155763"/>
                      <a:pt x="3103838" y="156363"/>
                      <a:pt x="3103496" y="156877"/>
                    </a:cubicBezTo>
                    <a:cubicBezTo>
                      <a:pt x="3103153" y="157391"/>
                      <a:pt x="3102724" y="157820"/>
                      <a:pt x="3102210" y="158163"/>
                    </a:cubicBezTo>
                    <a:lnTo>
                      <a:pt x="3096552" y="165107"/>
                    </a:lnTo>
                    <a:cubicBezTo>
                      <a:pt x="3097066" y="165450"/>
                      <a:pt x="3097323" y="165792"/>
                      <a:pt x="3097323" y="166135"/>
                    </a:cubicBezTo>
                    <a:cubicBezTo>
                      <a:pt x="3098866" y="167850"/>
                      <a:pt x="3099723" y="169221"/>
                      <a:pt x="3099895" y="170250"/>
                    </a:cubicBezTo>
                    <a:cubicBezTo>
                      <a:pt x="3100067" y="171279"/>
                      <a:pt x="3099981" y="172265"/>
                      <a:pt x="3099638" y="173208"/>
                    </a:cubicBezTo>
                    <a:cubicBezTo>
                      <a:pt x="3099295" y="174151"/>
                      <a:pt x="3098866" y="175179"/>
                      <a:pt x="3098352" y="176294"/>
                    </a:cubicBezTo>
                    <a:cubicBezTo>
                      <a:pt x="3097838" y="177408"/>
                      <a:pt x="3097495" y="178823"/>
                      <a:pt x="3097323" y="180537"/>
                    </a:cubicBezTo>
                    <a:cubicBezTo>
                      <a:pt x="3096981" y="183623"/>
                      <a:pt x="3096809" y="186624"/>
                      <a:pt x="3096809" y="189538"/>
                    </a:cubicBezTo>
                    <a:cubicBezTo>
                      <a:pt x="3096809" y="192453"/>
                      <a:pt x="3096723" y="195453"/>
                      <a:pt x="3096552" y="198539"/>
                    </a:cubicBezTo>
                    <a:cubicBezTo>
                      <a:pt x="3096552" y="199568"/>
                      <a:pt x="3096680" y="200897"/>
                      <a:pt x="3096937" y="202526"/>
                    </a:cubicBezTo>
                    <a:cubicBezTo>
                      <a:pt x="3097195" y="204154"/>
                      <a:pt x="3097323" y="205483"/>
                      <a:pt x="3097323" y="206512"/>
                    </a:cubicBezTo>
                    <a:cubicBezTo>
                      <a:pt x="3097323" y="208398"/>
                      <a:pt x="3097495" y="209727"/>
                      <a:pt x="3097838" y="210498"/>
                    </a:cubicBezTo>
                    <a:cubicBezTo>
                      <a:pt x="3098180" y="211270"/>
                      <a:pt x="3098781" y="212427"/>
                      <a:pt x="3099638" y="213970"/>
                    </a:cubicBezTo>
                    <a:cubicBezTo>
                      <a:pt x="3101181" y="216199"/>
                      <a:pt x="3103153" y="217785"/>
                      <a:pt x="3105553" y="218728"/>
                    </a:cubicBezTo>
                    <a:cubicBezTo>
                      <a:pt x="3107953" y="219671"/>
                      <a:pt x="3110611" y="220271"/>
                      <a:pt x="3113525" y="220528"/>
                    </a:cubicBezTo>
                    <a:cubicBezTo>
                      <a:pt x="3116440" y="220785"/>
                      <a:pt x="3119312" y="220828"/>
                      <a:pt x="3122141" y="220656"/>
                    </a:cubicBezTo>
                    <a:cubicBezTo>
                      <a:pt x="3124969" y="220485"/>
                      <a:pt x="3127584" y="220142"/>
                      <a:pt x="3129985" y="219628"/>
                    </a:cubicBezTo>
                    <a:cubicBezTo>
                      <a:pt x="3133070" y="219285"/>
                      <a:pt x="3135342" y="218685"/>
                      <a:pt x="3136800" y="217828"/>
                    </a:cubicBezTo>
                    <a:cubicBezTo>
                      <a:pt x="3138257" y="216970"/>
                      <a:pt x="3139243" y="214656"/>
                      <a:pt x="3139757" y="210884"/>
                    </a:cubicBezTo>
                    <a:cubicBezTo>
                      <a:pt x="3139929" y="209169"/>
                      <a:pt x="3140100" y="207755"/>
                      <a:pt x="3140271" y="206640"/>
                    </a:cubicBezTo>
                    <a:cubicBezTo>
                      <a:pt x="3140443" y="205526"/>
                      <a:pt x="3140529" y="204026"/>
                      <a:pt x="3140529" y="202140"/>
                    </a:cubicBezTo>
                    <a:cubicBezTo>
                      <a:pt x="3140700" y="200940"/>
                      <a:pt x="3140829" y="199354"/>
                      <a:pt x="3140914" y="197382"/>
                    </a:cubicBezTo>
                    <a:cubicBezTo>
                      <a:pt x="3141000" y="195410"/>
                      <a:pt x="3141043" y="193825"/>
                      <a:pt x="3141043" y="192624"/>
                    </a:cubicBezTo>
                    <a:cubicBezTo>
                      <a:pt x="3141214" y="191767"/>
                      <a:pt x="3141257" y="190438"/>
                      <a:pt x="3141172" y="188638"/>
                    </a:cubicBezTo>
                    <a:cubicBezTo>
                      <a:pt x="3141086" y="186838"/>
                      <a:pt x="3140957" y="184952"/>
                      <a:pt x="3140786" y="182980"/>
                    </a:cubicBezTo>
                    <a:cubicBezTo>
                      <a:pt x="3140614" y="181009"/>
                      <a:pt x="3140486" y="179294"/>
                      <a:pt x="3140400" y="177837"/>
                    </a:cubicBezTo>
                    <a:cubicBezTo>
                      <a:pt x="3140314" y="176380"/>
                      <a:pt x="3140357" y="175394"/>
                      <a:pt x="3140529" y="174879"/>
                    </a:cubicBezTo>
                    <a:cubicBezTo>
                      <a:pt x="3140700" y="175051"/>
                      <a:pt x="3141000" y="175908"/>
                      <a:pt x="3141429" y="177451"/>
                    </a:cubicBezTo>
                    <a:cubicBezTo>
                      <a:pt x="3141857" y="178994"/>
                      <a:pt x="3142414" y="180623"/>
                      <a:pt x="3143100" y="182337"/>
                    </a:cubicBezTo>
                    <a:cubicBezTo>
                      <a:pt x="3143786" y="184052"/>
                      <a:pt x="3144386" y="185809"/>
                      <a:pt x="3144901" y="187610"/>
                    </a:cubicBezTo>
                    <a:cubicBezTo>
                      <a:pt x="3145415" y="189410"/>
                      <a:pt x="3145844" y="190481"/>
                      <a:pt x="3146187" y="190824"/>
                    </a:cubicBezTo>
                    <a:cubicBezTo>
                      <a:pt x="3146529" y="192539"/>
                      <a:pt x="3146615" y="193267"/>
                      <a:pt x="3146444" y="193010"/>
                    </a:cubicBezTo>
                    <a:cubicBezTo>
                      <a:pt x="3146272" y="192753"/>
                      <a:pt x="3146272" y="193225"/>
                      <a:pt x="3146444" y="194425"/>
                    </a:cubicBezTo>
                    <a:cubicBezTo>
                      <a:pt x="3146786" y="196311"/>
                      <a:pt x="3147044" y="197682"/>
                      <a:pt x="3147215" y="198539"/>
                    </a:cubicBezTo>
                    <a:cubicBezTo>
                      <a:pt x="3147387" y="199397"/>
                      <a:pt x="3147601" y="200125"/>
                      <a:pt x="3147858" y="200725"/>
                    </a:cubicBezTo>
                    <a:cubicBezTo>
                      <a:pt x="3148115" y="201326"/>
                      <a:pt x="3148415" y="202097"/>
                      <a:pt x="3148758" y="203040"/>
                    </a:cubicBezTo>
                    <a:cubicBezTo>
                      <a:pt x="3149101" y="203983"/>
                      <a:pt x="3149444" y="205226"/>
                      <a:pt x="3149787" y="206769"/>
                    </a:cubicBezTo>
                    <a:cubicBezTo>
                      <a:pt x="3150130" y="207798"/>
                      <a:pt x="3150473" y="208441"/>
                      <a:pt x="3150816" y="208698"/>
                    </a:cubicBezTo>
                    <a:cubicBezTo>
                      <a:pt x="3151159" y="208955"/>
                      <a:pt x="3151502" y="209427"/>
                      <a:pt x="3151844" y="210112"/>
                    </a:cubicBezTo>
                    <a:cubicBezTo>
                      <a:pt x="3152187" y="210970"/>
                      <a:pt x="3152273" y="211527"/>
                      <a:pt x="3152102" y="211784"/>
                    </a:cubicBezTo>
                    <a:cubicBezTo>
                      <a:pt x="3151930" y="212041"/>
                      <a:pt x="3152359" y="212770"/>
                      <a:pt x="3153388" y="213970"/>
                    </a:cubicBezTo>
                    <a:cubicBezTo>
                      <a:pt x="3153902" y="214484"/>
                      <a:pt x="3154244" y="214913"/>
                      <a:pt x="3154416" y="215256"/>
                    </a:cubicBezTo>
                    <a:cubicBezTo>
                      <a:pt x="3154588" y="215599"/>
                      <a:pt x="3154930" y="216199"/>
                      <a:pt x="3155445" y="217056"/>
                    </a:cubicBezTo>
                    <a:cubicBezTo>
                      <a:pt x="3155788" y="217913"/>
                      <a:pt x="3156388" y="218771"/>
                      <a:pt x="3157245" y="219628"/>
                    </a:cubicBezTo>
                    <a:cubicBezTo>
                      <a:pt x="3158102" y="220485"/>
                      <a:pt x="3158188" y="222114"/>
                      <a:pt x="3157502" y="224514"/>
                    </a:cubicBezTo>
                    <a:cubicBezTo>
                      <a:pt x="3157331" y="225543"/>
                      <a:pt x="3157374" y="226186"/>
                      <a:pt x="3157631" y="226443"/>
                    </a:cubicBezTo>
                    <a:cubicBezTo>
                      <a:pt x="3157888" y="226700"/>
                      <a:pt x="3158188" y="227343"/>
                      <a:pt x="3158531" y="228372"/>
                    </a:cubicBezTo>
                    <a:cubicBezTo>
                      <a:pt x="3158874" y="230601"/>
                      <a:pt x="3159131" y="232229"/>
                      <a:pt x="3159302" y="233258"/>
                    </a:cubicBezTo>
                    <a:lnTo>
                      <a:pt x="3159302" y="235315"/>
                    </a:lnTo>
                    <a:cubicBezTo>
                      <a:pt x="3159302" y="236001"/>
                      <a:pt x="3159131" y="236601"/>
                      <a:pt x="3158788" y="237116"/>
                    </a:cubicBezTo>
                    <a:cubicBezTo>
                      <a:pt x="3158617" y="237459"/>
                      <a:pt x="3157802" y="237887"/>
                      <a:pt x="3156345" y="238402"/>
                    </a:cubicBezTo>
                    <a:cubicBezTo>
                      <a:pt x="3154887" y="238916"/>
                      <a:pt x="3153173" y="239473"/>
                      <a:pt x="3151201" y="240073"/>
                    </a:cubicBezTo>
                    <a:cubicBezTo>
                      <a:pt x="3149230" y="240673"/>
                      <a:pt x="3147429" y="241188"/>
                      <a:pt x="3145801" y="241616"/>
                    </a:cubicBezTo>
                    <a:cubicBezTo>
                      <a:pt x="3144172" y="242045"/>
                      <a:pt x="3143015" y="242259"/>
                      <a:pt x="3142329" y="242259"/>
                    </a:cubicBezTo>
                    <a:cubicBezTo>
                      <a:pt x="3139414" y="242259"/>
                      <a:pt x="3136457" y="242474"/>
                      <a:pt x="3133456" y="242902"/>
                    </a:cubicBezTo>
                    <a:cubicBezTo>
                      <a:pt x="3130456" y="243331"/>
                      <a:pt x="3127498" y="243545"/>
                      <a:pt x="3124584" y="243545"/>
                    </a:cubicBezTo>
                    <a:cubicBezTo>
                      <a:pt x="3122698" y="243545"/>
                      <a:pt x="3121112" y="243631"/>
                      <a:pt x="3119826" y="243802"/>
                    </a:cubicBezTo>
                    <a:cubicBezTo>
                      <a:pt x="3118540" y="243974"/>
                      <a:pt x="3116954" y="244231"/>
                      <a:pt x="3115068" y="244574"/>
                    </a:cubicBezTo>
                    <a:cubicBezTo>
                      <a:pt x="3114382" y="244745"/>
                      <a:pt x="3113225" y="244788"/>
                      <a:pt x="3111596" y="244702"/>
                    </a:cubicBezTo>
                    <a:cubicBezTo>
                      <a:pt x="3109968" y="244617"/>
                      <a:pt x="3108296" y="244402"/>
                      <a:pt x="3106582" y="244059"/>
                    </a:cubicBezTo>
                    <a:cubicBezTo>
                      <a:pt x="3104867" y="243717"/>
                      <a:pt x="3103195" y="243374"/>
                      <a:pt x="3101567" y="243031"/>
                    </a:cubicBezTo>
                    <a:cubicBezTo>
                      <a:pt x="3099938" y="242688"/>
                      <a:pt x="3098866" y="242259"/>
                      <a:pt x="3098352" y="241745"/>
                    </a:cubicBezTo>
                    <a:cubicBezTo>
                      <a:pt x="3097152" y="241231"/>
                      <a:pt x="3095866" y="240673"/>
                      <a:pt x="3094494" y="240073"/>
                    </a:cubicBezTo>
                    <a:cubicBezTo>
                      <a:pt x="3093123" y="239473"/>
                      <a:pt x="3092008" y="238830"/>
                      <a:pt x="3091151" y="238144"/>
                    </a:cubicBezTo>
                    <a:cubicBezTo>
                      <a:pt x="3090465" y="237287"/>
                      <a:pt x="3089908" y="236730"/>
                      <a:pt x="3089480" y="236473"/>
                    </a:cubicBezTo>
                    <a:cubicBezTo>
                      <a:pt x="3089051" y="236216"/>
                      <a:pt x="3088622" y="235958"/>
                      <a:pt x="3088194" y="235701"/>
                    </a:cubicBezTo>
                    <a:cubicBezTo>
                      <a:pt x="3087765" y="235444"/>
                      <a:pt x="3087336" y="235101"/>
                      <a:pt x="3086908" y="234673"/>
                    </a:cubicBezTo>
                    <a:cubicBezTo>
                      <a:pt x="3086479" y="234244"/>
                      <a:pt x="3085922" y="233601"/>
                      <a:pt x="3085236" y="232744"/>
                    </a:cubicBezTo>
                    <a:cubicBezTo>
                      <a:pt x="3084722" y="231715"/>
                      <a:pt x="3084079" y="230558"/>
                      <a:pt x="3083307" y="229272"/>
                    </a:cubicBezTo>
                    <a:cubicBezTo>
                      <a:pt x="3082536" y="227986"/>
                      <a:pt x="3081893" y="226743"/>
                      <a:pt x="3081378" y="225543"/>
                    </a:cubicBezTo>
                    <a:cubicBezTo>
                      <a:pt x="3081207" y="224514"/>
                      <a:pt x="3080993" y="223700"/>
                      <a:pt x="3080736" y="223100"/>
                    </a:cubicBezTo>
                    <a:cubicBezTo>
                      <a:pt x="3080478" y="222500"/>
                      <a:pt x="3080264" y="221771"/>
                      <a:pt x="3080093" y="220914"/>
                    </a:cubicBezTo>
                    <a:cubicBezTo>
                      <a:pt x="3080093" y="219885"/>
                      <a:pt x="3080093" y="219156"/>
                      <a:pt x="3080093" y="218728"/>
                    </a:cubicBezTo>
                    <a:cubicBezTo>
                      <a:pt x="3080093" y="218299"/>
                      <a:pt x="3079921" y="217570"/>
                      <a:pt x="3079578" y="216542"/>
                    </a:cubicBezTo>
                    <a:cubicBezTo>
                      <a:pt x="3079235" y="214827"/>
                      <a:pt x="3079192" y="213284"/>
                      <a:pt x="3079450" y="211913"/>
                    </a:cubicBezTo>
                    <a:cubicBezTo>
                      <a:pt x="3079707" y="210541"/>
                      <a:pt x="3079750" y="208912"/>
                      <a:pt x="3079578" y="207026"/>
                    </a:cubicBezTo>
                    <a:cubicBezTo>
                      <a:pt x="3079235" y="205312"/>
                      <a:pt x="3079235" y="203726"/>
                      <a:pt x="3079578" y="202268"/>
                    </a:cubicBezTo>
                    <a:cubicBezTo>
                      <a:pt x="3079921" y="200811"/>
                      <a:pt x="3080178" y="199225"/>
                      <a:pt x="3080350" y="197511"/>
                    </a:cubicBezTo>
                    <a:cubicBezTo>
                      <a:pt x="3080350" y="197168"/>
                      <a:pt x="3080307" y="196782"/>
                      <a:pt x="3080221" y="196353"/>
                    </a:cubicBezTo>
                    <a:cubicBezTo>
                      <a:pt x="3080135" y="195925"/>
                      <a:pt x="3080093" y="195453"/>
                      <a:pt x="3080093" y="194939"/>
                    </a:cubicBezTo>
                    <a:cubicBezTo>
                      <a:pt x="3080264" y="194253"/>
                      <a:pt x="3080435" y="193825"/>
                      <a:pt x="3080607" y="193653"/>
                    </a:cubicBezTo>
                    <a:cubicBezTo>
                      <a:pt x="3080778" y="193482"/>
                      <a:pt x="3080864" y="193139"/>
                      <a:pt x="3080864" y="192624"/>
                    </a:cubicBezTo>
                    <a:cubicBezTo>
                      <a:pt x="3080864" y="191596"/>
                      <a:pt x="3080736" y="191210"/>
                      <a:pt x="3080478" y="191467"/>
                    </a:cubicBezTo>
                    <a:cubicBezTo>
                      <a:pt x="3080221" y="191724"/>
                      <a:pt x="3080350" y="190824"/>
                      <a:pt x="3080864" y="188767"/>
                    </a:cubicBezTo>
                    <a:lnTo>
                      <a:pt x="3080864" y="184138"/>
                    </a:lnTo>
                    <a:lnTo>
                      <a:pt x="3080864" y="183366"/>
                    </a:lnTo>
                    <a:cubicBezTo>
                      <a:pt x="3080521" y="184052"/>
                      <a:pt x="3080135" y="184652"/>
                      <a:pt x="3079707" y="185166"/>
                    </a:cubicBezTo>
                    <a:cubicBezTo>
                      <a:pt x="3079278" y="185681"/>
                      <a:pt x="3078807" y="186281"/>
                      <a:pt x="3078292" y="186967"/>
                    </a:cubicBezTo>
                    <a:cubicBezTo>
                      <a:pt x="3077949" y="187481"/>
                      <a:pt x="3076878" y="188853"/>
                      <a:pt x="3075077" y="191081"/>
                    </a:cubicBezTo>
                    <a:cubicBezTo>
                      <a:pt x="3073277" y="193310"/>
                      <a:pt x="3072206" y="194596"/>
                      <a:pt x="3071863" y="194939"/>
                    </a:cubicBezTo>
                    <a:cubicBezTo>
                      <a:pt x="3071520" y="195796"/>
                      <a:pt x="3071220" y="196611"/>
                      <a:pt x="3070963" y="197382"/>
                    </a:cubicBezTo>
                    <a:cubicBezTo>
                      <a:pt x="3070706" y="198154"/>
                      <a:pt x="3070063" y="198882"/>
                      <a:pt x="3069034" y="199568"/>
                    </a:cubicBezTo>
                    <a:cubicBezTo>
                      <a:pt x="3068177" y="200082"/>
                      <a:pt x="3067663" y="200597"/>
                      <a:pt x="3067491" y="201111"/>
                    </a:cubicBezTo>
                    <a:cubicBezTo>
                      <a:pt x="3067320" y="201626"/>
                      <a:pt x="3066891" y="202483"/>
                      <a:pt x="3066205" y="203683"/>
                    </a:cubicBezTo>
                    <a:cubicBezTo>
                      <a:pt x="3063976" y="206426"/>
                      <a:pt x="3061747" y="209084"/>
                      <a:pt x="3059519" y="211655"/>
                    </a:cubicBezTo>
                    <a:cubicBezTo>
                      <a:pt x="3057290" y="214227"/>
                      <a:pt x="3055404" y="217056"/>
                      <a:pt x="3053861" y="220142"/>
                    </a:cubicBezTo>
                    <a:cubicBezTo>
                      <a:pt x="3053518" y="220656"/>
                      <a:pt x="3053046" y="221128"/>
                      <a:pt x="3052446" y="221557"/>
                    </a:cubicBezTo>
                    <a:cubicBezTo>
                      <a:pt x="3051846" y="221985"/>
                      <a:pt x="3051203" y="222800"/>
                      <a:pt x="3050517" y="224000"/>
                    </a:cubicBezTo>
                    <a:cubicBezTo>
                      <a:pt x="3050003" y="225028"/>
                      <a:pt x="3049489" y="225714"/>
                      <a:pt x="3048974" y="226057"/>
                    </a:cubicBezTo>
                    <a:cubicBezTo>
                      <a:pt x="3048460" y="226400"/>
                      <a:pt x="3047774" y="227000"/>
                      <a:pt x="3046917" y="227857"/>
                    </a:cubicBezTo>
                    <a:cubicBezTo>
                      <a:pt x="3046060" y="228715"/>
                      <a:pt x="3045503" y="229229"/>
                      <a:pt x="3045245" y="229400"/>
                    </a:cubicBezTo>
                    <a:cubicBezTo>
                      <a:pt x="3044988" y="229572"/>
                      <a:pt x="3044774" y="229572"/>
                      <a:pt x="3044602" y="229400"/>
                    </a:cubicBezTo>
                    <a:cubicBezTo>
                      <a:pt x="3044431" y="229229"/>
                      <a:pt x="3044217" y="229058"/>
                      <a:pt x="3043959" y="228886"/>
                    </a:cubicBezTo>
                    <a:cubicBezTo>
                      <a:pt x="3043702" y="228715"/>
                      <a:pt x="3043231" y="228715"/>
                      <a:pt x="3042545" y="228886"/>
                    </a:cubicBezTo>
                    <a:cubicBezTo>
                      <a:pt x="3041516" y="229400"/>
                      <a:pt x="3040873" y="230001"/>
                      <a:pt x="3040616" y="230686"/>
                    </a:cubicBezTo>
                    <a:cubicBezTo>
                      <a:pt x="3040359" y="231372"/>
                      <a:pt x="3039287" y="231372"/>
                      <a:pt x="3037402" y="230686"/>
                    </a:cubicBezTo>
                    <a:cubicBezTo>
                      <a:pt x="3036887" y="230343"/>
                      <a:pt x="3036587" y="229443"/>
                      <a:pt x="3036501" y="227986"/>
                    </a:cubicBezTo>
                    <a:cubicBezTo>
                      <a:pt x="3036416" y="226529"/>
                      <a:pt x="3036544" y="224943"/>
                      <a:pt x="3036887" y="223228"/>
                    </a:cubicBezTo>
                    <a:cubicBezTo>
                      <a:pt x="3037230" y="221514"/>
                      <a:pt x="3037659" y="219928"/>
                      <a:pt x="3038173" y="218471"/>
                    </a:cubicBezTo>
                    <a:cubicBezTo>
                      <a:pt x="3038687" y="217013"/>
                      <a:pt x="3039287" y="216027"/>
                      <a:pt x="3039973" y="215513"/>
                    </a:cubicBezTo>
                    <a:cubicBezTo>
                      <a:pt x="3041002" y="214656"/>
                      <a:pt x="3042202" y="212856"/>
                      <a:pt x="3043574" y="210112"/>
                    </a:cubicBezTo>
                    <a:cubicBezTo>
                      <a:pt x="3044945" y="207369"/>
                      <a:pt x="3046402" y="205483"/>
                      <a:pt x="3047946" y="204454"/>
                    </a:cubicBezTo>
                    <a:cubicBezTo>
                      <a:pt x="3048288" y="204112"/>
                      <a:pt x="3048760" y="203854"/>
                      <a:pt x="3049360" y="203683"/>
                    </a:cubicBezTo>
                    <a:cubicBezTo>
                      <a:pt x="3049960" y="203511"/>
                      <a:pt x="3050603" y="203169"/>
                      <a:pt x="3051289" y="202654"/>
                    </a:cubicBezTo>
                    <a:cubicBezTo>
                      <a:pt x="3051632" y="202311"/>
                      <a:pt x="3051932" y="201968"/>
                      <a:pt x="3052189" y="201626"/>
                    </a:cubicBezTo>
                    <a:cubicBezTo>
                      <a:pt x="3052446" y="201283"/>
                      <a:pt x="3052746" y="200768"/>
                      <a:pt x="3053089" y="200082"/>
                    </a:cubicBezTo>
                    <a:cubicBezTo>
                      <a:pt x="3053946" y="199225"/>
                      <a:pt x="3054718" y="198539"/>
                      <a:pt x="3055404" y="198025"/>
                    </a:cubicBezTo>
                    <a:cubicBezTo>
                      <a:pt x="3056090" y="197511"/>
                      <a:pt x="3056947" y="196739"/>
                      <a:pt x="3057975" y="195711"/>
                    </a:cubicBezTo>
                    <a:cubicBezTo>
                      <a:pt x="3058833" y="194682"/>
                      <a:pt x="3059604" y="193782"/>
                      <a:pt x="3060290" y="193010"/>
                    </a:cubicBezTo>
                    <a:cubicBezTo>
                      <a:pt x="3060976" y="192239"/>
                      <a:pt x="3061661" y="191424"/>
                      <a:pt x="3062347" y="190567"/>
                    </a:cubicBezTo>
                    <a:cubicBezTo>
                      <a:pt x="3062862" y="189538"/>
                      <a:pt x="3063505" y="188467"/>
                      <a:pt x="3064276" y="187352"/>
                    </a:cubicBezTo>
                    <a:cubicBezTo>
                      <a:pt x="3065048" y="186238"/>
                      <a:pt x="3065691" y="185424"/>
                      <a:pt x="3066205" y="184909"/>
                    </a:cubicBezTo>
                    <a:cubicBezTo>
                      <a:pt x="3069463" y="181823"/>
                      <a:pt x="3072420" y="178351"/>
                      <a:pt x="3075077" y="174494"/>
                    </a:cubicBezTo>
                    <a:cubicBezTo>
                      <a:pt x="3077735" y="170636"/>
                      <a:pt x="3080607" y="167164"/>
                      <a:pt x="3083693" y="164078"/>
                    </a:cubicBezTo>
                    <a:cubicBezTo>
                      <a:pt x="3085408" y="162192"/>
                      <a:pt x="3086608" y="160392"/>
                      <a:pt x="3087293" y="158677"/>
                    </a:cubicBezTo>
                    <a:cubicBezTo>
                      <a:pt x="3087979" y="156963"/>
                      <a:pt x="3089608" y="155077"/>
                      <a:pt x="3092180" y="153019"/>
                    </a:cubicBezTo>
                    <a:cubicBezTo>
                      <a:pt x="3093894" y="151648"/>
                      <a:pt x="3095352" y="150062"/>
                      <a:pt x="3096552" y="148262"/>
                    </a:cubicBezTo>
                    <a:cubicBezTo>
                      <a:pt x="3097752" y="146462"/>
                      <a:pt x="3098952" y="144447"/>
                      <a:pt x="3100152" y="142218"/>
                    </a:cubicBezTo>
                    <a:cubicBezTo>
                      <a:pt x="3099466" y="142218"/>
                      <a:pt x="3098523" y="142561"/>
                      <a:pt x="3097323" y="143247"/>
                    </a:cubicBezTo>
                    <a:cubicBezTo>
                      <a:pt x="3096123" y="143933"/>
                      <a:pt x="3094880" y="144618"/>
                      <a:pt x="3093594" y="145304"/>
                    </a:cubicBezTo>
                    <a:cubicBezTo>
                      <a:pt x="3092308" y="145990"/>
                      <a:pt x="3091108" y="146719"/>
                      <a:pt x="3089994" y="147490"/>
                    </a:cubicBezTo>
                    <a:cubicBezTo>
                      <a:pt x="3088880" y="148262"/>
                      <a:pt x="3088322" y="148733"/>
                      <a:pt x="3088322" y="148905"/>
                    </a:cubicBezTo>
                    <a:lnTo>
                      <a:pt x="3087036" y="150962"/>
                    </a:lnTo>
                    <a:lnTo>
                      <a:pt x="3084979" y="151734"/>
                    </a:lnTo>
                    <a:cubicBezTo>
                      <a:pt x="3081378" y="153620"/>
                      <a:pt x="3077778" y="156063"/>
                      <a:pt x="3074178" y="159063"/>
                    </a:cubicBezTo>
                    <a:cubicBezTo>
                      <a:pt x="3070577" y="162063"/>
                      <a:pt x="3067320" y="165021"/>
                      <a:pt x="3064405" y="167936"/>
                    </a:cubicBezTo>
                    <a:cubicBezTo>
                      <a:pt x="3063548" y="168793"/>
                      <a:pt x="3063033" y="169479"/>
                      <a:pt x="3062862" y="169993"/>
                    </a:cubicBezTo>
                    <a:cubicBezTo>
                      <a:pt x="3062690" y="170507"/>
                      <a:pt x="3062562" y="171065"/>
                      <a:pt x="3062476" y="171665"/>
                    </a:cubicBezTo>
                    <a:cubicBezTo>
                      <a:pt x="3062390" y="172265"/>
                      <a:pt x="3062133" y="172779"/>
                      <a:pt x="3061704" y="173208"/>
                    </a:cubicBezTo>
                    <a:cubicBezTo>
                      <a:pt x="3061276" y="173636"/>
                      <a:pt x="3060376" y="174194"/>
                      <a:pt x="3059004" y="174879"/>
                    </a:cubicBezTo>
                    <a:cubicBezTo>
                      <a:pt x="3057975" y="175565"/>
                      <a:pt x="3056947" y="176422"/>
                      <a:pt x="3055918" y="177451"/>
                    </a:cubicBezTo>
                    <a:cubicBezTo>
                      <a:pt x="3054889" y="178480"/>
                      <a:pt x="3053346" y="179166"/>
                      <a:pt x="3051289" y="179508"/>
                    </a:cubicBezTo>
                    <a:cubicBezTo>
                      <a:pt x="3049231" y="179851"/>
                      <a:pt x="3047688" y="179594"/>
                      <a:pt x="3046660" y="178737"/>
                    </a:cubicBezTo>
                    <a:cubicBezTo>
                      <a:pt x="3045631" y="177880"/>
                      <a:pt x="3044431" y="176508"/>
                      <a:pt x="3043059" y="174622"/>
                    </a:cubicBezTo>
                    <a:cubicBezTo>
                      <a:pt x="3042031" y="173251"/>
                      <a:pt x="3041302" y="171750"/>
                      <a:pt x="3040873" y="170122"/>
                    </a:cubicBezTo>
                    <a:cubicBezTo>
                      <a:pt x="3040445" y="168493"/>
                      <a:pt x="3040573" y="166821"/>
                      <a:pt x="3041259" y="165107"/>
                    </a:cubicBezTo>
                    <a:cubicBezTo>
                      <a:pt x="3041602" y="164078"/>
                      <a:pt x="3041688" y="162449"/>
                      <a:pt x="3041516" y="160220"/>
                    </a:cubicBezTo>
                    <a:cubicBezTo>
                      <a:pt x="3041345" y="157992"/>
                      <a:pt x="3041859" y="156277"/>
                      <a:pt x="3043059" y="155077"/>
                    </a:cubicBezTo>
                    <a:cubicBezTo>
                      <a:pt x="3044431" y="153705"/>
                      <a:pt x="3044988" y="152934"/>
                      <a:pt x="3044731" y="152762"/>
                    </a:cubicBezTo>
                    <a:cubicBezTo>
                      <a:pt x="3044474" y="152591"/>
                      <a:pt x="3044517" y="151905"/>
                      <a:pt x="3044860" y="150705"/>
                    </a:cubicBezTo>
                    <a:cubicBezTo>
                      <a:pt x="3045031" y="150362"/>
                      <a:pt x="3045417" y="149762"/>
                      <a:pt x="3046017" y="148905"/>
                    </a:cubicBezTo>
                    <a:cubicBezTo>
                      <a:pt x="3046617" y="148047"/>
                      <a:pt x="3047174" y="147447"/>
                      <a:pt x="3047688" y="147104"/>
                    </a:cubicBezTo>
                    <a:cubicBezTo>
                      <a:pt x="3048717" y="146076"/>
                      <a:pt x="3049403" y="145690"/>
                      <a:pt x="3049746" y="145947"/>
                    </a:cubicBezTo>
                    <a:cubicBezTo>
                      <a:pt x="3050089" y="146204"/>
                      <a:pt x="3050775" y="146333"/>
                      <a:pt x="3051803" y="146333"/>
                    </a:cubicBezTo>
                    <a:cubicBezTo>
                      <a:pt x="3052661" y="146504"/>
                      <a:pt x="3053475" y="146504"/>
                      <a:pt x="3054246" y="146333"/>
                    </a:cubicBezTo>
                    <a:cubicBezTo>
                      <a:pt x="3055018" y="146161"/>
                      <a:pt x="3055918" y="146076"/>
                      <a:pt x="3056947" y="146076"/>
                    </a:cubicBezTo>
                    <a:cubicBezTo>
                      <a:pt x="3058661" y="146076"/>
                      <a:pt x="3060890" y="145004"/>
                      <a:pt x="3063633" y="142861"/>
                    </a:cubicBezTo>
                    <a:cubicBezTo>
                      <a:pt x="3066377" y="140718"/>
                      <a:pt x="3069162" y="138275"/>
                      <a:pt x="3071992" y="135532"/>
                    </a:cubicBezTo>
                    <a:cubicBezTo>
                      <a:pt x="3074821" y="132788"/>
                      <a:pt x="3077221" y="130174"/>
                      <a:pt x="3079192" y="127688"/>
                    </a:cubicBezTo>
                    <a:cubicBezTo>
                      <a:pt x="3081164" y="125202"/>
                      <a:pt x="3082150" y="123616"/>
                      <a:pt x="3082150" y="122930"/>
                    </a:cubicBezTo>
                    <a:cubicBezTo>
                      <a:pt x="3080950" y="122930"/>
                      <a:pt x="3080350" y="122801"/>
                      <a:pt x="3080350" y="122544"/>
                    </a:cubicBezTo>
                    <a:cubicBezTo>
                      <a:pt x="3080350" y="122287"/>
                      <a:pt x="3079750" y="122073"/>
                      <a:pt x="3078549" y="121901"/>
                    </a:cubicBezTo>
                    <a:cubicBezTo>
                      <a:pt x="3077692" y="121901"/>
                      <a:pt x="3077006" y="121901"/>
                      <a:pt x="3076492" y="121901"/>
                    </a:cubicBezTo>
                    <a:cubicBezTo>
                      <a:pt x="3075978" y="121901"/>
                      <a:pt x="3075464" y="121644"/>
                      <a:pt x="3074949" y="121130"/>
                    </a:cubicBezTo>
                    <a:cubicBezTo>
                      <a:pt x="3073749" y="120101"/>
                      <a:pt x="3072849" y="119501"/>
                      <a:pt x="3072249" y="119330"/>
                    </a:cubicBezTo>
                    <a:cubicBezTo>
                      <a:pt x="3071649" y="119158"/>
                      <a:pt x="3070577" y="118644"/>
                      <a:pt x="3069034" y="117786"/>
                    </a:cubicBezTo>
                    <a:cubicBezTo>
                      <a:pt x="3066119" y="116586"/>
                      <a:pt x="3063719" y="114958"/>
                      <a:pt x="3061833" y="112900"/>
                    </a:cubicBezTo>
                    <a:cubicBezTo>
                      <a:pt x="3059947" y="110843"/>
                      <a:pt x="3058747" y="108914"/>
                      <a:pt x="3058233" y="107114"/>
                    </a:cubicBezTo>
                    <a:cubicBezTo>
                      <a:pt x="3057718" y="105314"/>
                      <a:pt x="3057890" y="103642"/>
                      <a:pt x="3058747" y="102099"/>
                    </a:cubicBezTo>
                    <a:cubicBezTo>
                      <a:pt x="3059604" y="100556"/>
                      <a:pt x="3061319" y="99613"/>
                      <a:pt x="3063890" y="99270"/>
                    </a:cubicBezTo>
                    <a:cubicBezTo>
                      <a:pt x="3064748" y="99098"/>
                      <a:pt x="3065219" y="98798"/>
                      <a:pt x="3065305" y="98370"/>
                    </a:cubicBezTo>
                    <a:cubicBezTo>
                      <a:pt x="3065391" y="97941"/>
                      <a:pt x="3066034" y="97898"/>
                      <a:pt x="3067234" y="98241"/>
                    </a:cubicBezTo>
                    <a:cubicBezTo>
                      <a:pt x="3068262" y="98584"/>
                      <a:pt x="3068948" y="98713"/>
                      <a:pt x="3069291" y="98627"/>
                    </a:cubicBezTo>
                    <a:cubicBezTo>
                      <a:pt x="3069634" y="98541"/>
                      <a:pt x="3070320" y="98327"/>
                      <a:pt x="3071349" y="97984"/>
                    </a:cubicBezTo>
                    <a:cubicBezTo>
                      <a:pt x="3072034" y="97641"/>
                      <a:pt x="3072634" y="97427"/>
                      <a:pt x="3073149" y="97341"/>
                    </a:cubicBezTo>
                    <a:cubicBezTo>
                      <a:pt x="3073663" y="97255"/>
                      <a:pt x="3074349" y="97127"/>
                      <a:pt x="3075206" y="96955"/>
                    </a:cubicBezTo>
                    <a:cubicBezTo>
                      <a:pt x="3075892" y="96612"/>
                      <a:pt x="3076492" y="96227"/>
                      <a:pt x="3077006" y="95798"/>
                    </a:cubicBezTo>
                    <a:cubicBezTo>
                      <a:pt x="3077521" y="95369"/>
                      <a:pt x="3078121" y="95069"/>
                      <a:pt x="3078807" y="94898"/>
                    </a:cubicBezTo>
                    <a:lnTo>
                      <a:pt x="3082664" y="93869"/>
                    </a:lnTo>
                    <a:cubicBezTo>
                      <a:pt x="3083864" y="93526"/>
                      <a:pt x="3085064" y="92969"/>
                      <a:pt x="3086265" y="92198"/>
                    </a:cubicBezTo>
                    <a:cubicBezTo>
                      <a:pt x="3087465" y="91426"/>
                      <a:pt x="3088579" y="90869"/>
                      <a:pt x="3089608" y="90526"/>
                    </a:cubicBezTo>
                    <a:cubicBezTo>
                      <a:pt x="3090979" y="90183"/>
                      <a:pt x="3092180" y="89926"/>
                      <a:pt x="3093208" y="89754"/>
                    </a:cubicBezTo>
                    <a:cubicBezTo>
                      <a:pt x="3094237" y="89583"/>
                      <a:pt x="3095609" y="88983"/>
                      <a:pt x="3097323" y="87954"/>
                    </a:cubicBezTo>
                    <a:cubicBezTo>
                      <a:pt x="3098009" y="87611"/>
                      <a:pt x="3099295" y="87054"/>
                      <a:pt x="3101181" y="86283"/>
                    </a:cubicBezTo>
                    <a:cubicBezTo>
                      <a:pt x="3103067" y="85511"/>
                      <a:pt x="3104267" y="85211"/>
                      <a:pt x="3104781" y="85382"/>
                    </a:cubicBezTo>
                    <a:cubicBezTo>
                      <a:pt x="3105638" y="85554"/>
                      <a:pt x="3106367" y="85554"/>
                      <a:pt x="3106967" y="85382"/>
                    </a:cubicBezTo>
                    <a:cubicBezTo>
                      <a:pt x="3107567" y="85211"/>
                      <a:pt x="3107996" y="85040"/>
                      <a:pt x="3108253" y="84868"/>
                    </a:cubicBezTo>
                    <a:cubicBezTo>
                      <a:pt x="3108510" y="84697"/>
                      <a:pt x="3108896" y="84611"/>
                      <a:pt x="3109411" y="84611"/>
                    </a:cubicBezTo>
                    <a:cubicBezTo>
                      <a:pt x="3109925" y="84611"/>
                      <a:pt x="3110782" y="84954"/>
                      <a:pt x="3111982" y="85640"/>
                    </a:cubicBezTo>
                    <a:cubicBezTo>
                      <a:pt x="3112496" y="85811"/>
                      <a:pt x="3113268" y="86154"/>
                      <a:pt x="3114297" y="86668"/>
                    </a:cubicBezTo>
                    <a:cubicBezTo>
                      <a:pt x="3116869" y="84954"/>
                      <a:pt x="3119869" y="82854"/>
                      <a:pt x="3123298" y="80368"/>
                    </a:cubicBezTo>
                    <a:cubicBezTo>
                      <a:pt x="3126727" y="77881"/>
                      <a:pt x="3129556" y="75353"/>
                      <a:pt x="3131785" y="72781"/>
                    </a:cubicBezTo>
                    <a:cubicBezTo>
                      <a:pt x="3133499" y="71066"/>
                      <a:pt x="3133842" y="69866"/>
                      <a:pt x="3132813" y="69180"/>
                    </a:cubicBezTo>
                    <a:cubicBezTo>
                      <a:pt x="3131785" y="68495"/>
                      <a:pt x="3129127" y="67037"/>
                      <a:pt x="3124841" y="64808"/>
                    </a:cubicBezTo>
                    <a:cubicBezTo>
                      <a:pt x="3121755" y="63094"/>
                      <a:pt x="3119312" y="62237"/>
                      <a:pt x="3117512" y="62237"/>
                    </a:cubicBezTo>
                    <a:cubicBezTo>
                      <a:pt x="3115711" y="62237"/>
                      <a:pt x="3113268" y="62237"/>
                      <a:pt x="3110182" y="62237"/>
                    </a:cubicBezTo>
                    <a:cubicBezTo>
                      <a:pt x="3108467" y="62237"/>
                      <a:pt x="3105939" y="62322"/>
                      <a:pt x="3102595" y="62494"/>
                    </a:cubicBezTo>
                    <a:cubicBezTo>
                      <a:pt x="3099252" y="62665"/>
                      <a:pt x="3096809" y="63008"/>
                      <a:pt x="3095266" y="63523"/>
                    </a:cubicBezTo>
                    <a:cubicBezTo>
                      <a:pt x="3093380" y="64208"/>
                      <a:pt x="3091408" y="65066"/>
                      <a:pt x="3089351" y="66094"/>
                    </a:cubicBezTo>
                    <a:cubicBezTo>
                      <a:pt x="3087293" y="67123"/>
                      <a:pt x="3085236" y="67809"/>
                      <a:pt x="3083179" y="68152"/>
                    </a:cubicBezTo>
                    <a:cubicBezTo>
                      <a:pt x="3078207" y="69009"/>
                      <a:pt x="3074263" y="70552"/>
                      <a:pt x="3071349" y="72781"/>
                    </a:cubicBezTo>
                    <a:cubicBezTo>
                      <a:pt x="3068434" y="75010"/>
                      <a:pt x="3066119" y="78867"/>
                      <a:pt x="3064405" y="84354"/>
                    </a:cubicBezTo>
                    <a:cubicBezTo>
                      <a:pt x="3064062" y="85382"/>
                      <a:pt x="3063590" y="86368"/>
                      <a:pt x="3062990" y="87311"/>
                    </a:cubicBezTo>
                    <a:cubicBezTo>
                      <a:pt x="3062390" y="88254"/>
                      <a:pt x="3061833" y="89326"/>
                      <a:pt x="3061319" y="90526"/>
                    </a:cubicBezTo>
                    <a:cubicBezTo>
                      <a:pt x="3060805" y="91555"/>
                      <a:pt x="3060162" y="92326"/>
                      <a:pt x="3059390" y="92841"/>
                    </a:cubicBezTo>
                    <a:cubicBezTo>
                      <a:pt x="3058618" y="93355"/>
                      <a:pt x="3057804" y="93869"/>
                      <a:pt x="3056947" y="94384"/>
                    </a:cubicBezTo>
                    <a:cubicBezTo>
                      <a:pt x="3056090" y="94898"/>
                      <a:pt x="3055404" y="95627"/>
                      <a:pt x="3054889" y="96570"/>
                    </a:cubicBezTo>
                    <a:cubicBezTo>
                      <a:pt x="3054375" y="97513"/>
                      <a:pt x="3054032" y="98927"/>
                      <a:pt x="3053861" y="100813"/>
                    </a:cubicBezTo>
                    <a:cubicBezTo>
                      <a:pt x="3053689" y="102527"/>
                      <a:pt x="3053475" y="103685"/>
                      <a:pt x="3053218" y="104285"/>
                    </a:cubicBezTo>
                    <a:cubicBezTo>
                      <a:pt x="3052961" y="104885"/>
                      <a:pt x="3052832" y="106299"/>
                      <a:pt x="3052832" y="108528"/>
                    </a:cubicBezTo>
                    <a:cubicBezTo>
                      <a:pt x="3052832" y="109728"/>
                      <a:pt x="3052875" y="111186"/>
                      <a:pt x="3052961" y="112900"/>
                    </a:cubicBezTo>
                    <a:cubicBezTo>
                      <a:pt x="3053046" y="114615"/>
                      <a:pt x="3052917" y="116072"/>
                      <a:pt x="3052575" y="117272"/>
                    </a:cubicBezTo>
                    <a:cubicBezTo>
                      <a:pt x="3052232" y="118129"/>
                      <a:pt x="3051632" y="118901"/>
                      <a:pt x="3050775" y="119587"/>
                    </a:cubicBezTo>
                    <a:cubicBezTo>
                      <a:pt x="3049917" y="120273"/>
                      <a:pt x="3049231" y="121044"/>
                      <a:pt x="3048717" y="121901"/>
                    </a:cubicBezTo>
                    <a:cubicBezTo>
                      <a:pt x="3048031" y="123273"/>
                      <a:pt x="3047431" y="124044"/>
                      <a:pt x="3046917" y="124216"/>
                    </a:cubicBezTo>
                    <a:cubicBezTo>
                      <a:pt x="3047603" y="125930"/>
                      <a:pt x="3047946" y="127131"/>
                      <a:pt x="3047946" y="127816"/>
                    </a:cubicBezTo>
                    <a:cubicBezTo>
                      <a:pt x="3048288" y="129359"/>
                      <a:pt x="3048417" y="131717"/>
                      <a:pt x="3048331" y="134889"/>
                    </a:cubicBezTo>
                    <a:cubicBezTo>
                      <a:pt x="3048246" y="138060"/>
                      <a:pt x="3048031" y="140418"/>
                      <a:pt x="3047688" y="141961"/>
                    </a:cubicBezTo>
                    <a:cubicBezTo>
                      <a:pt x="3047346" y="143333"/>
                      <a:pt x="3046745" y="145004"/>
                      <a:pt x="3045888" y="146976"/>
                    </a:cubicBezTo>
                    <a:cubicBezTo>
                      <a:pt x="3045031" y="148948"/>
                      <a:pt x="3044088" y="150876"/>
                      <a:pt x="3043059" y="152762"/>
                    </a:cubicBezTo>
                    <a:cubicBezTo>
                      <a:pt x="3042031" y="154648"/>
                      <a:pt x="3040873" y="156363"/>
                      <a:pt x="3039587" y="157906"/>
                    </a:cubicBezTo>
                    <a:cubicBezTo>
                      <a:pt x="3038302" y="159449"/>
                      <a:pt x="3036973" y="160392"/>
                      <a:pt x="3035601" y="160735"/>
                    </a:cubicBezTo>
                    <a:cubicBezTo>
                      <a:pt x="3034401" y="161078"/>
                      <a:pt x="3032558" y="161378"/>
                      <a:pt x="3030072" y="161635"/>
                    </a:cubicBezTo>
                    <a:cubicBezTo>
                      <a:pt x="3027586" y="161892"/>
                      <a:pt x="3025828" y="161849"/>
                      <a:pt x="3024800" y="161506"/>
                    </a:cubicBezTo>
                    <a:cubicBezTo>
                      <a:pt x="3023428" y="161163"/>
                      <a:pt x="3021585" y="160392"/>
                      <a:pt x="3019271" y="159192"/>
                    </a:cubicBezTo>
                    <a:cubicBezTo>
                      <a:pt x="3016956" y="157992"/>
                      <a:pt x="3015284" y="157049"/>
                      <a:pt x="3014256" y="156363"/>
                    </a:cubicBezTo>
                    <a:cubicBezTo>
                      <a:pt x="3011170" y="154820"/>
                      <a:pt x="3009541" y="154220"/>
                      <a:pt x="3009369" y="154563"/>
                    </a:cubicBezTo>
                    <a:cubicBezTo>
                      <a:pt x="3009198" y="154905"/>
                      <a:pt x="3008941" y="156791"/>
                      <a:pt x="3008598" y="160220"/>
                    </a:cubicBezTo>
                    <a:cubicBezTo>
                      <a:pt x="3008426" y="162621"/>
                      <a:pt x="3008084" y="164764"/>
                      <a:pt x="3007569" y="166650"/>
                    </a:cubicBezTo>
                    <a:cubicBezTo>
                      <a:pt x="3007055" y="168536"/>
                      <a:pt x="3006626" y="170593"/>
                      <a:pt x="3006283" y="172822"/>
                    </a:cubicBezTo>
                    <a:cubicBezTo>
                      <a:pt x="3005940" y="177108"/>
                      <a:pt x="3005169" y="181437"/>
                      <a:pt x="3003969" y="185809"/>
                    </a:cubicBezTo>
                    <a:cubicBezTo>
                      <a:pt x="3002769" y="190181"/>
                      <a:pt x="3001654" y="194596"/>
                      <a:pt x="3000625" y="199054"/>
                    </a:cubicBezTo>
                    <a:cubicBezTo>
                      <a:pt x="2999597" y="203511"/>
                      <a:pt x="2998697" y="207926"/>
                      <a:pt x="2997925" y="212298"/>
                    </a:cubicBezTo>
                    <a:cubicBezTo>
                      <a:pt x="2997153" y="216670"/>
                      <a:pt x="2996939" y="221085"/>
                      <a:pt x="2997282" y="225543"/>
                    </a:cubicBezTo>
                    <a:cubicBezTo>
                      <a:pt x="2997282" y="227943"/>
                      <a:pt x="2997325" y="229958"/>
                      <a:pt x="2997411" y="231586"/>
                    </a:cubicBezTo>
                    <a:cubicBezTo>
                      <a:pt x="2997496" y="233215"/>
                      <a:pt x="2996768" y="235315"/>
                      <a:pt x="2995225" y="237887"/>
                    </a:cubicBezTo>
                    <a:cubicBezTo>
                      <a:pt x="2994882" y="238744"/>
                      <a:pt x="2993810" y="240073"/>
                      <a:pt x="2992010" y="241873"/>
                    </a:cubicBezTo>
                    <a:cubicBezTo>
                      <a:pt x="2990210" y="243674"/>
                      <a:pt x="2988881" y="245002"/>
                      <a:pt x="2988024" y="245860"/>
                    </a:cubicBezTo>
                    <a:cubicBezTo>
                      <a:pt x="2986995" y="245517"/>
                      <a:pt x="2985666" y="244702"/>
                      <a:pt x="2984038" y="243416"/>
                    </a:cubicBezTo>
                    <a:cubicBezTo>
                      <a:pt x="2982409" y="242131"/>
                      <a:pt x="2981423" y="241059"/>
                      <a:pt x="2981080" y="240202"/>
                    </a:cubicBezTo>
                    <a:cubicBezTo>
                      <a:pt x="2980737" y="239173"/>
                      <a:pt x="2980309" y="237459"/>
                      <a:pt x="2979794" y="235058"/>
                    </a:cubicBezTo>
                    <a:cubicBezTo>
                      <a:pt x="2979280" y="232658"/>
                      <a:pt x="2979023" y="230858"/>
                      <a:pt x="2979023" y="229658"/>
                    </a:cubicBezTo>
                    <a:cubicBezTo>
                      <a:pt x="2978851" y="228115"/>
                      <a:pt x="2978809" y="226271"/>
                      <a:pt x="2978894" y="224128"/>
                    </a:cubicBezTo>
                    <a:cubicBezTo>
                      <a:pt x="2978980" y="221985"/>
                      <a:pt x="2979108" y="220228"/>
                      <a:pt x="2979280" y="218856"/>
                    </a:cubicBezTo>
                    <a:cubicBezTo>
                      <a:pt x="2979451" y="217828"/>
                      <a:pt x="2979366" y="217185"/>
                      <a:pt x="2979023" y="216927"/>
                    </a:cubicBezTo>
                    <a:cubicBezTo>
                      <a:pt x="2978680" y="216670"/>
                      <a:pt x="2978766" y="215684"/>
                      <a:pt x="2979280" y="213970"/>
                    </a:cubicBezTo>
                    <a:cubicBezTo>
                      <a:pt x="2979280" y="213798"/>
                      <a:pt x="2979280" y="212898"/>
                      <a:pt x="2979280" y="211270"/>
                    </a:cubicBezTo>
                    <a:cubicBezTo>
                      <a:pt x="2979280" y="209641"/>
                      <a:pt x="2979280" y="207883"/>
                      <a:pt x="2979280" y="205998"/>
                    </a:cubicBezTo>
                    <a:cubicBezTo>
                      <a:pt x="2979280" y="204112"/>
                      <a:pt x="2979237" y="202397"/>
                      <a:pt x="2979151" y="200854"/>
                    </a:cubicBezTo>
                    <a:cubicBezTo>
                      <a:pt x="2979066" y="199311"/>
                      <a:pt x="2979023" y="198282"/>
                      <a:pt x="2979023" y="197768"/>
                    </a:cubicBezTo>
                    <a:lnTo>
                      <a:pt x="2977994" y="175651"/>
                    </a:lnTo>
                    <a:cubicBezTo>
                      <a:pt x="2977822" y="172222"/>
                      <a:pt x="2977822" y="169564"/>
                      <a:pt x="2977994" y="167678"/>
                    </a:cubicBezTo>
                    <a:cubicBezTo>
                      <a:pt x="2978166" y="165792"/>
                      <a:pt x="2978423" y="164121"/>
                      <a:pt x="2978766" y="162664"/>
                    </a:cubicBezTo>
                    <a:cubicBezTo>
                      <a:pt x="2979108" y="161206"/>
                      <a:pt x="2979366" y="159877"/>
                      <a:pt x="2979537" y="158677"/>
                    </a:cubicBezTo>
                    <a:cubicBezTo>
                      <a:pt x="2979709" y="157477"/>
                      <a:pt x="2979794" y="155763"/>
                      <a:pt x="2979794" y="153534"/>
                    </a:cubicBezTo>
                    <a:lnTo>
                      <a:pt x="2979537" y="142475"/>
                    </a:lnTo>
                    <a:cubicBezTo>
                      <a:pt x="2979709" y="139904"/>
                      <a:pt x="2979880" y="138018"/>
                      <a:pt x="2980051" y="136817"/>
                    </a:cubicBezTo>
                    <a:cubicBezTo>
                      <a:pt x="2980223" y="135617"/>
                      <a:pt x="2980309" y="134674"/>
                      <a:pt x="2980309" y="133989"/>
                    </a:cubicBezTo>
                    <a:cubicBezTo>
                      <a:pt x="2980309" y="133303"/>
                      <a:pt x="2980309" y="132531"/>
                      <a:pt x="2980309" y="131674"/>
                    </a:cubicBezTo>
                    <a:cubicBezTo>
                      <a:pt x="2980309" y="130817"/>
                      <a:pt x="2980309" y="129188"/>
                      <a:pt x="2980309" y="126788"/>
                    </a:cubicBezTo>
                    <a:cubicBezTo>
                      <a:pt x="2980480" y="125759"/>
                      <a:pt x="2980394" y="124859"/>
                      <a:pt x="2980051" y="124087"/>
                    </a:cubicBezTo>
                    <a:cubicBezTo>
                      <a:pt x="2979709" y="123316"/>
                      <a:pt x="2979537" y="122244"/>
                      <a:pt x="2979537" y="120873"/>
                    </a:cubicBezTo>
                    <a:cubicBezTo>
                      <a:pt x="2979537" y="118129"/>
                      <a:pt x="2978766" y="114743"/>
                      <a:pt x="2977222" y="110714"/>
                    </a:cubicBezTo>
                    <a:cubicBezTo>
                      <a:pt x="2975679" y="106685"/>
                      <a:pt x="2974822" y="103128"/>
                      <a:pt x="2974651" y="100041"/>
                    </a:cubicBezTo>
                    <a:cubicBezTo>
                      <a:pt x="2974479" y="97984"/>
                      <a:pt x="2974394" y="95927"/>
                      <a:pt x="2974394" y="93869"/>
                    </a:cubicBezTo>
                    <a:cubicBezTo>
                      <a:pt x="2974394" y="91812"/>
                      <a:pt x="2974308" y="89754"/>
                      <a:pt x="2974137" y="87697"/>
                    </a:cubicBezTo>
                    <a:cubicBezTo>
                      <a:pt x="2974137" y="85811"/>
                      <a:pt x="2974437" y="84139"/>
                      <a:pt x="2975036" y="82682"/>
                    </a:cubicBezTo>
                    <a:cubicBezTo>
                      <a:pt x="2975636" y="81225"/>
                      <a:pt x="2975594" y="79382"/>
                      <a:pt x="2974908" y="77153"/>
                    </a:cubicBezTo>
                    <a:cubicBezTo>
                      <a:pt x="2972165" y="78867"/>
                      <a:pt x="2969679" y="79939"/>
                      <a:pt x="2967450" y="80368"/>
                    </a:cubicBezTo>
                    <a:cubicBezTo>
                      <a:pt x="2965221" y="80796"/>
                      <a:pt x="2962563" y="80067"/>
                      <a:pt x="2959478" y="78182"/>
                    </a:cubicBezTo>
                    <a:cubicBezTo>
                      <a:pt x="2958620" y="77496"/>
                      <a:pt x="2958020" y="77196"/>
                      <a:pt x="2957677" y="77281"/>
                    </a:cubicBezTo>
                    <a:cubicBezTo>
                      <a:pt x="2957334" y="77367"/>
                      <a:pt x="2956906" y="77367"/>
                      <a:pt x="2956391" y="77281"/>
                    </a:cubicBezTo>
                    <a:cubicBezTo>
                      <a:pt x="2955877" y="77196"/>
                      <a:pt x="2955406" y="76939"/>
                      <a:pt x="2954977" y="76510"/>
                    </a:cubicBezTo>
                    <a:cubicBezTo>
                      <a:pt x="2954548" y="76081"/>
                      <a:pt x="2953991" y="75181"/>
                      <a:pt x="2953305" y="73810"/>
                    </a:cubicBezTo>
                    <a:cubicBezTo>
                      <a:pt x="2952277" y="72267"/>
                      <a:pt x="2951719" y="70981"/>
                      <a:pt x="2951634" y="69952"/>
                    </a:cubicBezTo>
                    <a:cubicBezTo>
                      <a:pt x="2951548" y="68923"/>
                      <a:pt x="2951848" y="67637"/>
                      <a:pt x="2952534" y="66094"/>
                    </a:cubicBezTo>
                    <a:cubicBezTo>
                      <a:pt x="2956820" y="65923"/>
                      <a:pt x="2960206" y="64766"/>
                      <a:pt x="2962692" y="62622"/>
                    </a:cubicBezTo>
                    <a:cubicBezTo>
                      <a:pt x="2965178" y="60479"/>
                      <a:pt x="2967879" y="57865"/>
                      <a:pt x="2970793" y="54779"/>
                    </a:cubicBezTo>
                    <a:cubicBezTo>
                      <a:pt x="2972508" y="53064"/>
                      <a:pt x="2973965" y="51907"/>
                      <a:pt x="2975165" y="51307"/>
                    </a:cubicBezTo>
                    <a:cubicBezTo>
                      <a:pt x="2976365" y="50707"/>
                      <a:pt x="2977222" y="48864"/>
                      <a:pt x="2977737" y="45777"/>
                    </a:cubicBezTo>
                    <a:cubicBezTo>
                      <a:pt x="2977908" y="43549"/>
                      <a:pt x="2978166" y="41448"/>
                      <a:pt x="2978508" y="39477"/>
                    </a:cubicBezTo>
                    <a:cubicBezTo>
                      <a:pt x="2978851" y="37505"/>
                      <a:pt x="2979709" y="35662"/>
                      <a:pt x="2981080" y="33947"/>
                    </a:cubicBezTo>
                    <a:cubicBezTo>
                      <a:pt x="2982109" y="32233"/>
                      <a:pt x="2983137" y="30433"/>
                      <a:pt x="2984166" y="28547"/>
                    </a:cubicBezTo>
                    <a:cubicBezTo>
                      <a:pt x="2985195" y="26661"/>
                      <a:pt x="2986309" y="25289"/>
                      <a:pt x="2987510" y="24432"/>
                    </a:cubicBezTo>
                    <a:cubicBezTo>
                      <a:pt x="2990253" y="23232"/>
                      <a:pt x="2992396" y="23060"/>
                      <a:pt x="2993939" y="23918"/>
                    </a:cubicBezTo>
                    <a:cubicBezTo>
                      <a:pt x="2995482" y="24775"/>
                      <a:pt x="2996939" y="25975"/>
                      <a:pt x="2998311" y="27518"/>
                    </a:cubicBezTo>
                    <a:cubicBezTo>
                      <a:pt x="2999682" y="29061"/>
                      <a:pt x="3001097" y="30347"/>
                      <a:pt x="3002554" y="31376"/>
                    </a:cubicBezTo>
                    <a:cubicBezTo>
                      <a:pt x="3004012" y="32404"/>
                      <a:pt x="3005597" y="32576"/>
                      <a:pt x="3007312" y="31890"/>
                    </a:cubicBezTo>
                    <a:cubicBezTo>
                      <a:pt x="3009369" y="31033"/>
                      <a:pt x="3011298" y="30304"/>
                      <a:pt x="3013098" y="29704"/>
                    </a:cubicBezTo>
                    <a:cubicBezTo>
                      <a:pt x="3014899" y="29104"/>
                      <a:pt x="3016742" y="28375"/>
                      <a:pt x="3018628" y="27518"/>
                    </a:cubicBezTo>
                    <a:cubicBezTo>
                      <a:pt x="3020171" y="26832"/>
                      <a:pt x="3021328" y="26318"/>
                      <a:pt x="3022100" y="25975"/>
                    </a:cubicBezTo>
                    <a:cubicBezTo>
                      <a:pt x="3022871" y="25632"/>
                      <a:pt x="3023557" y="25418"/>
                      <a:pt x="3024157" y="25332"/>
                    </a:cubicBezTo>
                    <a:cubicBezTo>
                      <a:pt x="3024757" y="25246"/>
                      <a:pt x="3025486" y="25203"/>
                      <a:pt x="3026343" y="25203"/>
                    </a:cubicBezTo>
                    <a:cubicBezTo>
                      <a:pt x="3027200" y="25203"/>
                      <a:pt x="3028572" y="25203"/>
                      <a:pt x="3030458" y="25203"/>
                    </a:cubicBezTo>
                    <a:cubicBezTo>
                      <a:pt x="3032343" y="25203"/>
                      <a:pt x="3034187" y="25246"/>
                      <a:pt x="3035987" y="25332"/>
                    </a:cubicBezTo>
                    <a:cubicBezTo>
                      <a:pt x="3037787" y="25418"/>
                      <a:pt x="3039373" y="26575"/>
                      <a:pt x="3040745" y="28804"/>
                    </a:cubicBezTo>
                    <a:cubicBezTo>
                      <a:pt x="3041602" y="30004"/>
                      <a:pt x="3041816" y="31590"/>
                      <a:pt x="3041388" y="33562"/>
                    </a:cubicBezTo>
                    <a:cubicBezTo>
                      <a:pt x="3040959" y="35533"/>
                      <a:pt x="3040230" y="37548"/>
                      <a:pt x="3039202" y="39605"/>
                    </a:cubicBezTo>
                    <a:cubicBezTo>
                      <a:pt x="3038173" y="41663"/>
                      <a:pt x="3037059" y="43591"/>
                      <a:pt x="3035858" y="45392"/>
                    </a:cubicBezTo>
                    <a:cubicBezTo>
                      <a:pt x="3034658" y="47192"/>
                      <a:pt x="3033801" y="48778"/>
                      <a:pt x="3033287" y="50149"/>
                    </a:cubicBezTo>
                    <a:cubicBezTo>
                      <a:pt x="3031915" y="52893"/>
                      <a:pt x="3030286" y="56493"/>
                      <a:pt x="3028400" y="60951"/>
                    </a:cubicBezTo>
                    <a:cubicBezTo>
                      <a:pt x="3026514" y="65409"/>
                      <a:pt x="3025143" y="69095"/>
                      <a:pt x="3024286" y="72009"/>
                    </a:cubicBezTo>
                    <a:cubicBezTo>
                      <a:pt x="3023943" y="73895"/>
                      <a:pt x="3023986" y="75738"/>
                      <a:pt x="3024414" y="77539"/>
                    </a:cubicBezTo>
                    <a:cubicBezTo>
                      <a:pt x="3024843" y="79339"/>
                      <a:pt x="3025571" y="81139"/>
                      <a:pt x="3026600" y="82939"/>
                    </a:cubicBezTo>
                    <a:cubicBezTo>
                      <a:pt x="3027629" y="84739"/>
                      <a:pt x="3028743" y="86540"/>
                      <a:pt x="3029943" y="88340"/>
                    </a:cubicBezTo>
                    <a:cubicBezTo>
                      <a:pt x="3031144" y="90140"/>
                      <a:pt x="3032172" y="91898"/>
                      <a:pt x="3033029" y="93612"/>
                    </a:cubicBezTo>
                    <a:cubicBezTo>
                      <a:pt x="3033201" y="94298"/>
                      <a:pt x="3033372" y="94984"/>
                      <a:pt x="3033544" y="95669"/>
                    </a:cubicBezTo>
                    <a:cubicBezTo>
                      <a:pt x="3033715" y="96355"/>
                      <a:pt x="3033887" y="96870"/>
                      <a:pt x="3034058" y="97212"/>
                    </a:cubicBezTo>
                    <a:cubicBezTo>
                      <a:pt x="3034058" y="95841"/>
                      <a:pt x="3034144" y="94641"/>
                      <a:pt x="3034315" y="93612"/>
                    </a:cubicBezTo>
                    <a:cubicBezTo>
                      <a:pt x="3034487" y="91040"/>
                      <a:pt x="3034444" y="89197"/>
                      <a:pt x="3034187" y="88083"/>
                    </a:cubicBezTo>
                    <a:cubicBezTo>
                      <a:pt x="3033930" y="86968"/>
                      <a:pt x="3033715" y="85211"/>
                      <a:pt x="3033544" y="82811"/>
                    </a:cubicBezTo>
                    <a:cubicBezTo>
                      <a:pt x="3033201" y="76124"/>
                      <a:pt x="3033972" y="71409"/>
                      <a:pt x="3035858" y="68666"/>
                    </a:cubicBezTo>
                    <a:cubicBezTo>
                      <a:pt x="3037744" y="65923"/>
                      <a:pt x="3040059" y="64037"/>
                      <a:pt x="3042802" y="63008"/>
                    </a:cubicBezTo>
                    <a:cubicBezTo>
                      <a:pt x="3045546" y="61980"/>
                      <a:pt x="3048417" y="61422"/>
                      <a:pt x="3051418" y="61337"/>
                    </a:cubicBezTo>
                    <a:cubicBezTo>
                      <a:pt x="3054418" y="61251"/>
                      <a:pt x="3056947" y="60436"/>
                      <a:pt x="3059004" y="58893"/>
                    </a:cubicBezTo>
                    <a:cubicBezTo>
                      <a:pt x="3060890" y="57693"/>
                      <a:pt x="3062090" y="56965"/>
                      <a:pt x="3062605" y="56707"/>
                    </a:cubicBezTo>
                    <a:cubicBezTo>
                      <a:pt x="3063119" y="56450"/>
                      <a:pt x="3063590" y="56107"/>
                      <a:pt x="3064019" y="55679"/>
                    </a:cubicBezTo>
                    <a:cubicBezTo>
                      <a:pt x="3064448" y="55250"/>
                      <a:pt x="3064919" y="54736"/>
                      <a:pt x="3065434" y="54136"/>
                    </a:cubicBezTo>
                    <a:cubicBezTo>
                      <a:pt x="3065948" y="53536"/>
                      <a:pt x="3067148" y="52293"/>
                      <a:pt x="3069034" y="50407"/>
                    </a:cubicBezTo>
                    <a:cubicBezTo>
                      <a:pt x="3069720" y="49892"/>
                      <a:pt x="3070491" y="49035"/>
                      <a:pt x="3071349" y="47835"/>
                    </a:cubicBezTo>
                    <a:cubicBezTo>
                      <a:pt x="3072206" y="46635"/>
                      <a:pt x="3073020" y="45435"/>
                      <a:pt x="3073792" y="44234"/>
                    </a:cubicBezTo>
                    <a:cubicBezTo>
                      <a:pt x="3074563" y="43034"/>
                      <a:pt x="3075121" y="41834"/>
                      <a:pt x="3075464" y="40634"/>
                    </a:cubicBezTo>
                    <a:cubicBezTo>
                      <a:pt x="3075806" y="39434"/>
                      <a:pt x="3075720" y="38491"/>
                      <a:pt x="3075206" y="37805"/>
                    </a:cubicBezTo>
                    <a:cubicBezTo>
                      <a:pt x="3075206" y="37634"/>
                      <a:pt x="3074692" y="37119"/>
                      <a:pt x="3073663" y="36262"/>
                    </a:cubicBezTo>
                    <a:cubicBezTo>
                      <a:pt x="3072634" y="35405"/>
                      <a:pt x="3071477" y="34419"/>
                      <a:pt x="3070191" y="33304"/>
                    </a:cubicBezTo>
                    <a:cubicBezTo>
                      <a:pt x="3068905" y="32190"/>
                      <a:pt x="3067620" y="31247"/>
                      <a:pt x="3066334" y="30476"/>
                    </a:cubicBezTo>
                    <a:cubicBezTo>
                      <a:pt x="3065048" y="29704"/>
                      <a:pt x="3064319" y="28975"/>
                      <a:pt x="3064148" y="28290"/>
                    </a:cubicBezTo>
                    <a:cubicBezTo>
                      <a:pt x="3063119" y="27261"/>
                      <a:pt x="3062476" y="26918"/>
                      <a:pt x="3062219" y="27261"/>
                    </a:cubicBezTo>
                    <a:cubicBezTo>
                      <a:pt x="3061962" y="27604"/>
                      <a:pt x="3061490" y="27261"/>
                      <a:pt x="3060805" y="26232"/>
                    </a:cubicBezTo>
                    <a:cubicBezTo>
                      <a:pt x="3060290" y="25546"/>
                      <a:pt x="3059904" y="25075"/>
                      <a:pt x="3059647" y="24818"/>
                    </a:cubicBezTo>
                    <a:cubicBezTo>
                      <a:pt x="3059390" y="24561"/>
                      <a:pt x="3058833" y="24175"/>
                      <a:pt x="3057975" y="23660"/>
                    </a:cubicBezTo>
                    <a:cubicBezTo>
                      <a:pt x="3051803" y="19031"/>
                      <a:pt x="3049703" y="15602"/>
                      <a:pt x="3051675" y="13373"/>
                    </a:cubicBezTo>
                    <a:cubicBezTo>
                      <a:pt x="3053647" y="11145"/>
                      <a:pt x="3058404" y="10030"/>
                      <a:pt x="3065948" y="10030"/>
                    </a:cubicBezTo>
                    <a:close/>
                    <a:moveTo>
                      <a:pt x="361243" y="7844"/>
                    </a:moveTo>
                    <a:cubicBezTo>
                      <a:pt x="361843" y="8101"/>
                      <a:pt x="362658" y="8230"/>
                      <a:pt x="363686" y="8230"/>
                    </a:cubicBezTo>
                    <a:cubicBezTo>
                      <a:pt x="364715" y="8573"/>
                      <a:pt x="365572" y="8701"/>
                      <a:pt x="366258" y="8616"/>
                    </a:cubicBezTo>
                    <a:cubicBezTo>
                      <a:pt x="366944" y="8530"/>
                      <a:pt x="367715" y="8916"/>
                      <a:pt x="368573" y="9773"/>
                    </a:cubicBezTo>
                    <a:cubicBezTo>
                      <a:pt x="369087" y="10116"/>
                      <a:pt x="370030" y="10287"/>
                      <a:pt x="371402" y="10287"/>
                    </a:cubicBezTo>
                    <a:cubicBezTo>
                      <a:pt x="371744" y="12002"/>
                      <a:pt x="372602" y="13459"/>
                      <a:pt x="373973" y="14659"/>
                    </a:cubicBezTo>
                    <a:cubicBezTo>
                      <a:pt x="375345" y="15859"/>
                      <a:pt x="375774" y="17403"/>
                      <a:pt x="375259" y="19288"/>
                    </a:cubicBezTo>
                    <a:lnTo>
                      <a:pt x="374230" y="23660"/>
                    </a:lnTo>
                    <a:lnTo>
                      <a:pt x="373973" y="23918"/>
                    </a:lnTo>
                    <a:cubicBezTo>
                      <a:pt x="373116" y="24603"/>
                      <a:pt x="372730" y="25375"/>
                      <a:pt x="372816" y="26232"/>
                    </a:cubicBezTo>
                    <a:cubicBezTo>
                      <a:pt x="372902" y="27089"/>
                      <a:pt x="372859" y="28375"/>
                      <a:pt x="372687" y="30090"/>
                    </a:cubicBezTo>
                    <a:lnTo>
                      <a:pt x="371402" y="34719"/>
                    </a:lnTo>
                    <a:cubicBezTo>
                      <a:pt x="372602" y="35748"/>
                      <a:pt x="373288" y="36605"/>
                      <a:pt x="373459" y="37291"/>
                    </a:cubicBezTo>
                    <a:cubicBezTo>
                      <a:pt x="373630" y="37977"/>
                      <a:pt x="374916" y="38662"/>
                      <a:pt x="377317" y="39348"/>
                    </a:cubicBezTo>
                    <a:cubicBezTo>
                      <a:pt x="377659" y="39691"/>
                      <a:pt x="377959" y="39862"/>
                      <a:pt x="378217" y="39862"/>
                    </a:cubicBezTo>
                    <a:cubicBezTo>
                      <a:pt x="378474" y="39862"/>
                      <a:pt x="378774" y="39948"/>
                      <a:pt x="379117" y="40120"/>
                    </a:cubicBezTo>
                    <a:cubicBezTo>
                      <a:pt x="379974" y="40463"/>
                      <a:pt x="380317" y="40591"/>
                      <a:pt x="380146" y="40505"/>
                    </a:cubicBezTo>
                    <a:cubicBezTo>
                      <a:pt x="379974" y="40420"/>
                      <a:pt x="380146" y="40634"/>
                      <a:pt x="380660" y="41148"/>
                    </a:cubicBezTo>
                    <a:cubicBezTo>
                      <a:pt x="381346" y="41491"/>
                      <a:pt x="381603" y="41620"/>
                      <a:pt x="381431" y="41534"/>
                    </a:cubicBezTo>
                    <a:cubicBezTo>
                      <a:pt x="381260" y="41448"/>
                      <a:pt x="381688" y="41491"/>
                      <a:pt x="382717" y="41663"/>
                    </a:cubicBezTo>
                    <a:cubicBezTo>
                      <a:pt x="383746" y="42006"/>
                      <a:pt x="384646" y="42434"/>
                      <a:pt x="385418" y="42949"/>
                    </a:cubicBezTo>
                    <a:cubicBezTo>
                      <a:pt x="386189" y="43463"/>
                      <a:pt x="387089" y="43977"/>
                      <a:pt x="388118" y="44492"/>
                    </a:cubicBezTo>
                    <a:cubicBezTo>
                      <a:pt x="388975" y="44834"/>
                      <a:pt x="389404" y="44920"/>
                      <a:pt x="389404" y="44749"/>
                    </a:cubicBezTo>
                    <a:cubicBezTo>
                      <a:pt x="389404" y="44577"/>
                      <a:pt x="389747" y="44492"/>
                      <a:pt x="390432" y="44492"/>
                    </a:cubicBezTo>
                    <a:cubicBezTo>
                      <a:pt x="391290" y="44663"/>
                      <a:pt x="392018" y="44920"/>
                      <a:pt x="392618" y="45263"/>
                    </a:cubicBezTo>
                    <a:cubicBezTo>
                      <a:pt x="393218" y="45606"/>
                      <a:pt x="394461" y="45777"/>
                      <a:pt x="396347" y="45777"/>
                    </a:cubicBezTo>
                    <a:lnTo>
                      <a:pt x="399434" y="45520"/>
                    </a:lnTo>
                    <a:cubicBezTo>
                      <a:pt x="400291" y="45520"/>
                      <a:pt x="401748" y="45435"/>
                      <a:pt x="403806" y="45263"/>
                    </a:cubicBezTo>
                    <a:cubicBezTo>
                      <a:pt x="405863" y="45092"/>
                      <a:pt x="407149" y="45006"/>
                      <a:pt x="407663" y="45006"/>
                    </a:cubicBezTo>
                    <a:cubicBezTo>
                      <a:pt x="409549" y="45006"/>
                      <a:pt x="411135" y="44963"/>
                      <a:pt x="412421" y="44877"/>
                    </a:cubicBezTo>
                    <a:cubicBezTo>
                      <a:pt x="413707" y="44792"/>
                      <a:pt x="415293" y="44749"/>
                      <a:pt x="417179" y="44749"/>
                    </a:cubicBezTo>
                    <a:cubicBezTo>
                      <a:pt x="418379" y="44749"/>
                      <a:pt x="419750" y="44877"/>
                      <a:pt x="421293" y="45135"/>
                    </a:cubicBezTo>
                    <a:cubicBezTo>
                      <a:pt x="422837" y="45392"/>
                      <a:pt x="424208" y="45435"/>
                      <a:pt x="425408" y="45263"/>
                    </a:cubicBezTo>
                    <a:cubicBezTo>
                      <a:pt x="426266" y="45092"/>
                      <a:pt x="427294" y="45006"/>
                      <a:pt x="428494" y="45006"/>
                    </a:cubicBezTo>
                    <a:cubicBezTo>
                      <a:pt x="429695" y="45006"/>
                      <a:pt x="430637" y="44834"/>
                      <a:pt x="431323" y="44492"/>
                    </a:cubicBezTo>
                    <a:cubicBezTo>
                      <a:pt x="432181" y="44149"/>
                      <a:pt x="432823" y="44063"/>
                      <a:pt x="433252" y="44234"/>
                    </a:cubicBezTo>
                    <a:cubicBezTo>
                      <a:pt x="433681" y="44406"/>
                      <a:pt x="434324" y="44492"/>
                      <a:pt x="435181" y="44492"/>
                    </a:cubicBezTo>
                    <a:cubicBezTo>
                      <a:pt x="435695" y="44492"/>
                      <a:pt x="436210" y="44406"/>
                      <a:pt x="436724" y="44234"/>
                    </a:cubicBezTo>
                    <a:cubicBezTo>
                      <a:pt x="437238" y="44063"/>
                      <a:pt x="437581" y="43977"/>
                      <a:pt x="437753" y="43977"/>
                    </a:cubicBezTo>
                    <a:cubicBezTo>
                      <a:pt x="438781" y="44149"/>
                      <a:pt x="439810" y="44363"/>
                      <a:pt x="440839" y="44620"/>
                    </a:cubicBezTo>
                    <a:cubicBezTo>
                      <a:pt x="441867" y="44877"/>
                      <a:pt x="442982" y="45177"/>
                      <a:pt x="444182" y="45520"/>
                    </a:cubicBezTo>
                    <a:lnTo>
                      <a:pt x="446239" y="46292"/>
                    </a:lnTo>
                    <a:cubicBezTo>
                      <a:pt x="446411" y="46463"/>
                      <a:pt x="446668" y="46506"/>
                      <a:pt x="447011" y="46420"/>
                    </a:cubicBezTo>
                    <a:cubicBezTo>
                      <a:pt x="447354" y="46335"/>
                      <a:pt x="447783" y="46463"/>
                      <a:pt x="448297" y="46806"/>
                    </a:cubicBezTo>
                    <a:cubicBezTo>
                      <a:pt x="448811" y="47149"/>
                      <a:pt x="449068" y="47835"/>
                      <a:pt x="449068" y="48864"/>
                    </a:cubicBezTo>
                    <a:cubicBezTo>
                      <a:pt x="449068" y="49035"/>
                      <a:pt x="448640" y="49421"/>
                      <a:pt x="447783" y="50021"/>
                    </a:cubicBezTo>
                    <a:cubicBezTo>
                      <a:pt x="446925" y="50621"/>
                      <a:pt x="446325" y="51007"/>
                      <a:pt x="445982" y="51178"/>
                    </a:cubicBezTo>
                    <a:lnTo>
                      <a:pt x="440582" y="54521"/>
                    </a:lnTo>
                    <a:cubicBezTo>
                      <a:pt x="440753" y="54864"/>
                      <a:pt x="440796" y="55250"/>
                      <a:pt x="440710" y="55679"/>
                    </a:cubicBezTo>
                    <a:cubicBezTo>
                      <a:pt x="440624" y="56107"/>
                      <a:pt x="440667" y="56750"/>
                      <a:pt x="440839" y="57608"/>
                    </a:cubicBezTo>
                    <a:cubicBezTo>
                      <a:pt x="440839" y="59493"/>
                      <a:pt x="440324" y="61037"/>
                      <a:pt x="439296" y="62237"/>
                    </a:cubicBezTo>
                    <a:cubicBezTo>
                      <a:pt x="438610" y="62922"/>
                      <a:pt x="438010" y="63480"/>
                      <a:pt x="437495" y="63908"/>
                    </a:cubicBezTo>
                    <a:cubicBezTo>
                      <a:pt x="436981" y="64337"/>
                      <a:pt x="436124" y="64380"/>
                      <a:pt x="434924" y="64037"/>
                    </a:cubicBezTo>
                    <a:cubicBezTo>
                      <a:pt x="433895" y="63694"/>
                      <a:pt x="433509" y="63565"/>
                      <a:pt x="433766" y="63651"/>
                    </a:cubicBezTo>
                    <a:cubicBezTo>
                      <a:pt x="434024" y="63737"/>
                      <a:pt x="433638" y="63865"/>
                      <a:pt x="432609" y="64037"/>
                    </a:cubicBezTo>
                    <a:cubicBezTo>
                      <a:pt x="431752" y="64037"/>
                      <a:pt x="431238" y="63994"/>
                      <a:pt x="431066" y="63908"/>
                    </a:cubicBezTo>
                    <a:cubicBezTo>
                      <a:pt x="430895" y="63823"/>
                      <a:pt x="430637" y="63437"/>
                      <a:pt x="430295" y="62751"/>
                    </a:cubicBezTo>
                    <a:lnTo>
                      <a:pt x="429523" y="62494"/>
                    </a:lnTo>
                    <a:cubicBezTo>
                      <a:pt x="429009" y="62494"/>
                      <a:pt x="428666" y="62537"/>
                      <a:pt x="428494" y="62622"/>
                    </a:cubicBezTo>
                    <a:cubicBezTo>
                      <a:pt x="428323" y="62708"/>
                      <a:pt x="428066" y="62665"/>
                      <a:pt x="427723" y="62494"/>
                    </a:cubicBezTo>
                    <a:cubicBezTo>
                      <a:pt x="427209" y="62494"/>
                      <a:pt x="426951" y="62451"/>
                      <a:pt x="426951" y="62365"/>
                    </a:cubicBezTo>
                    <a:cubicBezTo>
                      <a:pt x="426951" y="62280"/>
                      <a:pt x="426694" y="62237"/>
                      <a:pt x="426180" y="62237"/>
                    </a:cubicBezTo>
                    <a:cubicBezTo>
                      <a:pt x="424980" y="62237"/>
                      <a:pt x="423608" y="61808"/>
                      <a:pt x="422065" y="60951"/>
                    </a:cubicBezTo>
                    <a:cubicBezTo>
                      <a:pt x="421551" y="60608"/>
                      <a:pt x="421336" y="60436"/>
                      <a:pt x="421422" y="60436"/>
                    </a:cubicBezTo>
                    <a:cubicBezTo>
                      <a:pt x="421508" y="60436"/>
                      <a:pt x="421036" y="60351"/>
                      <a:pt x="420008" y="60179"/>
                    </a:cubicBezTo>
                    <a:lnTo>
                      <a:pt x="411264" y="59408"/>
                    </a:lnTo>
                    <a:cubicBezTo>
                      <a:pt x="410749" y="59236"/>
                      <a:pt x="410492" y="59193"/>
                      <a:pt x="410492" y="59279"/>
                    </a:cubicBezTo>
                    <a:cubicBezTo>
                      <a:pt x="410492" y="59365"/>
                      <a:pt x="410235" y="59408"/>
                      <a:pt x="409721" y="59408"/>
                    </a:cubicBezTo>
                    <a:cubicBezTo>
                      <a:pt x="409206" y="59408"/>
                      <a:pt x="408820" y="59365"/>
                      <a:pt x="408563" y="59279"/>
                    </a:cubicBezTo>
                    <a:cubicBezTo>
                      <a:pt x="408306" y="59193"/>
                      <a:pt x="408006" y="59151"/>
                      <a:pt x="407663" y="59151"/>
                    </a:cubicBezTo>
                    <a:cubicBezTo>
                      <a:pt x="403891" y="58979"/>
                      <a:pt x="400548" y="59193"/>
                      <a:pt x="397633" y="59794"/>
                    </a:cubicBezTo>
                    <a:cubicBezTo>
                      <a:pt x="394719" y="60394"/>
                      <a:pt x="392404" y="60694"/>
                      <a:pt x="390690" y="60694"/>
                    </a:cubicBezTo>
                    <a:cubicBezTo>
                      <a:pt x="390347" y="60865"/>
                      <a:pt x="390218" y="60908"/>
                      <a:pt x="390304" y="60822"/>
                    </a:cubicBezTo>
                    <a:cubicBezTo>
                      <a:pt x="390390" y="60737"/>
                      <a:pt x="390261" y="60779"/>
                      <a:pt x="389918" y="60951"/>
                    </a:cubicBezTo>
                    <a:cubicBezTo>
                      <a:pt x="388204" y="61294"/>
                      <a:pt x="385760" y="61594"/>
                      <a:pt x="382589" y="61851"/>
                    </a:cubicBezTo>
                    <a:cubicBezTo>
                      <a:pt x="379417" y="62108"/>
                      <a:pt x="376974" y="62151"/>
                      <a:pt x="375259" y="61980"/>
                    </a:cubicBezTo>
                    <a:cubicBezTo>
                      <a:pt x="373545" y="61808"/>
                      <a:pt x="372344" y="61765"/>
                      <a:pt x="371659" y="61851"/>
                    </a:cubicBezTo>
                    <a:cubicBezTo>
                      <a:pt x="370973" y="61937"/>
                      <a:pt x="369944" y="61980"/>
                      <a:pt x="368573" y="61980"/>
                    </a:cubicBezTo>
                    <a:cubicBezTo>
                      <a:pt x="366172" y="62151"/>
                      <a:pt x="364329" y="62280"/>
                      <a:pt x="363043" y="62365"/>
                    </a:cubicBezTo>
                    <a:cubicBezTo>
                      <a:pt x="361757" y="62451"/>
                      <a:pt x="360429" y="63351"/>
                      <a:pt x="359057" y="65066"/>
                    </a:cubicBezTo>
                    <a:lnTo>
                      <a:pt x="358543" y="65323"/>
                    </a:lnTo>
                    <a:cubicBezTo>
                      <a:pt x="358200" y="65666"/>
                      <a:pt x="357857" y="66009"/>
                      <a:pt x="357514" y="66351"/>
                    </a:cubicBezTo>
                    <a:cubicBezTo>
                      <a:pt x="357171" y="66694"/>
                      <a:pt x="356828" y="67037"/>
                      <a:pt x="356485" y="67380"/>
                    </a:cubicBezTo>
                    <a:lnTo>
                      <a:pt x="355199" y="69438"/>
                    </a:lnTo>
                    <a:cubicBezTo>
                      <a:pt x="354514" y="70466"/>
                      <a:pt x="354214" y="71409"/>
                      <a:pt x="354299" y="72267"/>
                    </a:cubicBezTo>
                    <a:cubicBezTo>
                      <a:pt x="354385" y="73124"/>
                      <a:pt x="354171" y="74067"/>
                      <a:pt x="353656" y="75095"/>
                    </a:cubicBezTo>
                    <a:cubicBezTo>
                      <a:pt x="353313" y="75610"/>
                      <a:pt x="352885" y="76167"/>
                      <a:pt x="352371" y="76767"/>
                    </a:cubicBezTo>
                    <a:cubicBezTo>
                      <a:pt x="351856" y="77367"/>
                      <a:pt x="351428" y="78524"/>
                      <a:pt x="351085" y="80239"/>
                    </a:cubicBezTo>
                    <a:cubicBezTo>
                      <a:pt x="351770" y="80067"/>
                      <a:pt x="352242" y="79939"/>
                      <a:pt x="352499" y="79853"/>
                    </a:cubicBezTo>
                    <a:cubicBezTo>
                      <a:pt x="352756" y="79767"/>
                      <a:pt x="353056" y="79639"/>
                      <a:pt x="353399" y="79467"/>
                    </a:cubicBezTo>
                    <a:cubicBezTo>
                      <a:pt x="353742" y="79296"/>
                      <a:pt x="354256" y="79125"/>
                      <a:pt x="354942" y="78953"/>
                    </a:cubicBezTo>
                    <a:cubicBezTo>
                      <a:pt x="354771" y="77581"/>
                      <a:pt x="355371" y="77153"/>
                      <a:pt x="356743" y="77667"/>
                    </a:cubicBezTo>
                    <a:cubicBezTo>
                      <a:pt x="357600" y="77839"/>
                      <a:pt x="358243" y="77881"/>
                      <a:pt x="358671" y="77796"/>
                    </a:cubicBezTo>
                    <a:cubicBezTo>
                      <a:pt x="359100" y="77710"/>
                      <a:pt x="359486" y="78096"/>
                      <a:pt x="359829" y="78953"/>
                    </a:cubicBezTo>
                    <a:lnTo>
                      <a:pt x="360343" y="78953"/>
                    </a:lnTo>
                    <a:cubicBezTo>
                      <a:pt x="360514" y="77753"/>
                      <a:pt x="361372" y="77496"/>
                      <a:pt x="362915" y="78182"/>
                    </a:cubicBezTo>
                    <a:cubicBezTo>
                      <a:pt x="364115" y="78524"/>
                      <a:pt x="364972" y="78953"/>
                      <a:pt x="365486" y="79467"/>
                    </a:cubicBezTo>
                    <a:cubicBezTo>
                      <a:pt x="366001" y="79982"/>
                      <a:pt x="366858" y="80496"/>
                      <a:pt x="368058" y="81010"/>
                    </a:cubicBezTo>
                    <a:cubicBezTo>
                      <a:pt x="368744" y="81182"/>
                      <a:pt x="369516" y="81611"/>
                      <a:pt x="370373" y="82296"/>
                    </a:cubicBezTo>
                    <a:cubicBezTo>
                      <a:pt x="370544" y="82468"/>
                      <a:pt x="370630" y="82511"/>
                      <a:pt x="370630" y="82425"/>
                    </a:cubicBezTo>
                    <a:cubicBezTo>
                      <a:pt x="370630" y="82339"/>
                      <a:pt x="370716" y="82382"/>
                      <a:pt x="370887" y="82554"/>
                    </a:cubicBezTo>
                    <a:lnTo>
                      <a:pt x="372173" y="83582"/>
                    </a:lnTo>
                    <a:cubicBezTo>
                      <a:pt x="373030" y="83925"/>
                      <a:pt x="373502" y="84397"/>
                      <a:pt x="373587" y="84997"/>
                    </a:cubicBezTo>
                    <a:cubicBezTo>
                      <a:pt x="373673" y="85597"/>
                      <a:pt x="373888" y="86411"/>
                      <a:pt x="374230" y="87440"/>
                    </a:cubicBezTo>
                    <a:cubicBezTo>
                      <a:pt x="374573" y="89497"/>
                      <a:pt x="374830" y="90869"/>
                      <a:pt x="375002" y="91555"/>
                    </a:cubicBezTo>
                    <a:cubicBezTo>
                      <a:pt x="375173" y="92240"/>
                      <a:pt x="375259" y="92755"/>
                      <a:pt x="375259" y="93098"/>
                    </a:cubicBezTo>
                    <a:cubicBezTo>
                      <a:pt x="375259" y="93441"/>
                      <a:pt x="375259" y="93698"/>
                      <a:pt x="375259" y="93869"/>
                    </a:cubicBezTo>
                    <a:cubicBezTo>
                      <a:pt x="375259" y="94041"/>
                      <a:pt x="375345" y="94726"/>
                      <a:pt x="375516" y="95927"/>
                    </a:cubicBezTo>
                    <a:cubicBezTo>
                      <a:pt x="375516" y="96441"/>
                      <a:pt x="375688" y="96955"/>
                      <a:pt x="376031" y="97470"/>
                    </a:cubicBezTo>
                    <a:cubicBezTo>
                      <a:pt x="376202" y="99527"/>
                      <a:pt x="376759" y="100984"/>
                      <a:pt x="377702" y="101842"/>
                    </a:cubicBezTo>
                    <a:cubicBezTo>
                      <a:pt x="378645" y="102699"/>
                      <a:pt x="379117" y="103813"/>
                      <a:pt x="379117" y="105185"/>
                    </a:cubicBezTo>
                    <a:cubicBezTo>
                      <a:pt x="380831" y="105185"/>
                      <a:pt x="382246" y="105271"/>
                      <a:pt x="383360" y="105442"/>
                    </a:cubicBezTo>
                    <a:cubicBezTo>
                      <a:pt x="384475" y="105614"/>
                      <a:pt x="385632" y="105614"/>
                      <a:pt x="386832" y="105442"/>
                    </a:cubicBezTo>
                    <a:lnTo>
                      <a:pt x="390690" y="104671"/>
                    </a:lnTo>
                    <a:cubicBezTo>
                      <a:pt x="391547" y="104328"/>
                      <a:pt x="392061" y="104113"/>
                      <a:pt x="392233" y="104028"/>
                    </a:cubicBezTo>
                    <a:cubicBezTo>
                      <a:pt x="392404" y="103942"/>
                      <a:pt x="393090" y="103985"/>
                      <a:pt x="394290" y="104156"/>
                    </a:cubicBezTo>
                    <a:cubicBezTo>
                      <a:pt x="395833" y="104328"/>
                      <a:pt x="397805" y="104070"/>
                      <a:pt x="400205" y="103385"/>
                    </a:cubicBezTo>
                    <a:cubicBezTo>
                      <a:pt x="402605" y="102699"/>
                      <a:pt x="404491" y="102956"/>
                      <a:pt x="405863" y="104156"/>
                    </a:cubicBezTo>
                    <a:cubicBezTo>
                      <a:pt x="406206" y="104499"/>
                      <a:pt x="406377" y="104971"/>
                      <a:pt x="406377" y="105571"/>
                    </a:cubicBezTo>
                    <a:cubicBezTo>
                      <a:pt x="406377" y="106171"/>
                      <a:pt x="406377" y="106985"/>
                      <a:pt x="406377" y="108014"/>
                    </a:cubicBezTo>
                    <a:cubicBezTo>
                      <a:pt x="407063" y="108357"/>
                      <a:pt x="407363" y="108485"/>
                      <a:pt x="407277" y="108400"/>
                    </a:cubicBezTo>
                    <a:cubicBezTo>
                      <a:pt x="407192" y="108314"/>
                      <a:pt x="407320" y="108528"/>
                      <a:pt x="407663" y="109043"/>
                    </a:cubicBezTo>
                    <a:cubicBezTo>
                      <a:pt x="407320" y="110757"/>
                      <a:pt x="407320" y="112043"/>
                      <a:pt x="407663" y="112900"/>
                    </a:cubicBezTo>
                    <a:cubicBezTo>
                      <a:pt x="408006" y="113757"/>
                      <a:pt x="407920" y="114615"/>
                      <a:pt x="407406" y="115472"/>
                    </a:cubicBezTo>
                    <a:cubicBezTo>
                      <a:pt x="407063" y="116844"/>
                      <a:pt x="407235" y="118001"/>
                      <a:pt x="407920" y="118944"/>
                    </a:cubicBezTo>
                    <a:cubicBezTo>
                      <a:pt x="408606" y="119887"/>
                      <a:pt x="408949" y="120787"/>
                      <a:pt x="408949" y="121644"/>
                    </a:cubicBezTo>
                    <a:cubicBezTo>
                      <a:pt x="408949" y="124216"/>
                      <a:pt x="408006" y="126273"/>
                      <a:pt x="406120" y="127816"/>
                    </a:cubicBezTo>
                    <a:cubicBezTo>
                      <a:pt x="405949" y="127988"/>
                      <a:pt x="405434" y="128331"/>
                      <a:pt x="404577" y="128845"/>
                    </a:cubicBezTo>
                    <a:cubicBezTo>
                      <a:pt x="403548" y="129188"/>
                      <a:pt x="402648" y="129574"/>
                      <a:pt x="401877" y="130002"/>
                    </a:cubicBezTo>
                    <a:cubicBezTo>
                      <a:pt x="401105" y="130431"/>
                      <a:pt x="400205" y="130731"/>
                      <a:pt x="399176" y="130902"/>
                    </a:cubicBezTo>
                    <a:cubicBezTo>
                      <a:pt x="398834" y="131074"/>
                      <a:pt x="398448" y="131117"/>
                      <a:pt x="398019" y="131031"/>
                    </a:cubicBezTo>
                    <a:cubicBezTo>
                      <a:pt x="397590" y="130945"/>
                      <a:pt x="397119" y="130988"/>
                      <a:pt x="396605" y="131160"/>
                    </a:cubicBezTo>
                    <a:cubicBezTo>
                      <a:pt x="394376" y="131331"/>
                      <a:pt x="392747" y="131674"/>
                      <a:pt x="391718" y="132188"/>
                    </a:cubicBezTo>
                    <a:cubicBezTo>
                      <a:pt x="390690" y="132703"/>
                      <a:pt x="389832" y="133131"/>
                      <a:pt x="389147" y="133474"/>
                    </a:cubicBezTo>
                    <a:lnTo>
                      <a:pt x="385032" y="135017"/>
                    </a:lnTo>
                    <a:cubicBezTo>
                      <a:pt x="384003" y="135360"/>
                      <a:pt x="383403" y="135660"/>
                      <a:pt x="383232" y="135917"/>
                    </a:cubicBezTo>
                    <a:cubicBezTo>
                      <a:pt x="383060" y="136175"/>
                      <a:pt x="382546" y="136646"/>
                      <a:pt x="381688" y="137332"/>
                    </a:cubicBezTo>
                    <a:cubicBezTo>
                      <a:pt x="380660" y="137846"/>
                      <a:pt x="380146" y="138232"/>
                      <a:pt x="380146" y="138489"/>
                    </a:cubicBezTo>
                    <a:cubicBezTo>
                      <a:pt x="380146" y="138746"/>
                      <a:pt x="379888" y="139389"/>
                      <a:pt x="379374" y="140418"/>
                    </a:cubicBezTo>
                    <a:cubicBezTo>
                      <a:pt x="379031" y="141275"/>
                      <a:pt x="378945" y="142090"/>
                      <a:pt x="379117" y="142861"/>
                    </a:cubicBezTo>
                    <a:cubicBezTo>
                      <a:pt x="379288" y="143633"/>
                      <a:pt x="379202" y="144447"/>
                      <a:pt x="378860" y="145304"/>
                    </a:cubicBezTo>
                    <a:cubicBezTo>
                      <a:pt x="378517" y="146504"/>
                      <a:pt x="378260" y="147147"/>
                      <a:pt x="378088" y="147233"/>
                    </a:cubicBezTo>
                    <a:cubicBezTo>
                      <a:pt x="377917" y="147319"/>
                      <a:pt x="377917" y="148133"/>
                      <a:pt x="378088" y="149676"/>
                    </a:cubicBezTo>
                    <a:cubicBezTo>
                      <a:pt x="378088" y="152076"/>
                      <a:pt x="378260" y="153791"/>
                      <a:pt x="378602" y="154820"/>
                    </a:cubicBezTo>
                    <a:lnTo>
                      <a:pt x="379888" y="169221"/>
                    </a:lnTo>
                    <a:cubicBezTo>
                      <a:pt x="379888" y="169907"/>
                      <a:pt x="379931" y="170379"/>
                      <a:pt x="380017" y="170636"/>
                    </a:cubicBezTo>
                    <a:cubicBezTo>
                      <a:pt x="380103" y="170893"/>
                      <a:pt x="380146" y="171365"/>
                      <a:pt x="380146" y="172050"/>
                    </a:cubicBezTo>
                    <a:cubicBezTo>
                      <a:pt x="380317" y="172908"/>
                      <a:pt x="380360" y="174279"/>
                      <a:pt x="380274" y="176165"/>
                    </a:cubicBezTo>
                    <a:cubicBezTo>
                      <a:pt x="380188" y="178051"/>
                      <a:pt x="380060" y="179508"/>
                      <a:pt x="379888" y="180537"/>
                    </a:cubicBezTo>
                    <a:cubicBezTo>
                      <a:pt x="379888" y="180880"/>
                      <a:pt x="379931" y="181137"/>
                      <a:pt x="380017" y="181309"/>
                    </a:cubicBezTo>
                    <a:cubicBezTo>
                      <a:pt x="380103" y="181480"/>
                      <a:pt x="380146" y="181909"/>
                      <a:pt x="380146" y="182595"/>
                    </a:cubicBezTo>
                    <a:cubicBezTo>
                      <a:pt x="380146" y="183452"/>
                      <a:pt x="380103" y="184138"/>
                      <a:pt x="380017" y="184652"/>
                    </a:cubicBezTo>
                    <a:cubicBezTo>
                      <a:pt x="379931" y="185166"/>
                      <a:pt x="379888" y="185766"/>
                      <a:pt x="379888" y="186452"/>
                    </a:cubicBezTo>
                    <a:lnTo>
                      <a:pt x="380403" y="192882"/>
                    </a:lnTo>
                    <a:cubicBezTo>
                      <a:pt x="380403" y="193225"/>
                      <a:pt x="380360" y="193525"/>
                      <a:pt x="380274" y="193782"/>
                    </a:cubicBezTo>
                    <a:cubicBezTo>
                      <a:pt x="380188" y="194039"/>
                      <a:pt x="380146" y="194596"/>
                      <a:pt x="380146" y="195453"/>
                    </a:cubicBezTo>
                    <a:cubicBezTo>
                      <a:pt x="380146" y="197682"/>
                      <a:pt x="380231" y="198839"/>
                      <a:pt x="380403" y="198925"/>
                    </a:cubicBezTo>
                    <a:cubicBezTo>
                      <a:pt x="380574" y="199011"/>
                      <a:pt x="380660" y="199225"/>
                      <a:pt x="380660" y="199568"/>
                    </a:cubicBezTo>
                    <a:lnTo>
                      <a:pt x="380403" y="203426"/>
                    </a:lnTo>
                    <a:cubicBezTo>
                      <a:pt x="380403" y="203940"/>
                      <a:pt x="380445" y="204240"/>
                      <a:pt x="380531" y="204326"/>
                    </a:cubicBezTo>
                    <a:cubicBezTo>
                      <a:pt x="380617" y="204412"/>
                      <a:pt x="380660" y="204883"/>
                      <a:pt x="380660" y="205740"/>
                    </a:cubicBezTo>
                    <a:cubicBezTo>
                      <a:pt x="380660" y="206598"/>
                      <a:pt x="380617" y="206769"/>
                      <a:pt x="380531" y="206255"/>
                    </a:cubicBezTo>
                    <a:cubicBezTo>
                      <a:pt x="380445" y="205740"/>
                      <a:pt x="380488" y="205998"/>
                      <a:pt x="380660" y="207026"/>
                    </a:cubicBezTo>
                    <a:cubicBezTo>
                      <a:pt x="380660" y="208226"/>
                      <a:pt x="380617" y="209684"/>
                      <a:pt x="380531" y="211398"/>
                    </a:cubicBezTo>
                    <a:cubicBezTo>
                      <a:pt x="380445" y="213113"/>
                      <a:pt x="380231" y="214741"/>
                      <a:pt x="379888" y="216285"/>
                    </a:cubicBezTo>
                    <a:cubicBezTo>
                      <a:pt x="379545" y="217313"/>
                      <a:pt x="379117" y="218428"/>
                      <a:pt x="378602" y="219628"/>
                    </a:cubicBezTo>
                    <a:cubicBezTo>
                      <a:pt x="378088" y="220828"/>
                      <a:pt x="377745" y="221942"/>
                      <a:pt x="377574" y="222971"/>
                    </a:cubicBezTo>
                    <a:cubicBezTo>
                      <a:pt x="377402" y="223314"/>
                      <a:pt x="377359" y="223785"/>
                      <a:pt x="377445" y="224386"/>
                    </a:cubicBezTo>
                    <a:cubicBezTo>
                      <a:pt x="377531" y="224986"/>
                      <a:pt x="377488" y="225543"/>
                      <a:pt x="377317" y="226057"/>
                    </a:cubicBezTo>
                    <a:cubicBezTo>
                      <a:pt x="377145" y="227772"/>
                      <a:pt x="376974" y="229015"/>
                      <a:pt x="376802" y="229786"/>
                    </a:cubicBezTo>
                    <a:cubicBezTo>
                      <a:pt x="376631" y="230558"/>
                      <a:pt x="376459" y="231158"/>
                      <a:pt x="376288" y="231586"/>
                    </a:cubicBezTo>
                    <a:cubicBezTo>
                      <a:pt x="376116" y="232015"/>
                      <a:pt x="375859" y="232358"/>
                      <a:pt x="375516" y="232615"/>
                    </a:cubicBezTo>
                    <a:cubicBezTo>
                      <a:pt x="375173" y="232872"/>
                      <a:pt x="374659" y="233430"/>
                      <a:pt x="373973" y="234287"/>
                    </a:cubicBezTo>
                    <a:lnTo>
                      <a:pt x="371402" y="237887"/>
                    </a:lnTo>
                    <a:cubicBezTo>
                      <a:pt x="371059" y="238744"/>
                      <a:pt x="370887" y="239345"/>
                      <a:pt x="370887" y="239687"/>
                    </a:cubicBezTo>
                    <a:cubicBezTo>
                      <a:pt x="370887" y="240030"/>
                      <a:pt x="370716" y="240459"/>
                      <a:pt x="370373" y="240973"/>
                    </a:cubicBezTo>
                    <a:cubicBezTo>
                      <a:pt x="370030" y="241316"/>
                      <a:pt x="369816" y="241616"/>
                      <a:pt x="369730" y="241873"/>
                    </a:cubicBezTo>
                    <a:cubicBezTo>
                      <a:pt x="369644" y="242131"/>
                      <a:pt x="369601" y="242431"/>
                      <a:pt x="369601" y="242774"/>
                    </a:cubicBezTo>
                    <a:cubicBezTo>
                      <a:pt x="369601" y="243116"/>
                      <a:pt x="369558" y="243502"/>
                      <a:pt x="369473" y="243931"/>
                    </a:cubicBezTo>
                    <a:cubicBezTo>
                      <a:pt x="369387" y="244359"/>
                      <a:pt x="368916" y="245002"/>
                      <a:pt x="368058" y="245860"/>
                    </a:cubicBezTo>
                    <a:cubicBezTo>
                      <a:pt x="367544" y="246717"/>
                      <a:pt x="366858" y="247403"/>
                      <a:pt x="366001" y="247917"/>
                    </a:cubicBezTo>
                    <a:cubicBezTo>
                      <a:pt x="365658" y="247917"/>
                      <a:pt x="365315" y="247960"/>
                      <a:pt x="364972" y="248046"/>
                    </a:cubicBezTo>
                    <a:cubicBezTo>
                      <a:pt x="364629" y="248131"/>
                      <a:pt x="364115" y="248088"/>
                      <a:pt x="363429" y="247917"/>
                    </a:cubicBezTo>
                    <a:cubicBezTo>
                      <a:pt x="360172" y="247746"/>
                      <a:pt x="358286" y="246631"/>
                      <a:pt x="357771" y="244574"/>
                    </a:cubicBezTo>
                    <a:lnTo>
                      <a:pt x="357771" y="244317"/>
                    </a:lnTo>
                    <a:lnTo>
                      <a:pt x="357771" y="243802"/>
                    </a:lnTo>
                    <a:cubicBezTo>
                      <a:pt x="356914" y="241745"/>
                      <a:pt x="356142" y="240716"/>
                      <a:pt x="355457" y="240716"/>
                    </a:cubicBezTo>
                    <a:cubicBezTo>
                      <a:pt x="354771" y="240716"/>
                      <a:pt x="354085" y="240202"/>
                      <a:pt x="353399" y="239173"/>
                    </a:cubicBezTo>
                    <a:cubicBezTo>
                      <a:pt x="353056" y="238659"/>
                      <a:pt x="352885" y="238187"/>
                      <a:pt x="352885" y="237759"/>
                    </a:cubicBezTo>
                    <a:cubicBezTo>
                      <a:pt x="352885" y="237330"/>
                      <a:pt x="352756" y="237030"/>
                      <a:pt x="352499" y="236859"/>
                    </a:cubicBezTo>
                    <a:cubicBezTo>
                      <a:pt x="352242" y="236687"/>
                      <a:pt x="351856" y="236430"/>
                      <a:pt x="351342" y="236087"/>
                    </a:cubicBezTo>
                    <a:cubicBezTo>
                      <a:pt x="350828" y="235744"/>
                      <a:pt x="349799" y="235230"/>
                      <a:pt x="348256" y="234544"/>
                    </a:cubicBezTo>
                    <a:cubicBezTo>
                      <a:pt x="347056" y="233687"/>
                      <a:pt x="345684" y="232958"/>
                      <a:pt x="344141" y="232358"/>
                    </a:cubicBezTo>
                    <a:cubicBezTo>
                      <a:pt x="342598" y="231758"/>
                      <a:pt x="341141" y="231029"/>
                      <a:pt x="339769" y="230172"/>
                    </a:cubicBezTo>
                    <a:cubicBezTo>
                      <a:pt x="338740" y="229315"/>
                      <a:pt x="337754" y="228672"/>
                      <a:pt x="336811" y="228243"/>
                    </a:cubicBezTo>
                    <a:cubicBezTo>
                      <a:pt x="335868" y="227815"/>
                      <a:pt x="334883" y="227429"/>
                      <a:pt x="333854" y="227086"/>
                    </a:cubicBezTo>
                    <a:lnTo>
                      <a:pt x="332311" y="225286"/>
                    </a:lnTo>
                    <a:cubicBezTo>
                      <a:pt x="330939" y="224771"/>
                      <a:pt x="329825" y="223828"/>
                      <a:pt x="328968" y="222457"/>
                    </a:cubicBezTo>
                    <a:cubicBezTo>
                      <a:pt x="328453" y="221942"/>
                      <a:pt x="328325" y="221685"/>
                      <a:pt x="328582" y="221685"/>
                    </a:cubicBezTo>
                    <a:cubicBezTo>
                      <a:pt x="328839" y="221685"/>
                      <a:pt x="328711" y="221514"/>
                      <a:pt x="328196" y="221171"/>
                    </a:cubicBezTo>
                    <a:cubicBezTo>
                      <a:pt x="327510" y="220656"/>
                      <a:pt x="326825" y="220271"/>
                      <a:pt x="326139" y="220014"/>
                    </a:cubicBezTo>
                    <a:cubicBezTo>
                      <a:pt x="325453" y="219756"/>
                      <a:pt x="324681" y="219371"/>
                      <a:pt x="323824" y="218856"/>
                    </a:cubicBezTo>
                    <a:lnTo>
                      <a:pt x="323310" y="218342"/>
                    </a:lnTo>
                    <a:cubicBezTo>
                      <a:pt x="322110" y="216799"/>
                      <a:pt x="321467" y="216027"/>
                      <a:pt x="321381" y="216027"/>
                    </a:cubicBezTo>
                    <a:cubicBezTo>
                      <a:pt x="321295" y="216027"/>
                      <a:pt x="321081" y="215513"/>
                      <a:pt x="320738" y="214484"/>
                    </a:cubicBezTo>
                    <a:cubicBezTo>
                      <a:pt x="320395" y="213284"/>
                      <a:pt x="319967" y="212384"/>
                      <a:pt x="319452" y="211784"/>
                    </a:cubicBezTo>
                    <a:cubicBezTo>
                      <a:pt x="318938" y="211184"/>
                      <a:pt x="318509" y="210712"/>
                      <a:pt x="318166" y="210369"/>
                    </a:cubicBezTo>
                    <a:cubicBezTo>
                      <a:pt x="317823" y="210027"/>
                      <a:pt x="317566" y="209512"/>
                      <a:pt x="317395" y="208826"/>
                    </a:cubicBezTo>
                    <a:cubicBezTo>
                      <a:pt x="317223" y="208141"/>
                      <a:pt x="317138" y="207026"/>
                      <a:pt x="317138" y="205483"/>
                    </a:cubicBezTo>
                    <a:cubicBezTo>
                      <a:pt x="318338" y="205655"/>
                      <a:pt x="319752" y="206083"/>
                      <a:pt x="321381" y="206769"/>
                    </a:cubicBezTo>
                    <a:cubicBezTo>
                      <a:pt x="323010" y="207455"/>
                      <a:pt x="324339" y="208226"/>
                      <a:pt x="325367" y="209084"/>
                    </a:cubicBezTo>
                    <a:cubicBezTo>
                      <a:pt x="326053" y="209427"/>
                      <a:pt x="326567" y="209641"/>
                      <a:pt x="326910" y="209727"/>
                    </a:cubicBezTo>
                    <a:cubicBezTo>
                      <a:pt x="327253" y="209812"/>
                      <a:pt x="327682" y="210112"/>
                      <a:pt x="328196" y="210627"/>
                    </a:cubicBezTo>
                    <a:cubicBezTo>
                      <a:pt x="328882" y="210970"/>
                      <a:pt x="329396" y="211312"/>
                      <a:pt x="329739" y="211655"/>
                    </a:cubicBezTo>
                    <a:cubicBezTo>
                      <a:pt x="330082" y="211998"/>
                      <a:pt x="330682" y="212341"/>
                      <a:pt x="331539" y="212684"/>
                    </a:cubicBezTo>
                    <a:lnTo>
                      <a:pt x="333082" y="213198"/>
                    </a:lnTo>
                    <a:lnTo>
                      <a:pt x="335911" y="214484"/>
                    </a:lnTo>
                    <a:cubicBezTo>
                      <a:pt x="336083" y="214484"/>
                      <a:pt x="336726" y="214613"/>
                      <a:pt x="337840" y="214870"/>
                    </a:cubicBezTo>
                    <a:cubicBezTo>
                      <a:pt x="338955" y="215127"/>
                      <a:pt x="340283" y="215427"/>
                      <a:pt x="341826" y="215770"/>
                    </a:cubicBezTo>
                    <a:cubicBezTo>
                      <a:pt x="343369" y="216113"/>
                      <a:pt x="344784" y="216413"/>
                      <a:pt x="346070" y="216670"/>
                    </a:cubicBezTo>
                    <a:cubicBezTo>
                      <a:pt x="347356" y="216927"/>
                      <a:pt x="348170" y="217056"/>
                      <a:pt x="348513" y="217056"/>
                    </a:cubicBezTo>
                    <a:cubicBezTo>
                      <a:pt x="349370" y="217056"/>
                      <a:pt x="349584" y="216970"/>
                      <a:pt x="349156" y="216799"/>
                    </a:cubicBezTo>
                    <a:cubicBezTo>
                      <a:pt x="348727" y="216627"/>
                      <a:pt x="349113" y="216713"/>
                      <a:pt x="350313" y="217056"/>
                    </a:cubicBezTo>
                    <a:cubicBezTo>
                      <a:pt x="353399" y="217570"/>
                      <a:pt x="355114" y="217528"/>
                      <a:pt x="355457" y="216927"/>
                    </a:cubicBezTo>
                    <a:cubicBezTo>
                      <a:pt x="355800" y="216327"/>
                      <a:pt x="356828" y="215513"/>
                      <a:pt x="358543" y="214484"/>
                    </a:cubicBezTo>
                    <a:cubicBezTo>
                      <a:pt x="358543" y="214141"/>
                      <a:pt x="358500" y="213756"/>
                      <a:pt x="358414" y="213327"/>
                    </a:cubicBezTo>
                    <a:cubicBezTo>
                      <a:pt x="358328" y="212898"/>
                      <a:pt x="358286" y="212427"/>
                      <a:pt x="358286" y="211913"/>
                    </a:cubicBezTo>
                    <a:cubicBezTo>
                      <a:pt x="358286" y="211227"/>
                      <a:pt x="358628" y="210027"/>
                      <a:pt x="359314" y="208312"/>
                    </a:cubicBezTo>
                    <a:cubicBezTo>
                      <a:pt x="360000" y="206598"/>
                      <a:pt x="360343" y="205226"/>
                      <a:pt x="360343" y="204197"/>
                    </a:cubicBezTo>
                    <a:lnTo>
                      <a:pt x="360086" y="201368"/>
                    </a:lnTo>
                    <a:cubicBezTo>
                      <a:pt x="360086" y="199482"/>
                      <a:pt x="360214" y="197468"/>
                      <a:pt x="360472" y="195325"/>
                    </a:cubicBezTo>
                    <a:cubicBezTo>
                      <a:pt x="360729" y="193182"/>
                      <a:pt x="360600" y="191081"/>
                      <a:pt x="360086" y="189024"/>
                    </a:cubicBezTo>
                    <a:cubicBezTo>
                      <a:pt x="360086" y="187995"/>
                      <a:pt x="360086" y="187352"/>
                      <a:pt x="360086" y="187095"/>
                    </a:cubicBezTo>
                    <a:cubicBezTo>
                      <a:pt x="360086" y="186838"/>
                      <a:pt x="360172" y="186195"/>
                      <a:pt x="360343" y="185166"/>
                    </a:cubicBezTo>
                    <a:cubicBezTo>
                      <a:pt x="360514" y="183966"/>
                      <a:pt x="360557" y="183280"/>
                      <a:pt x="360472" y="183109"/>
                    </a:cubicBezTo>
                    <a:cubicBezTo>
                      <a:pt x="360386" y="182937"/>
                      <a:pt x="360257" y="182337"/>
                      <a:pt x="360086" y="181309"/>
                    </a:cubicBezTo>
                    <a:cubicBezTo>
                      <a:pt x="359743" y="180109"/>
                      <a:pt x="359657" y="179380"/>
                      <a:pt x="359829" y="179123"/>
                    </a:cubicBezTo>
                    <a:cubicBezTo>
                      <a:pt x="360000" y="178866"/>
                      <a:pt x="360086" y="178223"/>
                      <a:pt x="360086" y="177194"/>
                    </a:cubicBezTo>
                    <a:cubicBezTo>
                      <a:pt x="360086" y="176165"/>
                      <a:pt x="359957" y="175351"/>
                      <a:pt x="359700" y="174751"/>
                    </a:cubicBezTo>
                    <a:cubicBezTo>
                      <a:pt x="359443" y="174151"/>
                      <a:pt x="359314" y="173422"/>
                      <a:pt x="359314" y="172565"/>
                    </a:cubicBezTo>
                    <a:cubicBezTo>
                      <a:pt x="359314" y="171708"/>
                      <a:pt x="359400" y="171407"/>
                      <a:pt x="359571" y="171665"/>
                    </a:cubicBezTo>
                    <a:cubicBezTo>
                      <a:pt x="359743" y="171922"/>
                      <a:pt x="359657" y="171536"/>
                      <a:pt x="359314" y="170507"/>
                    </a:cubicBezTo>
                    <a:cubicBezTo>
                      <a:pt x="358971" y="169993"/>
                      <a:pt x="358843" y="169864"/>
                      <a:pt x="358929" y="170122"/>
                    </a:cubicBezTo>
                    <a:cubicBezTo>
                      <a:pt x="359014" y="170379"/>
                      <a:pt x="358886" y="169993"/>
                      <a:pt x="358543" y="168964"/>
                    </a:cubicBezTo>
                    <a:cubicBezTo>
                      <a:pt x="358371" y="168621"/>
                      <a:pt x="358328" y="168450"/>
                      <a:pt x="358414" y="168450"/>
                    </a:cubicBezTo>
                    <a:cubicBezTo>
                      <a:pt x="358500" y="168450"/>
                      <a:pt x="358457" y="168193"/>
                      <a:pt x="358286" y="167678"/>
                    </a:cubicBezTo>
                    <a:cubicBezTo>
                      <a:pt x="358286" y="166650"/>
                      <a:pt x="358286" y="165750"/>
                      <a:pt x="358286" y="164978"/>
                    </a:cubicBezTo>
                    <a:cubicBezTo>
                      <a:pt x="358286" y="164207"/>
                      <a:pt x="358200" y="163306"/>
                      <a:pt x="358028" y="162278"/>
                    </a:cubicBezTo>
                    <a:cubicBezTo>
                      <a:pt x="358028" y="161249"/>
                      <a:pt x="357900" y="160520"/>
                      <a:pt x="357643" y="160092"/>
                    </a:cubicBezTo>
                    <a:cubicBezTo>
                      <a:pt x="357385" y="159663"/>
                      <a:pt x="357514" y="158849"/>
                      <a:pt x="358028" y="157649"/>
                    </a:cubicBezTo>
                    <a:cubicBezTo>
                      <a:pt x="358200" y="156791"/>
                      <a:pt x="358243" y="156448"/>
                      <a:pt x="358157" y="156620"/>
                    </a:cubicBezTo>
                    <a:cubicBezTo>
                      <a:pt x="358071" y="156791"/>
                      <a:pt x="357943" y="156277"/>
                      <a:pt x="357771" y="155077"/>
                    </a:cubicBezTo>
                    <a:cubicBezTo>
                      <a:pt x="357600" y="154734"/>
                      <a:pt x="357557" y="154434"/>
                      <a:pt x="357643" y="154177"/>
                    </a:cubicBezTo>
                    <a:cubicBezTo>
                      <a:pt x="357728" y="153920"/>
                      <a:pt x="357771" y="153534"/>
                      <a:pt x="357771" y="153019"/>
                    </a:cubicBezTo>
                    <a:cubicBezTo>
                      <a:pt x="357771" y="152677"/>
                      <a:pt x="357685" y="152377"/>
                      <a:pt x="357514" y="152119"/>
                    </a:cubicBezTo>
                    <a:cubicBezTo>
                      <a:pt x="357343" y="151862"/>
                      <a:pt x="357171" y="151391"/>
                      <a:pt x="357000" y="150705"/>
                    </a:cubicBezTo>
                    <a:cubicBezTo>
                      <a:pt x="357000" y="149676"/>
                      <a:pt x="357043" y="148990"/>
                      <a:pt x="357128" y="148647"/>
                    </a:cubicBezTo>
                    <a:cubicBezTo>
                      <a:pt x="357214" y="148305"/>
                      <a:pt x="357085" y="147619"/>
                      <a:pt x="356743" y="146590"/>
                    </a:cubicBezTo>
                    <a:cubicBezTo>
                      <a:pt x="356228" y="146933"/>
                      <a:pt x="355542" y="147233"/>
                      <a:pt x="354685" y="147490"/>
                    </a:cubicBezTo>
                    <a:cubicBezTo>
                      <a:pt x="353828" y="147747"/>
                      <a:pt x="353228" y="148047"/>
                      <a:pt x="352885" y="148390"/>
                    </a:cubicBezTo>
                    <a:cubicBezTo>
                      <a:pt x="352028" y="148733"/>
                      <a:pt x="351256" y="148948"/>
                      <a:pt x="350570" y="149033"/>
                    </a:cubicBezTo>
                    <a:cubicBezTo>
                      <a:pt x="349885" y="149119"/>
                      <a:pt x="349113" y="149248"/>
                      <a:pt x="348256" y="149419"/>
                    </a:cubicBezTo>
                    <a:cubicBezTo>
                      <a:pt x="347227" y="149762"/>
                      <a:pt x="346584" y="150062"/>
                      <a:pt x="346327" y="150319"/>
                    </a:cubicBezTo>
                    <a:cubicBezTo>
                      <a:pt x="346070" y="150576"/>
                      <a:pt x="345341" y="150705"/>
                      <a:pt x="344141" y="150705"/>
                    </a:cubicBezTo>
                    <a:cubicBezTo>
                      <a:pt x="343112" y="150876"/>
                      <a:pt x="342341" y="151091"/>
                      <a:pt x="341826" y="151348"/>
                    </a:cubicBezTo>
                    <a:cubicBezTo>
                      <a:pt x="341312" y="151605"/>
                      <a:pt x="340540" y="151819"/>
                      <a:pt x="339512" y="151991"/>
                    </a:cubicBezTo>
                    <a:cubicBezTo>
                      <a:pt x="339512" y="153191"/>
                      <a:pt x="339340" y="153962"/>
                      <a:pt x="338997" y="154305"/>
                    </a:cubicBezTo>
                    <a:cubicBezTo>
                      <a:pt x="338655" y="154648"/>
                      <a:pt x="338226" y="155334"/>
                      <a:pt x="337712" y="156363"/>
                    </a:cubicBezTo>
                    <a:cubicBezTo>
                      <a:pt x="337026" y="157391"/>
                      <a:pt x="336511" y="157992"/>
                      <a:pt x="336169" y="158163"/>
                    </a:cubicBezTo>
                    <a:lnTo>
                      <a:pt x="336169" y="158420"/>
                    </a:lnTo>
                    <a:cubicBezTo>
                      <a:pt x="335311" y="158763"/>
                      <a:pt x="334926" y="158892"/>
                      <a:pt x="335011" y="158806"/>
                    </a:cubicBezTo>
                    <a:cubicBezTo>
                      <a:pt x="335097" y="158720"/>
                      <a:pt x="334711" y="158677"/>
                      <a:pt x="333854" y="158677"/>
                    </a:cubicBezTo>
                    <a:cubicBezTo>
                      <a:pt x="332825" y="158677"/>
                      <a:pt x="332268" y="158849"/>
                      <a:pt x="332182" y="159192"/>
                    </a:cubicBezTo>
                    <a:cubicBezTo>
                      <a:pt x="332097" y="159535"/>
                      <a:pt x="331454" y="159706"/>
                      <a:pt x="330253" y="159706"/>
                    </a:cubicBezTo>
                    <a:cubicBezTo>
                      <a:pt x="329911" y="159706"/>
                      <a:pt x="329782" y="159706"/>
                      <a:pt x="329868" y="159706"/>
                    </a:cubicBezTo>
                    <a:cubicBezTo>
                      <a:pt x="329954" y="159706"/>
                      <a:pt x="329825" y="159620"/>
                      <a:pt x="329482" y="159449"/>
                    </a:cubicBezTo>
                    <a:cubicBezTo>
                      <a:pt x="328453" y="159449"/>
                      <a:pt x="327896" y="159492"/>
                      <a:pt x="327810" y="159577"/>
                    </a:cubicBezTo>
                    <a:cubicBezTo>
                      <a:pt x="327725" y="159663"/>
                      <a:pt x="327339" y="159535"/>
                      <a:pt x="326653" y="159192"/>
                    </a:cubicBezTo>
                    <a:cubicBezTo>
                      <a:pt x="325624" y="158849"/>
                      <a:pt x="325067" y="158377"/>
                      <a:pt x="324981" y="157777"/>
                    </a:cubicBezTo>
                    <a:cubicBezTo>
                      <a:pt x="324896" y="157177"/>
                      <a:pt x="324339" y="156534"/>
                      <a:pt x="323310" y="155848"/>
                    </a:cubicBezTo>
                    <a:cubicBezTo>
                      <a:pt x="322110" y="155334"/>
                      <a:pt x="321424" y="154777"/>
                      <a:pt x="321252" y="154177"/>
                    </a:cubicBezTo>
                    <a:cubicBezTo>
                      <a:pt x="321081" y="153577"/>
                      <a:pt x="320567" y="153019"/>
                      <a:pt x="319709" y="152505"/>
                    </a:cubicBezTo>
                    <a:cubicBezTo>
                      <a:pt x="319538" y="152334"/>
                      <a:pt x="319452" y="152291"/>
                      <a:pt x="319452" y="152377"/>
                    </a:cubicBezTo>
                    <a:cubicBezTo>
                      <a:pt x="319452" y="152462"/>
                      <a:pt x="319281" y="152334"/>
                      <a:pt x="318938" y="151991"/>
                    </a:cubicBezTo>
                    <a:lnTo>
                      <a:pt x="318681" y="151734"/>
                    </a:lnTo>
                    <a:cubicBezTo>
                      <a:pt x="318338" y="151391"/>
                      <a:pt x="318209" y="151219"/>
                      <a:pt x="318295" y="151219"/>
                    </a:cubicBezTo>
                    <a:cubicBezTo>
                      <a:pt x="318381" y="151219"/>
                      <a:pt x="318466" y="151305"/>
                      <a:pt x="318552" y="151476"/>
                    </a:cubicBezTo>
                    <a:cubicBezTo>
                      <a:pt x="318638" y="151648"/>
                      <a:pt x="318724" y="151734"/>
                      <a:pt x="318809" y="151734"/>
                    </a:cubicBezTo>
                    <a:cubicBezTo>
                      <a:pt x="318895" y="151734"/>
                      <a:pt x="318766" y="151562"/>
                      <a:pt x="318423" y="151219"/>
                    </a:cubicBezTo>
                    <a:lnTo>
                      <a:pt x="316881" y="149162"/>
                    </a:lnTo>
                    <a:cubicBezTo>
                      <a:pt x="316195" y="148476"/>
                      <a:pt x="315809" y="147833"/>
                      <a:pt x="315723" y="147233"/>
                    </a:cubicBezTo>
                    <a:cubicBezTo>
                      <a:pt x="315637" y="146633"/>
                      <a:pt x="315337" y="145990"/>
                      <a:pt x="314823" y="145304"/>
                    </a:cubicBezTo>
                    <a:cubicBezTo>
                      <a:pt x="314480" y="144618"/>
                      <a:pt x="314223" y="143504"/>
                      <a:pt x="314051" y="141961"/>
                    </a:cubicBezTo>
                    <a:cubicBezTo>
                      <a:pt x="312851" y="141618"/>
                      <a:pt x="312251" y="141104"/>
                      <a:pt x="312251" y="140418"/>
                    </a:cubicBezTo>
                    <a:cubicBezTo>
                      <a:pt x="312080" y="139732"/>
                      <a:pt x="311823" y="138875"/>
                      <a:pt x="311480" y="137846"/>
                    </a:cubicBezTo>
                    <a:cubicBezTo>
                      <a:pt x="310622" y="136303"/>
                      <a:pt x="310408" y="135446"/>
                      <a:pt x="310837" y="135274"/>
                    </a:cubicBezTo>
                    <a:cubicBezTo>
                      <a:pt x="311266" y="135103"/>
                      <a:pt x="311308" y="134503"/>
                      <a:pt x="310965" y="133474"/>
                    </a:cubicBezTo>
                    <a:cubicBezTo>
                      <a:pt x="310794" y="132788"/>
                      <a:pt x="310665" y="132445"/>
                      <a:pt x="310580" y="132445"/>
                    </a:cubicBezTo>
                    <a:cubicBezTo>
                      <a:pt x="310494" y="132445"/>
                      <a:pt x="310365" y="131931"/>
                      <a:pt x="310194" y="130902"/>
                    </a:cubicBezTo>
                    <a:cubicBezTo>
                      <a:pt x="310022" y="129531"/>
                      <a:pt x="310065" y="129188"/>
                      <a:pt x="310322" y="129874"/>
                    </a:cubicBezTo>
                    <a:cubicBezTo>
                      <a:pt x="310580" y="130560"/>
                      <a:pt x="310622" y="130131"/>
                      <a:pt x="310451" y="128588"/>
                    </a:cubicBezTo>
                    <a:cubicBezTo>
                      <a:pt x="310280" y="127559"/>
                      <a:pt x="310108" y="127002"/>
                      <a:pt x="309937" y="126916"/>
                    </a:cubicBezTo>
                    <a:cubicBezTo>
                      <a:pt x="309765" y="126830"/>
                      <a:pt x="309851" y="126530"/>
                      <a:pt x="310194" y="126016"/>
                    </a:cubicBezTo>
                    <a:cubicBezTo>
                      <a:pt x="310537" y="124987"/>
                      <a:pt x="310837" y="124087"/>
                      <a:pt x="311094" y="123316"/>
                    </a:cubicBezTo>
                    <a:cubicBezTo>
                      <a:pt x="311351" y="122544"/>
                      <a:pt x="311480" y="121644"/>
                      <a:pt x="311480" y="120615"/>
                    </a:cubicBezTo>
                    <a:lnTo>
                      <a:pt x="311994" y="117272"/>
                    </a:lnTo>
                    <a:cubicBezTo>
                      <a:pt x="312165" y="116586"/>
                      <a:pt x="312294" y="116286"/>
                      <a:pt x="312380" y="116372"/>
                    </a:cubicBezTo>
                    <a:cubicBezTo>
                      <a:pt x="312466" y="116458"/>
                      <a:pt x="312509" y="116158"/>
                      <a:pt x="312509" y="115472"/>
                    </a:cubicBezTo>
                    <a:cubicBezTo>
                      <a:pt x="312509" y="114958"/>
                      <a:pt x="312466" y="114700"/>
                      <a:pt x="312380" y="114700"/>
                    </a:cubicBezTo>
                    <a:cubicBezTo>
                      <a:pt x="312294" y="114700"/>
                      <a:pt x="312251" y="114357"/>
                      <a:pt x="312251" y="113672"/>
                    </a:cubicBezTo>
                    <a:cubicBezTo>
                      <a:pt x="312594" y="113329"/>
                      <a:pt x="313023" y="113157"/>
                      <a:pt x="313537" y="113157"/>
                    </a:cubicBezTo>
                    <a:cubicBezTo>
                      <a:pt x="313194" y="111443"/>
                      <a:pt x="313108" y="110071"/>
                      <a:pt x="313280" y="109043"/>
                    </a:cubicBezTo>
                    <a:cubicBezTo>
                      <a:pt x="313623" y="108700"/>
                      <a:pt x="313752" y="108485"/>
                      <a:pt x="313666" y="108400"/>
                    </a:cubicBezTo>
                    <a:cubicBezTo>
                      <a:pt x="313580" y="108314"/>
                      <a:pt x="313880" y="108185"/>
                      <a:pt x="314566" y="108014"/>
                    </a:cubicBezTo>
                    <a:cubicBezTo>
                      <a:pt x="314566" y="107842"/>
                      <a:pt x="314480" y="107757"/>
                      <a:pt x="314309" y="107757"/>
                    </a:cubicBezTo>
                    <a:cubicBezTo>
                      <a:pt x="314137" y="107757"/>
                      <a:pt x="314051" y="107585"/>
                      <a:pt x="314051" y="107242"/>
                    </a:cubicBezTo>
                    <a:cubicBezTo>
                      <a:pt x="314051" y="107585"/>
                      <a:pt x="313966" y="107328"/>
                      <a:pt x="313794" y="106471"/>
                    </a:cubicBezTo>
                    <a:cubicBezTo>
                      <a:pt x="314995" y="105785"/>
                      <a:pt x="315423" y="105399"/>
                      <a:pt x="315080" y="105314"/>
                    </a:cubicBezTo>
                    <a:cubicBezTo>
                      <a:pt x="314737" y="105228"/>
                      <a:pt x="314737" y="104756"/>
                      <a:pt x="315080" y="103899"/>
                    </a:cubicBezTo>
                    <a:cubicBezTo>
                      <a:pt x="315080" y="103385"/>
                      <a:pt x="315166" y="103128"/>
                      <a:pt x="315337" y="103128"/>
                    </a:cubicBezTo>
                    <a:cubicBezTo>
                      <a:pt x="315509" y="103128"/>
                      <a:pt x="315680" y="102870"/>
                      <a:pt x="315852" y="102356"/>
                    </a:cubicBezTo>
                    <a:cubicBezTo>
                      <a:pt x="316195" y="101842"/>
                      <a:pt x="316409" y="101199"/>
                      <a:pt x="316495" y="100427"/>
                    </a:cubicBezTo>
                    <a:cubicBezTo>
                      <a:pt x="316580" y="99656"/>
                      <a:pt x="316709" y="99098"/>
                      <a:pt x="316881" y="98756"/>
                    </a:cubicBezTo>
                    <a:cubicBezTo>
                      <a:pt x="317052" y="97555"/>
                      <a:pt x="317180" y="97084"/>
                      <a:pt x="317266" y="97341"/>
                    </a:cubicBezTo>
                    <a:cubicBezTo>
                      <a:pt x="317352" y="97598"/>
                      <a:pt x="317652" y="97298"/>
                      <a:pt x="318166" y="96441"/>
                    </a:cubicBezTo>
                    <a:lnTo>
                      <a:pt x="319452" y="92069"/>
                    </a:lnTo>
                    <a:lnTo>
                      <a:pt x="319452" y="91555"/>
                    </a:lnTo>
                    <a:lnTo>
                      <a:pt x="319452" y="91297"/>
                    </a:lnTo>
                    <a:lnTo>
                      <a:pt x="322281" y="80239"/>
                    </a:lnTo>
                    <a:cubicBezTo>
                      <a:pt x="322453" y="79896"/>
                      <a:pt x="322495" y="79682"/>
                      <a:pt x="322410" y="79596"/>
                    </a:cubicBezTo>
                    <a:cubicBezTo>
                      <a:pt x="322324" y="79510"/>
                      <a:pt x="322453" y="79125"/>
                      <a:pt x="322795" y="78439"/>
                    </a:cubicBezTo>
                    <a:cubicBezTo>
                      <a:pt x="322967" y="78096"/>
                      <a:pt x="323096" y="77581"/>
                      <a:pt x="323181" y="76896"/>
                    </a:cubicBezTo>
                    <a:cubicBezTo>
                      <a:pt x="323267" y="76210"/>
                      <a:pt x="323310" y="75610"/>
                      <a:pt x="323310" y="75095"/>
                    </a:cubicBezTo>
                    <a:cubicBezTo>
                      <a:pt x="323310" y="74238"/>
                      <a:pt x="323353" y="74024"/>
                      <a:pt x="323438" y="74452"/>
                    </a:cubicBezTo>
                    <a:cubicBezTo>
                      <a:pt x="323524" y="74881"/>
                      <a:pt x="323653" y="74581"/>
                      <a:pt x="323824" y="73552"/>
                    </a:cubicBezTo>
                    <a:cubicBezTo>
                      <a:pt x="323996" y="73038"/>
                      <a:pt x="324038" y="72609"/>
                      <a:pt x="323953" y="72267"/>
                    </a:cubicBezTo>
                    <a:cubicBezTo>
                      <a:pt x="323867" y="71924"/>
                      <a:pt x="323910" y="71324"/>
                      <a:pt x="324081" y="70466"/>
                    </a:cubicBezTo>
                    <a:cubicBezTo>
                      <a:pt x="323567" y="70466"/>
                      <a:pt x="323138" y="70552"/>
                      <a:pt x="322795" y="70723"/>
                    </a:cubicBezTo>
                    <a:cubicBezTo>
                      <a:pt x="322453" y="70895"/>
                      <a:pt x="321938" y="71152"/>
                      <a:pt x="321252" y="71495"/>
                    </a:cubicBezTo>
                    <a:lnTo>
                      <a:pt x="314823" y="73810"/>
                    </a:lnTo>
                    <a:cubicBezTo>
                      <a:pt x="313108" y="74152"/>
                      <a:pt x="311480" y="74495"/>
                      <a:pt x="309937" y="74838"/>
                    </a:cubicBezTo>
                    <a:cubicBezTo>
                      <a:pt x="308394" y="75181"/>
                      <a:pt x="306851" y="75953"/>
                      <a:pt x="305308" y="77153"/>
                    </a:cubicBezTo>
                    <a:cubicBezTo>
                      <a:pt x="304965" y="77324"/>
                      <a:pt x="304622" y="77453"/>
                      <a:pt x="304279" y="77539"/>
                    </a:cubicBezTo>
                    <a:cubicBezTo>
                      <a:pt x="303936" y="77624"/>
                      <a:pt x="303507" y="77839"/>
                      <a:pt x="302993" y="78182"/>
                    </a:cubicBezTo>
                    <a:lnTo>
                      <a:pt x="300421" y="79725"/>
                    </a:lnTo>
                    <a:cubicBezTo>
                      <a:pt x="299392" y="80582"/>
                      <a:pt x="298750" y="80968"/>
                      <a:pt x="298492" y="80882"/>
                    </a:cubicBezTo>
                    <a:cubicBezTo>
                      <a:pt x="298235" y="80796"/>
                      <a:pt x="297592" y="80925"/>
                      <a:pt x="296564" y="81268"/>
                    </a:cubicBezTo>
                    <a:cubicBezTo>
                      <a:pt x="294849" y="82125"/>
                      <a:pt x="292920" y="82768"/>
                      <a:pt x="290777" y="83196"/>
                    </a:cubicBezTo>
                    <a:cubicBezTo>
                      <a:pt x="288634" y="83625"/>
                      <a:pt x="286791" y="84697"/>
                      <a:pt x="285248" y="86411"/>
                    </a:cubicBezTo>
                    <a:cubicBezTo>
                      <a:pt x="284905" y="86754"/>
                      <a:pt x="284691" y="87054"/>
                      <a:pt x="284605" y="87311"/>
                    </a:cubicBezTo>
                    <a:cubicBezTo>
                      <a:pt x="284519" y="87568"/>
                      <a:pt x="284048" y="87697"/>
                      <a:pt x="283190" y="87697"/>
                    </a:cubicBezTo>
                    <a:cubicBezTo>
                      <a:pt x="281990" y="87697"/>
                      <a:pt x="281090" y="87654"/>
                      <a:pt x="280490" y="87568"/>
                    </a:cubicBezTo>
                    <a:cubicBezTo>
                      <a:pt x="279890" y="87483"/>
                      <a:pt x="279161" y="87097"/>
                      <a:pt x="278304" y="86411"/>
                    </a:cubicBezTo>
                    <a:cubicBezTo>
                      <a:pt x="277447" y="85554"/>
                      <a:pt x="276547" y="84868"/>
                      <a:pt x="275604" y="84354"/>
                    </a:cubicBezTo>
                    <a:cubicBezTo>
                      <a:pt x="274661" y="83839"/>
                      <a:pt x="273846" y="83239"/>
                      <a:pt x="273161" y="82554"/>
                    </a:cubicBezTo>
                    <a:cubicBezTo>
                      <a:pt x="272303" y="81696"/>
                      <a:pt x="271703" y="81096"/>
                      <a:pt x="271360" y="80753"/>
                    </a:cubicBezTo>
                    <a:cubicBezTo>
                      <a:pt x="271018" y="80410"/>
                      <a:pt x="270803" y="80153"/>
                      <a:pt x="270717" y="79982"/>
                    </a:cubicBezTo>
                    <a:cubicBezTo>
                      <a:pt x="270632" y="79810"/>
                      <a:pt x="270460" y="79596"/>
                      <a:pt x="270203" y="79339"/>
                    </a:cubicBezTo>
                    <a:cubicBezTo>
                      <a:pt x="269946" y="79082"/>
                      <a:pt x="269474" y="78524"/>
                      <a:pt x="268789" y="77667"/>
                    </a:cubicBezTo>
                    <a:cubicBezTo>
                      <a:pt x="268274" y="76810"/>
                      <a:pt x="267674" y="76381"/>
                      <a:pt x="266988" y="76381"/>
                    </a:cubicBezTo>
                    <a:cubicBezTo>
                      <a:pt x="267160" y="75696"/>
                      <a:pt x="267246" y="74924"/>
                      <a:pt x="267246" y="74067"/>
                    </a:cubicBezTo>
                    <a:cubicBezTo>
                      <a:pt x="266217" y="74067"/>
                      <a:pt x="265446" y="73381"/>
                      <a:pt x="264931" y="72009"/>
                    </a:cubicBezTo>
                    <a:cubicBezTo>
                      <a:pt x="265788" y="72181"/>
                      <a:pt x="266174" y="72309"/>
                      <a:pt x="266088" y="72395"/>
                    </a:cubicBezTo>
                    <a:cubicBezTo>
                      <a:pt x="266003" y="72481"/>
                      <a:pt x="266217" y="72438"/>
                      <a:pt x="266731" y="72267"/>
                    </a:cubicBezTo>
                    <a:cubicBezTo>
                      <a:pt x="266388" y="71238"/>
                      <a:pt x="266088" y="70423"/>
                      <a:pt x="265831" y="69823"/>
                    </a:cubicBezTo>
                    <a:cubicBezTo>
                      <a:pt x="265574" y="69223"/>
                      <a:pt x="265446" y="68323"/>
                      <a:pt x="265446" y="67123"/>
                    </a:cubicBezTo>
                    <a:lnTo>
                      <a:pt x="266731" y="68409"/>
                    </a:lnTo>
                    <a:lnTo>
                      <a:pt x="268017" y="69438"/>
                    </a:lnTo>
                    <a:cubicBezTo>
                      <a:pt x="268703" y="69952"/>
                      <a:pt x="268917" y="70123"/>
                      <a:pt x="268660" y="69952"/>
                    </a:cubicBezTo>
                    <a:cubicBezTo>
                      <a:pt x="268403" y="69780"/>
                      <a:pt x="268703" y="69952"/>
                      <a:pt x="269560" y="70466"/>
                    </a:cubicBezTo>
                    <a:cubicBezTo>
                      <a:pt x="269903" y="70638"/>
                      <a:pt x="270160" y="70681"/>
                      <a:pt x="270332" y="70595"/>
                    </a:cubicBezTo>
                    <a:cubicBezTo>
                      <a:pt x="270503" y="70509"/>
                      <a:pt x="270760" y="70638"/>
                      <a:pt x="271103" y="70981"/>
                    </a:cubicBezTo>
                    <a:cubicBezTo>
                      <a:pt x="271960" y="71324"/>
                      <a:pt x="272561" y="71538"/>
                      <a:pt x="272904" y="71624"/>
                    </a:cubicBezTo>
                    <a:cubicBezTo>
                      <a:pt x="273246" y="71709"/>
                      <a:pt x="273761" y="71924"/>
                      <a:pt x="274447" y="72267"/>
                    </a:cubicBezTo>
                    <a:cubicBezTo>
                      <a:pt x="275475" y="72438"/>
                      <a:pt x="276033" y="72567"/>
                      <a:pt x="276118" y="72652"/>
                    </a:cubicBezTo>
                    <a:cubicBezTo>
                      <a:pt x="276204" y="72738"/>
                      <a:pt x="276504" y="72781"/>
                      <a:pt x="277018" y="72781"/>
                    </a:cubicBezTo>
                    <a:lnTo>
                      <a:pt x="277276" y="72781"/>
                    </a:lnTo>
                    <a:lnTo>
                      <a:pt x="278047" y="72524"/>
                    </a:lnTo>
                    <a:cubicBezTo>
                      <a:pt x="279076" y="72181"/>
                      <a:pt x="279590" y="72095"/>
                      <a:pt x="279590" y="72267"/>
                    </a:cubicBezTo>
                    <a:cubicBezTo>
                      <a:pt x="280276" y="72267"/>
                      <a:pt x="280790" y="72181"/>
                      <a:pt x="281133" y="72009"/>
                    </a:cubicBezTo>
                    <a:cubicBezTo>
                      <a:pt x="282162" y="71838"/>
                      <a:pt x="282762" y="71838"/>
                      <a:pt x="282933" y="72009"/>
                    </a:cubicBezTo>
                    <a:cubicBezTo>
                      <a:pt x="283105" y="72181"/>
                      <a:pt x="283705" y="72181"/>
                      <a:pt x="284734" y="72009"/>
                    </a:cubicBezTo>
                    <a:cubicBezTo>
                      <a:pt x="286791" y="71838"/>
                      <a:pt x="289020" y="71238"/>
                      <a:pt x="291420" y="70209"/>
                    </a:cubicBezTo>
                    <a:cubicBezTo>
                      <a:pt x="292106" y="69695"/>
                      <a:pt x="292577" y="69480"/>
                      <a:pt x="292835" y="69566"/>
                    </a:cubicBezTo>
                    <a:cubicBezTo>
                      <a:pt x="293092" y="69652"/>
                      <a:pt x="293563" y="69609"/>
                      <a:pt x="294249" y="69438"/>
                    </a:cubicBezTo>
                    <a:cubicBezTo>
                      <a:pt x="295106" y="69095"/>
                      <a:pt x="295878" y="68795"/>
                      <a:pt x="296564" y="68537"/>
                    </a:cubicBezTo>
                    <a:cubicBezTo>
                      <a:pt x="297249" y="68280"/>
                      <a:pt x="297849" y="67980"/>
                      <a:pt x="298364" y="67637"/>
                    </a:cubicBezTo>
                    <a:cubicBezTo>
                      <a:pt x="299221" y="67294"/>
                      <a:pt x="300164" y="66994"/>
                      <a:pt x="301193" y="66737"/>
                    </a:cubicBezTo>
                    <a:cubicBezTo>
                      <a:pt x="302221" y="66480"/>
                      <a:pt x="303164" y="66180"/>
                      <a:pt x="304022" y="65837"/>
                    </a:cubicBezTo>
                    <a:cubicBezTo>
                      <a:pt x="304365" y="65666"/>
                      <a:pt x="304665" y="65623"/>
                      <a:pt x="304922" y="65709"/>
                    </a:cubicBezTo>
                    <a:cubicBezTo>
                      <a:pt x="305179" y="65794"/>
                      <a:pt x="305479" y="65751"/>
                      <a:pt x="305822" y="65580"/>
                    </a:cubicBezTo>
                    <a:cubicBezTo>
                      <a:pt x="306165" y="65409"/>
                      <a:pt x="306422" y="65323"/>
                      <a:pt x="306593" y="65323"/>
                    </a:cubicBezTo>
                    <a:cubicBezTo>
                      <a:pt x="306765" y="65323"/>
                      <a:pt x="307022" y="65237"/>
                      <a:pt x="307365" y="65066"/>
                    </a:cubicBezTo>
                    <a:lnTo>
                      <a:pt x="307622" y="65066"/>
                    </a:lnTo>
                    <a:lnTo>
                      <a:pt x="310708" y="64037"/>
                    </a:lnTo>
                    <a:cubicBezTo>
                      <a:pt x="311223" y="63865"/>
                      <a:pt x="312037" y="63565"/>
                      <a:pt x="313151" y="63137"/>
                    </a:cubicBezTo>
                    <a:cubicBezTo>
                      <a:pt x="314266" y="62708"/>
                      <a:pt x="315080" y="62322"/>
                      <a:pt x="315594" y="61980"/>
                    </a:cubicBezTo>
                    <a:cubicBezTo>
                      <a:pt x="315937" y="61808"/>
                      <a:pt x="316195" y="61722"/>
                      <a:pt x="316366" y="61722"/>
                    </a:cubicBezTo>
                    <a:cubicBezTo>
                      <a:pt x="316537" y="61722"/>
                      <a:pt x="316795" y="61637"/>
                      <a:pt x="317138" y="61465"/>
                    </a:cubicBezTo>
                    <a:cubicBezTo>
                      <a:pt x="318166" y="61122"/>
                      <a:pt x="319281" y="60651"/>
                      <a:pt x="320481" y="60051"/>
                    </a:cubicBezTo>
                    <a:cubicBezTo>
                      <a:pt x="321681" y="59451"/>
                      <a:pt x="322624" y="59065"/>
                      <a:pt x="323310" y="58893"/>
                    </a:cubicBezTo>
                    <a:cubicBezTo>
                      <a:pt x="324510" y="58722"/>
                      <a:pt x="325624" y="58379"/>
                      <a:pt x="326653" y="57865"/>
                    </a:cubicBezTo>
                    <a:cubicBezTo>
                      <a:pt x="328196" y="57522"/>
                      <a:pt x="329225" y="57007"/>
                      <a:pt x="329739" y="56322"/>
                    </a:cubicBezTo>
                    <a:cubicBezTo>
                      <a:pt x="330425" y="55636"/>
                      <a:pt x="331025" y="54864"/>
                      <a:pt x="331539" y="54007"/>
                    </a:cubicBezTo>
                    <a:cubicBezTo>
                      <a:pt x="332054" y="53150"/>
                      <a:pt x="332482" y="52293"/>
                      <a:pt x="332825" y="51435"/>
                    </a:cubicBezTo>
                    <a:lnTo>
                      <a:pt x="333340" y="49378"/>
                    </a:lnTo>
                    <a:cubicBezTo>
                      <a:pt x="333511" y="49206"/>
                      <a:pt x="333640" y="48949"/>
                      <a:pt x="333725" y="48606"/>
                    </a:cubicBezTo>
                    <a:cubicBezTo>
                      <a:pt x="333811" y="48264"/>
                      <a:pt x="333940" y="48006"/>
                      <a:pt x="334111" y="47835"/>
                    </a:cubicBezTo>
                    <a:lnTo>
                      <a:pt x="336426" y="43463"/>
                    </a:lnTo>
                    <a:cubicBezTo>
                      <a:pt x="336597" y="42949"/>
                      <a:pt x="336854" y="42348"/>
                      <a:pt x="337197" y="41663"/>
                    </a:cubicBezTo>
                    <a:cubicBezTo>
                      <a:pt x="337540" y="41320"/>
                      <a:pt x="337797" y="40891"/>
                      <a:pt x="337969" y="40377"/>
                    </a:cubicBezTo>
                    <a:lnTo>
                      <a:pt x="339512" y="37548"/>
                    </a:lnTo>
                    <a:lnTo>
                      <a:pt x="341055" y="34462"/>
                    </a:lnTo>
                    <a:cubicBezTo>
                      <a:pt x="341398" y="34119"/>
                      <a:pt x="341655" y="33690"/>
                      <a:pt x="341826" y="33176"/>
                    </a:cubicBezTo>
                    <a:cubicBezTo>
                      <a:pt x="341998" y="31976"/>
                      <a:pt x="342298" y="31161"/>
                      <a:pt x="342726" y="30733"/>
                    </a:cubicBezTo>
                    <a:cubicBezTo>
                      <a:pt x="343155" y="30304"/>
                      <a:pt x="343412" y="30004"/>
                      <a:pt x="343498" y="29833"/>
                    </a:cubicBezTo>
                    <a:cubicBezTo>
                      <a:pt x="343584" y="29661"/>
                      <a:pt x="343627" y="29318"/>
                      <a:pt x="343627" y="28804"/>
                    </a:cubicBezTo>
                    <a:cubicBezTo>
                      <a:pt x="343627" y="28290"/>
                      <a:pt x="343541" y="27347"/>
                      <a:pt x="343369" y="25975"/>
                    </a:cubicBezTo>
                    <a:cubicBezTo>
                      <a:pt x="343369" y="25632"/>
                      <a:pt x="343369" y="24861"/>
                      <a:pt x="343369" y="23660"/>
                    </a:cubicBezTo>
                    <a:cubicBezTo>
                      <a:pt x="343369" y="22460"/>
                      <a:pt x="343541" y="21603"/>
                      <a:pt x="343884" y="21089"/>
                    </a:cubicBezTo>
                    <a:cubicBezTo>
                      <a:pt x="344227" y="20746"/>
                      <a:pt x="344398" y="20617"/>
                      <a:pt x="344398" y="20703"/>
                    </a:cubicBezTo>
                    <a:cubicBezTo>
                      <a:pt x="344398" y="20789"/>
                      <a:pt x="344655" y="20574"/>
                      <a:pt x="345170" y="20060"/>
                    </a:cubicBezTo>
                    <a:cubicBezTo>
                      <a:pt x="344998" y="19717"/>
                      <a:pt x="344827" y="19460"/>
                      <a:pt x="344655" y="19288"/>
                    </a:cubicBezTo>
                    <a:cubicBezTo>
                      <a:pt x="344484" y="18946"/>
                      <a:pt x="344312" y="18688"/>
                      <a:pt x="344141" y="18517"/>
                    </a:cubicBezTo>
                    <a:cubicBezTo>
                      <a:pt x="343970" y="18345"/>
                      <a:pt x="343712" y="18088"/>
                      <a:pt x="343369" y="17745"/>
                    </a:cubicBezTo>
                    <a:cubicBezTo>
                      <a:pt x="341998" y="16374"/>
                      <a:pt x="341141" y="14831"/>
                      <a:pt x="340798" y="13116"/>
                    </a:cubicBezTo>
                    <a:lnTo>
                      <a:pt x="342855" y="12859"/>
                    </a:lnTo>
                    <a:cubicBezTo>
                      <a:pt x="343884" y="12859"/>
                      <a:pt x="344270" y="12902"/>
                      <a:pt x="344012" y="12988"/>
                    </a:cubicBezTo>
                    <a:cubicBezTo>
                      <a:pt x="343755" y="13073"/>
                      <a:pt x="343970" y="13116"/>
                      <a:pt x="344655" y="13116"/>
                    </a:cubicBezTo>
                    <a:cubicBezTo>
                      <a:pt x="345684" y="12945"/>
                      <a:pt x="346498" y="12645"/>
                      <a:pt x="347098" y="12216"/>
                    </a:cubicBezTo>
                    <a:cubicBezTo>
                      <a:pt x="347699" y="11788"/>
                      <a:pt x="348513" y="11402"/>
                      <a:pt x="349542" y="11059"/>
                    </a:cubicBezTo>
                    <a:cubicBezTo>
                      <a:pt x="350056" y="10716"/>
                      <a:pt x="350527" y="10416"/>
                      <a:pt x="350956" y="10159"/>
                    </a:cubicBezTo>
                    <a:cubicBezTo>
                      <a:pt x="351385" y="9902"/>
                      <a:pt x="351856" y="9602"/>
                      <a:pt x="352371" y="9259"/>
                    </a:cubicBezTo>
                    <a:lnTo>
                      <a:pt x="357000" y="7973"/>
                    </a:lnTo>
                    <a:lnTo>
                      <a:pt x="358028" y="7973"/>
                    </a:lnTo>
                    <a:cubicBezTo>
                      <a:pt x="359571" y="7630"/>
                      <a:pt x="360643" y="7587"/>
                      <a:pt x="361243" y="7844"/>
                    </a:cubicBezTo>
                    <a:close/>
                    <a:moveTo>
                      <a:pt x="68816" y="6301"/>
                    </a:moveTo>
                    <a:cubicBezTo>
                      <a:pt x="71474" y="6730"/>
                      <a:pt x="73917" y="7115"/>
                      <a:pt x="76146" y="7458"/>
                    </a:cubicBezTo>
                    <a:cubicBezTo>
                      <a:pt x="77346" y="7801"/>
                      <a:pt x="78803" y="8187"/>
                      <a:pt x="80518" y="8616"/>
                    </a:cubicBezTo>
                    <a:cubicBezTo>
                      <a:pt x="82232" y="9044"/>
                      <a:pt x="83604" y="9259"/>
                      <a:pt x="84632" y="9259"/>
                    </a:cubicBezTo>
                    <a:cubicBezTo>
                      <a:pt x="85490" y="9259"/>
                      <a:pt x="86433" y="9087"/>
                      <a:pt x="87461" y="8744"/>
                    </a:cubicBezTo>
                    <a:cubicBezTo>
                      <a:pt x="88490" y="8401"/>
                      <a:pt x="89176" y="8230"/>
                      <a:pt x="89519" y="8230"/>
                    </a:cubicBezTo>
                    <a:cubicBezTo>
                      <a:pt x="90547" y="8230"/>
                      <a:pt x="92048" y="8830"/>
                      <a:pt x="94019" y="10030"/>
                    </a:cubicBezTo>
                    <a:cubicBezTo>
                      <a:pt x="95991" y="11230"/>
                      <a:pt x="97405" y="12259"/>
                      <a:pt x="98263" y="13116"/>
                    </a:cubicBezTo>
                    <a:cubicBezTo>
                      <a:pt x="98948" y="13459"/>
                      <a:pt x="99720" y="13802"/>
                      <a:pt x="100577" y="14145"/>
                    </a:cubicBezTo>
                    <a:cubicBezTo>
                      <a:pt x="101092" y="14488"/>
                      <a:pt x="101434" y="14702"/>
                      <a:pt x="101606" y="14788"/>
                    </a:cubicBezTo>
                    <a:cubicBezTo>
                      <a:pt x="101777" y="14874"/>
                      <a:pt x="102035" y="15174"/>
                      <a:pt x="102377" y="15688"/>
                    </a:cubicBezTo>
                    <a:cubicBezTo>
                      <a:pt x="103235" y="17231"/>
                      <a:pt x="104006" y="18217"/>
                      <a:pt x="104692" y="18646"/>
                    </a:cubicBezTo>
                    <a:cubicBezTo>
                      <a:pt x="105378" y="19074"/>
                      <a:pt x="106021" y="19460"/>
                      <a:pt x="106621" y="19803"/>
                    </a:cubicBezTo>
                    <a:cubicBezTo>
                      <a:pt x="107221" y="20146"/>
                      <a:pt x="107821" y="20617"/>
                      <a:pt x="108421" y="21217"/>
                    </a:cubicBezTo>
                    <a:cubicBezTo>
                      <a:pt x="109021" y="21817"/>
                      <a:pt x="109578" y="22803"/>
                      <a:pt x="110093" y="24175"/>
                    </a:cubicBezTo>
                    <a:cubicBezTo>
                      <a:pt x="110264" y="25032"/>
                      <a:pt x="110521" y="25632"/>
                      <a:pt x="110864" y="25975"/>
                    </a:cubicBezTo>
                    <a:cubicBezTo>
                      <a:pt x="111207" y="26318"/>
                      <a:pt x="111464" y="26661"/>
                      <a:pt x="111636" y="27004"/>
                    </a:cubicBezTo>
                    <a:cubicBezTo>
                      <a:pt x="111807" y="27347"/>
                      <a:pt x="112021" y="27818"/>
                      <a:pt x="112279" y="28418"/>
                    </a:cubicBezTo>
                    <a:cubicBezTo>
                      <a:pt x="112536" y="29018"/>
                      <a:pt x="112750" y="29918"/>
                      <a:pt x="112922" y="31119"/>
                    </a:cubicBezTo>
                    <a:cubicBezTo>
                      <a:pt x="113093" y="32319"/>
                      <a:pt x="113479" y="33390"/>
                      <a:pt x="114079" y="34333"/>
                    </a:cubicBezTo>
                    <a:cubicBezTo>
                      <a:pt x="114679" y="35276"/>
                      <a:pt x="115236" y="36348"/>
                      <a:pt x="115750" y="37548"/>
                    </a:cubicBezTo>
                    <a:cubicBezTo>
                      <a:pt x="117294" y="40120"/>
                      <a:pt x="117294" y="42177"/>
                      <a:pt x="115750" y="43720"/>
                    </a:cubicBezTo>
                    <a:cubicBezTo>
                      <a:pt x="114207" y="45263"/>
                      <a:pt x="112322" y="46463"/>
                      <a:pt x="110093" y="47321"/>
                    </a:cubicBezTo>
                    <a:cubicBezTo>
                      <a:pt x="108892" y="47663"/>
                      <a:pt x="108121" y="48264"/>
                      <a:pt x="107778" y="49121"/>
                    </a:cubicBezTo>
                    <a:cubicBezTo>
                      <a:pt x="107435" y="49978"/>
                      <a:pt x="106749" y="50921"/>
                      <a:pt x="105721" y="51950"/>
                    </a:cubicBezTo>
                    <a:cubicBezTo>
                      <a:pt x="105378" y="52293"/>
                      <a:pt x="105121" y="52635"/>
                      <a:pt x="104949" y="52978"/>
                    </a:cubicBezTo>
                    <a:cubicBezTo>
                      <a:pt x="104778" y="53321"/>
                      <a:pt x="104435" y="53836"/>
                      <a:pt x="103920" y="54521"/>
                    </a:cubicBezTo>
                    <a:cubicBezTo>
                      <a:pt x="103920" y="54693"/>
                      <a:pt x="103749" y="54950"/>
                      <a:pt x="103406" y="55293"/>
                    </a:cubicBezTo>
                    <a:lnTo>
                      <a:pt x="105463" y="54779"/>
                    </a:lnTo>
                    <a:cubicBezTo>
                      <a:pt x="107864" y="54264"/>
                      <a:pt x="110093" y="53664"/>
                      <a:pt x="112150" y="52978"/>
                    </a:cubicBezTo>
                    <a:cubicBezTo>
                      <a:pt x="114207" y="52293"/>
                      <a:pt x="116436" y="51693"/>
                      <a:pt x="118837" y="51178"/>
                    </a:cubicBezTo>
                    <a:lnTo>
                      <a:pt x="126295" y="50407"/>
                    </a:lnTo>
                    <a:cubicBezTo>
                      <a:pt x="127838" y="50064"/>
                      <a:pt x="128909" y="49807"/>
                      <a:pt x="129509" y="49635"/>
                    </a:cubicBezTo>
                    <a:cubicBezTo>
                      <a:pt x="130109" y="49464"/>
                      <a:pt x="130624" y="49249"/>
                      <a:pt x="131052" y="48992"/>
                    </a:cubicBezTo>
                    <a:cubicBezTo>
                      <a:pt x="131481" y="48735"/>
                      <a:pt x="131953" y="48392"/>
                      <a:pt x="132467" y="47963"/>
                    </a:cubicBezTo>
                    <a:cubicBezTo>
                      <a:pt x="132981" y="47535"/>
                      <a:pt x="133838" y="46806"/>
                      <a:pt x="135039" y="45777"/>
                    </a:cubicBezTo>
                    <a:cubicBezTo>
                      <a:pt x="135553" y="45263"/>
                      <a:pt x="135982" y="44920"/>
                      <a:pt x="136325" y="44749"/>
                    </a:cubicBezTo>
                    <a:cubicBezTo>
                      <a:pt x="136667" y="44577"/>
                      <a:pt x="137096" y="44406"/>
                      <a:pt x="137610" y="44234"/>
                    </a:cubicBezTo>
                    <a:cubicBezTo>
                      <a:pt x="138811" y="43892"/>
                      <a:pt x="139839" y="43591"/>
                      <a:pt x="140696" y="43334"/>
                    </a:cubicBezTo>
                    <a:cubicBezTo>
                      <a:pt x="141554" y="43077"/>
                      <a:pt x="142197" y="42906"/>
                      <a:pt x="142625" y="42820"/>
                    </a:cubicBezTo>
                    <a:cubicBezTo>
                      <a:pt x="143054" y="42734"/>
                      <a:pt x="143568" y="42434"/>
                      <a:pt x="144168" y="41920"/>
                    </a:cubicBezTo>
                    <a:cubicBezTo>
                      <a:pt x="144768" y="41406"/>
                      <a:pt x="145669" y="40805"/>
                      <a:pt x="146869" y="40120"/>
                    </a:cubicBezTo>
                    <a:cubicBezTo>
                      <a:pt x="147212" y="39777"/>
                      <a:pt x="147769" y="39605"/>
                      <a:pt x="148540" y="39605"/>
                    </a:cubicBezTo>
                    <a:cubicBezTo>
                      <a:pt x="149312" y="39605"/>
                      <a:pt x="149869" y="39605"/>
                      <a:pt x="150212" y="39605"/>
                    </a:cubicBezTo>
                    <a:cubicBezTo>
                      <a:pt x="151926" y="39777"/>
                      <a:pt x="153298" y="39905"/>
                      <a:pt x="154327" y="39991"/>
                    </a:cubicBezTo>
                    <a:cubicBezTo>
                      <a:pt x="155355" y="40077"/>
                      <a:pt x="156127" y="40291"/>
                      <a:pt x="156641" y="40634"/>
                    </a:cubicBezTo>
                    <a:cubicBezTo>
                      <a:pt x="157156" y="40977"/>
                      <a:pt x="157627" y="41663"/>
                      <a:pt x="158056" y="42691"/>
                    </a:cubicBezTo>
                    <a:cubicBezTo>
                      <a:pt x="158484" y="43720"/>
                      <a:pt x="158870" y="45263"/>
                      <a:pt x="159213" y="47321"/>
                    </a:cubicBezTo>
                    <a:cubicBezTo>
                      <a:pt x="161442" y="51778"/>
                      <a:pt x="163328" y="55764"/>
                      <a:pt x="164871" y="59279"/>
                    </a:cubicBezTo>
                    <a:cubicBezTo>
                      <a:pt x="166414" y="62794"/>
                      <a:pt x="167228" y="65623"/>
                      <a:pt x="167314" y="67766"/>
                    </a:cubicBezTo>
                    <a:cubicBezTo>
                      <a:pt x="167400" y="69909"/>
                      <a:pt x="166585" y="71281"/>
                      <a:pt x="164871" y="71881"/>
                    </a:cubicBezTo>
                    <a:cubicBezTo>
                      <a:pt x="163156" y="72481"/>
                      <a:pt x="160242" y="72181"/>
                      <a:pt x="156127" y="70981"/>
                    </a:cubicBezTo>
                    <a:cubicBezTo>
                      <a:pt x="155784" y="70809"/>
                      <a:pt x="155270" y="70723"/>
                      <a:pt x="154584" y="70723"/>
                    </a:cubicBezTo>
                    <a:lnTo>
                      <a:pt x="154070" y="70723"/>
                    </a:lnTo>
                    <a:cubicBezTo>
                      <a:pt x="151326" y="70552"/>
                      <a:pt x="149355" y="70423"/>
                      <a:pt x="148155" y="70338"/>
                    </a:cubicBezTo>
                    <a:cubicBezTo>
                      <a:pt x="146954" y="70252"/>
                      <a:pt x="145883" y="70209"/>
                      <a:pt x="144940" y="70209"/>
                    </a:cubicBezTo>
                    <a:cubicBezTo>
                      <a:pt x="143997" y="70209"/>
                      <a:pt x="142840" y="70123"/>
                      <a:pt x="141468" y="69952"/>
                    </a:cubicBezTo>
                    <a:cubicBezTo>
                      <a:pt x="140096" y="69780"/>
                      <a:pt x="137953" y="69266"/>
                      <a:pt x="135039" y="68409"/>
                    </a:cubicBezTo>
                    <a:cubicBezTo>
                      <a:pt x="133667" y="68066"/>
                      <a:pt x="132853" y="68280"/>
                      <a:pt x="132595" y="69052"/>
                    </a:cubicBezTo>
                    <a:cubicBezTo>
                      <a:pt x="132338" y="69823"/>
                      <a:pt x="131610" y="70123"/>
                      <a:pt x="130410" y="69952"/>
                    </a:cubicBezTo>
                    <a:cubicBezTo>
                      <a:pt x="129209" y="69780"/>
                      <a:pt x="128481" y="69480"/>
                      <a:pt x="128223" y="69052"/>
                    </a:cubicBezTo>
                    <a:cubicBezTo>
                      <a:pt x="127966" y="68623"/>
                      <a:pt x="127323" y="68580"/>
                      <a:pt x="126295" y="68923"/>
                    </a:cubicBezTo>
                    <a:lnTo>
                      <a:pt x="115750" y="69438"/>
                    </a:lnTo>
                    <a:cubicBezTo>
                      <a:pt x="111293" y="69438"/>
                      <a:pt x="107092" y="70038"/>
                      <a:pt x="103149" y="71238"/>
                    </a:cubicBezTo>
                    <a:cubicBezTo>
                      <a:pt x="101263" y="71752"/>
                      <a:pt x="99377" y="72224"/>
                      <a:pt x="97491" y="72652"/>
                    </a:cubicBezTo>
                    <a:cubicBezTo>
                      <a:pt x="95605" y="73081"/>
                      <a:pt x="93548" y="73638"/>
                      <a:pt x="91319" y="74324"/>
                    </a:cubicBezTo>
                    <a:lnTo>
                      <a:pt x="69716" y="82811"/>
                    </a:lnTo>
                    <a:cubicBezTo>
                      <a:pt x="68687" y="83154"/>
                      <a:pt x="67487" y="83625"/>
                      <a:pt x="66116" y="84225"/>
                    </a:cubicBezTo>
                    <a:cubicBezTo>
                      <a:pt x="64744" y="84825"/>
                      <a:pt x="63544" y="85297"/>
                      <a:pt x="62515" y="85640"/>
                    </a:cubicBezTo>
                    <a:cubicBezTo>
                      <a:pt x="62687" y="85983"/>
                      <a:pt x="62901" y="86240"/>
                      <a:pt x="63158" y="86411"/>
                    </a:cubicBezTo>
                    <a:cubicBezTo>
                      <a:pt x="63415" y="86583"/>
                      <a:pt x="63630" y="86840"/>
                      <a:pt x="63801" y="87183"/>
                    </a:cubicBezTo>
                    <a:cubicBezTo>
                      <a:pt x="64144" y="87526"/>
                      <a:pt x="64573" y="87868"/>
                      <a:pt x="65087" y="88211"/>
                    </a:cubicBezTo>
                    <a:cubicBezTo>
                      <a:pt x="65258" y="88554"/>
                      <a:pt x="65559" y="88983"/>
                      <a:pt x="65987" y="89497"/>
                    </a:cubicBezTo>
                    <a:cubicBezTo>
                      <a:pt x="66416" y="90012"/>
                      <a:pt x="66716" y="90440"/>
                      <a:pt x="66887" y="90783"/>
                    </a:cubicBezTo>
                    <a:cubicBezTo>
                      <a:pt x="67230" y="91812"/>
                      <a:pt x="67616" y="92841"/>
                      <a:pt x="68045" y="93869"/>
                    </a:cubicBezTo>
                    <a:cubicBezTo>
                      <a:pt x="68473" y="94898"/>
                      <a:pt x="68602" y="96184"/>
                      <a:pt x="68430" y="97727"/>
                    </a:cubicBezTo>
                    <a:cubicBezTo>
                      <a:pt x="68430" y="98584"/>
                      <a:pt x="68216" y="99227"/>
                      <a:pt x="67787" y="99656"/>
                    </a:cubicBezTo>
                    <a:cubicBezTo>
                      <a:pt x="67359" y="100084"/>
                      <a:pt x="67145" y="100556"/>
                      <a:pt x="67145" y="101070"/>
                    </a:cubicBezTo>
                    <a:cubicBezTo>
                      <a:pt x="66973" y="102270"/>
                      <a:pt x="67016" y="102999"/>
                      <a:pt x="67273" y="103256"/>
                    </a:cubicBezTo>
                    <a:cubicBezTo>
                      <a:pt x="67530" y="103513"/>
                      <a:pt x="67487" y="104242"/>
                      <a:pt x="67145" y="105442"/>
                    </a:cubicBezTo>
                    <a:cubicBezTo>
                      <a:pt x="67145" y="105614"/>
                      <a:pt x="66887" y="107328"/>
                      <a:pt x="66373" y="110586"/>
                    </a:cubicBezTo>
                    <a:cubicBezTo>
                      <a:pt x="65859" y="113843"/>
                      <a:pt x="65473" y="117401"/>
                      <a:pt x="65216" y="121258"/>
                    </a:cubicBezTo>
                    <a:cubicBezTo>
                      <a:pt x="64958" y="125116"/>
                      <a:pt x="64659" y="128716"/>
                      <a:pt x="64316" y="132060"/>
                    </a:cubicBezTo>
                    <a:cubicBezTo>
                      <a:pt x="63973" y="135403"/>
                      <a:pt x="63801" y="137332"/>
                      <a:pt x="63801" y="137846"/>
                    </a:cubicBezTo>
                    <a:cubicBezTo>
                      <a:pt x="63801" y="138875"/>
                      <a:pt x="63801" y="139775"/>
                      <a:pt x="63801" y="140546"/>
                    </a:cubicBezTo>
                    <a:cubicBezTo>
                      <a:pt x="63801" y="141318"/>
                      <a:pt x="63715" y="142218"/>
                      <a:pt x="63544" y="143247"/>
                    </a:cubicBezTo>
                    <a:cubicBezTo>
                      <a:pt x="63201" y="144961"/>
                      <a:pt x="62944" y="146847"/>
                      <a:pt x="62772" y="148905"/>
                    </a:cubicBezTo>
                    <a:cubicBezTo>
                      <a:pt x="62601" y="150962"/>
                      <a:pt x="62515" y="152762"/>
                      <a:pt x="62515" y="154305"/>
                    </a:cubicBezTo>
                    <a:cubicBezTo>
                      <a:pt x="62344" y="155505"/>
                      <a:pt x="62215" y="156448"/>
                      <a:pt x="62130" y="157134"/>
                    </a:cubicBezTo>
                    <a:cubicBezTo>
                      <a:pt x="62044" y="157820"/>
                      <a:pt x="62001" y="158763"/>
                      <a:pt x="62001" y="159963"/>
                    </a:cubicBezTo>
                    <a:cubicBezTo>
                      <a:pt x="62001" y="163221"/>
                      <a:pt x="61315" y="166135"/>
                      <a:pt x="59944" y="168707"/>
                    </a:cubicBezTo>
                    <a:cubicBezTo>
                      <a:pt x="59429" y="169736"/>
                      <a:pt x="59172" y="170636"/>
                      <a:pt x="59172" y="171407"/>
                    </a:cubicBezTo>
                    <a:cubicBezTo>
                      <a:pt x="59172" y="172179"/>
                      <a:pt x="59001" y="173336"/>
                      <a:pt x="58658" y="174879"/>
                    </a:cubicBezTo>
                    <a:cubicBezTo>
                      <a:pt x="58486" y="176079"/>
                      <a:pt x="58272" y="176894"/>
                      <a:pt x="58015" y="177323"/>
                    </a:cubicBezTo>
                    <a:cubicBezTo>
                      <a:pt x="57758" y="177751"/>
                      <a:pt x="57457" y="178480"/>
                      <a:pt x="57115" y="179508"/>
                    </a:cubicBezTo>
                    <a:cubicBezTo>
                      <a:pt x="56943" y="179851"/>
                      <a:pt x="56857" y="180151"/>
                      <a:pt x="56857" y="180409"/>
                    </a:cubicBezTo>
                    <a:cubicBezTo>
                      <a:pt x="56857" y="180666"/>
                      <a:pt x="56772" y="180966"/>
                      <a:pt x="56600" y="181309"/>
                    </a:cubicBezTo>
                    <a:cubicBezTo>
                      <a:pt x="56257" y="182166"/>
                      <a:pt x="55957" y="182680"/>
                      <a:pt x="55700" y="182852"/>
                    </a:cubicBezTo>
                    <a:cubicBezTo>
                      <a:pt x="55443" y="183023"/>
                      <a:pt x="55143" y="183280"/>
                      <a:pt x="54800" y="183623"/>
                    </a:cubicBezTo>
                    <a:cubicBezTo>
                      <a:pt x="54457" y="183966"/>
                      <a:pt x="53986" y="184652"/>
                      <a:pt x="53386" y="185681"/>
                    </a:cubicBezTo>
                    <a:cubicBezTo>
                      <a:pt x="52785" y="186709"/>
                      <a:pt x="52057" y="188595"/>
                      <a:pt x="51200" y="191339"/>
                    </a:cubicBezTo>
                    <a:cubicBezTo>
                      <a:pt x="49828" y="194939"/>
                      <a:pt x="49014" y="197596"/>
                      <a:pt x="48756" y="199311"/>
                    </a:cubicBezTo>
                    <a:cubicBezTo>
                      <a:pt x="48499" y="201025"/>
                      <a:pt x="47856" y="202911"/>
                      <a:pt x="46828" y="204969"/>
                    </a:cubicBezTo>
                    <a:lnTo>
                      <a:pt x="43484" y="211141"/>
                    </a:lnTo>
                    <a:cubicBezTo>
                      <a:pt x="43141" y="211998"/>
                      <a:pt x="42884" y="212513"/>
                      <a:pt x="42713" y="212684"/>
                    </a:cubicBezTo>
                    <a:cubicBezTo>
                      <a:pt x="42370" y="213198"/>
                      <a:pt x="41941" y="213756"/>
                      <a:pt x="41427" y="214356"/>
                    </a:cubicBezTo>
                    <a:cubicBezTo>
                      <a:pt x="40913" y="214956"/>
                      <a:pt x="40484" y="215427"/>
                      <a:pt x="40141" y="215770"/>
                    </a:cubicBezTo>
                    <a:cubicBezTo>
                      <a:pt x="39455" y="216970"/>
                      <a:pt x="38727" y="217913"/>
                      <a:pt x="37955" y="218599"/>
                    </a:cubicBezTo>
                    <a:cubicBezTo>
                      <a:pt x="37184" y="219285"/>
                      <a:pt x="36455" y="220228"/>
                      <a:pt x="35769" y="221428"/>
                    </a:cubicBezTo>
                    <a:lnTo>
                      <a:pt x="34998" y="223228"/>
                    </a:lnTo>
                    <a:cubicBezTo>
                      <a:pt x="34655" y="224085"/>
                      <a:pt x="33797" y="224986"/>
                      <a:pt x="32426" y="225929"/>
                    </a:cubicBezTo>
                    <a:cubicBezTo>
                      <a:pt x="31054" y="226872"/>
                      <a:pt x="29940" y="227857"/>
                      <a:pt x="29083" y="228886"/>
                    </a:cubicBezTo>
                    <a:cubicBezTo>
                      <a:pt x="28225" y="230086"/>
                      <a:pt x="27282" y="230858"/>
                      <a:pt x="26254" y="231201"/>
                    </a:cubicBezTo>
                    <a:cubicBezTo>
                      <a:pt x="25225" y="231544"/>
                      <a:pt x="23853" y="232487"/>
                      <a:pt x="22139" y="234030"/>
                    </a:cubicBezTo>
                    <a:cubicBezTo>
                      <a:pt x="21282" y="234372"/>
                      <a:pt x="20596" y="234801"/>
                      <a:pt x="20081" y="235315"/>
                    </a:cubicBezTo>
                    <a:cubicBezTo>
                      <a:pt x="19567" y="235658"/>
                      <a:pt x="19267" y="235873"/>
                      <a:pt x="19181" y="235958"/>
                    </a:cubicBezTo>
                    <a:cubicBezTo>
                      <a:pt x="19096" y="236044"/>
                      <a:pt x="18967" y="236173"/>
                      <a:pt x="18796" y="236344"/>
                    </a:cubicBezTo>
                    <a:cubicBezTo>
                      <a:pt x="18624" y="236516"/>
                      <a:pt x="18324" y="236816"/>
                      <a:pt x="17895" y="237244"/>
                    </a:cubicBezTo>
                    <a:cubicBezTo>
                      <a:pt x="17467" y="237673"/>
                      <a:pt x="16567" y="238316"/>
                      <a:pt x="15195" y="239173"/>
                    </a:cubicBezTo>
                    <a:cubicBezTo>
                      <a:pt x="12795" y="241059"/>
                      <a:pt x="10823" y="242859"/>
                      <a:pt x="9280" y="244574"/>
                    </a:cubicBezTo>
                    <a:cubicBezTo>
                      <a:pt x="7737" y="246288"/>
                      <a:pt x="5508" y="247917"/>
                      <a:pt x="2593" y="249460"/>
                    </a:cubicBezTo>
                    <a:cubicBezTo>
                      <a:pt x="708" y="247917"/>
                      <a:pt x="-150" y="246803"/>
                      <a:pt x="22" y="246117"/>
                    </a:cubicBezTo>
                    <a:cubicBezTo>
                      <a:pt x="193" y="245431"/>
                      <a:pt x="1136" y="243974"/>
                      <a:pt x="2851" y="241745"/>
                    </a:cubicBezTo>
                    <a:cubicBezTo>
                      <a:pt x="3708" y="240888"/>
                      <a:pt x="4779" y="239387"/>
                      <a:pt x="6065" y="237244"/>
                    </a:cubicBezTo>
                    <a:cubicBezTo>
                      <a:pt x="7351" y="235101"/>
                      <a:pt x="8723" y="232872"/>
                      <a:pt x="10180" y="230558"/>
                    </a:cubicBezTo>
                    <a:cubicBezTo>
                      <a:pt x="11637" y="228243"/>
                      <a:pt x="13138" y="225843"/>
                      <a:pt x="14681" y="223357"/>
                    </a:cubicBezTo>
                    <a:cubicBezTo>
                      <a:pt x="16224" y="220871"/>
                      <a:pt x="17595" y="218942"/>
                      <a:pt x="18796" y="217570"/>
                    </a:cubicBezTo>
                    <a:cubicBezTo>
                      <a:pt x="20681" y="215170"/>
                      <a:pt x="21624" y="213798"/>
                      <a:pt x="21624" y="213456"/>
                    </a:cubicBezTo>
                    <a:cubicBezTo>
                      <a:pt x="21624" y="213113"/>
                      <a:pt x="22053" y="212341"/>
                      <a:pt x="22910" y="211141"/>
                    </a:cubicBezTo>
                    <a:cubicBezTo>
                      <a:pt x="25311" y="207712"/>
                      <a:pt x="27325" y="204540"/>
                      <a:pt x="28954" y="201626"/>
                    </a:cubicBezTo>
                    <a:cubicBezTo>
                      <a:pt x="30583" y="198711"/>
                      <a:pt x="32083" y="195196"/>
                      <a:pt x="33454" y="191081"/>
                    </a:cubicBezTo>
                    <a:cubicBezTo>
                      <a:pt x="33797" y="190053"/>
                      <a:pt x="34140" y="189238"/>
                      <a:pt x="34483" y="188638"/>
                    </a:cubicBezTo>
                    <a:cubicBezTo>
                      <a:pt x="34826" y="188038"/>
                      <a:pt x="35169" y="187224"/>
                      <a:pt x="35512" y="186195"/>
                    </a:cubicBezTo>
                    <a:cubicBezTo>
                      <a:pt x="35855" y="185338"/>
                      <a:pt x="36155" y="184609"/>
                      <a:pt x="36412" y="184009"/>
                    </a:cubicBezTo>
                    <a:cubicBezTo>
                      <a:pt x="36669" y="183409"/>
                      <a:pt x="36969" y="182680"/>
                      <a:pt x="37312" y="181823"/>
                    </a:cubicBezTo>
                    <a:cubicBezTo>
                      <a:pt x="38341" y="179423"/>
                      <a:pt x="39027" y="177837"/>
                      <a:pt x="39370" y="177065"/>
                    </a:cubicBezTo>
                    <a:cubicBezTo>
                      <a:pt x="39712" y="176294"/>
                      <a:pt x="40055" y="175308"/>
                      <a:pt x="40398" y="174108"/>
                    </a:cubicBezTo>
                    <a:cubicBezTo>
                      <a:pt x="41427" y="171879"/>
                      <a:pt x="42113" y="169864"/>
                      <a:pt x="42456" y="168064"/>
                    </a:cubicBezTo>
                    <a:cubicBezTo>
                      <a:pt x="42799" y="166264"/>
                      <a:pt x="43141" y="164850"/>
                      <a:pt x="43484" y="163821"/>
                    </a:cubicBezTo>
                    <a:cubicBezTo>
                      <a:pt x="43656" y="163306"/>
                      <a:pt x="43999" y="162535"/>
                      <a:pt x="44513" y="161506"/>
                    </a:cubicBezTo>
                    <a:cubicBezTo>
                      <a:pt x="44684" y="160992"/>
                      <a:pt x="45199" y="157992"/>
                      <a:pt x="46056" y="152505"/>
                    </a:cubicBezTo>
                    <a:cubicBezTo>
                      <a:pt x="46913" y="147019"/>
                      <a:pt x="47856" y="141104"/>
                      <a:pt x="48885" y="134760"/>
                    </a:cubicBezTo>
                    <a:cubicBezTo>
                      <a:pt x="49914" y="128416"/>
                      <a:pt x="50642" y="122587"/>
                      <a:pt x="51071" y="117272"/>
                    </a:cubicBezTo>
                    <a:cubicBezTo>
                      <a:pt x="51500" y="111957"/>
                      <a:pt x="51542" y="108871"/>
                      <a:pt x="51200" y="108014"/>
                    </a:cubicBezTo>
                    <a:cubicBezTo>
                      <a:pt x="50171" y="106985"/>
                      <a:pt x="49185" y="105356"/>
                      <a:pt x="48242" y="103128"/>
                    </a:cubicBezTo>
                    <a:cubicBezTo>
                      <a:pt x="47299" y="100899"/>
                      <a:pt x="46742" y="99527"/>
                      <a:pt x="46570" y="99013"/>
                    </a:cubicBezTo>
                    <a:cubicBezTo>
                      <a:pt x="46228" y="98327"/>
                      <a:pt x="46056" y="97813"/>
                      <a:pt x="46056" y="97470"/>
                    </a:cubicBezTo>
                    <a:cubicBezTo>
                      <a:pt x="46056" y="97127"/>
                      <a:pt x="45970" y="96784"/>
                      <a:pt x="45799" y="96441"/>
                    </a:cubicBezTo>
                    <a:cubicBezTo>
                      <a:pt x="45627" y="95927"/>
                      <a:pt x="45542" y="95455"/>
                      <a:pt x="45542" y="95027"/>
                    </a:cubicBezTo>
                    <a:cubicBezTo>
                      <a:pt x="45542" y="94598"/>
                      <a:pt x="45456" y="94212"/>
                      <a:pt x="45285" y="93869"/>
                    </a:cubicBezTo>
                    <a:cubicBezTo>
                      <a:pt x="44599" y="94212"/>
                      <a:pt x="43870" y="94812"/>
                      <a:pt x="43099" y="95669"/>
                    </a:cubicBezTo>
                    <a:cubicBezTo>
                      <a:pt x="42327" y="96527"/>
                      <a:pt x="41427" y="97984"/>
                      <a:pt x="40398" y="100041"/>
                    </a:cubicBezTo>
                    <a:cubicBezTo>
                      <a:pt x="39198" y="99699"/>
                      <a:pt x="38469" y="99527"/>
                      <a:pt x="38212" y="99527"/>
                    </a:cubicBezTo>
                    <a:cubicBezTo>
                      <a:pt x="37955" y="99527"/>
                      <a:pt x="37569" y="99013"/>
                      <a:pt x="37055" y="97984"/>
                    </a:cubicBezTo>
                    <a:cubicBezTo>
                      <a:pt x="36026" y="96270"/>
                      <a:pt x="34955" y="94598"/>
                      <a:pt x="33840" y="92969"/>
                    </a:cubicBezTo>
                    <a:cubicBezTo>
                      <a:pt x="32726" y="91340"/>
                      <a:pt x="31569" y="89669"/>
                      <a:pt x="30368" y="87954"/>
                    </a:cubicBezTo>
                    <a:cubicBezTo>
                      <a:pt x="29340" y="86754"/>
                      <a:pt x="28611" y="85682"/>
                      <a:pt x="28182" y="84739"/>
                    </a:cubicBezTo>
                    <a:cubicBezTo>
                      <a:pt x="27754" y="83797"/>
                      <a:pt x="27454" y="82125"/>
                      <a:pt x="27282" y="79725"/>
                    </a:cubicBezTo>
                    <a:cubicBezTo>
                      <a:pt x="27282" y="78353"/>
                      <a:pt x="27239" y="77367"/>
                      <a:pt x="27154" y="76767"/>
                    </a:cubicBezTo>
                    <a:cubicBezTo>
                      <a:pt x="27068" y="76167"/>
                      <a:pt x="27068" y="75610"/>
                      <a:pt x="27154" y="75095"/>
                    </a:cubicBezTo>
                    <a:cubicBezTo>
                      <a:pt x="27239" y="74581"/>
                      <a:pt x="27454" y="74110"/>
                      <a:pt x="27797" y="73681"/>
                    </a:cubicBezTo>
                    <a:cubicBezTo>
                      <a:pt x="28140" y="73252"/>
                      <a:pt x="28482" y="72524"/>
                      <a:pt x="28825" y="71495"/>
                    </a:cubicBezTo>
                    <a:cubicBezTo>
                      <a:pt x="29854" y="71666"/>
                      <a:pt x="30669" y="71666"/>
                      <a:pt x="31269" y="71495"/>
                    </a:cubicBezTo>
                    <a:cubicBezTo>
                      <a:pt x="31869" y="71324"/>
                      <a:pt x="32769" y="71324"/>
                      <a:pt x="33969" y="71495"/>
                    </a:cubicBezTo>
                    <a:cubicBezTo>
                      <a:pt x="35169" y="71666"/>
                      <a:pt x="36455" y="72009"/>
                      <a:pt x="37826" y="72524"/>
                    </a:cubicBezTo>
                    <a:cubicBezTo>
                      <a:pt x="39198" y="73038"/>
                      <a:pt x="40655" y="73467"/>
                      <a:pt x="42198" y="73810"/>
                    </a:cubicBezTo>
                    <a:cubicBezTo>
                      <a:pt x="43399" y="73981"/>
                      <a:pt x="44942" y="73852"/>
                      <a:pt x="46828" y="73424"/>
                    </a:cubicBezTo>
                    <a:cubicBezTo>
                      <a:pt x="48714" y="72995"/>
                      <a:pt x="50685" y="72524"/>
                      <a:pt x="52743" y="72009"/>
                    </a:cubicBezTo>
                    <a:cubicBezTo>
                      <a:pt x="54800" y="71495"/>
                      <a:pt x="56729" y="70938"/>
                      <a:pt x="58529" y="70338"/>
                    </a:cubicBezTo>
                    <a:cubicBezTo>
                      <a:pt x="60329" y="69738"/>
                      <a:pt x="61829" y="69095"/>
                      <a:pt x="63030" y="68409"/>
                    </a:cubicBezTo>
                    <a:cubicBezTo>
                      <a:pt x="64058" y="68066"/>
                      <a:pt x="64916" y="67766"/>
                      <a:pt x="65601" y="67509"/>
                    </a:cubicBezTo>
                    <a:cubicBezTo>
                      <a:pt x="66287" y="67252"/>
                      <a:pt x="67059" y="66952"/>
                      <a:pt x="67916" y="66609"/>
                    </a:cubicBezTo>
                    <a:cubicBezTo>
                      <a:pt x="68773" y="66266"/>
                      <a:pt x="69588" y="66051"/>
                      <a:pt x="70359" y="65966"/>
                    </a:cubicBezTo>
                    <a:cubicBezTo>
                      <a:pt x="71131" y="65880"/>
                      <a:pt x="71945" y="65580"/>
                      <a:pt x="72802" y="65066"/>
                    </a:cubicBezTo>
                    <a:cubicBezTo>
                      <a:pt x="74517" y="64723"/>
                      <a:pt x="76146" y="64208"/>
                      <a:pt x="77689" y="63523"/>
                    </a:cubicBezTo>
                    <a:cubicBezTo>
                      <a:pt x="79232" y="62837"/>
                      <a:pt x="80946" y="62237"/>
                      <a:pt x="82832" y="61722"/>
                    </a:cubicBezTo>
                    <a:cubicBezTo>
                      <a:pt x="83347" y="61551"/>
                      <a:pt x="83904" y="61379"/>
                      <a:pt x="84504" y="61208"/>
                    </a:cubicBezTo>
                    <a:cubicBezTo>
                      <a:pt x="85104" y="61037"/>
                      <a:pt x="85661" y="60865"/>
                      <a:pt x="86175" y="60694"/>
                    </a:cubicBezTo>
                    <a:lnTo>
                      <a:pt x="97491" y="57350"/>
                    </a:lnTo>
                    <a:cubicBezTo>
                      <a:pt x="97491" y="56322"/>
                      <a:pt x="97491" y="55293"/>
                      <a:pt x="97491" y="54264"/>
                    </a:cubicBezTo>
                    <a:cubicBezTo>
                      <a:pt x="97491" y="53236"/>
                      <a:pt x="97405" y="52207"/>
                      <a:pt x="97234" y="51178"/>
                    </a:cubicBezTo>
                    <a:cubicBezTo>
                      <a:pt x="97062" y="50149"/>
                      <a:pt x="96848" y="49378"/>
                      <a:pt x="96591" y="48864"/>
                    </a:cubicBezTo>
                    <a:cubicBezTo>
                      <a:pt x="96334" y="48349"/>
                      <a:pt x="96034" y="47663"/>
                      <a:pt x="95691" y="46806"/>
                    </a:cubicBezTo>
                    <a:cubicBezTo>
                      <a:pt x="94662" y="44920"/>
                      <a:pt x="93805" y="43892"/>
                      <a:pt x="93119" y="43720"/>
                    </a:cubicBezTo>
                    <a:cubicBezTo>
                      <a:pt x="92776" y="43720"/>
                      <a:pt x="92048" y="43549"/>
                      <a:pt x="90933" y="43206"/>
                    </a:cubicBezTo>
                    <a:cubicBezTo>
                      <a:pt x="89819" y="42863"/>
                      <a:pt x="88619" y="42391"/>
                      <a:pt x="87333" y="41791"/>
                    </a:cubicBezTo>
                    <a:cubicBezTo>
                      <a:pt x="86047" y="41191"/>
                      <a:pt x="84889" y="40677"/>
                      <a:pt x="83861" y="40248"/>
                    </a:cubicBezTo>
                    <a:cubicBezTo>
                      <a:pt x="82832" y="39820"/>
                      <a:pt x="82146" y="39605"/>
                      <a:pt x="81803" y="39605"/>
                    </a:cubicBezTo>
                    <a:cubicBezTo>
                      <a:pt x="81461" y="39262"/>
                      <a:pt x="81289" y="39134"/>
                      <a:pt x="81289" y="39220"/>
                    </a:cubicBezTo>
                    <a:cubicBezTo>
                      <a:pt x="81289" y="39305"/>
                      <a:pt x="81203" y="39005"/>
                      <a:pt x="81032" y="38319"/>
                    </a:cubicBezTo>
                    <a:cubicBezTo>
                      <a:pt x="80689" y="37462"/>
                      <a:pt x="80303" y="36905"/>
                      <a:pt x="79875" y="36648"/>
                    </a:cubicBezTo>
                    <a:cubicBezTo>
                      <a:pt x="79446" y="36391"/>
                      <a:pt x="79060" y="36176"/>
                      <a:pt x="78717" y="36005"/>
                    </a:cubicBezTo>
                    <a:cubicBezTo>
                      <a:pt x="78374" y="35833"/>
                      <a:pt x="77989" y="35619"/>
                      <a:pt x="77560" y="35362"/>
                    </a:cubicBezTo>
                    <a:cubicBezTo>
                      <a:pt x="77131" y="35105"/>
                      <a:pt x="76489" y="34633"/>
                      <a:pt x="75631" y="33947"/>
                    </a:cubicBezTo>
                    <a:cubicBezTo>
                      <a:pt x="75288" y="33605"/>
                      <a:pt x="74860" y="33347"/>
                      <a:pt x="74345" y="33176"/>
                    </a:cubicBezTo>
                    <a:cubicBezTo>
                      <a:pt x="73831" y="33004"/>
                      <a:pt x="73317" y="32747"/>
                      <a:pt x="72802" y="32404"/>
                    </a:cubicBezTo>
                    <a:cubicBezTo>
                      <a:pt x="71088" y="31204"/>
                      <a:pt x="69930" y="30218"/>
                      <a:pt x="69330" y="29447"/>
                    </a:cubicBezTo>
                    <a:cubicBezTo>
                      <a:pt x="68730" y="28675"/>
                      <a:pt x="68216" y="28032"/>
                      <a:pt x="67787" y="27518"/>
                    </a:cubicBezTo>
                    <a:cubicBezTo>
                      <a:pt x="67359" y="27004"/>
                      <a:pt x="66973" y="26361"/>
                      <a:pt x="66630" y="25589"/>
                    </a:cubicBezTo>
                    <a:cubicBezTo>
                      <a:pt x="66287" y="24818"/>
                      <a:pt x="65687" y="23660"/>
                      <a:pt x="64830" y="22117"/>
                    </a:cubicBezTo>
                    <a:cubicBezTo>
                      <a:pt x="64487" y="21432"/>
                      <a:pt x="63973" y="20403"/>
                      <a:pt x="63287" y="19031"/>
                    </a:cubicBezTo>
                    <a:cubicBezTo>
                      <a:pt x="62601" y="17660"/>
                      <a:pt x="62344" y="16631"/>
                      <a:pt x="62515" y="15945"/>
                    </a:cubicBezTo>
                    <a:cubicBezTo>
                      <a:pt x="62858" y="14745"/>
                      <a:pt x="63030" y="14274"/>
                      <a:pt x="63030" y="14531"/>
                    </a:cubicBezTo>
                    <a:cubicBezTo>
                      <a:pt x="63030" y="14788"/>
                      <a:pt x="63030" y="14316"/>
                      <a:pt x="63030" y="13116"/>
                    </a:cubicBezTo>
                    <a:cubicBezTo>
                      <a:pt x="62687" y="11230"/>
                      <a:pt x="62687" y="10030"/>
                      <a:pt x="63030" y="9516"/>
                    </a:cubicBezTo>
                    <a:cubicBezTo>
                      <a:pt x="64230" y="6944"/>
                      <a:pt x="66159" y="5872"/>
                      <a:pt x="68816" y="6301"/>
                    </a:cubicBezTo>
                    <a:close/>
                    <a:moveTo>
                      <a:pt x="909174" y="3086"/>
                    </a:moveTo>
                    <a:cubicBezTo>
                      <a:pt x="912431" y="3086"/>
                      <a:pt x="914917" y="3686"/>
                      <a:pt x="916632" y="4887"/>
                    </a:cubicBezTo>
                    <a:cubicBezTo>
                      <a:pt x="917660" y="5230"/>
                      <a:pt x="918260" y="5615"/>
                      <a:pt x="918432" y="6044"/>
                    </a:cubicBezTo>
                    <a:cubicBezTo>
                      <a:pt x="918603" y="6473"/>
                      <a:pt x="919032" y="7030"/>
                      <a:pt x="919718" y="7716"/>
                    </a:cubicBezTo>
                    <a:lnTo>
                      <a:pt x="923061" y="11316"/>
                    </a:lnTo>
                    <a:lnTo>
                      <a:pt x="923215" y="11522"/>
                    </a:lnTo>
                    <a:lnTo>
                      <a:pt x="923318" y="11573"/>
                    </a:lnTo>
                    <a:cubicBezTo>
                      <a:pt x="923661" y="12088"/>
                      <a:pt x="924090" y="12388"/>
                      <a:pt x="924604" y="12473"/>
                    </a:cubicBezTo>
                    <a:cubicBezTo>
                      <a:pt x="925118" y="12559"/>
                      <a:pt x="925718" y="12773"/>
                      <a:pt x="926404" y="13116"/>
                    </a:cubicBezTo>
                    <a:cubicBezTo>
                      <a:pt x="927090" y="13459"/>
                      <a:pt x="927690" y="13888"/>
                      <a:pt x="928205" y="14402"/>
                    </a:cubicBezTo>
                    <a:cubicBezTo>
                      <a:pt x="928890" y="14916"/>
                      <a:pt x="929319" y="15088"/>
                      <a:pt x="929490" y="14916"/>
                    </a:cubicBezTo>
                    <a:cubicBezTo>
                      <a:pt x="929662" y="14745"/>
                      <a:pt x="930091" y="14916"/>
                      <a:pt x="930776" y="15431"/>
                    </a:cubicBezTo>
                    <a:cubicBezTo>
                      <a:pt x="931462" y="15774"/>
                      <a:pt x="931976" y="16202"/>
                      <a:pt x="932319" y="16717"/>
                    </a:cubicBezTo>
                    <a:cubicBezTo>
                      <a:pt x="932662" y="17231"/>
                      <a:pt x="933262" y="17660"/>
                      <a:pt x="934119" y="18003"/>
                    </a:cubicBezTo>
                    <a:cubicBezTo>
                      <a:pt x="934291" y="18174"/>
                      <a:pt x="934934" y="18731"/>
                      <a:pt x="936048" y="19674"/>
                    </a:cubicBezTo>
                    <a:cubicBezTo>
                      <a:pt x="937163" y="20617"/>
                      <a:pt x="938363" y="21689"/>
                      <a:pt x="939649" y="22889"/>
                    </a:cubicBezTo>
                    <a:cubicBezTo>
                      <a:pt x="940935" y="24089"/>
                      <a:pt x="942049" y="25246"/>
                      <a:pt x="942992" y="26361"/>
                    </a:cubicBezTo>
                    <a:cubicBezTo>
                      <a:pt x="943935" y="27475"/>
                      <a:pt x="944578" y="28118"/>
                      <a:pt x="944921" y="28290"/>
                    </a:cubicBezTo>
                    <a:cubicBezTo>
                      <a:pt x="945092" y="28632"/>
                      <a:pt x="945521" y="29147"/>
                      <a:pt x="946207" y="29833"/>
                    </a:cubicBezTo>
                    <a:cubicBezTo>
                      <a:pt x="947235" y="31547"/>
                      <a:pt x="947536" y="33390"/>
                      <a:pt x="947107" y="35362"/>
                    </a:cubicBezTo>
                    <a:cubicBezTo>
                      <a:pt x="946678" y="37334"/>
                      <a:pt x="945607" y="38662"/>
                      <a:pt x="943892" y="39348"/>
                    </a:cubicBezTo>
                    <a:cubicBezTo>
                      <a:pt x="942692" y="39691"/>
                      <a:pt x="942006" y="39648"/>
                      <a:pt x="941835" y="39220"/>
                    </a:cubicBezTo>
                    <a:cubicBezTo>
                      <a:pt x="941663" y="38791"/>
                      <a:pt x="940206" y="38577"/>
                      <a:pt x="937463" y="38577"/>
                    </a:cubicBezTo>
                    <a:cubicBezTo>
                      <a:pt x="937291" y="39777"/>
                      <a:pt x="936863" y="40420"/>
                      <a:pt x="936177" y="40505"/>
                    </a:cubicBezTo>
                    <a:cubicBezTo>
                      <a:pt x="935491" y="40591"/>
                      <a:pt x="934805" y="41063"/>
                      <a:pt x="934119" y="41920"/>
                    </a:cubicBezTo>
                    <a:cubicBezTo>
                      <a:pt x="933777" y="42263"/>
                      <a:pt x="933434" y="42863"/>
                      <a:pt x="933091" y="43720"/>
                    </a:cubicBezTo>
                    <a:cubicBezTo>
                      <a:pt x="932748" y="44577"/>
                      <a:pt x="932576" y="45435"/>
                      <a:pt x="932576" y="46292"/>
                    </a:cubicBezTo>
                    <a:cubicBezTo>
                      <a:pt x="933262" y="45949"/>
                      <a:pt x="933862" y="45735"/>
                      <a:pt x="934377" y="45649"/>
                    </a:cubicBezTo>
                    <a:cubicBezTo>
                      <a:pt x="934891" y="45563"/>
                      <a:pt x="935491" y="45435"/>
                      <a:pt x="936177" y="45263"/>
                    </a:cubicBezTo>
                    <a:cubicBezTo>
                      <a:pt x="937549" y="45092"/>
                      <a:pt x="938320" y="44792"/>
                      <a:pt x="938491" y="44363"/>
                    </a:cubicBezTo>
                    <a:cubicBezTo>
                      <a:pt x="938663" y="43934"/>
                      <a:pt x="939863" y="43549"/>
                      <a:pt x="942092" y="43206"/>
                    </a:cubicBezTo>
                    <a:lnTo>
                      <a:pt x="942349" y="43206"/>
                    </a:lnTo>
                    <a:lnTo>
                      <a:pt x="946721" y="42434"/>
                    </a:lnTo>
                    <a:cubicBezTo>
                      <a:pt x="948093" y="42263"/>
                      <a:pt x="949979" y="42520"/>
                      <a:pt x="952379" y="43206"/>
                    </a:cubicBezTo>
                    <a:lnTo>
                      <a:pt x="956237" y="43720"/>
                    </a:lnTo>
                    <a:cubicBezTo>
                      <a:pt x="957608" y="44063"/>
                      <a:pt x="958466" y="44192"/>
                      <a:pt x="958808" y="44106"/>
                    </a:cubicBezTo>
                    <a:cubicBezTo>
                      <a:pt x="959151" y="44020"/>
                      <a:pt x="959366" y="43977"/>
                      <a:pt x="959451" y="43977"/>
                    </a:cubicBezTo>
                    <a:cubicBezTo>
                      <a:pt x="959537" y="43977"/>
                      <a:pt x="959751" y="44063"/>
                      <a:pt x="960094" y="44234"/>
                    </a:cubicBezTo>
                    <a:cubicBezTo>
                      <a:pt x="960437" y="44406"/>
                      <a:pt x="961123" y="44663"/>
                      <a:pt x="962152" y="45006"/>
                    </a:cubicBezTo>
                    <a:cubicBezTo>
                      <a:pt x="962838" y="45006"/>
                      <a:pt x="963266" y="45092"/>
                      <a:pt x="963437" y="45263"/>
                    </a:cubicBezTo>
                    <a:cubicBezTo>
                      <a:pt x="965152" y="46120"/>
                      <a:pt x="965581" y="47535"/>
                      <a:pt x="964723" y="49507"/>
                    </a:cubicBezTo>
                    <a:cubicBezTo>
                      <a:pt x="963866" y="51478"/>
                      <a:pt x="963180" y="52635"/>
                      <a:pt x="962666" y="52978"/>
                    </a:cubicBezTo>
                    <a:cubicBezTo>
                      <a:pt x="962495" y="53150"/>
                      <a:pt x="962109" y="53236"/>
                      <a:pt x="961509" y="53236"/>
                    </a:cubicBezTo>
                    <a:cubicBezTo>
                      <a:pt x="960909" y="53236"/>
                      <a:pt x="960351" y="53407"/>
                      <a:pt x="959837" y="53750"/>
                    </a:cubicBezTo>
                    <a:cubicBezTo>
                      <a:pt x="959151" y="53921"/>
                      <a:pt x="958594" y="53964"/>
                      <a:pt x="958165" y="53878"/>
                    </a:cubicBezTo>
                    <a:cubicBezTo>
                      <a:pt x="957737" y="53793"/>
                      <a:pt x="957351" y="53836"/>
                      <a:pt x="957008" y="54007"/>
                    </a:cubicBezTo>
                    <a:cubicBezTo>
                      <a:pt x="955636" y="54179"/>
                      <a:pt x="954522" y="54307"/>
                      <a:pt x="953665" y="54393"/>
                    </a:cubicBezTo>
                    <a:cubicBezTo>
                      <a:pt x="952808" y="54479"/>
                      <a:pt x="951865" y="54693"/>
                      <a:pt x="950836" y="55036"/>
                    </a:cubicBezTo>
                    <a:cubicBezTo>
                      <a:pt x="949807" y="55550"/>
                      <a:pt x="948864" y="55893"/>
                      <a:pt x="948007" y="56064"/>
                    </a:cubicBezTo>
                    <a:cubicBezTo>
                      <a:pt x="947150" y="56236"/>
                      <a:pt x="946721" y="56836"/>
                      <a:pt x="946721" y="57865"/>
                    </a:cubicBezTo>
                    <a:cubicBezTo>
                      <a:pt x="947578" y="58036"/>
                      <a:pt x="948264" y="58636"/>
                      <a:pt x="948779" y="59665"/>
                    </a:cubicBezTo>
                    <a:cubicBezTo>
                      <a:pt x="949636" y="60865"/>
                      <a:pt x="949636" y="62194"/>
                      <a:pt x="948779" y="63651"/>
                    </a:cubicBezTo>
                    <a:cubicBezTo>
                      <a:pt x="947921" y="65108"/>
                      <a:pt x="947321" y="66266"/>
                      <a:pt x="946978" y="67123"/>
                    </a:cubicBezTo>
                    <a:cubicBezTo>
                      <a:pt x="946635" y="67809"/>
                      <a:pt x="946335" y="68580"/>
                      <a:pt x="946078" y="69438"/>
                    </a:cubicBezTo>
                    <a:cubicBezTo>
                      <a:pt x="945821" y="70295"/>
                      <a:pt x="945521" y="71152"/>
                      <a:pt x="945178" y="72009"/>
                    </a:cubicBezTo>
                    <a:cubicBezTo>
                      <a:pt x="944835" y="73038"/>
                      <a:pt x="944535" y="73895"/>
                      <a:pt x="944278" y="74581"/>
                    </a:cubicBezTo>
                    <a:cubicBezTo>
                      <a:pt x="944021" y="75267"/>
                      <a:pt x="943635" y="76124"/>
                      <a:pt x="943121" y="77153"/>
                    </a:cubicBezTo>
                    <a:cubicBezTo>
                      <a:pt x="942606" y="78182"/>
                      <a:pt x="941878" y="79725"/>
                      <a:pt x="940935" y="81782"/>
                    </a:cubicBezTo>
                    <a:cubicBezTo>
                      <a:pt x="939992" y="83839"/>
                      <a:pt x="939092" y="85297"/>
                      <a:pt x="938234" y="86154"/>
                    </a:cubicBezTo>
                    <a:cubicBezTo>
                      <a:pt x="937891" y="86497"/>
                      <a:pt x="937720" y="86754"/>
                      <a:pt x="937720" y="86925"/>
                    </a:cubicBezTo>
                    <a:cubicBezTo>
                      <a:pt x="937720" y="87097"/>
                      <a:pt x="937634" y="87440"/>
                      <a:pt x="937463" y="87954"/>
                    </a:cubicBezTo>
                    <a:cubicBezTo>
                      <a:pt x="937120" y="89154"/>
                      <a:pt x="936863" y="89712"/>
                      <a:pt x="936691" y="89626"/>
                    </a:cubicBezTo>
                    <a:cubicBezTo>
                      <a:pt x="936520" y="89540"/>
                      <a:pt x="936177" y="89669"/>
                      <a:pt x="935663" y="90012"/>
                    </a:cubicBezTo>
                    <a:cubicBezTo>
                      <a:pt x="935491" y="90354"/>
                      <a:pt x="935191" y="91169"/>
                      <a:pt x="934762" y="92455"/>
                    </a:cubicBezTo>
                    <a:cubicBezTo>
                      <a:pt x="934334" y="93741"/>
                      <a:pt x="934119" y="94641"/>
                      <a:pt x="934119" y="95155"/>
                    </a:cubicBezTo>
                    <a:cubicBezTo>
                      <a:pt x="934462" y="95155"/>
                      <a:pt x="935234" y="95155"/>
                      <a:pt x="936434" y="95155"/>
                    </a:cubicBezTo>
                    <a:cubicBezTo>
                      <a:pt x="937634" y="95155"/>
                      <a:pt x="938963" y="95069"/>
                      <a:pt x="940420" y="94898"/>
                    </a:cubicBezTo>
                    <a:cubicBezTo>
                      <a:pt x="941878" y="94726"/>
                      <a:pt x="943292" y="94555"/>
                      <a:pt x="944664" y="94384"/>
                    </a:cubicBezTo>
                    <a:cubicBezTo>
                      <a:pt x="946035" y="94212"/>
                      <a:pt x="946978" y="94126"/>
                      <a:pt x="947493" y="94126"/>
                    </a:cubicBezTo>
                    <a:lnTo>
                      <a:pt x="950836" y="94126"/>
                    </a:lnTo>
                    <a:cubicBezTo>
                      <a:pt x="951179" y="93955"/>
                      <a:pt x="951693" y="93869"/>
                      <a:pt x="952379" y="93869"/>
                    </a:cubicBezTo>
                    <a:cubicBezTo>
                      <a:pt x="952893" y="93869"/>
                      <a:pt x="953408" y="93783"/>
                      <a:pt x="953922" y="93612"/>
                    </a:cubicBezTo>
                    <a:lnTo>
                      <a:pt x="958294" y="92841"/>
                    </a:lnTo>
                    <a:lnTo>
                      <a:pt x="958551" y="92841"/>
                    </a:lnTo>
                    <a:cubicBezTo>
                      <a:pt x="959580" y="92498"/>
                      <a:pt x="960437" y="92369"/>
                      <a:pt x="961123" y="92455"/>
                    </a:cubicBezTo>
                    <a:cubicBezTo>
                      <a:pt x="961809" y="92540"/>
                      <a:pt x="962666" y="92498"/>
                      <a:pt x="963695" y="92326"/>
                    </a:cubicBezTo>
                    <a:lnTo>
                      <a:pt x="964466" y="92326"/>
                    </a:lnTo>
                    <a:cubicBezTo>
                      <a:pt x="965495" y="92155"/>
                      <a:pt x="966181" y="91940"/>
                      <a:pt x="966524" y="91683"/>
                    </a:cubicBezTo>
                    <a:cubicBezTo>
                      <a:pt x="966867" y="91426"/>
                      <a:pt x="967124" y="91340"/>
                      <a:pt x="967295" y="91426"/>
                    </a:cubicBezTo>
                    <a:cubicBezTo>
                      <a:pt x="967467" y="91512"/>
                      <a:pt x="967809" y="91726"/>
                      <a:pt x="968324" y="92069"/>
                    </a:cubicBezTo>
                    <a:cubicBezTo>
                      <a:pt x="968838" y="92412"/>
                      <a:pt x="970038" y="92926"/>
                      <a:pt x="971924" y="93612"/>
                    </a:cubicBezTo>
                    <a:cubicBezTo>
                      <a:pt x="973124" y="93955"/>
                      <a:pt x="974325" y="94298"/>
                      <a:pt x="975525" y="94641"/>
                    </a:cubicBezTo>
                    <a:cubicBezTo>
                      <a:pt x="976725" y="94984"/>
                      <a:pt x="977925" y="95412"/>
                      <a:pt x="979125" y="95927"/>
                    </a:cubicBezTo>
                    <a:cubicBezTo>
                      <a:pt x="980840" y="96784"/>
                      <a:pt x="981868" y="98327"/>
                      <a:pt x="982211" y="100556"/>
                    </a:cubicBezTo>
                    <a:cubicBezTo>
                      <a:pt x="981183" y="100899"/>
                      <a:pt x="980368" y="101284"/>
                      <a:pt x="979768" y="101713"/>
                    </a:cubicBezTo>
                    <a:cubicBezTo>
                      <a:pt x="979168" y="102142"/>
                      <a:pt x="978354" y="102527"/>
                      <a:pt x="977325" y="102870"/>
                    </a:cubicBezTo>
                    <a:cubicBezTo>
                      <a:pt x="976296" y="103213"/>
                      <a:pt x="974367" y="103599"/>
                      <a:pt x="971539" y="104028"/>
                    </a:cubicBezTo>
                    <a:cubicBezTo>
                      <a:pt x="968710" y="104456"/>
                      <a:pt x="966609" y="104842"/>
                      <a:pt x="965238" y="105185"/>
                    </a:cubicBezTo>
                    <a:lnTo>
                      <a:pt x="960608" y="105442"/>
                    </a:lnTo>
                    <a:cubicBezTo>
                      <a:pt x="960437" y="105442"/>
                      <a:pt x="960266" y="105485"/>
                      <a:pt x="960094" y="105571"/>
                    </a:cubicBezTo>
                    <a:cubicBezTo>
                      <a:pt x="959923" y="105656"/>
                      <a:pt x="959666" y="105699"/>
                      <a:pt x="959323" y="105699"/>
                    </a:cubicBezTo>
                    <a:cubicBezTo>
                      <a:pt x="958637" y="105699"/>
                      <a:pt x="958080" y="105742"/>
                      <a:pt x="957651" y="105828"/>
                    </a:cubicBezTo>
                    <a:cubicBezTo>
                      <a:pt x="957222" y="105914"/>
                      <a:pt x="956751" y="106128"/>
                      <a:pt x="956237" y="106471"/>
                    </a:cubicBezTo>
                    <a:lnTo>
                      <a:pt x="953408" y="106985"/>
                    </a:lnTo>
                    <a:cubicBezTo>
                      <a:pt x="952036" y="107328"/>
                      <a:pt x="950707" y="107757"/>
                      <a:pt x="949421" y="108271"/>
                    </a:cubicBezTo>
                    <a:cubicBezTo>
                      <a:pt x="948136" y="108785"/>
                      <a:pt x="946807" y="109300"/>
                      <a:pt x="945435" y="109814"/>
                    </a:cubicBezTo>
                    <a:cubicBezTo>
                      <a:pt x="944578" y="109986"/>
                      <a:pt x="943592" y="110028"/>
                      <a:pt x="942478" y="109943"/>
                    </a:cubicBezTo>
                    <a:cubicBezTo>
                      <a:pt x="941363" y="109857"/>
                      <a:pt x="940377" y="110071"/>
                      <a:pt x="939520" y="110586"/>
                    </a:cubicBezTo>
                    <a:cubicBezTo>
                      <a:pt x="939349" y="110757"/>
                      <a:pt x="939049" y="111014"/>
                      <a:pt x="938620" y="111357"/>
                    </a:cubicBezTo>
                    <a:cubicBezTo>
                      <a:pt x="938191" y="111700"/>
                      <a:pt x="937891" y="111957"/>
                      <a:pt x="937720" y="112129"/>
                    </a:cubicBezTo>
                    <a:cubicBezTo>
                      <a:pt x="939263" y="113157"/>
                      <a:pt x="940292" y="113543"/>
                      <a:pt x="940806" y="113286"/>
                    </a:cubicBezTo>
                    <a:cubicBezTo>
                      <a:pt x="941320" y="113029"/>
                      <a:pt x="942092" y="112986"/>
                      <a:pt x="943121" y="113157"/>
                    </a:cubicBezTo>
                    <a:cubicBezTo>
                      <a:pt x="944149" y="113500"/>
                      <a:pt x="945264" y="113843"/>
                      <a:pt x="946464" y="114186"/>
                    </a:cubicBezTo>
                    <a:cubicBezTo>
                      <a:pt x="947664" y="114529"/>
                      <a:pt x="948864" y="114958"/>
                      <a:pt x="950064" y="115472"/>
                    </a:cubicBezTo>
                    <a:cubicBezTo>
                      <a:pt x="950236" y="115472"/>
                      <a:pt x="950493" y="115643"/>
                      <a:pt x="950836" y="115986"/>
                    </a:cubicBezTo>
                    <a:cubicBezTo>
                      <a:pt x="951522" y="116329"/>
                      <a:pt x="952122" y="116629"/>
                      <a:pt x="952636" y="116886"/>
                    </a:cubicBezTo>
                    <a:cubicBezTo>
                      <a:pt x="953151" y="117144"/>
                      <a:pt x="953751" y="117615"/>
                      <a:pt x="954436" y="118301"/>
                    </a:cubicBezTo>
                    <a:cubicBezTo>
                      <a:pt x="955465" y="119158"/>
                      <a:pt x="956237" y="119630"/>
                      <a:pt x="956751" y="119715"/>
                    </a:cubicBezTo>
                    <a:cubicBezTo>
                      <a:pt x="957265" y="119801"/>
                      <a:pt x="957951" y="120187"/>
                      <a:pt x="958808" y="120873"/>
                    </a:cubicBezTo>
                    <a:cubicBezTo>
                      <a:pt x="959151" y="121215"/>
                      <a:pt x="959623" y="121558"/>
                      <a:pt x="960223" y="121901"/>
                    </a:cubicBezTo>
                    <a:cubicBezTo>
                      <a:pt x="960823" y="122244"/>
                      <a:pt x="961380" y="122673"/>
                      <a:pt x="961894" y="123187"/>
                    </a:cubicBezTo>
                    <a:lnTo>
                      <a:pt x="961894" y="123444"/>
                    </a:lnTo>
                    <a:cubicBezTo>
                      <a:pt x="963266" y="124473"/>
                      <a:pt x="964766" y="125459"/>
                      <a:pt x="966395" y="126402"/>
                    </a:cubicBezTo>
                    <a:cubicBezTo>
                      <a:pt x="968024" y="127345"/>
                      <a:pt x="969010" y="128759"/>
                      <a:pt x="969353" y="130645"/>
                    </a:cubicBezTo>
                    <a:cubicBezTo>
                      <a:pt x="970210" y="133388"/>
                      <a:pt x="971067" y="134974"/>
                      <a:pt x="971924" y="135403"/>
                    </a:cubicBezTo>
                    <a:cubicBezTo>
                      <a:pt x="972782" y="135832"/>
                      <a:pt x="973382" y="136903"/>
                      <a:pt x="973725" y="138618"/>
                    </a:cubicBezTo>
                    <a:cubicBezTo>
                      <a:pt x="972696" y="138961"/>
                      <a:pt x="971924" y="139261"/>
                      <a:pt x="971410" y="139518"/>
                    </a:cubicBezTo>
                    <a:cubicBezTo>
                      <a:pt x="970896" y="139775"/>
                      <a:pt x="970038" y="139989"/>
                      <a:pt x="968838" y="140161"/>
                    </a:cubicBezTo>
                    <a:cubicBezTo>
                      <a:pt x="967809" y="140332"/>
                      <a:pt x="966738" y="140375"/>
                      <a:pt x="965623" y="140289"/>
                    </a:cubicBezTo>
                    <a:cubicBezTo>
                      <a:pt x="964509" y="140204"/>
                      <a:pt x="963523" y="140075"/>
                      <a:pt x="962666" y="139904"/>
                    </a:cubicBezTo>
                    <a:cubicBezTo>
                      <a:pt x="961294" y="139732"/>
                      <a:pt x="960094" y="140118"/>
                      <a:pt x="959065" y="141061"/>
                    </a:cubicBezTo>
                    <a:cubicBezTo>
                      <a:pt x="958037" y="142004"/>
                      <a:pt x="957222" y="143161"/>
                      <a:pt x="956622" y="144533"/>
                    </a:cubicBezTo>
                    <a:cubicBezTo>
                      <a:pt x="956022" y="145904"/>
                      <a:pt x="955508" y="147276"/>
                      <a:pt x="955079" y="148647"/>
                    </a:cubicBezTo>
                    <a:cubicBezTo>
                      <a:pt x="954651" y="150019"/>
                      <a:pt x="954265" y="151134"/>
                      <a:pt x="953922" y="151991"/>
                    </a:cubicBezTo>
                    <a:cubicBezTo>
                      <a:pt x="953579" y="152677"/>
                      <a:pt x="953408" y="153877"/>
                      <a:pt x="953408" y="155591"/>
                    </a:cubicBezTo>
                    <a:cubicBezTo>
                      <a:pt x="953065" y="157477"/>
                      <a:pt x="952679" y="159192"/>
                      <a:pt x="952250" y="160735"/>
                    </a:cubicBezTo>
                    <a:cubicBezTo>
                      <a:pt x="951822" y="162278"/>
                      <a:pt x="951522" y="163735"/>
                      <a:pt x="951350" y="165107"/>
                    </a:cubicBezTo>
                    <a:cubicBezTo>
                      <a:pt x="951865" y="165450"/>
                      <a:pt x="952165" y="165664"/>
                      <a:pt x="952250" y="165750"/>
                    </a:cubicBezTo>
                    <a:cubicBezTo>
                      <a:pt x="952336" y="165835"/>
                      <a:pt x="952808" y="166050"/>
                      <a:pt x="953665" y="166393"/>
                    </a:cubicBezTo>
                    <a:cubicBezTo>
                      <a:pt x="954522" y="166735"/>
                      <a:pt x="955937" y="167550"/>
                      <a:pt x="957908" y="168836"/>
                    </a:cubicBezTo>
                    <a:cubicBezTo>
                      <a:pt x="959880" y="170122"/>
                      <a:pt x="960866" y="171107"/>
                      <a:pt x="960866" y="171793"/>
                    </a:cubicBezTo>
                    <a:cubicBezTo>
                      <a:pt x="960866" y="174022"/>
                      <a:pt x="960180" y="175779"/>
                      <a:pt x="958808" y="177065"/>
                    </a:cubicBezTo>
                    <a:cubicBezTo>
                      <a:pt x="957437" y="178351"/>
                      <a:pt x="955979" y="179508"/>
                      <a:pt x="954436" y="180537"/>
                    </a:cubicBezTo>
                    <a:cubicBezTo>
                      <a:pt x="954094" y="180880"/>
                      <a:pt x="953708" y="181094"/>
                      <a:pt x="953279" y="181180"/>
                    </a:cubicBezTo>
                    <a:cubicBezTo>
                      <a:pt x="952850" y="181266"/>
                      <a:pt x="952379" y="181394"/>
                      <a:pt x="951865" y="181566"/>
                    </a:cubicBezTo>
                    <a:cubicBezTo>
                      <a:pt x="951007" y="181909"/>
                      <a:pt x="950707" y="182252"/>
                      <a:pt x="950965" y="182595"/>
                    </a:cubicBezTo>
                    <a:cubicBezTo>
                      <a:pt x="951222" y="182937"/>
                      <a:pt x="951093" y="183366"/>
                      <a:pt x="950579" y="183880"/>
                    </a:cubicBezTo>
                    <a:cubicBezTo>
                      <a:pt x="950236" y="184566"/>
                      <a:pt x="949464" y="185081"/>
                      <a:pt x="948264" y="185424"/>
                    </a:cubicBezTo>
                    <a:cubicBezTo>
                      <a:pt x="947750" y="185595"/>
                      <a:pt x="947364" y="185681"/>
                      <a:pt x="947107" y="185681"/>
                    </a:cubicBezTo>
                    <a:cubicBezTo>
                      <a:pt x="946850" y="185681"/>
                      <a:pt x="946550" y="185938"/>
                      <a:pt x="946207" y="186452"/>
                    </a:cubicBezTo>
                    <a:cubicBezTo>
                      <a:pt x="945350" y="187309"/>
                      <a:pt x="944321" y="187481"/>
                      <a:pt x="943121" y="186967"/>
                    </a:cubicBezTo>
                    <a:cubicBezTo>
                      <a:pt x="941921" y="186452"/>
                      <a:pt x="940635" y="186024"/>
                      <a:pt x="939263" y="185681"/>
                    </a:cubicBezTo>
                    <a:cubicBezTo>
                      <a:pt x="938920" y="185681"/>
                      <a:pt x="937549" y="185681"/>
                      <a:pt x="935148" y="185681"/>
                    </a:cubicBezTo>
                    <a:cubicBezTo>
                      <a:pt x="932748" y="185681"/>
                      <a:pt x="930348" y="185852"/>
                      <a:pt x="927947" y="186195"/>
                    </a:cubicBezTo>
                    <a:cubicBezTo>
                      <a:pt x="928290" y="187224"/>
                      <a:pt x="928376" y="188424"/>
                      <a:pt x="928205" y="189795"/>
                    </a:cubicBezTo>
                    <a:cubicBezTo>
                      <a:pt x="928033" y="191167"/>
                      <a:pt x="927947" y="192282"/>
                      <a:pt x="927947" y="193139"/>
                    </a:cubicBezTo>
                    <a:lnTo>
                      <a:pt x="927947" y="195196"/>
                    </a:lnTo>
                    <a:lnTo>
                      <a:pt x="927947" y="200082"/>
                    </a:lnTo>
                    <a:cubicBezTo>
                      <a:pt x="927776" y="201797"/>
                      <a:pt x="927776" y="203211"/>
                      <a:pt x="927947" y="204326"/>
                    </a:cubicBezTo>
                    <a:cubicBezTo>
                      <a:pt x="928119" y="205440"/>
                      <a:pt x="928033" y="206855"/>
                      <a:pt x="927690" y="208569"/>
                    </a:cubicBezTo>
                    <a:cubicBezTo>
                      <a:pt x="927519" y="209941"/>
                      <a:pt x="927347" y="210884"/>
                      <a:pt x="927176" y="211398"/>
                    </a:cubicBezTo>
                    <a:cubicBezTo>
                      <a:pt x="927004" y="211913"/>
                      <a:pt x="927004" y="212341"/>
                      <a:pt x="927176" y="212684"/>
                    </a:cubicBezTo>
                    <a:cubicBezTo>
                      <a:pt x="927347" y="213027"/>
                      <a:pt x="927476" y="213413"/>
                      <a:pt x="927562" y="213841"/>
                    </a:cubicBezTo>
                    <a:cubicBezTo>
                      <a:pt x="927647" y="214270"/>
                      <a:pt x="927690" y="214999"/>
                      <a:pt x="927690" y="216027"/>
                    </a:cubicBezTo>
                    <a:cubicBezTo>
                      <a:pt x="927862" y="216885"/>
                      <a:pt x="927904" y="217485"/>
                      <a:pt x="927819" y="217828"/>
                    </a:cubicBezTo>
                    <a:cubicBezTo>
                      <a:pt x="927733" y="218170"/>
                      <a:pt x="927690" y="218771"/>
                      <a:pt x="927690" y="219628"/>
                    </a:cubicBezTo>
                    <a:cubicBezTo>
                      <a:pt x="927690" y="220485"/>
                      <a:pt x="927733" y="220957"/>
                      <a:pt x="927819" y="221042"/>
                    </a:cubicBezTo>
                    <a:cubicBezTo>
                      <a:pt x="927904" y="221128"/>
                      <a:pt x="928033" y="221342"/>
                      <a:pt x="928205" y="221685"/>
                    </a:cubicBezTo>
                    <a:cubicBezTo>
                      <a:pt x="928376" y="222028"/>
                      <a:pt x="928419" y="222457"/>
                      <a:pt x="928333" y="222971"/>
                    </a:cubicBezTo>
                    <a:cubicBezTo>
                      <a:pt x="928247" y="223485"/>
                      <a:pt x="928376" y="224000"/>
                      <a:pt x="928719" y="224514"/>
                    </a:cubicBezTo>
                    <a:cubicBezTo>
                      <a:pt x="929062" y="226229"/>
                      <a:pt x="929533" y="227214"/>
                      <a:pt x="930133" y="227472"/>
                    </a:cubicBezTo>
                    <a:cubicBezTo>
                      <a:pt x="930733" y="227729"/>
                      <a:pt x="931462" y="228286"/>
                      <a:pt x="932319" y="229143"/>
                    </a:cubicBezTo>
                    <a:cubicBezTo>
                      <a:pt x="932662" y="229486"/>
                      <a:pt x="933005" y="229872"/>
                      <a:pt x="933348" y="230301"/>
                    </a:cubicBezTo>
                    <a:cubicBezTo>
                      <a:pt x="933691" y="230729"/>
                      <a:pt x="934205" y="231115"/>
                      <a:pt x="934891" y="231458"/>
                    </a:cubicBezTo>
                    <a:cubicBezTo>
                      <a:pt x="936434" y="232315"/>
                      <a:pt x="937249" y="232829"/>
                      <a:pt x="937334" y="233001"/>
                    </a:cubicBezTo>
                    <a:cubicBezTo>
                      <a:pt x="937420" y="233172"/>
                      <a:pt x="938406" y="233515"/>
                      <a:pt x="940292" y="234030"/>
                    </a:cubicBezTo>
                    <a:cubicBezTo>
                      <a:pt x="942692" y="234372"/>
                      <a:pt x="944278" y="234673"/>
                      <a:pt x="945049" y="234930"/>
                    </a:cubicBezTo>
                    <a:cubicBezTo>
                      <a:pt x="945821" y="235187"/>
                      <a:pt x="947664" y="235401"/>
                      <a:pt x="950579" y="235573"/>
                    </a:cubicBezTo>
                    <a:cubicBezTo>
                      <a:pt x="951436" y="235916"/>
                      <a:pt x="952208" y="236001"/>
                      <a:pt x="952893" y="235830"/>
                    </a:cubicBezTo>
                    <a:cubicBezTo>
                      <a:pt x="953579" y="235658"/>
                      <a:pt x="954522" y="235487"/>
                      <a:pt x="955722" y="235315"/>
                    </a:cubicBezTo>
                    <a:cubicBezTo>
                      <a:pt x="956408" y="235315"/>
                      <a:pt x="956965" y="235230"/>
                      <a:pt x="957394" y="235058"/>
                    </a:cubicBezTo>
                    <a:cubicBezTo>
                      <a:pt x="957822" y="234887"/>
                      <a:pt x="958208" y="234973"/>
                      <a:pt x="958551" y="235315"/>
                    </a:cubicBezTo>
                    <a:cubicBezTo>
                      <a:pt x="960608" y="235315"/>
                      <a:pt x="962152" y="235058"/>
                      <a:pt x="963180" y="234544"/>
                    </a:cubicBezTo>
                    <a:cubicBezTo>
                      <a:pt x="964038" y="234201"/>
                      <a:pt x="964680" y="234030"/>
                      <a:pt x="965109" y="234030"/>
                    </a:cubicBezTo>
                    <a:cubicBezTo>
                      <a:pt x="965538" y="234030"/>
                      <a:pt x="966266" y="233772"/>
                      <a:pt x="967295" y="233258"/>
                    </a:cubicBezTo>
                    <a:cubicBezTo>
                      <a:pt x="967981" y="232915"/>
                      <a:pt x="968581" y="232701"/>
                      <a:pt x="969095" y="232615"/>
                    </a:cubicBezTo>
                    <a:cubicBezTo>
                      <a:pt x="969610" y="232529"/>
                      <a:pt x="970638" y="232058"/>
                      <a:pt x="972181" y="231201"/>
                    </a:cubicBezTo>
                    <a:cubicBezTo>
                      <a:pt x="972524" y="231029"/>
                      <a:pt x="972953" y="230858"/>
                      <a:pt x="973467" y="230686"/>
                    </a:cubicBezTo>
                    <a:cubicBezTo>
                      <a:pt x="973982" y="230515"/>
                      <a:pt x="974239" y="230172"/>
                      <a:pt x="974239" y="229658"/>
                    </a:cubicBezTo>
                    <a:cubicBezTo>
                      <a:pt x="974239" y="227257"/>
                      <a:pt x="974067" y="225586"/>
                      <a:pt x="973725" y="224643"/>
                    </a:cubicBezTo>
                    <a:cubicBezTo>
                      <a:pt x="973382" y="223700"/>
                      <a:pt x="973210" y="221857"/>
                      <a:pt x="973210" y="219113"/>
                    </a:cubicBezTo>
                    <a:cubicBezTo>
                      <a:pt x="973039" y="218085"/>
                      <a:pt x="972824" y="217142"/>
                      <a:pt x="972567" y="216285"/>
                    </a:cubicBezTo>
                    <a:cubicBezTo>
                      <a:pt x="972310" y="215427"/>
                      <a:pt x="972181" y="214484"/>
                      <a:pt x="972181" y="213456"/>
                    </a:cubicBezTo>
                    <a:cubicBezTo>
                      <a:pt x="972181" y="212598"/>
                      <a:pt x="972139" y="212041"/>
                      <a:pt x="972053" y="211784"/>
                    </a:cubicBezTo>
                    <a:cubicBezTo>
                      <a:pt x="971967" y="211527"/>
                      <a:pt x="971924" y="210970"/>
                      <a:pt x="971924" y="210112"/>
                    </a:cubicBezTo>
                    <a:cubicBezTo>
                      <a:pt x="971924" y="209769"/>
                      <a:pt x="971967" y="209684"/>
                      <a:pt x="972053" y="209855"/>
                    </a:cubicBezTo>
                    <a:cubicBezTo>
                      <a:pt x="972139" y="210027"/>
                      <a:pt x="972096" y="209855"/>
                      <a:pt x="971924" y="209341"/>
                    </a:cubicBezTo>
                    <a:lnTo>
                      <a:pt x="971410" y="208569"/>
                    </a:lnTo>
                    <a:cubicBezTo>
                      <a:pt x="971239" y="208055"/>
                      <a:pt x="971153" y="207541"/>
                      <a:pt x="971153" y="207026"/>
                    </a:cubicBezTo>
                    <a:cubicBezTo>
                      <a:pt x="971153" y="206512"/>
                      <a:pt x="971067" y="206083"/>
                      <a:pt x="970896" y="205740"/>
                    </a:cubicBezTo>
                    <a:cubicBezTo>
                      <a:pt x="970724" y="204712"/>
                      <a:pt x="970424" y="203383"/>
                      <a:pt x="969995" y="201754"/>
                    </a:cubicBezTo>
                    <a:cubicBezTo>
                      <a:pt x="969567" y="200125"/>
                      <a:pt x="969353" y="198539"/>
                      <a:pt x="969353" y="196996"/>
                    </a:cubicBezTo>
                    <a:cubicBezTo>
                      <a:pt x="970553" y="197339"/>
                      <a:pt x="971153" y="197854"/>
                      <a:pt x="971153" y="198539"/>
                    </a:cubicBezTo>
                    <a:cubicBezTo>
                      <a:pt x="971153" y="199225"/>
                      <a:pt x="971496" y="199997"/>
                      <a:pt x="972181" y="200854"/>
                    </a:cubicBezTo>
                    <a:cubicBezTo>
                      <a:pt x="972867" y="201197"/>
                      <a:pt x="973210" y="201968"/>
                      <a:pt x="973210" y="203169"/>
                    </a:cubicBezTo>
                    <a:cubicBezTo>
                      <a:pt x="973210" y="204197"/>
                      <a:pt x="973210" y="204840"/>
                      <a:pt x="973210" y="205097"/>
                    </a:cubicBezTo>
                    <a:cubicBezTo>
                      <a:pt x="973210" y="205355"/>
                      <a:pt x="973296" y="205740"/>
                      <a:pt x="973467" y="206255"/>
                    </a:cubicBezTo>
                    <a:lnTo>
                      <a:pt x="975268" y="211398"/>
                    </a:lnTo>
                    <a:cubicBezTo>
                      <a:pt x="975439" y="212427"/>
                      <a:pt x="975482" y="213070"/>
                      <a:pt x="975396" y="213327"/>
                    </a:cubicBezTo>
                    <a:cubicBezTo>
                      <a:pt x="975310" y="213584"/>
                      <a:pt x="975439" y="214227"/>
                      <a:pt x="975782" y="215256"/>
                    </a:cubicBezTo>
                    <a:cubicBezTo>
                      <a:pt x="975953" y="215942"/>
                      <a:pt x="975996" y="216113"/>
                      <a:pt x="975911" y="215770"/>
                    </a:cubicBezTo>
                    <a:cubicBezTo>
                      <a:pt x="975825" y="215427"/>
                      <a:pt x="976039" y="215513"/>
                      <a:pt x="976553" y="216027"/>
                    </a:cubicBezTo>
                    <a:lnTo>
                      <a:pt x="977068" y="216799"/>
                    </a:lnTo>
                    <a:cubicBezTo>
                      <a:pt x="977411" y="217656"/>
                      <a:pt x="977496" y="218042"/>
                      <a:pt x="977325" y="217956"/>
                    </a:cubicBezTo>
                    <a:cubicBezTo>
                      <a:pt x="977153" y="217870"/>
                      <a:pt x="977239" y="218085"/>
                      <a:pt x="977582" y="218599"/>
                    </a:cubicBezTo>
                    <a:cubicBezTo>
                      <a:pt x="977754" y="218256"/>
                      <a:pt x="977839" y="217828"/>
                      <a:pt x="977839" y="217313"/>
                    </a:cubicBezTo>
                    <a:cubicBezTo>
                      <a:pt x="977839" y="214570"/>
                      <a:pt x="978225" y="213841"/>
                      <a:pt x="978997" y="215127"/>
                    </a:cubicBezTo>
                    <a:cubicBezTo>
                      <a:pt x="979768" y="216413"/>
                      <a:pt x="980840" y="218085"/>
                      <a:pt x="982211" y="220142"/>
                    </a:cubicBezTo>
                    <a:lnTo>
                      <a:pt x="984012" y="222457"/>
                    </a:lnTo>
                    <a:cubicBezTo>
                      <a:pt x="984697" y="223657"/>
                      <a:pt x="985169" y="224300"/>
                      <a:pt x="985426" y="224386"/>
                    </a:cubicBezTo>
                    <a:cubicBezTo>
                      <a:pt x="985683" y="224471"/>
                      <a:pt x="986155" y="224943"/>
                      <a:pt x="986840" y="225800"/>
                    </a:cubicBezTo>
                    <a:cubicBezTo>
                      <a:pt x="987698" y="226657"/>
                      <a:pt x="988255" y="227086"/>
                      <a:pt x="988512" y="227086"/>
                    </a:cubicBezTo>
                    <a:cubicBezTo>
                      <a:pt x="988769" y="227086"/>
                      <a:pt x="989412" y="227172"/>
                      <a:pt x="990441" y="227343"/>
                    </a:cubicBezTo>
                    <a:cubicBezTo>
                      <a:pt x="990612" y="227343"/>
                      <a:pt x="990827" y="227386"/>
                      <a:pt x="991084" y="227472"/>
                    </a:cubicBezTo>
                    <a:cubicBezTo>
                      <a:pt x="991341" y="227557"/>
                      <a:pt x="991555" y="227600"/>
                      <a:pt x="991727" y="227600"/>
                    </a:cubicBezTo>
                    <a:lnTo>
                      <a:pt x="992241" y="227600"/>
                    </a:lnTo>
                    <a:cubicBezTo>
                      <a:pt x="992927" y="227772"/>
                      <a:pt x="993698" y="228286"/>
                      <a:pt x="994556" y="229143"/>
                    </a:cubicBezTo>
                    <a:cubicBezTo>
                      <a:pt x="995413" y="230001"/>
                      <a:pt x="995927" y="230858"/>
                      <a:pt x="996099" y="231715"/>
                    </a:cubicBezTo>
                    <a:cubicBezTo>
                      <a:pt x="996785" y="234801"/>
                      <a:pt x="997299" y="236901"/>
                      <a:pt x="997642" y="238016"/>
                    </a:cubicBezTo>
                    <a:cubicBezTo>
                      <a:pt x="997985" y="239130"/>
                      <a:pt x="997942" y="239987"/>
                      <a:pt x="997513" y="240588"/>
                    </a:cubicBezTo>
                    <a:cubicBezTo>
                      <a:pt x="997085" y="241188"/>
                      <a:pt x="996184" y="241831"/>
                      <a:pt x="994813" y="242516"/>
                    </a:cubicBezTo>
                    <a:cubicBezTo>
                      <a:pt x="993441" y="243202"/>
                      <a:pt x="991298" y="244402"/>
                      <a:pt x="988383" y="246117"/>
                    </a:cubicBezTo>
                    <a:lnTo>
                      <a:pt x="982983" y="248689"/>
                    </a:lnTo>
                    <a:lnTo>
                      <a:pt x="982726" y="249203"/>
                    </a:lnTo>
                    <a:cubicBezTo>
                      <a:pt x="981011" y="250403"/>
                      <a:pt x="979768" y="250789"/>
                      <a:pt x="978997" y="250360"/>
                    </a:cubicBezTo>
                    <a:cubicBezTo>
                      <a:pt x="978225" y="249932"/>
                      <a:pt x="976982" y="250317"/>
                      <a:pt x="975268" y="251517"/>
                    </a:cubicBezTo>
                    <a:cubicBezTo>
                      <a:pt x="974239" y="252375"/>
                      <a:pt x="973639" y="252675"/>
                      <a:pt x="973467" y="252418"/>
                    </a:cubicBezTo>
                    <a:cubicBezTo>
                      <a:pt x="973296" y="252160"/>
                      <a:pt x="972524" y="252032"/>
                      <a:pt x="971153" y="252032"/>
                    </a:cubicBezTo>
                    <a:cubicBezTo>
                      <a:pt x="970296" y="252032"/>
                      <a:pt x="969481" y="252160"/>
                      <a:pt x="968710" y="252418"/>
                    </a:cubicBezTo>
                    <a:cubicBezTo>
                      <a:pt x="967938" y="252675"/>
                      <a:pt x="967124" y="252546"/>
                      <a:pt x="966266" y="252032"/>
                    </a:cubicBezTo>
                    <a:cubicBezTo>
                      <a:pt x="965409" y="251860"/>
                      <a:pt x="964380" y="251860"/>
                      <a:pt x="963180" y="252032"/>
                    </a:cubicBezTo>
                    <a:cubicBezTo>
                      <a:pt x="961980" y="252203"/>
                      <a:pt x="960866" y="252460"/>
                      <a:pt x="959837" y="252803"/>
                    </a:cubicBezTo>
                    <a:cubicBezTo>
                      <a:pt x="959151" y="252803"/>
                      <a:pt x="958637" y="252632"/>
                      <a:pt x="958294" y="252289"/>
                    </a:cubicBezTo>
                    <a:cubicBezTo>
                      <a:pt x="956922" y="251946"/>
                      <a:pt x="956194" y="251946"/>
                      <a:pt x="956108" y="252289"/>
                    </a:cubicBezTo>
                    <a:cubicBezTo>
                      <a:pt x="956022" y="252632"/>
                      <a:pt x="955465" y="252803"/>
                      <a:pt x="954436" y="252803"/>
                    </a:cubicBezTo>
                    <a:lnTo>
                      <a:pt x="950836" y="252289"/>
                    </a:lnTo>
                    <a:cubicBezTo>
                      <a:pt x="949807" y="252289"/>
                      <a:pt x="948993" y="252203"/>
                      <a:pt x="948393" y="252032"/>
                    </a:cubicBezTo>
                    <a:cubicBezTo>
                      <a:pt x="947793" y="251860"/>
                      <a:pt x="946893" y="251860"/>
                      <a:pt x="945692" y="252032"/>
                    </a:cubicBezTo>
                    <a:cubicBezTo>
                      <a:pt x="942778" y="252375"/>
                      <a:pt x="941320" y="252460"/>
                      <a:pt x="941320" y="252289"/>
                    </a:cubicBezTo>
                    <a:cubicBezTo>
                      <a:pt x="941320" y="252118"/>
                      <a:pt x="940635" y="251946"/>
                      <a:pt x="939263" y="251775"/>
                    </a:cubicBezTo>
                    <a:cubicBezTo>
                      <a:pt x="938234" y="251775"/>
                      <a:pt x="937291" y="251775"/>
                      <a:pt x="936434" y="251775"/>
                    </a:cubicBezTo>
                    <a:cubicBezTo>
                      <a:pt x="935577" y="251775"/>
                      <a:pt x="934634" y="251517"/>
                      <a:pt x="933605" y="251003"/>
                    </a:cubicBezTo>
                    <a:cubicBezTo>
                      <a:pt x="932576" y="250660"/>
                      <a:pt x="931291" y="250446"/>
                      <a:pt x="929748" y="250360"/>
                    </a:cubicBezTo>
                    <a:cubicBezTo>
                      <a:pt x="928205" y="250274"/>
                      <a:pt x="926833" y="249717"/>
                      <a:pt x="925633" y="248689"/>
                    </a:cubicBezTo>
                    <a:cubicBezTo>
                      <a:pt x="925290" y="248346"/>
                      <a:pt x="924990" y="248174"/>
                      <a:pt x="924733" y="248174"/>
                    </a:cubicBezTo>
                    <a:cubicBezTo>
                      <a:pt x="924476" y="248174"/>
                      <a:pt x="924090" y="248088"/>
                      <a:pt x="923575" y="247917"/>
                    </a:cubicBezTo>
                    <a:cubicBezTo>
                      <a:pt x="923233" y="247574"/>
                      <a:pt x="922890" y="247317"/>
                      <a:pt x="922547" y="247146"/>
                    </a:cubicBezTo>
                    <a:cubicBezTo>
                      <a:pt x="922204" y="246974"/>
                      <a:pt x="921947" y="246931"/>
                      <a:pt x="921775" y="247017"/>
                    </a:cubicBezTo>
                    <a:cubicBezTo>
                      <a:pt x="921604" y="247103"/>
                      <a:pt x="921346" y="247060"/>
                      <a:pt x="921004" y="246888"/>
                    </a:cubicBezTo>
                    <a:lnTo>
                      <a:pt x="920489" y="246631"/>
                    </a:lnTo>
                    <a:lnTo>
                      <a:pt x="919975" y="246117"/>
                    </a:lnTo>
                    <a:cubicBezTo>
                      <a:pt x="918946" y="245774"/>
                      <a:pt x="918132" y="245602"/>
                      <a:pt x="917532" y="245602"/>
                    </a:cubicBezTo>
                    <a:cubicBezTo>
                      <a:pt x="916932" y="245602"/>
                      <a:pt x="916289" y="245088"/>
                      <a:pt x="915603" y="244059"/>
                    </a:cubicBezTo>
                    <a:lnTo>
                      <a:pt x="914574" y="241488"/>
                    </a:lnTo>
                    <a:cubicBezTo>
                      <a:pt x="913546" y="239602"/>
                      <a:pt x="913117" y="238402"/>
                      <a:pt x="913288" y="237887"/>
                    </a:cubicBezTo>
                    <a:cubicBezTo>
                      <a:pt x="913460" y="237373"/>
                      <a:pt x="913374" y="235916"/>
                      <a:pt x="913031" y="233515"/>
                    </a:cubicBezTo>
                    <a:cubicBezTo>
                      <a:pt x="912860" y="233001"/>
                      <a:pt x="912731" y="232572"/>
                      <a:pt x="912645" y="232229"/>
                    </a:cubicBezTo>
                    <a:cubicBezTo>
                      <a:pt x="912560" y="231886"/>
                      <a:pt x="912431" y="231286"/>
                      <a:pt x="912260" y="230429"/>
                    </a:cubicBezTo>
                    <a:cubicBezTo>
                      <a:pt x="912088" y="229915"/>
                      <a:pt x="912002" y="229400"/>
                      <a:pt x="912002" y="228886"/>
                    </a:cubicBezTo>
                    <a:cubicBezTo>
                      <a:pt x="912002" y="228372"/>
                      <a:pt x="911745" y="228029"/>
                      <a:pt x="911231" y="227857"/>
                    </a:cubicBezTo>
                    <a:cubicBezTo>
                      <a:pt x="911574" y="226657"/>
                      <a:pt x="911660" y="226100"/>
                      <a:pt x="911488" y="226186"/>
                    </a:cubicBezTo>
                    <a:cubicBezTo>
                      <a:pt x="911317" y="226271"/>
                      <a:pt x="911402" y="225457"/>
                      <a:pt x="911745" y="223743"/>
                    </a:cubicBezTo>
                    <a:cubicBezTo>
                      <a:pt x="911917" y="222542"/>
                      <a:pt x="911874" y="221985"/>
                      <a:pt x="911617" y="222071"/>
                    </a:cubicBezTo>
                    <a:cubicBezTo>
                      <a:pt x="911360" y="222157"/>
                      <a:pt x="911488" y="221342"/>
                      <a:pt x="912002" y="219628"/>
                    </a:cubicBezTo>
                    <a:cubicBezTo>
                      <a:pt x="912174" y="218599"/>
                      <a:pt x="912088" y="217828"/>
                      <a:pt x="911745" y="217313"/>
                    </a:cubicBezTo>
                    <a:cubicBezTo>
                      <a:pt x="911402" y="216799"/>
                      <a:pt x="911402" y="215942"/>
                      <a:pt x="911745" y="214741"/>
                    </a:cubicBezTo>
                    <a:cubicBezTo>
                      <a:pt x="911745" y="214399"/>
                      <a:pt x="911917" y="213713"/>
                      <a:pt x="912260" y="212684"/>
                    </a:cubicBezTo>
                    <a:cubicBezTo>
                      <a:pt x="912431" y="212341"/>
                      <a:pt x="912474" y="212127"/>
                      <a:pt x="912388" y="212041"/>
                    </a:cubicBezTo>
                    <a:cubicBezTo>
                      <a:pt x="912303" y="211955"/>
                      <a:pt x="912174" y="211570"/>
                      <a:pt x="912002" y="210884"/>
                    </a:cubicBezTo>
                    <a:lnTo>
                      <a:pt x="910459" y="211913"/>
                    </a:lnTo>
                    <a:cubicBezTo>
                      <a:pt x="910459" y="211741"/>
                      <a:pt x="910202" y="211570"/>
                      <a:pt x="909688" y="211398"/>
                    </a:cubicBezTo>
                    <a:cubicBezTo>
                      <a:pt x="910202" y="210369"/>
                      <a:pt x="910545" y="209684"/>
                      <a:pt x="910717" y="209341"/>
                    </a:cubicBezTo>
                    <a:cubicBezTo>
                      <a:pt x="910374" y="208141"/>
                      <a:pt x="909688" y="208312"/>
                      <a:pt x="908659" y="209855"/>
                    </a:cubicBezTo>
                    <a:cubicBezTo>
                      <a:pt x="907630" y="211398"/>
                      <a:pt x="907030" y="212341"/>
                      <a:pt x="906859" y="212684"/>
                    </a:cubicBezTo>
                    <a:cubicBezTo>
                      <a:pt x="906516" y="213713"/>
                      <a:pt x="906087" y="214356"/>
                      <a:pt x="905573" y="214613"/>
                    </a:cubicBezTo>
                    <a:cubicBezTo>
                      <a:pt x="905059" y="214870"/>
                      <a:pt x="904630" y="215342"/>
                      <a:pt x="904287" y="216027"/>
                    </a:cubicBezTo>
                    <a:cubicBezTo>
                      <a:pt x="904116" y="216713"/>
                      <a:pt x="904030" y="217142"/>
                      <a:pt x="904030" y="217313"/>
                    </a:cubicBezTo>
                    <a:cubicBezTo>
                      <a:pt x="904030" y="217485"/>
                      <a:pt x="903859" y="217828"/>
                      <a:pt x="903516" y="218342"/>
                    </a:cubicBezTo>
                    <a:lnTo>
                      <a:pt x="903001" y="218856"/>
                    </a:lnTo>
                    <a:lnTo>
                      <a:pt x="902487" y="218856"/>
                    </a:lnTo>
                    <a:cubicBezTo>
                      <a:pt x="902487" y="219028"/>
                      <a:pt x="902401" y="219285"/>
                      <a:pt x="902230" y="219628"/>
                    </a:cubicBezTo>
                    <a:cubicBezTo>
                      <a:pt x="901201" y="221342"/>
                      <a:pt x="900172" y="222628"/>
                      <a:pt x="899144" y="223485"/>
                    </a:cubicBezTo>
                    <a:lnTo>
                      <a:pt x="896315" y="226314"/>
                    </a:lnTo>
                    <a:lnTo>
                      <a:pt x="893229" y="229143"/>
                    </a:lnTo>
                    <a:cubicBezTo>
                      <a:pt x="892886" y="230172"/>
                      <a:pt x="892543" y="230772"/>
                      <a:pt x="892200" y="230943"/>
                    </a:cubicBezTo>
                    <a:cubicBezTo>
                      <a:pt x="891857" y="231115"/>
                      <a:pt x="891686" y="231715"/>
                      <a:pt x="891686" y="232744"/>
                    </a:cubicBezTo>
                    <a:cubicBezTo>
                      <a:pt x="890828" y="232744"/>
                      <a:pt x="890400" y="232787"/>
                      <a:pt x="890400" y="232872"/>
                    </a:cubicBezTo>
                    <a:cubicBezTo>
                      <a:pt x="890400" y="232958"/>
                      <a:pt x="890228" y="233430"/>
                      <a:pt x="889885" y="234287"/>
                    </a:cubicBezTo>
                    <a:cubicBezTo>
                      <a:pt x="889371" y="235144"/>
                      <a:pt x="889200" y="235444"/>
                      <a:pt x="889371" y="235187"/>
                    </a:cubicBezTo>
                    <a:cubicBezTo>
                      <a:pt x="889543" y="234930"/>
                      <a:pt x="889285" y="235230"/>
                      <a:pt x="888600" y="236087"/>
                    </a:cubicBezTo>
                    <a:cubicBezTo>
                      <a:pt x="888257" y="236430"/>
                      <a:pt x="887999" y="236901"/>
                      <a:pt x="887828" y="237501"/>
                    </a:cubicBezTo>
                    <a:cubicBezTo>
                      <a:pt x="887657" y="238102"/>
                      <a:pt x="887314" y="238659"/>
                      <a:pt x="886799" y="239173"/>
                    </a:cubicBezTo>
                    <a:cubicBezTo>
                      <a:pt x="886799" y="239859"/>
                      <a:pt x="886885" y="240288"/>
                      <a:pt x="887057" y="240459"/>
                    </a:cubicBezTo>
                    <a:cubicBezTo>
                      <a:pt x="887228" y="240630"/>
                      <a:pt x="887399" y="240973"/>
                      <a:pt x="887571" y="241488"/>
                    </a:cubicBezTo>
                    <a:cubicBezTo>
                      <a:pt x="886371" y="242516"/>
                      <a:pt x="885385" y="243631"/>
                      <a:pt x="884613" y="244831"/>
                    </a:cubicBezTo>
                    <a:cubicBezTo>
                      <a:pt x="883842" y="246031"/>
                      <a:pt x="883070" y="246974"/>
                      <a:pt x="882299" y="247660"/>
                    </a:cubicBezTo>
                    <a:cubicBezTo>
                      <a:pt x="881527" y="248346"/>
                      <a:pt x="880499" y="248946"/>
                      <a:pt x="879213" y="249460"/>
                    </a:cubicBezTo>
                    <a:cubicBezTo>
                      <a:pt x="877927" y="249974"/>
                      <a:pt x="876084" y="249974"/>
                      <a:pt x="873683" y="249460"/>
                    </a:cubicBezTo>
                    <a:cubicBezTo>
                      <a:pt x="872655" y="249117"/>
                      <a:pt x="871969" y="248903"/>
                      <a:pt x="871626" y="248817"/>
                    </a:cubicBezTo>
                    <a:cubicBezTo>
                      <a:pt x="871283" y="248731"/>
                      <a:pt x="871112" y="248646"/>
                      <a:pt x="871112" y="248560"/>
                    </a:cubicBezTo>
                    <a:cubicBezTo>
                      <a:pt x="871112" y="248474"/>
                      <a:pt x="871069" y="248346"/>
                      <a:pt x="870983" y="248174"/>
                    </a:cubicBezTo>
                    <a:cubicBezTo>
                      <a:pt x="870897" y="248003"/>
                      <a:pt x="870683" y="247746"/>
                      <a:pt x="870340" y="247403"/>
                    </a:cubicBezTo>
                    <a:cubicBezTo>
                      <a:pt x="869997" y="247231"/>
                      <a:pt x="869697" y="247274"/>
                      <a:pt x="869440" y="247531"/>
                    </a:cubicBezTo>
                    <a:cubicBezTo>
                      <a:pt x="869183" y="247788"/>
                      <a:pt x="868968" y="247574"/>
                      <a:pt x="868797" y="246888"/>
                    </a:cubicBezTo>
                    <a:cubicBezTo>
                      <a:pt x="868626" y="246545"/>
                      <a:pt x="868711" y="245945"/>
                      <a:pt x="869054" y="245088"/>
                    </a:cubicBezTo>
                    <a:cubicBezTo>
                      <a:pt x="869397" y="244231"/>
                      <a:pt x="869654" y="243545"/>
                      <a:pt x="869826" y="243031"/>
                    </a:cubicBezTo>
                    <a:cubicBezTo>
                      <a:pt x="870512" y="241145"/>
                      <a:pt x="871197" y="239773"/>
                      <a:pt x="871883" y="238916"/>
                    </a:cubicBezTo>
                    <a:lnTo>
                      <a:pt x="873426" y="234544"/>
                    </a:lnTo>
                    <a:cubicBezTo>
                      <a:pt x="873598" y="234201"/>
                      <a:pt x="873641" y="234030"/>
                      <a:pt x="873555" y="234030"/>
                    </a:cubicBezTo>
                    <a:cubicBezTo>
                      <a:pt x="873469" y="234030"/>
                      <a:pt x="873512" y="233772"/>
                      <a:pt x="873683" y="233258"/>
                    </a:cubicBezTo>
                    <a:cubicBezTo>
                      <a:pt x="873855" y="232915"/>
                      <a:pt x="874284" y="232401"/>
                      <a:pt x="874969" y="231715"/>
                    </a:cubicBezTo>
                    <a:cubicBezTo>
                      <a:pt x="875312" y="231372"/>
                      <a:pt x="875569" y="231201"/>
                      <a:pt x="875741" y="231201"/>
                    </a:cubicBezTo>
                    <a:cubicBezTo>
                      <a:pt x="875912" y="231201"/>
                      <a:pt x="876169" y="230943"/>
                      <a:pt x="876512" y="230429"/>
                    </a:cubicBezTo>
                    <a:cubicBezTo>
                      <a:pt x="877027" y="229572"/>
                      <a:pt x="877755" y="228715"/>
                      <a:pt x="878698" y="227857"/>
                    </a:cubicBezTo>
                    <a:cubicBezTo>
                      <a:pt x="879641" y="227000"/>
                      <a:pt x="880541" y="226314"/>
                      <a:pt x="881399" y="225800"/>
                    </a:cubicBezTo>
                    <a:cubicBezTo>
                      <a:pt x="881913" y="225457"/>
                      <a:pt x="882727" y="224557"/>
                      <a:pt x="883842" y="223100"/>
                    </a:cubicBezTo>
                    <a:cubicBezTo>
                      <a:pt x="884956" y="221642"/>
                      <a:pt x="885942" y="220571"/>
                      <a:pt x="886799" y="219885"/>
                    </a:cubicBezTo>
                    <a:cubicBezTo>
                      <a:pt x="888685" y="218170"/>
                      <a:pt x="890100" y="216456"/>
                      <a:pt x="891043" y="214741"/>
                    </a:cubicBezTo>
                    <a:cubicBezTo>
                      <a:pt x="891986" y="213027"/>
                      <a:pt x="892629" y="211998"/>
                      <a:pt x="892972" y="211655"/>
                    </a:cubicBezTo>
                    <a:cubicBezTo>
                      <a:pt x="893143" y="211484"/>
                      <a:pt x="893915" y="210498"/>
                      <a:pt x="895286" y="208698"/>
                    </a:cubicBezTo>
                    <a:cubicBezTo>
                      <a:pt x="896658" y="206898"/>
                      <a:pt x="897772" y="205140"/>
                      <a:pt x="898629" y="203426"/>
                    </a:cubicBezTo>
                    <a:cubicBezTo>
                      <a:pt x="895543" y="203426"/>
                      <a:pt x="894043" y="203169"/>
                      <a:pt x="894129" y="202654"/>
                    </a:cubicBezTo>
                    <a:cubicBezTo>
                      <a:pt x="894215" y="202140"/>
                      <a:pt x="893829" y="201283"/>
                      <a:pt x="892972" y="200082"/>
                    </a:cubicBezTo>
                    <a:cubicBezTo>
                      <a:pt x="892629" y="199740"/>
                      <a:pt x="892243" y="199354"/>
                      <a:pt x="891814" y="198925"/>
                    </a:cubicBezTo>
                    <a:cubicBezTo>
                      <a:pt x="891386" y="198497"/>
                      <a:pt x="891086" y="198025"/>
                      <a:pt x="890914" y="197511"/>
                    </a:cubicBezTo>
                    <a:cubicBezTo>
                      <a:pt x="890571" y="196654"/>
                      <a:pt x="890528" y="196482"/>
                      <a:pt x="890786" y="196996"/>
                    </a:cubicBezTo>
                    <a:cubicBezTo>
                      <a:pt x="891043" y="197511"/>
                      <a:pt x="891086" y="197254"/>
                      <a:pt x="890914" y="196225"/>
                    </a:cubicBezTo>
                    <a:cubicBezTo>
                      <a:pt x="890743" y="195196"/>
                      <a:pt x="890314" y="194382"/>
                      <a:pt x="889628" y="193782"/>
                    </a:cubicBezTo>
                    <a:cubicBezTo>
                      <a:pt x="888942" y="193182"/>
                      <a:pt x="888514" y="192453"/>
                      <a:pt x="888342" y="191596"/>
                    </a:cubicBezTo>
                    <a:cubicBezTo>
                      <a:pt x="888171" y="190396"/>
                      <a:pt x="888085" y="189667"/>
                      <a:pt x="888085" y="189410"/>
                    </a:cubicBezTo>
                    <a:cubicBezTo>
                      <a:pt x="888085" y="189153"/>
                      <a:pt x="888085" y="188853"/>
                      <a:pt x="888085" y="188510"/>
                    </a:cubicBezTo>
                    <a:cubicBezTo>
                      <a:pt x="888085" y="188167"/>
                      <a:pt x="887914" y="187395"/>
                      <a:pt x="887571" y="186195"/>
                    </a:cubicBezTo>
                    <a:cubicBezTo>
                      <a:pt x="887399" y="185338"/>
                      <a:pt x="887314" y="184738"/>
                      <a:pt x="887314" y="184395"/>
                    </a:cubicBezTo>
                    <a:cubicBezTo>
                      <a:pt x="887314" y="184052"/>
                      <a:pt x="886971" y="183795"/>
                      <a:pt x="886285" y="183623"/>
                    </a:cubicBezTo>
                    <a:cubicBezTo>
                      <a:pt x="886285" y="182423"/>
                      <a:pt x="886371" y="181652"/>
                      <a:pt x="886542" y="181309"/>
                    </a:cubicBezTo>
                    <a:cubicBezTo>
                      <a:pt x="886714" y="180623"/>
                      <a:pt x="887142" y="180280"/>
                      <a:pt x="887828" y="180280"/>
                    </a:cubicBezTo>
                    <a:lnTo>
                      <a:pt x="887828" y="179508"/>
                    </a:lnTo>
                    <a:cubicBezTo>
                      <a:pt x="887485" y="179166"/>
                      <a:pt x="887314" y="178780"/>
                      <a:pt x="887314" y="178351"/>
                    </a:cubicBezTo>
                    <a:cubicBezTo>
                      <a:pt x="887314" y="177923"/>
                      <a:pt x="887142" y="177537"/>
                      <a:pt x="886799" y="177194"/>
                    </a:cubicBezTo>
                    <a:cubicBezTo>
                      <a:pt x="885942" y="175308"/>
                      <a:pt x="885513" y="173765"/>
                      <a:pt x="885513" y="172565"/>
                    </a:cubicBezTo>
                    <a:cubicBezTo>
                      <a:pt x="885513" y="171365"/>
                      <a:pt x="885342" y="169907"/>
                      <a:pt x="884999" y="168193"/>
                    </a:cubicBezTo>
                    <a:cubicBezTo>
                      <a:pt x="884656" y="166993"/>
                      <a:pt x="884613" y="166478"/>
                      <a:pt x="884871" y="166650"/>
                    </a:cubicBezTo>
                    <a:cubicBezTo>
                      <a:pt x="885128" y="166821"/>
                      <a:pt x="884742" y="165792"/>
                      <a:pt x="883713" y="163564"/>
                    </a:cubicBezTo>
                    <a:cubicBezTo>
                      <a:pt x="882856" y="162021"/>
                      <a:pt x="882642" y="161120"/>
                      <a:pt x="883070" y="160863"/>
                    </a:cubicBezTo>
                    <a:cubicBezTo>
                      <a:pt x="883499" y="160606"/>
                      <a:pt x="883713" y="160220"/>
                      <a:pt x="883713" y="159706"/>
                    </a:cubicBezTo>
                    <a:lnTo>
                      <a:pt x="883713" y="158163"/>
                    </a:lnTo>
                    <a:cubicBezTo>
                      <a:pt x="883542" y="155763"/>
                      <a:pt x="883328" y="153362"/>
                      <a:pt x="883070" y="150962"/>
                    </a:cubicBezTo>
                    <a:cubicBezTo>
                      <a:pt x="882813" y="148562"/>
                      <a:pt x="882942" y="146161"/>
                      <a:pt x="883456" y="143761"/>
                    </a:cubicBezTo>
                    <a:cubicBezTo>
                      <a:pt x="883456" y="142561"/>
                      <a:pt x="883542" y="142132"/>
                      <a:pt x="883713" y="142475"/>
                    </a:cubicBezTo>
                    <a:cubicBezTo>
                      <a:pt x="883885" y="142818"/>
                      <a:pt x="883456" y="142475"/>
                      <a:pt x="882427" y="141447"/>
                    </a:cubicBezTo>
                    <a:cubicBezTo>
                      <a:pt x="882084" y="140932"/>
                      <a:pt x="881999" y="140161"/>
                      <a:pt x="882170" y="139132"/>
                    </a:cubicBezTo>
                    <a:cubicBezTo>
                      <a:pt x="882342" y="138275"/>
                      <a:pt x="882427" y="137503"/>
                      <a:pt x="882427" y="136817"/>
                    </a:cubicBezTo>
                    <a:cubicBezTo>
                      <a:pt x="881399" y="136475"/>
                      <a:pt x="880799" y="135960"/>
                      <a:pt x="880627" y="135274"/>
                    </a:cubicBezTo>
                    <a:cubicBezTo>
                      <a:pt x="880456" y="134589"/>
                      <a:pt x="880370" y="133817"/>
                      <a:pt x="880370" y="132960"/>
                    </a:cubicBezTo>
                    <a:cubicBezTo>
                      <a:pt x="880713" y="131245"/>
                      <a:pt x="880970" y="130560"/>
                      <a:pt x="881142" y="130902"/>
                    </a:cubicBezTo>
                    <a:cubicBezTo>
                      <a:pt x="881313" y="131245"/>
                      <a:pt x="881399" y="130731"/>
                      <a:pt x="881399" y="129359"/>
                    </a:cubicBezTo>
                    <a:cubicBezTo>
                      <a:pt x="881399" y="127645"/>
                      <a:pt x="881956" y="126659"/>
                      <a:pt x="883070" y="126402"/>
                    </a:cubicBezTo>
                    <a:cubicBezTo>
                      <a:pt x="884185" y="126145"/>
                      <a:pt x="885256" y="125502"/>
                      <a:pt x="886285" y="124473"/>
                    </a:cubicBezTo>
                    <a:cubicBezTo>
                      <a:pt x="886628" y="124130"/>
                      <a:pt x="887099" y="123830"/>
                      <a:pt x="887699" y="123573"/>
                    </a:cubicBezTo>
                    <a:cubicBezTo>
                      <a:pt x="888299" y="123316"/>
                      <a:pt x="888942" y="122930"/>
                      <a:pt x="889628" y="122416"/>
                    </a:cubicBezTo>
                    <a:cubicBezTo>
                      <a:pt x="889628" y="122244"/>
                      <a:pt x="889671" y="122158"/>
                      <a:pt x="889757" y="122158"/>
                    </a:cubicBezTo>
                    <a:cubicBezTo>
                      <a:pt x="889843" y="122158"/>
                      <a:pt x="889885" y="121987"/>
                      <a:pt x="889885" y="121644"/>
                    </a:cubicBezTo>
                    <a:cubicBezTo>
                      <a:pt x="890571" y="121301"/>
                      <a:pt x="890614" y="121344"/>
                      <a:pt x="890014" y="121773"/>
                    </a:cubicBezTo>
                    <a:cubicBezTo>
                      <a:pt x="889414" y="122201"/>
                      <a:pt x="889457" y="122158"/>
                      <a:pt x="890143" y="121644"/>
                    </a:cubicBezTo>
                    <a:cubicBezTo>
                      <a:pt x="891000" y="121301"/>
                      <a:pt x="891771" y="121044"/>
                      <a:pt x="892457" y="120873"/>
                    </a:cubicBezTo>
                    <a:cubicBezTo>
                      <a:pt x="893143" y="120701"/>
                      <a:pt x="893915" y="120358"/>
                      <a:pt x="894772" y="119844"/>
                    </a:cubicBezTo>
                    <a:cubicBezTo>
                      <a:pt x="896315" y="119501"/>
                      <a:pt x="897429" y="119330"/>
                      <a:pt x="898115" y="119330"/>
                    </a:cubicBezTo>
                    <a:cubicBezTo>
                      <a:pt x="898801" y="119330"/>
                      <a:pt x="900001" y="118644"/>
                      <a:pt x="901715" y="117272"/>
                    </a:cubicBezTo>
                    <a:cubicBezTo>
                      <a:pt x="902916" y="116758"/>
                      <a:pt x="904030" y="116329"/>
                      <a:pt x="905059" y="115986"/>
                    </a:cubicBezTo>
                    <a:cubicBezTo>
                      <a:pt x="906087" y="115643"/>
                      <a:pt x="907116" y="115129"/>
                      <a:pt x="908145" y="114443"/>
                    </a:cubicBezTo>
                    <a:cubicBezTo>
                      <a:pt x="909516" y="113929"/>
                      <a:pt x="910545" y="113800"/>
                      <a:pt x="911231" y="114057"/>
                    </a:cubicBezTo>
                    <a:cubicBezTo>
                      <a:pt x="911917" y="114315"/>
                      <a:pt x="913031" y="114015"/>
                      <a:pt x="914574" y="113157"/>
                    </a:cubicBezTo>
                    <a:cubicBezTo>
                      <a:pt x="914917" y="112814"/>
                      <a:pt x="915132" y="112686"/>
                      <a:pt x="915217" y="112772"/>
                    </a:cubicBezTo>
                    <a:cubicBezTo>
                      <a:pt x="915303" y="112857"/>
                      <a:pt x="915860" y="112900"/>
                      <a:pt x="916889" y="112900"/>
                    </a:cubicBezTo>
                    <a:cubicBezTo>
                      <a:pt x="917918" y="112900"/>
                      <a:pt x="919289" y="112643"/>
                      <a:pt x="921004" y="112129"/>
                    </a:cubicBezTo>
                    <a:cubicBezTo>
                      <a:pt x="921346" y="112129"/>
                      <a:pt x="921432" y="112171"/>
                      <a:pt x="921261" y="112257"/>
                    </a:cubicBezTo>
                    <a:cubicBezTo>
                      <a:pt x="921089" y="112343"/>
                      <a:pt x="921175" y="112300"/>
                      <a:pt x="921518" y="112129"/>
                    </a:cubicBezTo>
                    <a:lnTo>
                      <a:pt x="923061" y="111614"/>
                    </a:lnTo>
                    <a:cubicBezTo>
                      <a:pt x="924090" y="111271"/>
                      <a:pt x="925076" y="110886"/>
                      <a:pt x="926019" y="110457"/>
                    </a:cubicBezTo>
                    <a:cubicBezTo>
                      <a:pt x="926962" y="110028"/>
                      <a:pt x="927947" y="109643"/>
                      <a:pt x="928976" y="109300"/>
                    </a:cubicBezTo>
                    <a:lnTo>
                      <a:pt x="929233" y="109300"/>
                    </a:lnTo>
                    <a:cubicBezTo>
                      <a:pt x="930091" y="108957"/>
                      <a:pt x="930948" y="108657"/>
                      <a:pt x="931805" y="108400"/>
                    </a:cubicBezTo>
                    <a:cubicBezTo>
                      <a:pt x="932662" y="108142"/>
                      <a:pt x="933520" y="107757"/>
                      <a:pt x="934377" y="107242"/>
                    </a:cubicBezTo>
                    <a:lnTo>
                      <a:pt x="937977" y="105699"/>
                    </a:lnTo>
                    <a:cubicBezTo>
                      <a:pt x="938834" y="105356"/>
                      <a:pt x="939477" y="105228"/>
                      <a:pt x="939906" y="105314"/>
                    </a:cubicBezTo>
                    <a:cubicBezTo>
                      <a:pt x="940335" y="105399"/>
                      <a:pt x="940806" y="105013"/>
                      <a:pt x="941320" y="104156"/>
                    </a:cubicBezTo>
                    <a:cubicBezTo>
                      <a:pt x="941320" y="103985"/>
                      <a:pt x="941149" y="103813"/>
                      <a:pt x="940806" y="103642"/>
                    </a:cubicBezTo>
                    <a:lnTo>
                      <a:pt x="940292" y="103642"/>
                    </a:lnTo>
                    <a:cubicBezTo>
                      <a:pt x="939092" y="103985"/>
                      <a:pt x="936948" y="104199"/>
                      <a:pt x="933862" y="104285"/>
                    </a:cubicBezTo>
                    <a:cubicBezTo>
                      <a:pt x="930776" y="104371"/>
                      <a:pt x="928719" y="104756"/>
                      <a:pt x="927690" y="105442"/>
                    </a:cubicBezTo>
                    <a:cubicBezTo>
                      <a:pt x="927347" y="105785"/>
                      <a:pt x="927090" y="105956"/>
                      <a:pt x="926919" y="105956"/>
                    </a:cubicBezTo>
                    <a:cubicBezTo>
                      <a:pt x="926747" y="105956"/>
                      <a:pt x="926319" y="105956"/>
                      <a:pt x="925633" y="105956"/>
                    </a:cubicBezTo>
                    <a:lnTo>
                      <a:pt x="922290" y="106985"/>
                    </a:lnTo>
                    <a:lnTo>
                      <a:pt x="921775" y="106985"/>
                    </a:lnTo>
                    <a:cubicBezTo>
                      <a:pt x="921432" y="107157"/>
                      <a:pt x="921132" y="107328"/>
                      <a:pt x="920875" y="107499"/>
                    </a:cubicBezTo>
                    <a:cubicBezTo>
                      <a:pt x="920618" y="107671"/>
                      <a:pt x="920318" y="107757"/>
                      <a:pt x="919975" y="107757"/>
                    </a:cubicBezTo>
                    <a:cubicBezTo>
                      <a:pt x="918775" y="107928"/>
                      <a:pt x="917746" y="108142"/>
                      <a:pt x="916889" y="108400"/>
                    </a:cubicBezTo>
                    <a:cubicBezTo>
                      <a:pt x="916032" y="108657"/>
                      <a:pt x="915174" y="108957"/>
                      <a:pt x="914317" y="109300"/>
                    </a:cubicBezTo>
                    <a:cubicBezTo>
                      <a:pt x="913974" y="109471"/>
                      <a:pt x="913031" y="109685"/>
                      <a:pt x="911488" y="109943"/>
                    </a:cubicBezTo>
                    <a:cubicBezTo>
                      <a:pt x="909945" y="110200"/>
                      <a:pt x="908573" y="110500"/>
                      <a:pt x="907373" y="110843"/>
                    </a:cubicBezTo>
                    <a:cubicBezTo>
                      <a:pt x="907373" y="111014"/>
                      <a:pt x="907288" y="111100"/>
                      <a:pt x="907116" y="111100"/>
                    </a:cubicBezTo>
                    <a:lnTo>
                      <a:pt x="906602" y="111100"/>
                    </a:lnTo>
                    <a:cubicBezTo>
                      <a:pt x="905573" y="111443"/>
                      <a:pt x="904416" y="111871"/>
                      <a:pt x="903130" y="112386"/>
                    </a:cubicBezTo>
                    <a:cubicBezTo>
                      <a:pt x="901844" y="112900"/>
                      <a:pt x="900515" y="113329"/>
                      <a:pt x="899144" y="113672"/>
                    </a:cubicBezTo>
                    <a:lnTo>
                      <a:pt x="898629" y="114186"/>
                    </a:lnTo>
                    <a:cubicBezTo>
                      <a:pt x="898458" y="114186"/>
                      <a:pt x="898287" y="114272"/>
                      <a:pt x="898115" y="114443"/>
                    </a:cubicBezTo>
                    <a:lnTo>
                      <a:pt x="892200" y="117015"/>
                    </a:lnTo>
                    <a:cubicBezTo>
                      <a:pt x="890485" y="117358"/>
                      <a:pt x="888900" y="118001"/>
                      <a:pt x="887442" y="118944"/>
                    </a:cubicBezTo>
                    <a:cubicBezTo>
                      <a:pt x="885985" y="119887"/>
                      <a:pt x="884656" y="120701"/>
                      <a:pt x="883456" y="121387"/>
                    </a:cubicBezTo>
                    <a:cubicBezTo>
                      <a:pt x="882770" y="121901"/>
                      <a:pt x="882299" y="122158"/>
                      <a:pt x="882042" y="122158"/>
                    </a:cubicBezTo>
                    <a:cubicBezTo>
                      <a:pt x="881784" y="122158"/>
                      <a:pt x="881484" y="122416"/>
                      <a:pt x="881142" y="122930"/>
                    </a:cubicBezTo>
                    <a:cubicBezTo>
                      <a:pt x="880113" y="123959"/>
                      <a:pt x="879127" y="124644"/>
                      <a:pt x="878184" y="124987"/>
                    </a:cubicBezTo>
                    <a:cubicBezTo>
                      <a:pt x="877241" y="125330"/>
                      <a:pt x="876169" y="125845"/>
                      <a:pt x="874969" y="126530"/>
                    </a:cubicBezTo>
                    <a:cubicBezTo>
                      <a:pt x="874798" y="126702"/>
                      <a:pt x="874284" y="127045"/>
                      <a:pt x="873426" y="127559"/>
                    </a:cubicBezTo>
                    <a:cubicBezTo>
                      <a:pt x="873255" y="128931"/>
                      <a:pt x="873040" y="130302"/>
                      <a:pt x="872783" y="131674"/>
                    </a:cubicBezTo>
                    <a:cubicBezTo>
                      <a:pt x="872526" y="133046"/>
                      <a:pt x="872226" y="134417"/>
                      <a:pt x="871883" y="135789"/>
                    </a:cubicBezTo>
                    <a:cubicBezTo>
                      <a:pt x="871712" y="136475"/>
                      <a:pt x="871497" y="137160"/>
                      <a:pt x="871240" y="137846"/>
                    </a:cubicBezTo>
                    <a:cubicBezTo>
                      <a:pt x="870983" y="138532"/>
                      <a:pt x="870854" y="139218"/>
                      <a:pt x="870854" y="139904"/>
                    </a:cubicBezTo>
                    <a:cubicBezTo>
                      <a:pt x="870683" y="140246"/>
                      <a:pt x="870597" y="140589"/>
                      <a:pt x="870597" y="140932"/>
                    </a:cubicBezTo>
                    <a:cubicBezTo>
                      <a:pt x="870597" y="141275"/>
                      <a:pt x="870512" y="141618"/>
                      <a:pt x="870340" y="141961"/>
                    </a:cubicBezTo>
                    <a:cubicBezTo>
                      <a:pt x="870169" y="142990"/>
                      <a:pt x="869869" y="143804"/>
                      <a:pt x="869440" y="144404"/>
                    </a:cubicBezTo>
                    <a:cubicBezTo>
                      <a:pt x="869011" y="145004"/>
                      <a:pt x="868883" y="145819"/>
                      <a:pt x="869054" y="146847"/>
                    </a:cubicBezTo>
                    <a:cubicBezTo>
                      <a:pt x="869397" y="147190"/>
                      <a:pt x="869440" y="147876"/>
                      <a:pt x="869183" y="148905"/>
                    </a:cubicBezTo>
                    <a:cubicBezTo>
                      <a:pt x="868926" y="149933"/>
                      <a:pt x="868711" y="150876"/>
                      <a:pt x="868540" y="151734"/>
                    </a:cubicBezTo>
                    <a:lnTo>
                      <a:pt x="865711" y="164592"/>
                    </a:lnTo>
                    <a:cubicBezTo>
                      <a:pt x="864854" y="168707"/>
                      <a:pt x="864639" y="171622"/>
                      <a:pt x="865068" y="173336"/>
                    </a:cubicBezTo>
                    <a:cubicBezTo>
                      <a:pt x="865497" y="175051"/>
                      <a:pt x="866011" y="176294"/>
                      <a:pt x="866611" y="177065"/>
                    </a:cubicBezTo>
                    <a:cubicBezTo>
                      <a:pt x="867211" y="177837"/>
                      <a:pt x="867726" y="178523"/>
                      <a:pt x="868154" y="179123"/>
                    </a:cubicBezTo>
                    <a:cubicBezTo>
                      <a:pt x="868583" y="179723"/>
                      <a:pt x="868454" y="180880"/>
                      <a:pt x="867768" y="182595"/>
                    </a:cubicBezTo>
                    <a:cubicBezTo>
                      <a:pt x="867597" y="183280"/>
                      <a:pt x="867168" y="183709"/>
                      <a:pt x="866483" y="183880"/>
                    </a:cubicBezTo>
                    <a:cubicBezTo>
                      <a:pt x="865625" y="184738"/>
                      <a:pt x="864854" y="185252"/>
                      <a:pt x="864168" y="185424"/>
                    </a:cubicBezTo>
                    <a:cubicBezTo>
                      <a:pt x="863825" y="185595"/>
                      <a:pt x="863396" y="186024"/>
                      <a:pt x="862882" y="186709"/>
                    </a:cubicBezTo>
                    <a:cubicBezTo>
                      <a:pt x="862368" y="187395"/>
                      <a:pt x="861596" y="187910"/>
                      <a:pt x="860567" y="188252"/>
                    </a:cubicBezTo>
                    <a:lnTo>
                      <a:pt x="857739" y="189795"/>
                    </a:lnTo>
                    <a:cubicBezTo>
                      <a:pt x="857396" y="189967"/>
                      <a:pt x="857181" y="190138"/>
                      <a:pt x="857096" y="190310"/>
                    </a:cubicBezTo>
                    <a:cubicBezTo>
                      <a:pt x="857010" y="190481"/>
                      <a:pt x="856453" y="190053"/>
                      <a:pt x="855424" y="189024"/>
                    </a:cubicBezTo>
                    <a:lnTo>
                      <a:pt x="855167" y="189538"/>
                    </a:lnTo>
                    <a:cubicBezTo>
                      <a:pt x="854995" y="189710"/>
                      <a:pt x="854781" y="189795"/>
                      <a:pt x="854524" y="189795"/>
                    </a:cubicBezTo>
                    <a:cubicBezTo>
                      <a:pt x="854267" y="189795"/>
                      <a:pt x="853881" y="189881"/>
                      <a:pt x="853367" y="190053"/>
                    </a:cubicBezTo>
                    <a:lnTo>
                      <a:pt x="849509" y="191596"/>
                    </a:lnTo>
                    <a:cubicBezTo>
                      <a:pt x="846766" y="192624"/>
                      <a:pt x="845094" y="193396"/>
                      <a:pt x="844494" y="193910"/>
                    </a:cubicBezTo>
                    <a:cubicBezTo>
                      <a:pt x="843894" y="194425"/>
                      <a:pt x="842994" y="194939"/>
                      <a:pt x="841794" y="195453"/>
                    </a:cubicBezTo>
                    <a:cubicBezTo>
                      <a:pt x="840251" y="196139"/>
                      <a:pt x="839351" y="196696"/>
                      <a:pt x="839093" y="197125"/>
                    </a:cubicBezTo>
                    <a:cubicBezTo>
                      <a:pt x="838836" y="197554"/>
                      <a:pt x="838365" y="197939"/>
                      <a:pt x="837679" y="198282"/>
                    </a:cubicBezTo>
                    <a:lnTo>
                      <a:pt x="834336" y="200082"/>
                    </a:lnTo>
                    <a:cubicBezTo>
                      <a:pt x="833993" y="200425"/>
                      <a:pt x="833735" y="200597"/>
                      <a:pt x="833564" y="200597"/>
                    </a:cubicBezTo>
                    <a:cubicBezTo>
                      <a:pt x="833393" y="200597"/>
                      <a:pt x="833050" y="200683"/>
                      <a:pt x="832535" y="200854"/>
                    </a:cubicBezTo>
                    <a:lnTo>
                      <a:pt x="821220" y="208826"/>
                    </a:lnTo>
                    <a:cubicBezTo>
                      <a:pt x="820877" y="209341"/>
                      <a:pt x="820405" y="209684"/>
                      <a:pt x="819805" y="209855"/>
                    </a:cubicBezTo>
                    <a:cubicBezTo>
                      <a:pt x="819205" y="210027"/>
                      <a:pt x="818734" y="210284"/>
                      <a:pt x="818391" y="210627"/>
                    </a:cubicBezTo>
                    <a:lnTo>
                      <a:pt x="806561" y="218856"/>
                    </a:lnTo>
                    <a:cubicBezTo>
                      <a:pt x="806218" y="219199"/>
                      <a:pt x="805918" y="219671"/>
                      <a:pt x="805661" y="220271"/>
                    </a:cubicBezTo>
                    <a:cubicBezTo>
                      <a:pt x="805403" y="220871"/>
                      <a:pt x="804760" y="221599"/>
                      <a:pt x="803732" y="222457"/>
                    </a:cubicBezTo>
                    <a:cubicBezTo>
                      <a:pt x="802532" y="223657"/>
                      <a:pt x="801889" y="224514"/>
                      <a:pt x="801803" y="225028"/>
                    </a:cubicBezTo>
                    <a:cubicBezTo>
                      <a:pt x="801717" y="225543"/>
                      <a:pt x="800474" y="225629"/>
                      <a:pt x="798074" y="225286"/>
                    </a:cubicBezTo>
                    <a:cubicBezTo>
                      <a:pt x="797902" y="225971"/>
                      <a:pt x="797645" y="226572"/>
                      <a:pt x="797302" y="227086"/>
                    </a:cubicBezTo>
                    <a:cubicBezTo>
                      <a:pt x="796960" y="227257"/>
                      <a:pt x="796702" y="227386"/>
                      <a:pt x="796531" y="227472"/>
                    </a:cubicBezTo>
                    <a:cubicBezTo>
                      <a:pt x="796359" y="227557"/>
                      <a:pt x="796017" y="227600"/>
                      <a:pt x="795502" y="227600"/>
                    </a:cubicBezTo>
                    <a:cubicBezTo>
                      <a:pt x="794816" y="227429"/>
                      <a:pt x="794302" y="227257"/>
                      <a:pt x="793959" y="227086"/>
                    </a:cubicBezTo>
                    <a:cubicBezTo>
                      <a:pt x="793616" y="227086"/>
                      <a:pt x="793359" y="227129"/>
                      <a:pt x="793188" y="227214"/>
                    </a:cubicBezTo>
                    <a:cubicBezTo>
                      <a:pt x="793016" y="227300"/>
                      <a:pt x="792759" y="227343"/>
                      <a:pt x="792416" y="227343"/>
                    </a:cubicBezTo>
                    <a:cubicBezTo>
                      <a:pt x="792073" y="226486"/>
                      <a:pt x="791773" y="226014"/>
                      <a:pt x="791516" y="225929"/>
                    </a:cubicBezTo>
                    <a:cubicBezTo>
                      <a:pt x="791259" y="225843"/>
                      <a:pt x="790959" y="225371"/>
                      <a:pt x="790616" y="224514"/>
                    </a:cubicBezTo>
                    <a:cubicBezTo>
                      <a:pt x="790616" y="223657"/>
                      <a:pt x="790444" y="222971"/>
                      <a:pt x="790102" y="222457"/>
                    </a:cubicBezTo>
                    <a:cubicBezTo>
                      <a:pt x="789759" y="221428"/>
                      <a:pt x="789544" y="220699"/>
                      <a:pt x="789459" y="220271"/>
                    </a:cubicBezTo>
                    <a:cubicBezTo>
                      <a:pt x="789373" y="219842"/>
                      <a:pt x="789159" y="219371"/>
                      <a:pt x="788816" y="218856"/>
                    </a:cubicBezTo>
                    <a:lnTo>
                      <a:pt x="788816" y="217570"/>
                    </a:lnTo>
                    <a:cubicBezTo>
                      <a:pt x="789159" y="217228"/>
                      <a:pt x="789330" y="216842"/>
                      <a:pt x="789330" y="216413"/>
                    </a:cubicBezTo>
                    <a:cubicBezTo>
                      <a:pt x="789330" y="215984"/>
                      <a:pt x="789416" y="215427"/>
                      <a:pt x="789587" y="214741"/>
                    </a:cubicBezTo>
                    <a:cubicBezTo>
                      <a:pt x="789759" y="213713"/>
                      <a:pt x="789802" y="212941"/>
                      <a:pt x="789716" y="212427"/>
                    </a:cubicBezTo>
                    <a:cubicBezTo>
                      <a:pt x="789630" y="211913"/>
                      <a:pt x="789587" y="211398"/>
                      <a:pt x="789587" y="210884"/>
                    </a:cubicBezTo>
                    <a:cubicBezTo>
                      <a:pt x="789759" y="210027"/>
                      <a:pt x="789844" y="209769"/>
                      <a:pt x="789844" y="210112"/>
                    </a:cubicBezTo>
                    <a:cubicBezTo>
                      <a:pt x="789844" y="210455"/>
                      <a:pt x="790102" y="210284"/>
                      <a:pt x="790616" y="209598"/>
                    </a:cubicBezTo>
                    <a:cubicBezTo>
                      <a:pt x="790959" y="208912"/>
                      <a:pt x="791173" y="208141"/>
                      <a:pt x="791259" y="207283"/>
                    </a:cubicBezTo>
                    <a:cubicBezTo>
                      <a:pt x="791345" y="206426"/>
                      <a:pt x="792245" y="205569"/>
                      <a:pt x="793959" y="204712"/>
                    </a:cubicBezTo>
                    <a:cubicBezTo>
                      <a:pt x="794302" y="204540"/>
                      <a:pt x="794731" y="204454"/>
                      <a:pt x="795245" y="204454"/>
                    </a:cubicBezTo>
                    <a:cubicBezTo>
                      <a:pt x="796445" y="204283"/>
                      <a:pt x="797560" y="204369"/>
                      <a:pt x="798588" y="204712"/>
                    </a:cubicBezTo>
                    <a:cubicBezTo>
                      <a:pt x="799617" y="205055"/>
                      <a:pt x="800131" y="205355"/>
                      <a:pt x="800131" y="205612"/>
                    </a:cubicBezTo>
                    <a:cubicBezTo>
                      <a:pt x="800131" y="205869"/>
                      <a:pt x="800646" y="206512"/>
                      <a:pt x="801674" y="207541"/>
                    </a:cubicBezTo>
                    <a:lnTo>
                      <a:pt x="806561" y="206512"/>
                    </a:lnTo>
                    <a:lnTo>
                      <a:pt x="812733" y="203940"/>
                    </a:lnTo>
                    <a:cubicBezTo>
                      <a:pt x="814276" y="202740"/>
                      <a:pt x="815819" y="201797"/>
                      <a:pt x="817362" y="201111"/>
                    </a:cubicBezTo>
                    <a:cubicBezTo>
                      <a:pt x="818905" y="200425"/>
                      <a:pt x="820448" y="199482"/>
                      <a:pt x="821991" y="198282"/>
                    </a:cubicBezTo>
                    <a:cubicBezTo>
                      <a:pt x="822677" y="197768"/>
                      <a:pt x="823534" y="197296"/>
                      <a:pt x="824563" y="196868"/>
                    </a:cubicBezTo>
                    <a:cubicBezTo>
                      <a:pt x="825592" y="196439"/>
                      <a:pt x="826620" y="195882"/>
                      <a:pt x="827649" y="195196"/>
                    </a:cubicBezTo>
                    <a:cubicBezTo>
                      <a:pt x="827820" y="194853"/>
                      <a:pt x="827949" y="194682"/>
                      <a:pt x="828035" y="194682"/>
                    </a:cubicBezTo>
                    <a:cubicBezTo>
                      <a:pt x="828120" y="194682"/>
                      <a:pt x="828249" y="194596"/>
                      <a:pt x="828421" y="194425"/>
                    </a:cubicBezTo>
                    <a:cubicBezTo>
                      <a:pt x="828764" y="194082"/>
                      <a:pt x="828892" y="193996"/>
                      <a:pt x="828806" y="194167"/>
                    </a:cubicBezTo>
                    <a:cubicBezTo>
                      <a:pt x="828721" y="194339"/>
                      <a:pt x="828935" y="194253"/>
                      <a:pt x="829449" y="193910"/>
                    </a:cubicBezTo>
                    <a:cubicBezTo>
                      <a:pt x="830478" y="193053"/>
                      <a:pt x="831250" y="191981"/>
                      <a:pt x="831764" y="190696"/>
                    </a:cubicBezTo>
                    <a:cubicBezTo>
                      <a:pt x="832278" y="189410"/>
                      <a:pt x="831592" y="188338"/>
                      <a:pt x="829707" y="187481"/>
                    </a:cubicBezTo>
                    <a:cubicBezTo>
                      <a:pt x="829535" y="187481"/>
                      <a:pt x="829278" y="187309"/>
                      <a:pt x="828935" y="186967"/>
                    </a:cubicBezTo>
                    <a:lnTo>
                      <a:pt x="828421" y="186967"/>
                    </a:lnTo>
                    <a:cubicBezTo>
                      <a:pt x="828249" y="186967"/>
                      <a:pt x="828163" y="186881"/>
                      <a:pt x="828163" y="186709"/>
                    </a:cubicBezTo>
                    <a:cubicBezTo>
                      <a:pt x="827992" y="186709"/>
                      <a:pt x="827435" y="186667"/>
                      <a:pt x="826492" y="186581"/>
                    </a:cubicBezTo>
                    <a:cubicBezTo>
                      <a:pt x="825549" y="186495"/>
                      <a:pt x="824906" y="186538"/>
                      <a:pt x="824563" y="186709"/>
                    </a:cubicBezTo>
                    <a:cubicBezTo>
                      <a:pt x="824049" y="186881"/>
                      <a:pt x="823749" y="187052"/>
                      <a:pt x="823663" y="187224"/>
                    </a:cubicBezTo>
                    <a:cubicBezTo>
                      <a:pt x="823577" y="187395"/>
                      <a:pt x="823106" y="187309"/>
                      <a:pt x="822248" y="186967"/>
                    </a:cubicBezTo>
                    <a:cubicBezTo>
                      <a:pt x="822763" y="186452"/>
                      <a:pt x="823320" y="185938"/>
                      <a:pt x="823920" y="185424"/>
                    </a:cubicBezTo>
                    <a:cubicBezTo>
                      <a:pt x="824520" y="184909"/>
                      <a:pt x="825163" y="184395"/>
                      <a:pt x="825849" y="183880"/>
                    </a:cubicBezTo>
                    <a:cubicBezTo>
                      <a:pt x="827049" y="183023"/>
                      <a:pt x="828249" y="182380"/>
                      <a:pt x="829449" y="181952"/>
                    </a:cubicBezTo>
                    <a:cubicBezTo>
                      <a:pt x="830649" y="181523"/>
                      <a:pt x="831335" y="180709"/>
                      <a:pt x="831507" y="179508"/>
                    </a:cubicBezTo>
                    <a:cubicBezTo>
                      <a:pt x="831507" y="179166"/>
                      <a:pt x="831592" y="178737"/>
                      <a:pt x="831764" y="178223"/>
                    </a:cubicBezTo>
                    <a:cubicBezTo>
                      <a:pt x="831935" y="177708"/>
                      <a:pt x="832021" y="177108"/>
                      <a:pt x="832021" y="176422"/>
                    </a:cubicBezTo>
                    <a:cubicBezTo>
                      <a:pt x="832192" y="175051"/>
                      <a:pt x="832364" y="173722"/>
                      <a:pt x="832535" y="172436"/>
                    </a:cubicBezTo>
                    <a:cubicBezTo>
                      <a:pt x="832707" y="171150"/>
                      <a:pt x="832793" y="169822"/>
                      <a:pt x="832793" y="168450"/>
                    </a:cubicBezTo>
                    <a:cubicBezTo>
                      <a:pt x="832793" y="167593"/>
                      <a:pt x="833050" y="166735"/>
                      <a:pt x="833564" y="165878"/>
                    </a:cubicBezTo>
                    <a:cubicBezTo>
                      <a:pt x="833735" y="164850"/>
                      <a:pt x="833650" y="163221"/>
                      <a:pt x="833307" y="160992"/>
                    </a:cubicBezTo>
                    <a:cubicBezTo>
                      <a:pt x="832964" y="158763"/>
                      <a:pt x="832964" y="157391"/>
                      <a:pt x="833307" y="156877"/>
                    </a:cubicBezTo>
                    <a:cubicBezTo>
                      <a:pt x="833478" y="156020"/>
                      <a:pt x="833436" y="155377"/>
                      <a:pt x="833178" y="154948"/>
                    </a:cubicBezTo>
                    <a:cubicBezTo>
                      <a:pt x="832921" y="154520"/>
                      <a:pt x="832964" y="153791"/>
                      <a:pt x="833307" y="152762"/>
                    </a:cubicBezTo>
                    <a:cubicBezTo>
                      <a:pt x="833478" y="151562"/>
                      <a:pt x="833393" y="150791"/>
                      <a:pt x="833050" y="150448"/>
                    </a:cubicBezTo>
                    <a:cubicBezTo>
                      <a:pt x="832707" y="150105"/>
                      <a:pt x="832621" y="149333"/>
                      <a:pt x="832793" y="148133"/>
                    </a:cubicBezTo>
                    <a:cubicBezTo>
                      <a:pt x="832964" y="147619"/>
                      <a:pt x="833007" y="146976"/>
                      <a:pt x="832921" y="146204"/>
                    </a:cubicBezTo>
                    <a:cubicBezTo>
                      <a:pt x="832835" y="145433"/>
                      <a:pt x="832964" y="144790"/>
                      <a:pt x="833307" y="144276"/>
                    </a:cubicBezTo>
                    <a:cubicBezTo>
                      <a:pt x="833307" y="142561"/>
                      <a:pt x="833307" y="140975"/>
                      <a:pt x="833307" y="139518"/>
                    </a:cubicBezTo>
                    <a:cubicBezTo>
                      <a:pt x="833307" y="138060"/>
                      <a:pt x="832621" y="136646"/>
                      <a:pt x="831250" y="135274"/>
                    </a:cubicBezTo>
                    <a:cubicBezTo>
                      <a:pt x="830221" y="135789"/>
                      <a:pt x="829278" y="136175"/>
                      <a:pt x="828421" y="136432"/>
                    </a:cubicBezTo>
                    <a:cubicBezTo>
                      <a:pt x="827563" y="136689"/>
                      <a:pt x="826620" y="137075"/>
                      <a:pt x="825592" y="137589"/>
                    </a:cubicBezTo>
                    <a:cubicBezTo>
                      <a:pt x="824563" y="137932"/>
                      <a:pt x="823749" y="138403"/>
                      <a:pt x="823149" y="139003"/>
                    </a:cubicBezTo>
                    <a:cubicBezTo>
                      <a:pt x="822549" y="139604"/>
                      <a:pt x="821734" y="140161"/>
                      <a:pt x="820705" y="140675"/>
                    </a:cubicBezTo>
                    <a:cubicBezTo>
                      <a:pt x="819677" y="141361"/>
                      <a:pt x="818991" y="142090"/>
                      <a:pt x="818648" y="142861"/>
                    </a:cubicBezTo>
                    <a:cubicBezTo>
                      <a:pt x="818305" y="143633"/>
                      <a:pt x="817619" y="144276"/>
                      <a:pt x="816591" y="144790"/>
                    </a:cubicBezTo>
                    <a:cubicBezTo>
                      <a:pt x="815733" y="145133"/>
                      <a:pt x="815219" y="145347"/>
                      <a:pt x="815047" y="145433"/>
                    </a:cubicBezTo>
                    <a:cubicBezTo>
                      <a:pt x="814876" y="145519"/>
                      <a:pt x="814790" y="145647"/>
                      <a:pt x="814790" y="145819"/>
                    </a:cubicBezTo>
                    <a:cubicBezTo>
                      <a:pt x="814790" y="145990"/>
                      <a:pt x="814705" y="146290"/>
                      <a:pt x="814533" y="146719"/>
                    </a:cubicBezTo>
                    <a:cubicBezTo>
                      <a:pt x="814362" y="147147"/>
                      <a:pt x="813847" y="147705"/>
                      <a:pt x="812990" y="148390"/>
                    </a:cubicBezTo>
                    <a:cubicBezTo>
                      <a:pt x="812819" y="148390"/>
                      <a:pt x="812733" y="148562"/>
                      <a:pt x="812733" y="148905"/>
                    </a:cubicBezTo>
                    <a:cubicBezTo>
                      <a:pt x="812561" y="149076"/>
                      <a:pt x="812304" y="149590"/>
                      <a:pt x="811961" y="150448"/>
                    </a:cubicBezTo>
                    <a:cubicBezTo>
                      <a:pt x="811619" y="151305"/>
                      <a:pt x="811190" y="151819"/>
                      <a:pt x="810675" y="151991"/>
                    </a:cubicBezTo>
                    <a:cubicBezTo>
                      <a:pt x="809304" y="153019"/>
                      <a:pt x="807718" y="153791"/>
                      <a:pt x="805918" y="154305"/>
                    </a:cubicBezTo>
                    <a:cubicBezTo>
                      <a:pt x="804118" y="154820"/>
                      <a:pt x="802703" y="154305"/>
                      <a:pt x="801674" y="152762"/>
                    </a:cubicBezTo>
                    <a:cubicBezTo>
                      <a:pt x="800817" y="152248"/>
                      <a:pt x="799960" y="151476"/>
                      <a:pt x="799103" y="150448"/>
                    </a:cubicBezTo>
                    <a:cubicBezTo>
                      <a:pt x="797388" y="148733"/>
                      <a:pt x="796359" y="147533"/>
                      <a:pt x="796017" y="146847"/>
                    </a:cubicBezTo>
                    <a:cubicBezTo>
                      <a:pt x="795502" y="146333"/>
                      <a:pt x="795245" y="145947"/>
                      <a:pt x="795245" y="145690"/>
                    </a:cubicBezTo>
                    <a:cubicBezTo>
                      <a:pt x="795245" y="145433"/>
                      <a:pt x="794988" y="144876"/>
                      <a:pt x="794474" y="144018"/>
                    </a:cubicBezTo>
                    <a:cubicBezTo>
                      <a:pt x="794131" y="143675"/>
                      <a:pt x="793916" y="143590"/>
                      <a:pt x="793831" y="143761"/>
                    </a:cubicBezTo>
                    <a:cubicBezTo>
                      <a:pt x="793745" y="143933"/>
                      <a:pt x="793445" y="143590"/>
                      <a:pt x="792930" y="142732"/>
                    </a:cubicBezTo>
                    <a:cubicBezTo>
                      <a:pt x="792073" y="140847"/>
                      <a:pt x="791816" y="139689"/>
                      <a:pt x="792159" y="139261"/>
                    </a:cubicBezTo>
                    <a:cubicBezTo>
                      <a:pt x="792502" y="138832"/>
                      <a:pt x="792845" y="137760"/>
                      <a:pt x="793188" y="136046"/>
                    </a:cubicBezTo>
                    <a:cubicBezTo>
                      <a:pt x="793359" y="134674"/>
                      <a:pt x="793488" y="133774"/>
                      <a:pt x="793573" y="133346"/>
                    </a:cubicBezTo>
                    <a:cubicBezTo>
                      <a:pt x="793659" y="132917"/>
                      <a:pt x="793702" y="132531"/>
                      <a:pt x="793702" y="132188"/>
                    </a:cubicBezTo>
                    <a:cubicBezTo>
                      <a:pt x="793702" y="131845"/>
                      <a:pt x="793788" y="131460"/>
                      <a:pt x="793959" y="131031"/>
                    </a:cubicBezTo>
                    <a:cubicBezTo>
                      <a:pt x="794131" y="130602"/>
                      <a:pt x="794559" y="129788"/>
                      <a:pt x="795245" y="128588"/>
                    </a:cubicBezTo>
                    <a:cubicBezTo>
                      <a:pt x="795759" y="127559"/>
                      <a:pt x="795931" y="126702"/>
                      <a:pt x="795759" y="126016"/>
                    </a:cubicBezTo>
                    <a:cubicBezTo>
                      <a:pt x="795588" y="125330"/>
                      <a:pt x="796102" y="124902"/>
                      <a:pt x="797302" y="124730"/>
                    </a:cubicBezTo>
                    <a:cubicBezTo>
                      <a:pt x="798160" y="124559"/>
                      <a:pt x="798674" y="124259"/>
                      <a:pt x="798846" y="123830"/>
                    </a:cubicBezTo>
                    <a:cubicBezTo>
                      <a:pt x="799017" y="123401"/>
                      <a:pt x="799146" y="123016"/>
                      <a:pt x="799231" y="122673"/>
                    </a:cubicBezTo>
                    <a:cubicBezTo>
                      <a:pt x="799317" y="122330"/>
                      <a:pt x="799531" y="122073"/>
                      <a:pt x="799874" y="121901"/>
                    </a:cubicBezTo>
                    <a:cubicBezTo>
                      <a:pt x="800217" y="121730"/>
                      <a:pt x="800903" y="121901"/>
                      <a:pt x="801932" y="122416"/>
                    </a:cubicBezTo>
                    <a:cubicBezTo>
                      <a:pt x="803646" y="123444"/>
                      <a:pt x="804846" y="123702"/>
                      <a:pt x="805532" y="123187"/>
                    </a:cubicBezTo>
                    <a:cubicBezTo>
                      <a:pt x="806218" y="122673"/>
                      <a:pt x="807075" y="122158"/>
                      <a:pt x="808104" y="121644"/>
                    </a:cubicBezTo>
                    <a:cubicBezTo>
                      <a:pt x="809304" y="121301"/>
                      <a:pt x="810333" y="121301"/>
                      <a:pt x="811190" y="121644"/>
                    </a:cubicBezTo>
                    <a:cubicBezTo>
                      <a:pt x="812047" y="121987"/>
                      <a:pt x="812904" y="121901"/>
                      <a:pt x="813762" y="121387"/>
                    </a:cubicBezTo>
                    <a:cubicBezTo>
                      <a:pt x="814105" y="121215"/>
                      <a:pt x="814147" y="121173"/>
                      <a:pt x="813890" y="121258"/>
                    </a:cubicBezTo>
                    <a:cubicBezTo>
                      <a:pt x="813633" y="121344"/>
                      <a:pt x="813847" y="121301"/>
                      <a:pt x="814533" y="121130"/>
                    </a:cubicBezTo>
                    <a:cubicBezTo>
                      <a:pt x="815219" y="120958"/>
                      <a:pt x="815605" y="120830"/>
                      <a:pt x="815690" y="120744"/>
                    </a:cubicBezTo>
                    <a:cubicBezTo>
                      <a:pt x="815776" y="120658"/>
                      <a:pt x="816076" y="120358"/>
                      <a:pt x="816591" y="119844"/>
                    </a:cubicBezTo>
                    <a:cubicBezTo>
                      <a:pt x="817276" y="119501"/>
                      <a:pt x="818262" y="118987"/>
                      <a:pt x="819548" y="118301"/>
                    </a:cubicBezTo>
                    <a:cubicBezTo>
                      <a:pt x="820834" y="117615"/>
                      <a:pt x="822248" y="116886"/>
                      <a:pt x="823791" y="116115"/>
                    </a:cubicBezTo>
                    <a:cubicBezTo>
                      <a:pt x="825335" y="115343"/>
                      <a:pt x="826749" y="114486"/>
                      <a:pt x="828035" y="113543"/>
                    </a:cubicBezTo>
                    <a:cubicBezTo>
                      <a:pt x="829321" y="112600"/>
                      <a:pt x="830221" y="111614"/>
                      <a:pt x="830735" y="110586"/>
                    </a:cubicBezTo>
                    <a:cubicBezTo>
                      <a:pt x="830907" y="110071"/>
                      <a:pt x="830992" y="109300"/>
                      <a:pt x="830992" y="108271"/>
                    </a:cubicBezTo>
                    <a:cubicBezTo>
                      <a:pt x="830649" y="106557"/>
                      <a:pt x="830564" y="105656"/>
                      <a:pt x="830735" y="105571"/>
                    </a:cubicBezTo>
                    <a:cubicBezTo>
                      <a:pt x="830907" y="105485"/>
                      <a:pt x="831078" y="104928"/>
                      <a:pt x="831250" y="103899"/>
                    </a:cubicBezTo>
                    <a:cubicBezTo>
                      <a:pt x="831250" y="103213"/>
                      <a:pt x="831164" y="102827"/>
                      <a:pt x="830992" y="102742"/>
                    </a:cubicBezTo>
                    <a:cubicBezTo>
                      <a:pt x="830821" y="102656"/>
                      <a:pt x="830821" y="102270"/>
                      <a:pt x="830992" y="101584"/>
                    </a:cubicBezTo>
                    <a:cubicBezTo>
                      <a:pt x="830992" y="101242"/>
                      <a:pt x="831035" y="100942"/>
                      <a:pt x="831121" y="100684"/>
                    </a:cubicBezTo>
                    <a:cubicBezTo>
                      <a:pt x="831207" y="100427"/>
                      <a:pt x="831335" y="100041"/>
                      <a:pt x="831507" y="99527"/>
                    </a:cubicBezTo>
                    <a:cubicBezTo>
                      <a:pt x="831507" y="99184"/>
                      <a:pt x="831464" y="98927"/>
                      <a:pt x="831378" y="98756"/>
                    </a:cubicBezTo>
                    <a:cubicBezTo>
                      <a:pt x="831292" y="98584"/>
                      <a:pt x="831335" y="98155"/>
                      <a:pt x="831507" y="97470"/>
                    </a:cubicBezTo>
                    <a:cubicBezTo>
                      <a:pt x="831678" y="96441"/>
                      <a:pt x="831850" y="95669"/>
                      <a:pt x="832021" y="95155"/>
                    </a:cubicBezTo>
                    <a:lnTo>
                      <a:pt x="832021" y="89497"/>
                    </a:lnTo>
                    <a:cubicBezTo>
                      <a:pt x="832021" y="89154"/>
                      <a:pt x="832064" y="88811"/>
                      <a:pt x="832150" y="88469"/>
                    </a:cubicBezTo>
                    <a:cubicBezTo>
                      <a:pt x="832235" y="88126"/>
                      <a:pt x="832364" y="87526"/>
                      <a:pt x="832535" y="86668"/>
                    </a:cubicBezTo>
                    <a:cubicBezTo>
                      <a:pt x="832535" y="86325"/>
                      <a:pt x="832492" y="85897"/>
                      <a:pt x="832407" y="85382"/>
                    </a:cubicBezTo>
                    <a:cubicBezTo>
                      <a:pt x="832321" y="84868"/>
                      <a:pt x="832364" y="84354"/>
                      <a:pt x="832535" y="83839"/>
                    </a:cubicBezTo>
                    <a:cubicBezTo>
                      <a:pt x="832707" y="82982"/>
                      <a:pt x="832878" y="82682"/>
                      <a:pt x="833050" y="82939"/>
                    </a:cubicBezTo>
                    <a:cubicBezTo>
                      <a:pt x="833221" y="83196"/>
                      <a:pt x="833136" y="82725"/>
                      <a:pt x="832793" y="81525"/>
                    </a:cubicBezTo>
                    <a:cubicBezTo>
                      <a:pt x="832450" y="80496"/>
                      <a:pt x="832321" y="80025"/>
                      <a:pt x="832407" y="80110"/>
                    </a:cubicBezTo>
                    <a:cubicBezTo>
                      <a:pt x="832492" y="80196"/>
                      <a:pt x="832535" y="79982"/>
                      <a:pt x="832535" y="79467"/>
                    </a:cubicBezTo>
                    <a:cubicBezTo>
                      <a:pt x="832535" y="78439"/>
                      <a:pt x="832364" y="77496"/>
                      <a:pt x="832021" y="76638"/>
                    </a:cubicBezTo>
                    <a:lnTo>
                      <a:pt x="832021" y="73295"/>
                    </a:lnTo>
                    <a:cubicBezTo>
                      <a:pt x="831850" y="72267"/>
                      <a:pt x="831678" y="71366"/>
                      <a:pt x="831507" y="70595"/>
                    </a:cubicBezTo>
                    <a:cubicBezTo>
                      <a:pt x="831335" y="69823"/>
                      <a:pt x="831078" y="68838"/>
                      <a:pt x="830735" y="67637"/>
                    </a:cubicBezTo>
                    <a:cubicBezTo>
                      <a:pt x="830564" y="67294"/>
                      <a:pt x="830435" y="66994"/>
                      <a:pt x="830349" y="66737"/>
                    </a:cubicBezTo>
                    <a:cubicBezTo>
                      <a:pt x="830264" y="66480"/>
                      <a:pt x="830049" y="66094"/>
                      <a:pt x="829707" y="65580"/>
                    </a:cubicBezTo>
                    <a:cubicBezTo>
                      <a:pt x="829192" y="64894"/>
                      <a:pt x="828892" y="64551"/>
                      <a:pt x="828806" y="64551"/>
                    </a:cubicBezTo>
                    <a:cubicBezTo>
                      <a:pt x="828721" y="64551"/>
                      <a:pt x="828506" y="64294"/>
                      <a:pt x="828163" y="63780"/>
                    </a:cubicBezTo>
                    <a:lnTo>
                      <a:pt x="826878" y="61722"/>
                    </a:lnTo>
                    <a:cubicBezTo>
                      <a:pt x="826020" y="60694"/>
                      <a:pt x="825635" y="59965"/>
                      <a:pt x="825720" y="59536"/>
                    </a:cubicBezTo>
                    <a:cubicBezTo>
                      <a:pt x="825806" y="59108"/>
                      <a:pt x="825934" y="58208"/>
                      <a:pt x="826106" y="56836"/>
                    </a:cubicBezTo>
                    <a:cubicBezTo>
                      <a:pt x="826106" y="55293"/>
                      <a:pt x="826149" y="54436"/>
                      <a:pt x="826235" y="54264"/>
                    </a:cubicBezTo>
                    <a:cubicBezTo>
                      <a:pt x="826320" y="54093"/>
                      <a:pt x="826792" y="53321"/>
                      <a:pt x="827649" y="51950"/>
                    </a:cubicBezTo>
                    <a:cubicBezTo>
                      <a:pt x="828335" y="50921"/>
                      <a:pt x="829321" y="50021"/>
                      <a:pt x="830607" y="49249"/>
                    </a:cubicBezTo>
                    <a:cubicBezTo>
                      <a:pt x="831892" y="48478"/>
                      <a:pt x="833050" y="48349"/>
                      <a:pt x="834078" y="48864"/>
                    </a:cubicBezTo>
                    <a:cubicBezTo>
                      <a:pt x="834421" y="49035"/>
                      <a:pt x="834464" y="49078"/>
                      <a:pt x="834207" y="48992"/>
                    </a:cubicBezTo>
                    <a:cubicBezTo>
                      <a:pt x="833950" y="48906"/>
                      <a:pt x="833993" y="49035"/>
                      <a:pt x="834336" y="49378"/>
                    </a:cubicBezTo>
                    <a:cubicBezTo>
                      <a:pt x="836050" y="49721"/>
                      <a:pt x="837550" y="49849"/>
                      <a:pt x="838836" y="49764"/>
                    </a:cubicBezTo>
                    <a:cubicBezTo>
                      <a:pt x="840122" y="49678"/>
                      <a:pt x="841365" y="50835"/>
                      <a:pt x="842565" y="53236"/>
                    </a:cubicBezTo>
                    <a:lnTo>
                      <a:pt x="842565" y="54007"/>
                    </a:lnTo>
                    <a:cubicBezTo>
                      <a:pt x="842565" y="54179"/>
                      <a:pt x="842651" y="54264"/>
                      <a:pt x="842822" y="54264"/>
                    </a:cubicBezTo>
                    <a:cubicBezTo>
                      <a:pt x="843165" y="55807"/>
                      <a:pt x="843594" y="57308"/>
                      <a:pt x="844108" y="58765"/>
                    </a:cubicBezTo>
                    <a:cubicBezTo>
                      <a:pt x="844623" y="60222"/>
                      <a:pt x="844623" y="61722"/>
                      <a:pt x="844108" y="63265"/>
                    </a:cubicBezTo>
                    <a:cubicBezTo>
                      <a:pt x="843765" y="64466"/>
                      <a:pt x="843465" y="66180"/>
                      <a:pt x="843208" y="68409"/>
                    </a:cubicBezTo>
                    <a:cubicBezTo>
                      <a:pt x="842951" y="70638"/>
                      <a:pt x="842737" y="72438"/>
                      <a:pt x="842565" y="73810"/>
                    </a:cubicBezTo>
                    <a:cubicBezTo>
                      <a:pt x="842565" y="74152"/>
                      <a:pt x="842479" y="74795"/>
                      <a:pt x="842308" y="75738"/>
                    </a:cubicBezTo>
                    <a:cubicBezTo>
                      <a:pt x="842137" y="76681"/>
                      <a:pt x="842051" y="77324"/>
                      <a:pt x="842051" y="77667"/>
                    </a:cubicBezTo>
                    <a:cubicBezTo>
                      <a:pt x="841708" y="80239"/>
                      <a:pt x="841922" y="82982"/>
                      <a:pt x="842694" y="85897"/>
                    </a:cubicBezTo>
                    <a:cubicBezTo>
                      <a:pt x="843465" y="88811"/>
                      <a:pt x="844451" y="91297"/>
                      <a:pt x="845651" y="93355"/>
                    </a:cubicBezTo>
                    <a:cubicBezTo>
                      <a:pt x="846509" y="94384"/>
                      <a:pt x="847366" y="96012"/>
                      <a:pt x="848223" y="98241"/>
                    </a:cubicBezTo>
                    <a:cubicBezTo>
                      <a:pt x="849080" y="100470"/>
                      <a:pt x="850281" y="101670"/>
                      <a:pt x="851824" y="101842"/>
                    </a:cubicBezTo>
                    <a:cubicBezTo>
                      <a:pt x="852852" y="101842"/>
                      <a:pt x="853452" y="101970"/>
                      <a:pt x="853624" y="102227"/>
                    </a:cubicBezTo>
                    <a:cubicBezTo>
                      <a:pt x="853795" y="102485"/>
                      <a:pt x="854310" y="102699"/>
                      <a:pt x="855167" y="102870"/>
                    </a:cubicBezTo>
                    <a:cubicBezTo>
                      <a:pt x="856196" y="103213"/>
                      <a:pt x="856753" y="103428"/>
                      <a:pt x="856838" y="103513"/>
                    </a:cubicBezTo>
                    <a:cubicBezTo>
                      <a:pt x="856924" y="103599"/>
                      <a:pt x="857481" y="103813"/>
                      <a:pt x="858510" y="104156"/>
                    </a:cubicBezTo>
                    <a:cubicBezTo>
                      <a:pt x="859367" y="104499"/>
                      <a:pt x="860096" y="104628"/>
                      <a:pt x="860696" y="104542"/>
                    </a:cubicBezTo>
                    <a:cubicBezTo>
                      <a:pt x="861296" y="104456"/>
                      <a:pt x="862025" y="104671"/>
                      <a:pt x="862882" y="105185"/>
                    </a:cubicBezTo>
                    <a:lnTo>
                      <a:pt x="863396" y="105442"/>
                    </a:lnTo>
                    <a:cubicBezTo>
                      <a:pt x="863568" y="105614"/>
                      <a:pt x="863696" y="105656"/>
                      <a:pt x="863782" y="105571"/>
                    </a:cubicBezTo>
                    <a:cubicBezTo>
                      <a:pt x="863868" y="105485"/>
                      <a:pt x="863996" y="105528"/>
                      <a:pt x="864168" y="105699"/>
                    </a:cubicBezTo>
                    <a:cubicBezTo>
                      <a:pt x="865197" y="106214"/>
                      <a:pt x="866011" y="107028"/>
                      <a:pt x="866611" y="108142"/>
                    </a:cubicBezTo>
                    <a:cubicBezTo>
                      <a:pt x="867211" y="109257"/>
                      <a:pt x="867168" y="110414"/>
                      <a:pt x="866483" y="111614"/>
                    </a:cubicBezTo>
                    <a:cubicBezTo>
                      <a:pt x="868540" y="113500"/>
                      <a:pt x="868968" y="115386"/>
                      <a:pt x="867768" y="117272"/>
                    </a:cubicBezTo>
                    <a:cubicBezTo>
                      <a:pt x="867768" y="117444"/>
                      <a:pt x="867726" y="117615"/>
                      <a:pt x="867640" y="117786"/>
                    </a:cubicBezTo>
                    <a:cubicBezTo>
                      <a:pt x="867554" y="117958"/>
                      <a:pt x="867511" y="118129"/>
                      <a:pt x="867511" y="118301"/>
                    </a:cubicBezTo>
                    <a:lnTo>
                      <a:pt x="870854" y="117015"/>
                    </a:lnTo>
                    <a:lnTo>
                      <a:pt x="871112" y="117015"/>
                    </a:lnTo>
                    <a:cubicBezTo>
                      <a:pt x="871112" y="116844"/>
                      <a:pt x="871197" y="116758"/>
                      <a:pt x="871369" y="116758"/>
                    </a:cubicBezTo>
                    <a:cubicBezTo>
                      <a:pt x="871540" y="116758"/>
                      <a:pt x="871626" y="116672"/>
                      <a:pt x="871626" y="116501"/>
                    </a:cubicBezTo>
                    <a:cubicBezTo>
                      <a:pt x="871797" y="115129"/>
                      <a:pt x="872012" y="114272"/>
                      <a:pt x="872269" y="113929"/>
                    </a:cubicBezTo>
                    <a:cubicBezTo>
                      <a:pt x="872526" y="113586"/>
                      <a:pt x="872826" y="113372"/>
                      <a:pt x="873169" y="113286"/>
                    </a:cubicBezTo>
                    <a:cubicBezTo>
                      <a:pt x="873512" y="113200"/>
                      <a:pt x="873855" y="112814"/>
                      <a:pt x="874198" y="112129"/>
                    </a:cubicBezTo>
                    <a:cubicBezTo>
                      <a:pt x="874541" y="111443"/>
                      <a:pt x="874884" y="110157"/>
                      <a:pt x="875226" y="108271"/>
                    </a:cubicBezTo>
                    <a:cubicBezTo>
                      <a:pt x="875398" y="107928"/>
                      <a:pt x="875655" y="107242"/>
                      <a:pt x="875998" y="106214"/>
                    </a:cubicBezTo>
                    <a:cubicBezTo>
                      <a:pt x="876341" y="105185"/>
                      <a:pt x="876684" y="104499"/>
                      <a:pt x="877027" y="104156"/>
                    </a:cubicBezTo>
                    <a:cubicBezTo>
                      <a:pt x="877027" y="105185"/>
                      <a:pt x="876984" y="106042"/>
                      <a:pt x="876898" y="106728"/>
                    </a:cubicBezTo>
                    <a:cubicBezTo>
                      <a:pt x="876812" y="107414"/>
                      <a:pt x="876770" y="108271"/>
                      <a:pt x="876770" y="109300"/>
                    </a:cubicBezTo>
                    <a:cubicBezTo>
                      <a:pt x="876598" y="110500"/>
                      <a:pt x="876427" y="111529"/>
                      <a:pt x="876255" y="112386"/>
                    </a:cubicBezTo>
                    <a:cubicBezTo>
                      <a:pt x="876084" y="113243"/>
                      <a:pt x="875998" y="114015"/>
                      <a:pt x="875998" y="114700"/>
                    </a:cubicBezTo>
                    <a:lnTo>
                      <a:pt x="878570" y="113415"/>
                    </a:lnTo>
                    <a:cubicBezTo>
                      <a:pt x="879598" y="112729"/>
                      <a:pt x="880541" y="112300"/>
                      <a:pt x="881399" y="112129"/>
                    </a:cubicBezTo>
                    <a:cubicBezTo>
                      <a:pt x="882256" y="111957"/>
                      <a:pt x="883199" y="111614"/>
                      <a:pt x="884228" y="111100"/>
                    </a:cubicBezTo>
                    <a:cubicBezTo>
                      <a:pt x="885085" y="110757"/>
                      <a:pt x="885856" y="110500"/>
                      <a:pt x="886542" y="110328"/>
                    </a:cubicBezTo>
                    <a:cubicBezTo>
                      <a:pt x="886885" y="110157"/>
                      <a:pt x="887228" y="110114"/>
                      <a:pt x="887571" y="110200"/>
                    </a:cubicBezTo>
                    <a:cubicBezTo>
                      <a:pt x="887914" y="110286"/>
                      <a:pt x="888257" y="110157"/>
                      <a:pt x="888600" y="109814"/>
                    </a:cubicBezTo>
                    <a:cubicBezTo>
                      <a:pt x="889114" y="109643"/>
                      <a:pt x="889500" y="109471"/>
                      <a:pt x="889757" y="109300"/>
                    </a:cubicBezTo>
                    <a:cubicBezTo>
                      <a:pt x="890014" y="109128"/>
                      <a:pt x="890485" y="108957"/>
                      <a:pt x="891171" y="108785"/>
                    </a:cubicBezTo>
                    <a:cubicBezTo>
                      <a:pt x="891857" y="108271"/>
                      <a:pt x="892457" y="107928"/>
                      <a:pt x="892972" y="107757"/>
                    </a:cubicBezTo>
                    <a:cubicBezTo>
                      <a:pt x="893314" y="107414"/>
                      <a:pt x="893700" y="107199"/>
                      <a:pt x="894129" y="107114"/>
                    </a:cubicBezTo>
                    <a:cubicBezTo>
                      <a:pt x="894557" y="107028"/>
                      <a:pt x="895029" y="106899"/>
                      <a:pt x="895543" y="106728"/>
                    </a:cubicBezTo>
                    <a:cubicBezTo>
                      <a:pt x="896058" y="106557"/>
                      <a:pt x="896401" y="106385"/>
                      <a:pt x="896572" y="106214"/>
                    </a:cubicBezTo>
                    <a:cubicBezTo>
                      <a:pt x="896743" y="106042"/>
                      <a:pt x="897086" y="105871"/>
                      <a:pt x="897601" y="105699"/>
                    </a:cubicBezTo>
                    <a:cubicBezTo>
                      <a:pt x="897258" y="105013"/>
                      <a:pt x="896829" y="104542"/>
                      <a:pt x="896315" y="104285"/>
                    </a:cubicBezTo>
                    <a:cubicBezTo>
                      <a:pt x="895801" y="104028"/>
                      <a:pt x="895286" y="103470"/>
                      <a:pt x="894772" y="102613"/>
                    </a:cubicBezTo>
                    <a:cubicBezTo>
                      <a:pt x="894600" y="101927"/>
                      <a:pt x="894515" y="101499"/>
                      <a:pt x="894515" y="101327"/>
                    </a:cubicBezTo>
                    <a:cubicBezTo>
                      <a:pt x="894515" y="101156"/>
                      <a:pt x="894343" y="100813"/>
                      <a:pt x="894000" y="100299"/>
                    </a:cubicBezTo>
                    <a:cubicBezTo>
                      <a:pt x="893657" y="99441"/>
                      <a:pt x="893100" y="97727"/>
                      <a:pt x="892329" y="95155"/>
                    </a:cubicBezTo>
                    <a:cubicBezTo>
                      <a:pt x="891557" y="92583"/>
                      <a:pt x="891086" y="90869"/>
                      <a:pt x="890914" y="90012"/>
                    </a:cubicBezTo>
                    <a:cubicBezTo>
                      <a:pt x="890914" y="89669"/>
                      <a:pt x="890657" y="89154"/>
                      <a:pt x="890143" y="88469"/>
                    </a:cubicBezTo>
                    <a:cubicBezTo>
                      <a:pt x="889800" y="87611"/>
                      <a:pt x="889671" y="87268"/>
                      <a:pt x="889757" y="87440"/>
                    </a:cubicBezTo>
                    <a:cubicBezTo>
                      <a:pt x="889843" y="87611"/>
                      <a:pt x="889800" y="87183"/>
                      <a:pt x="889628" y="86154"/>
                    </a:cubicBezTo>
                    <a:cubicBezTo>
                      <a:pt x="889285" y="85811"/>
                      <a:pt x="888985" y="85211"/>
                      <a:pt x="888728" y="84354"/>
                    </a:cubicBezTo>
                    <a:cubicBezTo>
                      <a:pt x="888471" y="83496"/>
                      <a:pt x="888257" y="82725"/>
                      <a:pt x="888085" y="82039"/>
                    </a:cubicBezTo>
                    <a:lnTo>
                      <a:pt x="886799" y="77667"/>
                    </a:lnTo>
                    <a:cubicBezTo>
                      <a:pt x="886799" y="76124"/>
                      <a:pt x="886542" y="74667"/>
                      <a:pt x="886028" y="73295"/>
                    </a:cubicBezTo>
                    <a:cubicBezTo>
                      <a:pt x="884828" y="73124"/>
                      <a:pt x="884356" y="73081"/>
                      <a:pt x="884613" y="73167"/>
                    </a:cubicBezTo>
                    <a:cubicBezTo>
                      <a:pt x="884871" y="73252"/>
                      <a:pt x="884742" y="73381"/>
                      <a:pt x="884228" y="73552"/>
                    </a:cubicBezTo>
                    <a:cubicBezTo>
                      <a:pt x="883885" y="73724"/>
                      <a:pt x="883885" y="73810"/>
                      <a:pt x="884228" y="73810"/>
                    </a:cubicBezTo>
                    <a:cubicBezTo>
                      <a:pt x="884570" y="73810"/>
                      <a:pt x="884313" y="73810"/>
                      <a:pt x="883456" y="73810"/>
                    </a:cubicBezTo>
                    <a:cubicBezTo>
                      <a:pt x="882770" y="73981"/>
                      <a:pt x="882213" y="73981"/>
                      <a:pt x="881784" y="73810"/>
                    </a:cubicBezTo>
                    <a:cubicBezTo>
                      <a:pt x="881356" y="73638"/>
                      <a:pt x="880799" y="73638"/>
                      <a:pt x="880113" y="73810"/>
                    </a:cubicBezTo>
                    <a:cubicBezTo>
                      <a:pt x="879427" y="73810"/>
                      <a:pt x="879170" y="73852"/>
                      <a:pt x="879341" y="73938"/>
                    </a:cubicBezTo>
                    <a:cubicBezTo>
                      <a:pt x="879513" y="74024"/>
                      <a:pt x="879170" y="73981"/>
                      <a:pt x="878313" y="73810"/>
                    </a:cubicBezTo>
                    <a:cubicBezTo>
                      <a:pt x="875912" y="73467"/>
                      <a:pt x="874498" y="73038"/>
                      <a:pt x="874069" y="72524"/>
                    </a:cubicBezTo>
                    <a:cubicBezTo>
                      <a:pt x="873641" y="72009"/>
                      <a:pt x="873255" y="71324"/>
                      <a:pt x="872912" y="70466"/>
                    </a:cubicBezTo>
                    <a:cubicBezTo>
                      <a:pt x="872740" y="70123"/>
                      <a:pt x="872698" y="69995"/>
                      <a:pt x="872783" y="70081"/>
                    </a:cubicBezTo>
                    <a:cubicBezTo>
                      <a:pt x="872869" y="70166"/>
                      <a:pt x="872740" y="69952"/>
                      <a:pt x="872398" y="69438"/>
                    </a:cubicBezTo>
                    <a:cubicBezTo>
                      <a:pt x="872055" y="68237"/>
                      <a:pt x="871626" y="66866"/>
                      <a:pt x="871112" y="65323"/>
                    </a:cubicBezTo>
                    <a:cubicBezTo>
                      <a:pt x="870769" y="64294"/>
                      <a:pt x="870683" y="63180"/>
                      <a:pt x="870854" y="61980"/>
                    </a:cubicBezTo>
                    <a:cubicBezTo>
                      <a:pt x="871197" y="60608"/>
                      <a:pt x="871283" y="59965"/>
                      <a:pt x="871112" y="60051"/>
                    </a:cubicBezTo>
                    <a:cubicBezTo>
                      <a:pt x="870940" y="60136"/>
                      <a:pt x="871283" y="59579"/>
                      <a:pt x="872140" y="58379"/>
                    </a:cubicBezTo>
                    <a:cubicBezTo>
                      <a:pt x="872483" y="57865"/>
                      <a:pt x="872612" y="57393"/>
                      <a:pt x="872526" y="56965"/>
                    </a:cubicBezTo>
                    <a:cubicBezTo>
                      <a:pt x="872440" y="56536"/>
                      <a:pt x="872569" y="55979"/>
                      <a:pt x="872912" y="55293"/>
                    </a:cubicBezTo>
                    <a:cubicBezTo>
                      <a:pt x="873255" y="54779"/>
                      <a:pt x="873683" y="54521"/>
                      <a:pt x="874198" y="54521"/>
                    </a:cubicBezTo>
                    <a:cubicBezTo>
                      <a:pt x="874712" y="54521"/>
                      <a:pt x="875484" y="54436"/>
                      <a:pt x="876512" y="54264"/>
                    </a:cubicBezTo>
                    <a:cubicBezTo>
                      <a:pt x="878227" y="54093"/>
                      <a:pt x="879384" y="54050"/>
                      <a:pt x="879984" y="54136"/>
                    </a:cubicBezTo>
                    <a:cubicBezTo>
                      <a:pt x="880584" y="54221"/>
                      <a:pt x="881399" y="55122"/>
                      <a:pt x="882427" y="56836"/>
                    </a:cubicBezTo>
                    <a:cubicBezTo>
                      <a:pt x="884142" y="56836"/>
                      <a:pt x="885599" y="56836"/>
                      <a:pt x="886799" y="56836"/>
                    </a:cubicBezTo>
                    <a:cubicBezTo>
                      <a:pt x="887999" y="56836"/>
                      <a:pt x="889200" y="56665"/>
                      <a:pt x="890400" y="56322"/>
                    </a:cubicBezTo>
                    <a:lnTo>
                      <a:pt x="895286" y="55293"/>
                    </a:lnTo>
                    <a:cubicBezTo>
                      <a:pt x="896315" y="54779"/>
                      <a:pt x="897258" y="54479"/>
                      <a:pt x="898115" y="54393"/>
                    </a:cubicBezTo>
                    <a:cubicBezTo>
                      <a:pt x="898972" y="54307"/>
                      <a:pt x="899830" y="54093"/>
                      <a:pt x="900687" y="53750"/>
                    </a:cubicBezTo>
                    <a:cubicBezTo>
                      <a:pt x="901715" y="53407"/>
                      <a:pt x="902873" y="53150"/>
                      <a:pt x="904159" y="52978"/>
                    </a:cubicBezTo>
                    <a:cubicBezTo>
                      <a:pt x="905444" y="52807"/>
                      <a:pt x="906687" y="52635"/>
                      <a:pt x="907888" y="52464"/>
                    </a:cubicBezTo>
                    <a:cubicBezTo>
                      <a:pt x="908745" y="52293"/>
                      <a:pt x="909302" y="52121"/>
                      <a:pt x="909559" y="51950"/>
                    </a:cubicBezTo>
                    <a:cubicBezTo>
                      <a:pt x="909816" y="51778"/>
                      <a:pt x="910288" y="51607"/>
                      <a:pt x="910974" y="51435"/>
                    </a:cubicBezTo>
                    <a:cubicBezTo>
                      <a:pt x="911317" y="51264"/>
                      <a:pt x="911531" y="51221"/>
                      <a:pt x="911617" y="51307"/>
                    </a:cubicBezTo>
                    <a:cubicBezTo>
                      <a:pt x="911702" y="51392"/>
                      <a:pt x="911831" y="51435"/>
                      <a:pt x="912002" y="51435"/>
                    </a:cubicBezTo>
                    <a:lnTo>
                      <a:pt x="916117" y="50664"/>
                    </a:lnTo>
                    <a:cubicBezTo>
                      <a:pt x="916632" y="50492"/>
                      <a:pt x="917103" y="50321"/>
                      <a:pt x="917532" y="50149"/>
                    </a:cubicBezTo>
                    <a:cubicBezTo>
                      <a:pt x="917960" y="49978"/>
                      <a:pt x="918346" y="49807"/>
                      <a:pt x="918689" y="49635"/>
                    </a:cubicBezTo>
                    <a:cubicBezTo>
                      <a:pt x="919546" y="49635"/>
                      <a:pt x="920361" y="49464"/>
                      <a:pt x="921132" y="49121"/>
                    </a:cubicBezTo>
                    <a:cubicBezTo>
                      <a:pt x="921904" y="48778"/>
                      <a:pt x="922718" y="48349"/>
                      <a:pt x="923575" y="47835"/>
                    </a:cubicBezTo>
                    <a:cubicBezTo>
                      <a:pt x="924433" y="47663"/>
                      <a:pt x="925118" y="47235"/>
                      <a:pt x="925633" y="46549"/>
                    </a:cubicBezTo>
                    <a:cubicBezTo>
                      <a:pt x="926147" y="45863"/>
                      <a:pt x="926576" y="45263"/>
                      <a:pt x="926919" y="44749"/>
                    </a:cubicBezTo>
                    <a:lnTo>
                      <a:pt x="929748" y="38577"/>
                    </a:lnTo>
                    <a:cubicBezTo>
                      <a:pt x="929919" y="38234"/>
                      <a:pt x="930262" y="37805"/>
                      <a:pt x="930776" y="37291"/>
                    </a:cubicBezTo>
                    <a:cubicBezTo>
                      <a:pt x="930433" y="36091"/>
                      <a:pt x="929790" y="35105"/>
                      <a:pt x="928848" y="34333"/>
                    </a:cubicBezTo>
                    <a:cubicBezTo>
                      <a:pt x="927904" y="33562"/>
                      <a:pt x="926833" y="32576"/>
                      <a:pt x="925633" y="31376"/>
                    </a:cubicBezTo>
                    <a:cubicBezTo>
                      <a:pt x="923918" y="29490"/>
                      <a:pt x="922547" y="28118"/>
                      <a:pt x="921518" y="27261"/>
                    </a:cubicBezTo>
                    <a:cubicBezTo>
                      <a:pt x="920489" y="26404"/>
                      <a:pt x="919118" y="24946"/>
                      <a:pt x="917403" y="22889"/>
                    </a:cubicBezTo>
                    <a:cubicBezTo>
                      <a:pt x="916889" y="22203"/>
                      <a:pt x="916374" y="21432"/>
                      <a:pt x="915860" y="20574"/>
                    </a:cubicBezTo>
                    <a:cubicBezTo>
                      <a:pt x="915346" y="19717"/>
                      <a:pt x="914917" y="18860"/>
                      <a:pt x="914574" y="18003"/>
                    </a:cubicBezTo>
                    <a:lnTo>
                      <a:pt x="914317" y="17745"/>
                    </a:lnTo>
                    <a:cubicBezTo>
                      <a:pt x="913288" y="16545"/>
                      <a:pt x="912817" y="15731"/>
                      <a:pt x="912903" y="15302"/>
                    </a:cubicBezTo>
                    <a:cubicBezTo>
                      <a:pt x="912988" y="14874"/>
                      <a:pt x="912860" y="13888"/>
                      <a:pt x="912517" y="12345"/>
                    </a:cubicBezTo>
                    <a:lnTo>
                      <a:pt x="912002" y="11059"/>
                    </a:lnTo>
                    <a:cubicBezTo>
                      <a:pt x="911660" y="10373"/>
                      <a:pt x="911188" y="9687"/>
                      <a:pt x="910588" y="9001"/>
                    </a:cubicBezTo>
                    <a:cubicBezTo>
                      <a:pt x="909988" y="8316"/>
                      <a:pt x="909516" y="7801"/>
                      <a:pt x="909174" y="7458"/>
                    </a:cubicBezTo>
                    <a:cubicBezTo>
                      <a:pt x="907973" y="7630"/>
                      <a:pt x="906730" y="8273"/>
                      <a:pt x="905444" y="9387"/>
                    </a:cubicBezTo>
                    <a:cubicBezTo>
                      <a:pt x="904159" y="10502"/>
                      <a:pt x="902916" y="11487"/>
                      <a:pt x="901715" y="12345"/>
                    </a:cubicBezTo>
                    <a:lnTo>
                      <a:pt x="900687" y="13116"/>
                    </a:lnTo>
                    <a:cubicBezTo>
                      <a:pt x="899658" y="14145"/>
                      <a:pt x="898715" y="15345"/>
                      <a:pt x="897858" y="16717"/>
                    </a:cubicBezTo>
                    <a:cubicBezTo>
                      <a:pt x="897001" y="18088"/>
                      <a:pt x="896143" y="19203"/>
                      <a:pt x="895286" y="20060"/>
                    </a:cubicBezTo>
                    <a:lnTo>
                      <a:pt x="894257" y="21089"/>
                    </a:lnTo>
                    <a:cubicBezTo>
                      <a:pt x="893743" y="22289"/>
                      <a:pt x="892886" y="22889"/>
                      <a:pt x="891686" y="22889"/>
                    </a:cubicBezTo>
                    <a:cubicBezTo>
                      <a:pt x="891686" y="22203"/>
                      <a:pt x="891814" y="21560"/>
                      <a:pt x="892071" y="20960"/>
                    </a:cubicBezTo>
                    <a:cubicBezTo>
                      <a:pt x="892329" y="20360"/>
                      <a:pt x="892543" y="19889"/>
                      <a:pt x="892714" y="19546"/>
                    </a:cubicBezTo>
                    <a:cubicBezTo>
                      <a:pt x="893057" y="18688"/>
                      <a:pt x="893486" y="18003"/>
                      <a:pt x="894000" y="17488"/>
                    </a:cubicBezTo>
                    <a:lnTo>
                      <a:pt x="897344" y="12602"/>
                    </a:lnTo>
                    <a:cubicBezTo>
                      <a:pt x="896486" y="12259"/>
                      <a:pt x="896143" y="12216"/>
                      <a:pt x="896315" y="12473"/>
                    </a:cubicBezTo>
                    <a:cubicBezTo>
                      <a:pt x="896486" y="12730"/>
                      <a:pt x="896143" y="12688"/>
                      <a:pt x="895286" y="12345"/>
                    </a:cubicBezTo>
                    <a:cubicBezTo>
                      <a:pt x="895629" y="11487"/>
                      <a:pt x="896443" y="10544"/>
                      <a:pt x="897729" y="9516"/>
                    </a:cubicBezTo>
                    <a:cubicBezTo>
                      <a:pt x="899015" y="8487"/>
                      <a:pt x="900001" y="7801"/>
                      <a:pt x="900687" y="7458"/>
                    </a:cubicBezTo>
                    <a:lnTo>
                      <a:pt x="901201" y="6687"/>
                    </a:lnTo>
                    <a:lnTo>
                      <a:pt x="901715" y="6430"/>
                    </a:lnTo>
                    <a:cubicBezTo>
                      <a:pt x="902230" y="5915"/>
                      <a:pt x="903001" y="5487"/>
                      <a:pt x="904030" y="5144"/>
                    </a:cubicBezTo>
                    <a:cubicBezTo>
                      <a:pt x="905059" y="4801"/>
                      <a:pt x="905873" y="4372"/>
                      <a:pt x="906473" y="3858"/>
                    </a:cubicBezTo>
                    <a:cubicBezTo>
                      <a:pt x="907073" y="3344"/>
                      <a:pt x="907973" y="3086"/>
                      <a:pt x="909174" y="3086"/>
                    </a:cubicBezTo>
                    <a:close/>
                    <a:moveTo>
                      <a:pt x="1171768" y="2572"/>
                    </a:moveTo>
                    <a:cubicBezTo>
                      <a:pt x="1172111" y="2572"/>
                      <a:pt x="1172497" y="2658"/>
                      <a:pt x="1172926" y="2829"/>
                    </a:cubicBezTo>
                    <a:cubicBezTo>
                      <a:pt x="1173354" y="3001"/>
                      <a:pt x="1173740" y="3086"/>
                      <a:pt x="1174083" y="3086"/>
                    </a:cubicBezTo>
                    <a:cubicBezTo>
                      <a:pt x="1176826" y="4115"/>
                      <a:pt x="1178198" y="5701"/>
                      <a:pt x="1178198" y="7844"/>
                    </a:cubicBezTo>
                    <a:cubicBezTo>
                      <a:pt x="1178198" y="9987"/>
                      <a:pt x="1178455" y="12173"/>
                      <a:pt x="1178969" y="14402"/>
                    </a:cubicBezTo>
                    <a:cubicBezTo>
                      <a:pt x="1179141" y="15945"/>
                      <a:pt x="1179184" y="17660"/>
                      <a:pt x="1179098" y="19546"/>
                    </a:cubicBezTo>
                    <a:cubicBezTo>
                      <a:pt x="1179012" y="21432"/>
                      <a:pt x="1179055" y="22975"/>
                      <a:pt x="1179226" y="24175"/>
                    </a:cubicBezTo>
                    <a:cubicBezTo>
                      <a:pt x="1179398" y="25203"/>
                      <a:pt x="1179441" y="25932"/>
                      <a:pt x="1179355" y="26361"/>
                    </a:cubicBezTo>
                    <a:cubicBezTo>
                      <a:pt x="1179269" y="26789"/>
                      <a:pt x="1179484" y="27604"/>
                      <a:pt x="1179998" y="28804"/>
                    </a:cubicBezTo>
                    <a:cubicBezTo>
                      <a:pt x="1180341" y="30004"/>
                      <a:pt x="1180298" y="30604"/>
                      <a:pt x="1179869" y="30604"/>
                    </a:cubicBezTo>
                    <a:cubicBezTo>
                      <a:pt x="1179441" y="30604"/>
                      <a:pt x="1179226" y="31119"/>
                      <a:pt x="1179226" y="32147"/>
                    </a:cubicBezTo>
                    <a:lnTo>
                      <a:pt x="1179226" y="35490"/>
                    </a:lnTo>
                    <a:cubicBezTo>
                      <a:pt x="1181970" y="35490"/>
                      <a:pt x="1184670" y="34719"/>
                      <a:pt x="1187327" y="33176"/>
                    </a:cubicBezTo>
                    <a:cubicBezTo>
                      <a:pt x="1189985" y="31633"/>
                      <a:pt x="1192599" y="30433"/>
                      <a:pt x="1195171" y="29575"/>
                    </a:cubicBezTo>
                    <a:cubicBezTo>
                      <a:pt x="1196200" y="29233"/>
                      <a:pt x="1196886" y="28933"/>
                      <a:pt x="1197229" y="28675"/>
                    </a:cubicBezTo>
                    <a:cubicBezTo>
                      <a:pt x="1197572" y="28418"/>
                      <a:pt x="1198172" y="28032"/>
                      <a:pt x="1199029" y="27518"/>
                    </a:cubicBezTo>
                    <a:cubicBezTo>
                      <a:pt x="1202115" y="26318"/>
                      <a:pt x="1205930" y="25375"/>
                      <a:pt x="1210473" y="24689"/>
                    </a:cubicBezTo>
                    <a:cubicBezTo>
                      <a:pt x="1215017" y="24003"/>
                      <a:pt x="1218746" y="23746"/>
                      <a:pt x="1221660" y="23918"/>
                    </a:cubicBezTo>
                    <a:lnTo>
                      <a:pt x="1226032" y="24175"/>
                    </a:lnTo>
                    <a:cubicBezTo>
                      <a:pt x="1228261" y="24346"/>
                      <a:pt x="1230704" y="24732"/>
                      <a:pt x="1233362" y="25332"/>
                    </a:cubicBezTo>
                    <a:cubicBezTo>
                      <a:pt x="1236019" y="25932"/>
                      <a:pt x="1238377" y="26489"/>
                      <a:pt x="1240434" y="27004"/>
                    </a:cubicBezTo>
                    <a:cubicBezTo>
                      <a:pt x="1242320" y="27175"/>
                      <a:pt x="1244206" y="27947"/>
                      <a:pt x="1246092" y="29318"/>
                    </a:cubicBezTo>
                    <a:cubicBezTo>
                      <a:pt x="1246778" y="29661"/>
                      <a:pt x="1247464" y="30176"/>
                      <a:pt x="1248149" y="30861"/>
                    </a:cubicBezTo>
                    <a:cubicBezTo>
                      <a:pt x="1248835" y="31547"/>
                      <a:pt x="1249521" y="32147"/>
                      <a:pt x="1250207" y="32662"/>
                    </a:cubicBezTo>
                    <a:lnTo>
                      <a:pt x="1252264" y="34719"/>
                    </a:lnTo>
                    <a:cubicBezTo>
                      <a:pt x="1254664" y="36776"/>
                      <a:pt x="1256336" y="39520"/>
                      <a:pt x="1257279" y="42949"/>
                    </a:cubicBezTo>
                    <a:cubicBezTo>
                      <a:pt x="1258222" y="46378"/>
                      <a:pt x="1257493" y="49292"/>
                      <a:pt x="1255093" y="51693"/>
                    </a:cubicBezTo>
                    <a:cubicBezTo>
                      <a:pt x="1254579" y="52207"/>
                      <a:pt x="1254064" y="52678"/>
                      <a:pt x="1253550" y="53107"/>
                    </a:cubicBezTo>
                    <a:cubicBezTo>
                      <a:pt x="1253036" y="53536"/>
                      <a:pt x="1252607" y="53921"/>
                      <a:pt x="1252264" y="54264"/>
                    </a:cubicBezTo>
                    <a:cubicBezTo>
                      <a:pt x="1251921" y="54950"/>
                      <a:pt x="1251535" y="55507"/>
                      <a:pt x="1251107" y="55936"/>
                    </a:cubicBezTo>
                    <a:cubicBezTo>
                      <a:pt x="1250678" y="56365"/>
                      <a:pt x="1250207" y="56922"/>
                      <a:pt x="1249692" y="57608"/>
                    </a:cubicBezTo>
                    <a:lnTo>
                      <a:pt x="1248406" y="58893"/>
                    </a:lnTo>
                    <a:cubicBezTo>
                      <a:pt x="1247721" y="59408"/>
                      <a:pt x="1247292" y="59965"/>
                      <a:pt x="1247121" y="60565"/>
                    </a:cubicBezTo>
                    <a:cubicBezTo>
                      <a:pt x="1246949" y="61165"/>
                      <a:pt x="1246735" y="61722"/>
                      <a:pt x="1246478" y="62237"/>
                    </a:cubicBezTo>
                    <a:cubicBezTo>
                      <a:pt x="1246220" y="62751"/>
                      <a:pt x="1245835" y="63437"/>
                      <a:pt x="1245320" y="64294"/>
                    </a:cubicBezTo>
                    <a:cubicBezTo>
                      <a:pt x="1244806" y="65151"/>
                      <a:pt x="1243777" y="66266"/>
                      <a:pt x="1242234" y="67637"/>
                    </a:cubicBezTo>
                    <a:cubicBezTo>
                      <a:pt x="1241377" y="68495"/>
                      <a:pt x="1240648" y="69480"/>
                      <a:pt x="1240048" y="70595"/>
                    </a:cubicBezTo>
                    <a:cubicBezTo>
                      <a:pt x="1239448" y="71709"/>
                      <a:pt x="1238720" y="72695"/>
                      <a:pt x="1237862" y="73552"/>
                    </a:cubicBezTo>
                    <a:cubicBezTo>
                      <a:pt x="1236662" y="74753"/>
                      <a:pt x="1235248" y="76253"/>
                      <a:pt x="1233619" y="78053"/>
                    </a:cubicBezTo>
                    <a:cubicBezTo>
                      <a:pt x="1231990" y="79853"/>
                      <a:pt x="1230490" y="80925"/>
                      <a:pt x="1229118" y="81268"/>
                    </a:cubicBezTo>
                    <a:lnTo>
                      <a:pt x="1229118" y="83325"/>
                    </a:lnTo>
                    <a:cubicBezTo>
                      <a:pt x="1231004" y="83668"/>
                      <a:pt x="1232376" y="83968"/>
                      <a:pt x="1233233" y="84225"/>
                    </a:cubicBezTo>
                    <a:cubicBezTo>
                      <a:pt x="1234090" y="84482"/>
                      <a:pt x="1235376" y="85125"/>
                      <a:pt x="1237091" y="86154"/>
                    </a:cubicBezTo>
                    <a:cubicBezTo>
                      <a:pt x="1238291" y="87183"/>
                      <a:pt x="1239020" y="88040"/>
                      <a:pt x="1239277" y="88726"/>
                    </a:cubicBezTo>
                    <a:cubicBezTo>
                      <a:pt x="1239534" y="89412"/>
                      <a:pt x="1239663" y="90269"/>
                      <a:pt x="1239663" y="91297"/>
                    </a:cubicBezTo>
                    <a:cubicBezTo>
                      <a:pt x="1239663" y="91812"/>
                      <a:pt x="1239705" y="92155"/>
                      <a:pt x="1239791" y="92326"/>
                    </a:cubicBezTo>
                    <a:cubicBezTo>
                      <a:pt x="1239877" y="92498"/>
                      <a:pt x="1239920" y="92926"/>
                      <a:pt x="1239920" y="93612"/>
                    </a:cubicBezTo>
                    <a:lnTo>
                      <a:pt x="1238634" y="94641"/>
                    </a:lnTo>
                    <a:lnTo>
                      <a:pt x="1235548" y="97984"/>
                    </a:lnTo>
                    <a:cubicBezTo>
                      <a:pt x="1234519" y="99013"/>
                      <a:pt x="1233490" y="99570"/>
                      <a:pt x="1232462" y="99656"/>
                    </a:cubicBezTo>
                    <a:cubicBezTo>
                      <a:pt x="1231433" y="99741"/>
                      <a:pt x="1230404" y="100127"/>
                      <a:pt x="1229376" y="100813"/>
                    </a:cubicBezTo>
                    <a:cubicBezTo>
                      <a:pt x="1228347" y="101156"/>
                      <a:pt x="1227447" y="101799"/>
                      <a:pt x="1226675" y="102742"/>
                    </a:cubicBezTo>
                    <a:cubicBezTo>
                      <a:pt x="1225904" y="103685"/>
                      <a:pt x="1225089" y="104499"/>
                      <a:pt x="1224232" y="105185"/>
                    </a:cubicBezTo>
                    <a:lnTo>
                      <a:pt x="1223975" y="105442"/>
                    </a:lnTo>
                    <a:cubicBezTo>
                      <a:pt x="1223803" y="105442"/>
                      <a:pt x="1223632" y="105528"/>
                      <a:pt x="1223460" y="105699"/>
                    </a:cubicBezTo>
                    <a:cubicBezTo>
                      <a:pt x="1223117" y="106042"/>
                      <a:pt x="1222732" y="106685"/>
                      <a:pt x="1222303" y="107628"/>
                    </a:cubicBezTo>
                    <a:cubicBezTo>
                      <a:pt x="1221875" y="108571"/>
                      <a:pt x="1221489" y="109128"/>
                      <a:pt x="1221146" y="109300"/>
                    </a:cubicBezTo>
                    <a:cubicBezTo>
                      <a:pt x="1221146" y="109471"/>
                      <a:pt x="1221317" y="110114"/>
                      <a:pt x="1221660" y="111229"/>
                    </a:cubicBezTo>
                    <a:cubicBezTo>
                      <a:pt x="1222003" y="112343"/>
                      <a:pt x="1222346" y="113543"/>
                      <a:pt x="1222689" y="114829"/>
                    </a:cubicBezTo>
                    <a:cubicBezTo>
                      <a:pt x="1223032" y="116115"/>
                      <a:pt x="1223418" y="117358"/>
                      <a:pt x="1223846" y="118558"/>
                    </a:cubicBezTo>
                    <a:cubicBezTo>
                      <a:pt x="1224275" y="119758"/>
                      <a:pt x="1224575" y="120615"/>
                      <a:pt x="1224746" y="121130"/>
                    </a:cubicBezTo>
                    <a:lnTo>
                      <a:pt x="1229633" y="122158"/>
                    </a:lnTo>
                    <a:cubicBezTo>
                      <a:pt x="1230147" y="122158"/>
                      <a:pt x="1230961" y="121987"/>
                      <a:pt x="1232076" y="121644"/>
                    </a:cubicBezTo>
                    <a:cubicBezTo>
                      <a:pt x="1233190" y="121301"/>
                      <a:pt x="1233919" y="121130"/>
                      <a:pt x="1234262" y="121130"/>
                    </a:cubicBezTo>
                    <a:cubicBezTo>
                      <a:pt x="1235291" y="120787"/>
                      <a:pt x="1236276" y="120658"/>
                      <a:pt x="1237219" y="120744"/>
                    </a:cubicBezTo>
                    <a:cubicBezTo>
                      <a:pt x="1238162" y="120830"/>
                      <a:pt x="1239234" y="120701"/>
                      <a:pt x="1240434" y="120358"/>
                    </a:cubicBezTo>
                    <a:cubicBezTo>
                      <a:pt x="1240777" y="120187"/>
                      <a:pt x="1241291" y="119844"/>
                      <a:pt x="1241977" y="119330"/>
                    </a:cubicBezTo>
                    <a:cubicBezTo>
                      <a:pt x="1243006" y="118987"/>
                      <a:pt x="1243649" y="118858"/>
                      <a:pt x="1243906" y="118944"/>
                    </a:cubicBezTo>
                    <a:cubicBezTo>
                      <a:pt x="1244163" y="119030"/>
                      <a:pt x="1244720" y="119072"/>
                      <a:pt x="1245578" y="119072"/>
                    </a:cubicBezTo>
                    <a:cubicBezTo>
                      <a:pt x="1246778" y="119072"/>
                      <a:pt x="1247378" y="118987"/>
                      <a:pt x="1247378" y="118815"/>
                    </a:cubicBezTo>
                    <a:cubicBezTo>
                      <a:pt x="1247378" y="118644"/>
                      <a:pt x="1247806" y="118558"/>
                      <a:pt x="1248664" y="118558"/>
                    </a:cubicBezTo>
                    <a:cubicBezTo>
                      <a:pt x="1250207" y="118729"/>
                      <a:pt x="1251235" y="118858"/>
                      <a:pt x="1251750" y="118944"/>
                    </a:cubicBezTo>
                    <a:cubicBezTo>
                      <a:pt x="1252264" y="119030"/>
                      <a:pt x="1252564" y="118987"/>
                      <a:pt x="1252650" y="118815"/>
                    </a:cubicBezTo>
                    <a:cubicBezTo>
                      <a:pt x="1252736" y="118644"/>
                      <a:pt x="1252950" y="118515"/>
                      <a:pt x="1253293" y="118429"/>
                    </a:cubicBezTo>
                    <a:cubicBezTo>
                      <a:pt x="1253636" y="118344"/>
                      <a:pt x="1254407" y="118301"/>
                      <a:pt x="1255607" y="118301"/>
                    </a:cubicBezTo>
                    <a:cubicBezTo>
                      <a:pt x="1257322" y="118129"/>
                      <a:pt x="1258651" y="117915"/>
                      <a:pt x="1259594" y="117658"/>
                    </a:cubicBezTo>
                    <a:cubicBezTo>
                      <a:pt x="1260537" y="117401"/>
                      <a:pt x="1261608" y="117958"/>
                      <a:pt x="1262808" y="119330"/>
                    </a:cubicBezTo>
                    <a:lnTo>
                      <a:pt x="1265637" y="121387"/>
                    </a:lnTo>
                    <a:cubicBezTo>
                      <a:pt x="1265980" y="121901"/>
                      <a:pt x="1266151" y="122544"/>
                      <a:pt x="1266151" y="123316"/>
                    </a:cubicBezTo>
                    <a:cubicBezTo>
                      <a:pt x="1266151" y="124087"/>
                      <a:pt x="1266323" y="124902"/>
                      <a:pt x="1266666" y="125759"/>
                    </a:cubicBezTo>
                    <a:cubicBezTo>
                      <a:pt x="1266837" y="126788"/>
                      <a:pt x="1266923" y="127388"/>
                      <a:pt x="1266923" y="127559"/>
                    </a:cubicBezTo>
                    <a:cubicBezTo>
                      <a:pt x="1266923" y="127731"/>
                      <a:pt x="1266580" y="128331"/>
                      <a:pt x="1265894" y="129359"/>
                    </a:cubicBezTo>
                    <a:cubicBezTo>
                      <a:pt x="1264351" y="131245"/>
                      <a:pt x="1263494" y="132060"/>
                      <a:pt x="1263323" y="131803"/>
                    </a:cubicBezTo>
                    <a:cubicBezTo>
                      <a:pt x="1263151" y="131545"/>
                      <a:pt x="1262637" y="131845"/>
                      <a:pt x="1261780" y="132703"/>
                    </a:cubicBezTo>
                    <a:lnTo>
                      <a:pt x="1261008" y="133989"/>
                    </a:lnTo>
                    <a:cubicBezTo>
                      <a:pt x="1260665" y="134503"/>
                      <a:pt x="1260579" y="134803"/>
                      <a:pt x="1260751" y="134889"/>
                    </a:cubicBezTo>
                    <a:cubicBezTo>
                      <a:pt x="1260922" y="134974"/>
                      <a:pt x="1260408" y="135017"/>
                      <a:pt x="1259208" y="135017"/>
                    </a:cubicBezTo>
                    <a:lnTo>
                      <a:pt x="1252778" y="135274"/>
                    </a:lnTo>
                    <a:cubicBezTo>
                      <a:pt x="1251750" y="135274"/>
                      <a:pt x="1251193" y="135232"/>
                      <a:pt x="1251107" y="135146"/>
                    </a:cubicBezTo>
                    <a:cubicBezTo>
                      <a:pt x="1251021" y="135060"/>
                      <a:pt x="1250378" y="135274"/>
                      <a:pt x="1249178" y="135789"/>
                    </a:cubicBezTo>
                    <a:cubicBezTo>
                      <a:pt x="1247978" y="136475"/>
                      <a:pt x="1246992" y="136817"/>
                      <a:pt x="1246220" y="136817"/>
                    </a:cubicBezTo>
                    <a:cubicBezTo>
                      <a:pt x="1245449" y="136817"/>
                      <a:pt x="1244935" y="136817"/>
                      <a:pt x="1244677" y="136817"/>
                    </a:cubicBezTo>
                    <a:cubicBezTo>
                      <a:pt x="1244420" y="136817"/>
                      <a:pt x="1244120" y="136689"/>
                      <a:pt x="1243777" y="136432"/>
                    </a:cubicBezTo>
                    <a:cubicBezTo>
                      <a:pt x="1243434" y="136175"/>
                      <a:pt x="1242749" y="136046"/>
                      <a:pt x="1241720" y="136046"/>
                    </a:cubicBezTo>
                    <a:cubicBezTo>
                      <a:pt x="1240691" y="136046"/>
                      <a:pt x="1239791" y="136175"/>
                      <a:pt x="1239020" y="136432"/>
                    </a:cubicBezTo>
                    <a:cubicBezTo>
                      <a:pt x="1238248" y="136689"/>
                      <a:pt x="1237519" y="136646"/>
                      <a:pt x="1236834" y="136303"/>
                    </a:cubicBezTo>
                    <a:cubicBezTo>
                      <a:pt x="1235462" y="136303"/>
                      <a:pt x="1233747" y="136260"/>
                      <a:pt x="1231690" y="136175"/>
                    </a:cubicBezTo>
                    <a:cubicBezTo>
                      <a:pt x="1229633" y="136089"/>
                      <a:pt x="1228004" y="136303"/>
                      <a:pt x="1226804" y="136817"/>
                    </a:cubicBezTo>
                    <a:cubicBezTo>
                      <a:pt x="1226118" y="136989"/>
                      <a:pt x="1225604" y="137332"/>
                      <a:pt x="1225261" y="137846"/>
                    </a:cubicBezTo>
                    <a:cubicBezTo>
                      <a:pt x="1224918" y="138189"/>
                      <a:pt x="1224704" y="138318"/>
                      <a:pt x="1224618" y="138232"/>
                    </a:cubicBezTo>
                    <a:cubicBezTo>
                      <a:pt x="1224532" y="138146"/>
                      <a:pt x="1224146" y="138275"/>
                      <a:pt x="1223460" y="138618"/>
                    </a:cubicBezTo>
                    <a:cubicBezTo>
                      <a:pt x="1223460" y="139646"/>
                      <a:pt x="1223460" y="140418"/>
                      <a:pt x="1223460" y="140932"/>
                    </a:cubicBezTo>
                    <a:cubicBezTo>
                      <a:pt x="1223460" y="141447"/>
                      <a:pt x="1223289" y="142047"/>
                      <a:pt x="1222946" y="142732"/>
                    </a:cubicBezTo>
                    <a:cubicBezTo>
                      <a:pt x="1222603" y="143590"/>
                      <a:pt x="1222046" y="144490"/>
                      <a:pt x="1221275" y="145433"/>
                    </a:cubicBezTo>
                    <a:cubicBezTo>
                      <a:pt x="1220503" y="146376"/>
                      <a:pt x="1219946" y="147362"/>
                      <a:pt x="1219603" y="148390"/>
                    </a:cubicBezTo>
                    <a:lnTo>
                      <a:pt x="1219603" y="150191"/>
                    </a:lnTo>
                    <a:cubicBezTo>
                      <a:pt x="1219432" y="151219"/>
                      <a:pt x="1219346" y="151476"/>
                      <a:pt x="1219346" y="150962"/>
                    </a:cubicBezTo>
                    <a:cubicBezTo>
                      <a:pt x="1219346" y="150448"/>
                      <a:pt x="1219346" y="150705"/>
                      <a:pt x="1219346" y="151734"/>
                    </a:cubicBezTo>
                    <a:cubicBezTo>
                      <a:pt x="1219346" y="152591"/>
                      <a:pt x="1219346" y="152977"/>
                      <a:pt x="1219346" y="152891"/>
                    </a:cubicBezTo>
                    <a:cubicBezTo>
                      <a:pt x="1219346" y="152805"/>
                      <a:pt x="1219432" y="153019"/>
                      <a:pt x="1219603" y="153534"/>
                    </a:cubicBezTo>
                    <a:cubicBezTo>
                      <a:pt x="1219603" y="154563"/>
                      <a:pt x="1219560" y="155377"/>
                      <a:pt x="1219474" y="155977"/>
                    </a:cubicBezTo>
                    <a:cubicBezTo>
                      <a:pt x="1219388" y="156577"/>
                      <a:pt x="1219432" y="157391"/>
                      <a:pt x="1219603" y="158420"/>
                    </a:cubicBezTo>
                    <a:cubicBezTo>
                      <a:pt x="1220117" y="160135"/>
                      <a:pt x="1220203" y="162235"/>
                      <a:pt x="1219860" y="164721"/>
                    </a:cubicBezTo>
                    <a:cubicBezTo>
                      <a:pt x="1219517" y="167207"/>
                      <a:pt x="1219432" y="169393"/>
                      <a:pt x="1219603" y="171279"/>
                    </a:cubicBezTo>
                    <a:lnTo>
                      <a:pt x="1220117" y="178994"/>
                    </a:lnTo>
                    <a:cubicBezTo>
                      <a:pt x="1220289" y="180023"/>
                      <a:pt x="1220503" y="180580"/>
                      <a:pt x="1220760" y="180666"/>
                    </a:cubicBezTo>
                    <a:cubicBezTo>
                      <a:pt x="1221017" y="180752"/>
                      <a:pt x="1221146" y="181394"/>
                      <a:pt x="1221146" y="182595"/>
                    </a:cubicBezTo>
                    <a:cubicBezTo>
                      <a:pt x="1221146" y="183452"/>
                      <a:pt x="1221017" y="184052"/>
                      <a:pt x="1220760" y="184395"/>
                    </a:cubicBezTo>
                    <a:cubicBezTo>
                      <a:pt x="1220503" y="184738"/>
                      <a:pt x="1220632" y="185338"/>
                      <a:pt x="1221146" y="186195"/>
                    </a:cubicBezTo>
                    <a:cubicBezTo>
                      <a:pt x="1221146" y="186366"/>
                      <a:pt x="1221489" y="187052"/>
                      <a:pt x="1222175" y="188252"/>
                    </a:cubicBezTo>
                    <a:cubicBezTo>
                      <a:pt x="1222518" y="189967"/>
                      <a:pt x="1222518" y="191724"/>
                      <a:pt x="1222175" y="193525"/>
                    </a:cubicBezTo>
                    <a:cubicBezTo>
                      <a:pt x="1221832" y="195325"/>
                      <a:pt x="1221832" y="197168"/>
                      <a:pt x="1222175" y="199054"/>
                    </a:cubicBezTo>
                    <a:cubicBezTo>
                      <a:pt x="1222518" y="200254"/>
                      <a:pt x="1222689" y="201025"/>
                      <a:pt x="1222689" y="201368"/>
                    </a:cubicBezTo>
                    <a:cubicBezTo>
                      <a:pt x="1222689" y="201711"/>
                      <a:pt x="1222603" y="202011"/>
                      <a:pt x="1222432" y="202268"/>
                    </a:cubicBezTo>
                    <a:cubicBezTo>
                      <a:pt x="1222260" y="202526"/>
                      <a:pt x="1222175" y="203083"/>
                      <a:pt x="1222175" y="203940"/>
                    </a:cubicBezTo>
                    <a:cubicBezTo>
                      <a:pt x="1222175" y="204797"/>
                      <a:pt x="1222217" y="205140"/>
                      <a:pt x="1222303" y="204969"/>
                    </a:cubicBezTo>
                    <a:cubicBezTo>
                      <a:pt x="1222389" y="204797"/>
                      <a:pt x="1222432" y="205055"/>
                      <a:pt x="1222432" y="205740"/>
                    </a:cubicBezTo>
                    <a:cubicBezTo>
                      <a:pt x="1222432" y="206083"/>
                      <a:pt x="1222389" y="206383"/>
                      <a:pt x="1222303" y="206640"/>
                    </a:cubicBezTo>
                    <a:cubicBezTo>
                      <a:pt x="1222217" y="206898"/>
                      <a:pt x="1222175" y="207198"/>
                      <a:pt x="1222175" y="207541"/>
                    </a:cubicBezTo>
                    <a:cubicBezTo>
                      <a:pt x="1222175" y="208741"/>
                      <a:pt x="1222217" y="209727"/>
                      <a:pt x="1222303" y="210498"/>
                    </a:cubicBezTo>
                    <a:cubicBezTo>
                      <a:pt x="1222389" y="211270"/>
                      <a:pt x="1222346" y="211998"/>
                      <a:pt x="1222175" y="212684"/>
                    </a:cubicBezTo>
                    <a:lnTo>
                      <a:pt x="1222175" y="214999"/>
                    </a:lnTo>
                    <a:cubicBezTo>
                      <a:pt x="1222003" y="215342"/>
                      <a:pt x="1221832" y="216113"/>
                      <a:pt x="1221660" y="217313"/>
                    </a:cubicBezTo>
                    <a:cubicBezTo>
                      <a:pt x="1221660" y="218170"/>
                      <a:pt x="1221617" y="219113"/>
                      <a:pt x="1221532" y="220142"/>
                    </a:cubicBezTo>
                    <a:cubicBezTo>
                      <a:pt x="1221446" y="221171"/>
                      <a:pt x="1221403" y="221942"/>
                      <a:pt x="1221403" y="222457"/>
                    </a:cubicBezTo>
                    <a:cubicBezTo>
                      <a:pt x="1221403" y="223657"/>
                      <a:pt x="1221660" y="224514"/>
                      <a:pt x="1222175" y="225028"/>
                    </a:cubicBezTo>
                    <a:cubicBezTo>
                      <a:pt x="1222689" y="225543"/>
                      <a:pt x="1222946" y="225971"/>
                      <a:pt x="1222946" y="226314"/>
                    </a:cubicBezTo>
                    <a:cubicBezTo>
                      <a:pt x="1222946" y="226829"/>
                      <a:pt x="1222860" y="227815"/>
                      <a:pt x="1222689" y="229272"/>
                    </a:cubicBezTo>
                    <a:cubicBezTo>
                      <a:pt x="1222518" y="230729"/>
                      <a:pt x="1222518" y="231715"/>
                      <a:pt x="1222689" y="232229"/>
                    </a:cubicBezTo>
                    <a:cubicBezTo>
                      <a:pt x="1222860" y="232744"/>
                      <a:pt x="1223032" y="233044"/>
                      <a:pt x="1223203" y="233129"/>
                    </a:cubicBezTo>
                    <a:cubicBezTo>
                      <a:pt x="1223375" y="233215"/>
                      <a:pt x="1223460" y="233515"/>
                      <a:pt x="1223460" y="234030"/>
                    </a:cubicBezTo>
                    <a:cubicBezTo>
                      <a:pt x="1223460" y="234887"/>
                      <a:pt x="1223375" y="235530"/>
                      <a:pt x="1223203" y="235958"/>
                    </a:cubicBezTo>
                    <a:cubicBezTo>
                      <a:pt x="1223032" y="236387"/>
                      <a:pt x="1223032" y="236944"/>
                      <a:pt x="1223203" y="237630"/>
                    </a:cubicBezTo>
                    <a:cubicBezTo>
                      <a:pt x="1223375" y="237973"/>
                      <a:pt x="1223675" y="238359"/>
                      <a:pt x="1224103" y="238787"/>
                    </a:cubicBezTo>
                    <a:cubicBezTo>
                      <a:pt x="1224532" y="239216"/>
                      <a:pt x="1224746" y="239687"/>
                      <a:pt x="1224746" y="240202"/>
                    </a:cubicBezTo>
                    <a:cubicBezTo>
                      <a:pt x="1224746" y="242088"/>
                      <a:pt x="1224746" y="243631"/>
                      <a:pt x="1224746" y="244831"/>
                    </a:cubicBezTo>
                    <a:cubicBezTo>
                      <a:pt x="1224746" y="246031"/>
                      <a:pt x="1224232" y="247231"/>
                      <a:pt x="1223203" y="248431"/>
                    </a:cubicBezTo>
                    <a:cubicBezTo>
                      <a:pt x="1221660" y="250146"/>
                      <a:pt x="1220332" y="251560"/>
                      <a:pt x="1219217" y="252675"/>
                    </a:cubicBezTo>
                    <a:cubicBezTo>
                      <a:pt x="1218103" y="253789"/>
                      <a:pt x="1216174" y="253403"/>
                      <a:pt x="1213431" y="251517"/>
                    </a:cubicBezTo>
                    <a:cubicBezTo>
                      <a:pt x="1212230" y="250660"/>
                      <a:pt x="1211630" y="250274"/>
                      <a:pt x="1211630" y="250360"/>
                    </a:cubicBezTo>
                    <a:cubicBezTo>
                      <a:pt x="1211630" y="250446"/>
                      <a:pt x="1210945" y="250232"/>
                      <a:pt x="1209573" y="249717"/>
                    </a:cubicBezTo>
                    <a:cubicBezTo>
                      <a:pt x="1208544" y="249546"/>
                      <a:pt x="1207901" y="249289"/>
                      <a:pt x="1207644" y="248946"/>
                    </a:cubicBezTo>
                    <a:cubicBezTo>
                      <a:pt x="1207387" y="248603"/>
                      <a:pt x="1207087" y="248003"/>
                      <a:pt x="1206744" y="247146"/>
                    </a:cubicBezTo>
                    <a:cubicBezTo>
                      <a:pt x="1205887" y="245945"/>
                      <a:pt x="1205244" y="245131"/>
                      <a:pt x="1204815" y="244702"/>
                    </a:cubicBezTo>
                    <a:cubicBezTo>
                      <a:pt x="1204387" y="244274"/>
                      <a:pt x="1204172" y="244017"/>
                      <a:pt x="1204172" y="243931"/>
                    </a:cubicBezTo>
                    <a:cubicBezTo>
                      <a:pt x="1204172" y="243845"/>
                      <a:pt x="1204130" y="243545"/>
                      <a:pt x="1204044" y="243031"/>
                    </a:cubicBezTo>
                    <a:cubicBezTo>
                      <a:pt x="1203958" y="242516"/>
                      <a:pt x="1203572" y="241659"/>
                      <a:pt x="1202886" y="240459"/>
                    </a:cubicBezTo>
                    <a:cubicBezTo>
                      <a:pt x="1201858" y="237887"/>
                      <a:pt x="1200701" y="236044"/>
                      <a:pt x="1199415" y="234930"/>
                    </a:cubicBezTo>
                    <a:cubicBezTo>
                      <a:pt x="1198129" y="233815"/>
                      <a:pt x="1196971" y="232487"/>
                      <a:pt x="1195943" y="230943"/>
                    </a:cubicBezTo>
                    <a:cubicBezTo>
                      <a:pt x="1195428" y="229572"/>
                      <a:pt x="1194743" y="228500"/>
                      <a:pt x="1193885" y="227729"/>
                    </a:cubicBezTo>
                    <a:cubicBezTo>
                      <a:pt x="1193028" y="226957"/>
                      <a:pt x="1192085" y="226057"/>
                      <a:pt x="1191056" y="225028"/>
                    </a:cubicBezTo>
                    <a:cubicBezTo>
                      <a:pt x="1190713" y="224343"/>
                      <a:pt x="1190328" y="223871"/>
                      <a:pt x="1189899" y="223614"/>
                    </a:cubicBezTo>
                    <a:cubicBezTo>
                      <a:pt x="1189471" y="223357"/>
                      <a:pt x="1188999" y="222885"/>
                      <a:pt x="1188485" y="222200"/>
                    </a:cubicBezTo>
                    <a:cubicBezTo>
                      <a:pt x="1187970" y="221171"/>
                      <a:pt x="1187327" y="220056"/>
                      <a:pt x="1186556" y="218856"/>
                    </a:cubicBezTo>
                    <a:cubicBezTo>
                      <a:pt x="1185784" y="217656"/>
                      <a:pt x="1184627" y="217056"/>
                      <a:pt x="1183084" y="217056"/>
                    </a:cubicBezTo>
                    <a:cubicBezTo>
                      <a:pt x="1183084" y="218085"/>
                      <a:pt x="1183041" y="218556"/>
                      <a:pt x="1182955" y="218471"/>
                    </a:cubicBezTo>
                    <a:cubicBezTo>
                      <a:pt x="1182870" y="218385"/>
                      <a:pt x="1182570" y="218599"/>
                      <a:pt x="1182055" y="219113"/>
                    </a:cubicBezTo>
                    <a:cubicBezTo>
                      <a:pt x="1181884" y="219285"/>
                      <a:pt x="1181627" y="220314"/>
                      <a:pt x="1181284" y="222200"/>
                    </a:cubicBezTo>
                    <a:cubicBezTo>
                      <a:pt x="1180941" y="222371"/>
                      <a:pt x="1180512" y="222457"/>
                      <a:pt x="1179998" y="222457"/>
                    </a:cubicBezTo>
                    <a:cubicBezTo>
                      <a:pt x="1179484" y="222457"/>
                      <a:pt x="1178883" y="222714"/>
                      <a:pt x="1178198" y="223228"/>
                    </a:cubicBezTo>
                    <a:lnTo>
                      <a:pt x="1174854" y="225028"/>
                    </a:lnTo>
                    <a:cubicBezTo>
                      <a:pt x="1174511" y="225200"/>
                      <a:pt x="1174383" y="225243"/>
                      <a:pt x="1174469" y="225157"/>
                    </a:cubicBezTo>
                    <a:cubicBezTo>
                      <a:pt x="1174554" y="225071"/>
                      <a:pt x="1174340" y="225286"/>
                      <a:pt x="1173826" y="225800"/>
                    </a:cubicBezTo>
                    <a:cubicBezTo>
                      <a:pt x="1172968" y="226829"/>
                      <a:pt x="1172325" y="227386"/>
                      <a:pt x="1171897" y="227472"/>
                    </a:cubicBezTo>
                    <a:cubicBezTo>
                      <a:pt x="1171468" y="227557"/>
                      <a:pt x="1170654" y="227429"/>
                      <a:pt x="1169454" y="227086"/>
                    </a:cubicBezTo>
                    <a:cubicBezTo>
                      <a:pt x="1167053" y="226743"/>
                      <a:pt x="1165596" y="226014"/>
                      <a:pt x="1165082" y="224900"/>
                    </a:cubicBezTo>
                    <a:cubicBezTo>
                      <a:pt x="1164567" y="223785"/>
                      <a:pt x="1163796" y="222885"/>
                      <a:pt x="1162767" y="222200"/>
                    </a:cubicBezTo>
                    <a:cubicBezTo>
                      <a:pt x="1161739" y="221514"/>
                      <a:pt x="1161010" y="221128"/>
                      <a:pt x="1160581" y="221042"/>
                    </a:cubicBezTo>
                    <a:cubicBezTo>
                      <a:pt x="1160153" y="220957"/>
                      <a:pt x="1159510" y="219542"/>
                      <a:pt x="1158652" y="216799"/>
                    </a:cubicBezTo>
                    <a:cubicBezTo>
                      <a:pt x="1158310" y="215256"/>
                      <a:pt x="1157838" y="214056"/>
                      <a:pt x="1157238" y="213198"/>
                    </a:cubicBezTo>
                    <a:cubicBezTo>
                      <a:pt x="1156638" y="212341"/>
                      <a:pt x="1156595" y="211055"/>
                      <a:pt x="1157109" y="209341"/>
                    </a:cubicBezTo>
                    <a:cubicBezTo>
                      <a:pt x="1157281" y="207455"/>
                      <a:pt x="1157281" y="205783"/>
                      <a:pt x="1157109" y="204326"/>
                    </a:cubicBezTo>
                    <a:cubicBezTo>
                      <a:pt x="1156938" y="202869"/>
                      <a:pt x="1156852" y="201540"/>
                      <a:pt x="1156852" y="200340"/>
                    </a:cubicBezTo>
                    <a:cubicBezTo>
                      <a:pt x="1157024" y="198968"/>
                      <a:pt x="1157195" y="197554"/>
                      <a:pt x="1157367" y="196096"/>
                    </a:cubicBezTo>
                    <a:cubicBezTo>
                      <a:pt x="1157538" y="194639"/>
                      <a:pt x="1157795" y="193225"/>
                      <a:pt x="1158138" y="191853"/>
                    </a:cubicBezTo>
                    <a:cubicBezTo>
                      <a:pt x="1158310" y="190996"/>
                      <a:pt x="1158395" y="190310"/>
                      <a:pt x="1158395" y="189795"/>
                    </a:cubicBezTo>
                    <a:cubicBezTo>
                      <a:pt x="1158395" y="189281"/>
                      <a:pt x="1158395" y="188767"/>
                      <a:pt x="1158395" y="188252"/>
                    </a:cubicBezTo>
                    <a:cubicBezTo>
                      <a:pt x="1158395" y="186538"/>
                      <a:pt x="1158781" y="185466"/>
                      <a:pt x="1159552" y="185038"/>
                    </a:cubicBezTo>
                    <a:cubicBezTo>
                      <a:pt x="1160324" y="184609"/>
                      <a:pt x="1160796" y="183795"/>
                      <a:pt x="1160967" y="182595"/>
                    </a:cubicBezTo>
                    <a:cubicBezTo>
                      <a:pt x="1160967" y="181223"/>
                      <a:pt x="1161138" y="180366"/>
                      <a:pt x="1161481" y="180023"/>
                    </a:cubicBezTo>
                    <a:cubicBezTo>
                      <a:pt x="1161824" y="179680"/>
                      <a:pt x="1162082" y="179166"/>
                      <a:pt x="1162253" y="178480"/>
                    </a:cubicBezTo>
                    <a:cubicBezTo>
                      <a:pt x="1162424" y="177451"/>
                      <a:pt x="1162424" y="176808"/>
                      <a:pt x="1162253" y="176551"/>
                    </a:cubicBezTo>
                    <a:cubicBezTo>
                      <a:pt x="1162082" y="176294"/>
                      <a:pt x="1162167" y="175737"/>
                      <a:pt x="1162510" y="174879"/>
                    </a:cubicBezTo>
                    <a:cubicBezTo>
                      <a:pt x="1162853" y="174022"/>
                      <a:pt x="1163067" y="173679"/>
                      <a:pt x="1163153" y="173851"/>
                    </a:cubicBezTo>
                    <a:cubicBezTo>
                      <a:pt x="1163239" y="174022"/>
                      <a:pt x="1163367" y="173508"/>
                      <a:pt x="1163539" y="172308"/>
                    </a:cubicBezTo>
                    <a:cubicBezTo>
                      <a:pt x="1163710" y="170765"/>
                      <a:pt x="1163925" y="169564"/>
                      <a:pt x="1164182" y="168707"/>
                    </a:cubicBezTo>
                    <a:cubicBezTo>
                      <a:pt x="1164439" y="167850"/>
                      <a:pt x="1164224" y="167421"/>
                      <a:pt x="1163539" y="167421"/>
                    </a:cubicBezTo>
                    <a:cubicBezTo>
                      <a:pt x="1162510" y="167250"/>
                      <a:pt x="1160838" y="167850"/>
                      <a:pt x="1158524" y="169221"/>
                    </a:cubicBezTo>
                    <a:cubicBezTo>
                      <a:pt x="1156209" y="170593"/>
                      <a:pt x="1154538" y="171536"/>
                      <a:pt x="1153509" y="172050"/>
                    </a:cubicBezTo>
                    <a:lnTo>
                      <a:pt x="1150937" y="173079"/>
                    </a:lnTo>
                    <a:cubicBezTo>
                      <a:pt x="1150766" y="173251"/>
                      <a:pt x="1150509" y="173336"/>
                      <a:pt x="1150166" y="173336"/>
                    </a:cubicBezTo>
                    <a:cubicBezTo>
                      <a:pt x="1149308" y="173679"/>
                      <a:pt x="1148794" y="173808"/>
                      <a:pt x="1148623" y="173722"/>
                    </a:cubicBezTo>
                    <a:cubicBezTo>
                      <a:pt x="1148451" y="173636"/>
                      <a:pt x="1147851" y="173765"/>
                      <a:pt x="1146822" y="174108"/>
                    </a:cubicBezTo>
                    <a:cubicBezTo>
                      <a:pt x="1145965" y="174451"/>
                      <a:pt x="1145365" y="174665"/>
                      <a:pt x="1145022" y="174751"/>
                    </a:cubicBezTo>
                    <a:cubicBezTo>
                      <a:pt x="1144679" y="174836"/>
                      <a:pt x="1144079" y="175051"/>
                      <a:pt x="1143222" y="175394"/>
                    </a:cubicBezTo>
                    <a:cubicBezTo>
                      <a:pt x="1142193" y="175908"/>
                      <a:pt x="1141636" y="176122"/>
                      <a:pt x="1141550" y="176037"/>
                    </a:cubicBezTo>
                    <a:cubicBezTo>
                      <a:pt x="1141464" y="175951"/>
                      <a:pt x="1140736" y="176079"/>
                      <a:pt x="1139364" y="176422"/>
                    </a:cubicBezTo>
                    <a:cubicBezTo>
                      <a:pt x="1139021" y="176422"/>
                      <a:pt x="1138507" y="176508"/>
                      <a:pt x="1137821" y="176680"/>
                    </a:cubicBezTo>
                    <a:cubicBezTo>
                      <a:pt x="1137136" y="176851"/>
                      <a:pt x="1136621" y="176937"/>
                      <a:pt x="1136278" y="176937"/>
                    </a:cubicBezTo>
                    <a:cubicBezTo>
                      <a:pt x="1135935" y="179508"/>
                      <a:pt x="1135678" y="182252"/>
                      <a:pt x="1135507" y="185166"/>
                    </a:cubicBezTo>
                    <a:cubicBezTo>
                      <a:pt x="1135335" y="188081"/>
                      <a:pt x="1135249" y="189795"/>
                      <a:pt x="1135249" y="190310"/>
                    </a:cubicBezTo>
                    <a:cubicBezTo>
                      <a:pt x="1135249" y="192710"/>
                      <a:pt x="1135078" y="194853"/>
                      <a:pt x="1134735" y="196739"/>
                    </a:cubicBezTo>
                    <a:cubicBezTo>
                      <a:pt x="1134392" y="198625"/>
                      <a:pt x="1134135" y="200683"/>
                      <a:pt x="1133964" y="202911"/>
                    </a:cubicBezTo>
                    <a:lnTo>
                      <a:pt x="1133192" y="212684"/>
                    </a:lnTo>
                    <a:cubicBezTo>
                      <a:pt x="1133021" y="213713"/>
                      <a:pt x="1133064" y="214270"/>
                      <a:pt x="1133321" y="214356"/>
                    </a:cubicBezTo>
                    <a:cubicBezTo>
                      <a:pt x="1133578" y="214441"/>
                      <a:pt x="1133707" y="214999"/>
                      <a:pt x="1133707" y="216027"/>
                    </a:cubicBezTo>
                    <a:cubicBezTo>
                      <a:pt x="1133707" y="218085"/>
                      <a:pt x="1133621" y="220056"/>
                      <a:pt x="1133449" y="221942"/>
                    </a:cubicBezTo>
                    <a:cubicBezTo>
                      <a:pt x="1133278" y="223828"/>
                      <a:pt x="1133792" y="225886"/>
                      <a:pt x="1134992" y="228115"/>
                    </a:cubicBezTo>
                    <a:lnTo>
                      <a:pt x="1134992" y="228372"/>
                    </a:lnTo>
                    <a:lnTo>
                      <a:pt x="1135249" y="228886"/>
                    </a:lnTo>
                    <a:cubicBezTo>
                      <a:pt x="1136107" y="230429"/>
                      <a:pt x="1136578" y="231244"/>
                      <a:pt x="1136664" y="231329"/>
                    </a:cubicBezTo>
                    <a:cubicBezTo>
                      <a:pt x="1136750" y="231415"/>
                      <a:pt x="1136793" y="232487"/>
                      <a:pt x="1136793" y="234544"/>
                    </a:cubicBezTo>
                    <a:cubicBezTo>
                      <a:pt x="1136793" y="235058"/>
                      <a:pt x="1136407" y="236173"/>
                      <a:pt x="1135635" y="237887"/>
                    </a:cubicBezTo>
                    <a:cubicBezTo>
                      <a:pt x="1134864" y="239602"/>
                      <a:pt x="1134049" y="240630"/>
                      <a:pt x="1133192" y="240973"/>
                    </a:cubicBezTo>
                    <a:cubicBezTo>
                      <a:pt x="1132163" y="241316"/>
                      <a:pt x="1131392" y="241702"/>
                      <a:pt x="1130877" y="242131"/>
                    </a:cubicBezTo>
                    <a:cubicBezTo>
                      <a:pt x="1130363" y="242559"/>
                      <a:pt x="1129935" y="242816"/>
                      <a:pt x="1129592" y="242902"/>
                    </a:cubicBezTo>
                    <a:cubicBezTo>
                      <a:pt x="1129249" y="242988"/>
                      <a:pt x="1128777" y="243031"/>
                      <a:pt x="1128177" y="243031"/>
                    </a:cubicBezTo>
                    <a:cubicBezTo>
                      <a:pt x="1127577" y="243031"/>
                      <a:pt x="1126591" y="242945"/>
                      <a:pt x="1125220" y="242774"/>
                    </a:cubicBezTo>
                    <a:cubicBezTo>
                      <a:pt x="1124362" y="243631"/>
                      <a:pt x="1123891" y="244145"/>
                      <a:pt x="1123805" y="244317"/>
                    </a:cubicBezTo>
                    <a:cubicBezTo>
                      <a:pt x="1123719" y="244488"/>
                      <a:pt x="1122905" y="244831"/>
                      <a:pt x="1121362" y="245345"/>
                    </a:cubicBezTo>
                    <a:cubicBezTo>
                      <a:pt x="1120505" y="245002"/>
                      <a:pt x="1119819" y="244402"/>
                      <a:pt x="1119305" y="243545"/>
                    </a:cubicBezTo>
                    <a:cubicBezTo>
                      <a:pt x="1118790" y="242688"/>
                      <a:pt x="1118190" y="242002"/>
                      <a:pt x="1117504" y="241488"/>
                    </a:cubicBezTo>
                    <a:cubicBezTo>
                      <a:pt x="1116990" y="240802"/>
                      <a:pt x="1116604" y="240245"/>
                      <a:pt x="1116347" y="239816"/>
                    </a:cubicBezTo>
                    <a:cubicBezTo>
                      <a:pt x="1116090" y="239387"/>
                      <a:pt x="1115618" y="238916"/>
                      <a:pt x="1114933" y="238402"/>
                    </a:cubicBezTo>
                    <a:lnTo>
                      <a:pt x="1114675" y="238402"/>
                    </a:lnTo>
                    <a:cubicBezTo>
                      <a:pt x="1113818" y="237544"/>
                      <a:pt x="1113304" y="236816"/>
                      <a:pt x="1113132" y="236216"/>
                    </a:cubicBezTo>
                    <a:cubicBezTo>
                      <a:pt x="1112961" y="235616"/>
                      <a:pt x="1112532" y="234715"/>
                      <a:pt x="1111847" y="233515"/>
                    </a:cubicBezTo>
                    <a:cubicBezTo>
                      <a:pt x="1110989" y="232144"/>
                      <a:pt x="1110346" y="231029"/>
                      <a:pt x="1109918" y="230172"/>
                    </a:cubicBezTo>
                    <a:cubicBezTo>
                      <a:pt x="1109489" y="229315"/>
                      <a:pt x="1109103" y="228029"/>
                      <a:pt x="1108761" y="226314"/>
                    </a:cubicBezTo>
                    <a:cubicBezTo>
                      <a:pt x="1108589" y="224257"/>
                      <a:pt x="1108075" y="222028"/>
                      <a:pt x="1107217" y="219628"/>
                    </a:cubicBezTo>
                    <a:cubicBezTo>
                      <a:pt x="1106874" y="218085"/>
                      <a:pt x="1106746" y="216927"/>
                      <a:pt x="1106832" y="216156"/>
                    </a:cubicBezTo>
                    <a:cubicBezTo>
                      <a:pt x="1106917" y="215384"/>
                      <a:pt x="1106703" y="214399"/>
                      <a:pt x="1106189" y="213198"/>
                    </a:cubicBezTo>
                    <a:cubicBezTo>
                      <a:pt x="1106017" y="211998"/>
                      <a:pt x="1105803" y="210241"/>
                      <a:pt x="1105546" y="207926"/>
                    </a:cubicBezTo>
                    <a:cubicBezTo>
                      <a:pt x="1105288" y="205612"/>
                      <a:pt x="1105074" y="203683"/>
                      <a:pt x="1104903" y="202140"/>
                    </a:cubicBezTo>
                    <a:cubicBezTo>
                      <a:pt x="1104731" y="201283"/>
                      <a:pt x="1104560" y="200811"/>
                      <a:pt x="1104389" y="200725"/>
                    </a:cubicBezTo>
                    <a:cubicBezTo>
                      <a:pt x="1104217" y="200640"/>
                      <a:pt x="1104131" y="200168"/>
                      <a:pt x="1104131" y="199311"/>
                    </a:cubicBezTo>
                    <a:cubicBezTo>
                      <a:pt x="1104131" y="198968"/>
                      <a:pt x="1104174" y="198197"/>
                      <a:pt x="1104260" y="196996"/>
                    </a:cubicBezTo>
                    <a:cubicBezTo>
                      <a:pt x="1104346" y="195796"/>
                      <a:pt x="1104303" y="194768"/>
                      <a:pt x="1104131" y="193910"/>
                    </a:cubicBezTo>
                    <a:cubicBezTo>
                      <a:pt x="1103788" y="193225"/>
                      <a:pt x="1103531" y="192367"/>
                      <a:pt x="1103360" y="191339"/>
                    </a:cubicBezTo>
                    <a:cubicBezTo>
                      <a:pt x="1103188" y="190310"/>
                      <a:pt x="1103103" y="189281"/>
                      <a:pt x="1103103" y="188252"/>
                    </a:cubicBezTo>
                    <a:lnTo>
                      <a:pt x="1103103" y="187995"/>
                    </a:lnTo>
                    <a:cubicBezTo>
                      <a:pt x="1102931" y="186967"/>
                      <a:pt x="1102888" y="186409"/>
                      <a:pt x="1102974" y="186324"/>
                    </a:cubicBezTo>
                    <a:cubicBezTo>
                      <a:pt x="1103060" y="186238"/>
                      <a:pt x="1103188" y="185852"/>
                      <a:pt x="1103360" y="185166"/>
                    </a:cubicBezTo>
                    <a:cubicBezTo>
                      <a:pt x="1103703" y="183795"/>
                      <a:pt x="1103788" y="182166"/>
                      <a:pt x="1103617" y="180280"/>
                    </a:cubicBezTo>
                    <a:cubicBezTo>
                      <a:pt x="1103446" y="178394"/>
                      <a:pt x="1103617" y="176594"/>
                      <a:pt x="1104131" y="174879"/>
                    </a:cubicBezTo>
                    <a:cubicBezTo>
                      <a:pt x="1104474" y="173851"/>
                      <a:pt x="1104431" y="173465"/>
                      <a:pt x="1104003" y="173722"/>
                    </a:cubicBezTo>
                    <a:cubicBezTo>
                      <a:pt x="1103574" y="173979"/>
                      <a:pt x="1103360" y="173593"/>
                      <a:pt x="1103360" y="172565"/>
                    </a:cubicBezTo>
                    <a:cubicBezTo>
                      <a:pt x="1103360" y="171708"/>
                      <a:pt x="1103488" y="171236"/>
                      <a:pt x="1103746" y="171150"/>
                    </a:cubicBezTo>
                    <a:cubicBezTo>
                      <a:pt x="1104003" y="171065"/>
                      <a:pt x="1104217" y="170593"/>
                      <a:pt x="1104389" y="169736"/>
                    </a:cubicBezTo>
                    <a:cubicBezTo>
                      <a:pt x="1104560" y="169736"/>
                      <a:pt x="1104646" y="169650"/>
                      <a:pt x="1104646" y="169479"/>
                    </a:cubicBezTo>
                    <a:lnTo>
                      <a:pt x="1104646" y="168707"/>
                    </a:lnTo>
                    <a:cubicBezTo>
                      <a:pt x="1104817" y="167164"/>
                      <a:pt x="1104903" y="165792"/>
                      <a:pt x="1104903" y="164592"/>
                    </a:cubicBezTo>
                    <a:cubicBezTo>
                      <a:pt x="1104903" y="163392"/>
                      <a:pt x="1105074" y="162106"/>
                      <a:pt x="1105417" y="160735"/>
                    </a:cubicBezTo>
                    <a:cubicBezTo>
                      <a:pt x="1105931" y="159706"/>
                      <a:pt x="1106060" y="159106"/>
                      <a:pt x="1105803" y="158934"/>
                    </a:cubicBezTo>
                    <a:cubicBezTo>
                      <a:pt x="1105546" y="158763"/>
                      <a:pt x="1105417" y="158249"/>
                      <a:pt x="1105417" y="157391"/>
                    </a:cubicBezTo>
                    <a:cubicBezTo>
                      <a:pt x="1105417" y="157049"/>
                      <a:pt x="1105503" y="156834"/>
                      <a:pt x="1105674" y="156749"/>
                    </a:cubicBezTo>
                    <a:cubicBezTo>
                      <a:pt x="1105846" y="156663"/>
                      <a:pt x="1106017" y="156277"/>
                      <a:pt x="1106189" y="155591"/>
                    </a:cubicBezTo>
                    <a:lnTo>
                      <a:pt x="1106960" y="151219"/>
                    </a:lnTo>
                    <a:cubicBezTo>
                      <a:pt x="1107132" y="149505"/>
                      <a:pt x="1107217" y="148305"/>
                      <a:pt x="1107217" y="147619"/>
                    </a:cubicBezTo>
                    <a:cubicBezTo>
                      <a:pt x="1107217" y="146933"/>
                      <a:pt x="1107175" y="146504"/>
                      <a:pt x="1107089" y="146333"/>
                    </a:cubicBezTo>
                    <a:cubicBezTo>
                      <a:pt x="1107003" y="146161"/>
                      <a:pt x="1106917" y="145990"/>
                      <a:pt x="1106832" y="145819"/>
                    </a:cubicBezTo>
                    <a:cubicBezTo>
                      <a:pt x="1106746" y="145647"/>
                      <a:pt x="1106703" y="145390"/>
                      <a:pt x="1106703" y="145047"/>
                    </a:cubicBezTo>
                    <a:cubicBezTo>
                      <a:pt x="1106703" y="144018"/>
                      <a:pt x="1106746" y="143118"/>
                      <a:pt x="1106832" y="142347"/>
                    </a:cubicBezTo>
                    <a:cubicBezTo>
                      <a:pt x="1106917" y="141575"/>
                      <a:pt x="1106960" y="140847"/>
                      <a:pt x="1106960" y="140161"/>
                    </a:cubicBezTo>
                    <a:cubicBezTo>
                      <a:pt x="1107132" y="139132"/>
                      <a:pt x="1107175" y="138189"/>
                      <a:pt x="1107089" y="137332"/>
                    </a:cubicBezTo>
                    <a:cubicBezTo>
                      <a:pt x="1107003" y="136475"/>
                      <a:pt x="1106960" y="135617"/>
                      <a:pt x="1106960" y="134760"/>
                    </a:cubicBezTo>
                    <a:cubicBezTo>
                      <a:pt x="1107132" y="133731"/>
                      <a:pt x="1107346" y="132960"/>
                      <a:pt x="1107603" y="132445"/>
                    </a:cubicBezTo>
                    <a:cubicBezTo>
                      <a:pt x="1107860" y="131931"/>
                      <a:pt x="1108075" y="131331"/>
                      <a:pt x="1108246" y="130645"/>
                    </a:cubicBezTo>
                    <a:cubicBezTo>
                      <a:pt x="1108589" y="128931"/>
                      <a:pt x="1108632" y="127645"/>
                      <a:pt x="1108375" y="126788"/>
                    </a:cubicBezTo>
                    <a:cubicBezTo>
                      <a:pt x="1108118" y="125930"/>
                      <a:pt x="1107989" y="125330"/>
                      <a:pt x="1107989" y="124987"/>
                    </a:cubicBezTo>
                    <a:cubicBezTo>
                      <a:pt x="1106960" y="125330"/>
                      <a:pt x="1106489" y="125630"/>
                      <a:pt x="1106574" y="125888"/>
                    </a:cubicBezTo>
                    <a:cubicBezTo>
                      <a:pt x="1106660" y="126145"/>
                      <a:pt x="1106446" y="126616"/>
                      <a:pt x="1105931" y="127302"/>
                    </a:cubicBezTo>
                    <a:cubicBezTo>
                      <a:pt x="1104903" y="128502"/>
                      <a:pt x="1104517" y="128931"/>
                      <a:pt x="1104774" y="128588"/>
                    </a:cubicBezTo>
                    <a:cubicBezTo>
                      <a:pt x="1105031" y="128245"/>
                      <a:pt x="1105074" y="128588"/>
                      <a:pt x="1104903" y="129617"/>
                    </a:cubicBezTo>
                    <a:cubicBezTo>
                      <a:pt x="1104560" y="130474"/>
                      <a:pt x="1104217" y="130988"/>
                      <a:pt x="1103874" y="131160"/>
                    </a:cubicBezTo>
                    <a:cubicBezTo>
                      <a:pt x="1103531" y="131331"/>
                      <a:pt x="1102931" y="132360"/>
                      <a:pt x="1102074" y="134246"/>
                    </a:cubicBezTo>
                    <a:lnTo>
                      <a:pt x="1101045" y="135274"/>
                    </a:lnTo>
                    <a:cubicBezTo>
                      <a:pt x="1100531" y="136303"/>
                      <a:pt x="1100102" y="137589"/>
                      <a:pt x="1099759" y="139132"/>
                    </a:cubicBezTo>
                    <a:cubicBezTo>
                      <a:pt x="1099245" y="139989"/>
                      <a:pt x="1098902" y="140461"/>
                      <a:pt x="1098731" y="140546"/>
                    </a:cubicBezTo>
                    <a:cubicBezTo>
                      <a:pt x="1098559" y="140632"/>
                      <a:pt x="1098130" y="140932"/>
                      <a:pt x="1097445" y="141447"/>
                    </a:cubicBezTo>
                    <a:cubicBezTo>
                      <a:pt x="1096587" y="142475"/>
                      <a:pt x="1096030" y="143718"/>
                      <a:pt x="1095773" y="145176"/>
                    </a:cubicBezTo>
                    <a:cubicBezTo>
                      <a:pt x="1095516" y="146633"/>
                      <a:pt x="1095044" y="147962"/>
                      <a:pt x="1094359" y="149162"/>
                    </a:cubicBezTo>
                    <a:cubicBezTo>
                      <a:pt x="1094016" y="149505"/>
                      <a:pt x="1093673" y="149805"/>
                      <a:pt x="1093330" y="150062"/>
                    </a:cubicBezTo>
                    <a:cubicBezTo>
                      <a:pt x="1092987" y="150319"/>
                      <a:pt x="1092558" y="150876"/>
                      <a:pt x="1092044" y="151734"/>
                    </a:cubicBezTo>
                    <a:cubicBezTo>
                      <a:pt x="1091701" y="152248"/>
                      <a:pt x="1091573" y="152677"/>
                      <a:pt x="1091658" y="153019"/>
                    </a:cubicBezTo>
                    <a:cubicBezTo>
                      <a:pt x="1091744" y="153362"/>
                      <a:pt x="1091530" y="153877"/>
                      <a:pt x="1091015" y="154563"/>
                    </a:cubicBezTo>
                    <a:lnTo>
                      <a:pt x="1086386" y="160992"/>
                    </a:lnTo>
                    <a:cubicBezTo>
                      <a:pt x="1085872" y="161506"/>
                      <a:pt x="1085700" y="161935"/>
                      <a:pt x="1085872" y="162278"/>
                    </a:cubicBezTo>
                    <a:cubicBezTo>
                      <a:pt x="1086043" y="162621"/>
                      <a:pt x="1085529" y="162878"/>
                      <a:pt x="1084329" y="163049"/>
                    </a:cubicBezTo>
                    <a:cubicBezTo>
                      <a:pt x="1084157" y="166135"/>
                      <a:pt x="1083386" y="167636"/>
                      <a:pt x="1082014" y="167550"/>
                    </a:cubicBezTo>
                    <a:cubicBezTo>
                      <a:pt x="1080643" y="167464"/>
                      <a:pt x="1079271" y="167421"/>
                      <a:pt x="1077899" y="167421"/>
                    </a:cubicBezTo>
                    <a:cubicBezTo>
                      <a:pt x="1077899" y="165878"/>
                      <a:pt x="1077214" y="165021"/>
                      <a:pt x="1075842" y="164850"/>
                    </a:cubicBezTo>
                    <a:cubicBezTo>
                      <a:pt x="1075156" y="164850"/>
                      <a:pt x="1074685" y="164807"/>
                      <a:pt x="1074427" y="164721"/>
                    </a:cubicBezTo>
                    <a:cubicBezTo>
                      <a:pt x="1074170" y="164635"/>
                      <a:pt x="1073956" y="163992"/>
                      <a:pt x="1073785" y="162792"/>
                    </a:cubicBezTo>
                    <a:lnTo>
                      <a:pt x="1071470" y="163306"/>
                    </a:lnTo>
                    <a:cubicBezTo>
                      <a:pt x="1071299" y="162964"/>
                      <a:pt x="1071213" y="162492"/>
                      <a:pt x="1071213" y="161892"/>
                    </a:cubicBezTo>
                    <a:cubicBezTo>
                      <a:pt x="1071213" y="161292"/>
                      <a:pt x="1070956" y="160820"/>
                      <a:pt x="1070441" y="160478"/>
                    </a:cubicBezTo>
                    <a:cubicBezTo>
                      <a:pt x="1069927" y="160306"/>
                      <a:pt x="1069156" y="160135"/>
                      <a:pt x="1068127" y="159963"/>
                    </a:cubicBezTo>
                    <a:cubicBezTo>
                      <a:pt x="1067098" y="159792"/>
                      <a:pt x="1066069" y="159620"/>
                      <a:pt x="1065041" y="159449"/>
                    </a:cubicBezTo>
                    <a:cubicBezTo>
                      <a:pt x="1065041" y="158420"/>
                      <a:pt x="1065084" y="157649"/>
                      <a:pt x="1065169" y="157134"/>
                    </a:cubicBezTo>
                    <a:cubicBezTo>
                      <a:pt x="1065255" y="156620"/>
                      <a:pt x="1065298" y="155848"/>
                      <a:pt x="1065298" y="154820"/>
                    </a:cubicBezTo>
                    <a:cubicBezTo>
                      <a:pt x="1063583" y="154648"/>
                      <a:pt x="1062726" y="154391"/>
                      <a:pt x="1062726" y="154048"/>
                    </a:cubicBezTo>
                    <a:cubicBezTo>
                      <a:pt x="1062726" y="153705"/>
                      <a:pt x="1062640" y="152762"/>
                      <a:pt x="1062469" y="151219"/>
                    </a:cubicBezTo>
                    <a:cubicBezTo>
                      <a:pt x="1062297" y="149676"/>
                      <a:pt x="1062297" y="148047"/>
                      <a:pt x="1062469" y="146333"/>
                    </a:cubicBezTo>
                    <a:cubicBezTo>
                      <a:pt x="1062640" y="144618"/>
                      <a:pt x="1063069" y="142990"/>
                      <a:pt x="1063755" y="141447"/>
                    </a:cubicBezTo>
                    <a:cubicBezTo>
                      <a:pt x="1064269" y="139561"/>
                      <a:pt x="1064784" y="138318"/>
                      <a:pt x="1065298" y="137718"/>
                    </a:cubicBezTo>
                    <a:cubicBezTo>
                      <a:pt x="1065812" y="137117"/>
                      <a:pt x="1066241" y="136732"/>
                      <a:pt x="1066584" y="136560"/>
                    </a:cubicBezTo>
                    <a:cubicBezTo>
                      <a:pt x="1066927" y="136389"/>
                      <a:pt x="1067141" y="136217"/>
                      <a:pt x="1067227" y="136046"/>
                    </a:cubicBezTo>
                    <a:cubicBezTo>
                      <a:pt x="1067312" y="135874"/>
                      <a:pt x="1067527" y="135103"/>
                      <a:pt x="1067870" y="133731"/>
                    </a:cubicBezTo>
                    <a:cubicBezTo>
                      <a:pt x="1068041" y="132360"/>
                      <a:pt x="1068298" y="131760"/>
                      <a:pt x="1068641" y="131931"/>
                    </a:cubicBezTo>
                    <a:cubicBezTo>
                      <a:pt x="1068984" y="132103"/>
                      <a:pt x="1069584" y="131674"/>
                      <a:pt x="1070441" y="130645"/>
                    </a:cubicBezTo>
                    <a:cubicBezTo>
                      <a:pt x="1071470" y="129617"/>
                      <a:pt x="1072199" y="128674"/>
                      <a:pt x="1072627" y="127816"/>
                    </a:cubicBezTo>
                    <a:cubicBezTo>
                      <a:pt x="1073056" y="126959"/>
                      <a:pt x="1073442" y="126016"/>
                      <a:pt x="1073785" y="124987"/>
                    </a:cubicBezTo>
                    <a:cubicBezTo>
                      <a:pt x="1074299" y="124130"/>
                      <a:pt x="1074899" y="123316"/>
                      <a:pt x="1075585" y="122544"/>
                    </a:cubicBezTo>
                    <a:cubicBezTo>
                      <a:pt x="1076271" y="121773"/>
                      <a:pt x="1076871" y="120873"/>
                      <a:pt x="1077385" y="119844"/>
                    </a:cubicBezTo>
                    <a:cubicBezTo>
                      <a:pt x="1077557" y="119501"/>
                      <a:pt x="1077685" y="119201"/>
                      <a:pt x="1077771" y="118944"/>
                    </a:cubicBezTo>
                    <a:cubicBezTo>
                      <a:pt x="1077857" y="118687"/>
                      <a:pt x="1078071" y="118387"/>
                      <a:pt x="1078414" y="118044"/>
                    </a:cubicBezTo>
                    <a:cubicBezTo>
                      <a:pt x="1078585" y="117701"/>
                      <a:pt x="1078757" y="117358"/>
                      <a:pt x="1078928" y="117015"/>
                    </a:cubicBezTo>
                    <a:cubicBezTo>
                      <a:pt x="1079100" y="116672"/>
                      <a:pt x="1079357" y="116501"/>
                      <a:pt x="1079700" y="116501"/>
                    </a:cubicBezTo>
                    <a:cubicBezTo>
                      <a:pt x="1080043" y="115815"/>
                      <a:pt x="1080257" y="115258"/>
                      <a:pt x="1080343" y="114829"/>
                    </a:cubicBezTo>
                    <a:cubicBezTo>
                      <a:pt x="1080428" y="114400"/>
                      <a:pt x="1080728" y="113757"/>
                      <a:pt x="1081243" y="112900"/>
                    </a:cubicBezTo>
                    <a:lnTo>
                      <a:pt x="1081500" y="112386"/>
                    </a:lnTo>
                    <a:cubicBezTo>
                      <a:pt x="1082529" y="110671"/>
                      <a:pt x="1083129" y="109943"/>
                      <a:pt x="1083300" y="110200"/>
                    </a:cubicBezTo>
                    <a:cubicBezTo>
                      <a:pt x="1083471" y="110457"/>
                      <a:pt x="1083729" y="110157"/>
                      <a:pt x="1084072" y="109300"/>
                    </a:cubicBezTo>
                    <a:cubicBezTo>
                      <a:pt x="1084415" y="108614"/>
                      <a:pt x="1084629" y="107971"/>
                      <a:pt x="1084715" y="107371"/>
                    </a:cubicBezTo>
                    <a:cubicBezTo>
                      <a:pt x="1084800" y="106771"/>
                      <a:pt x="1085272" y="106042"/>
                      <a:pt x="1086129" y="105185"/>
                    </a:cubicBezTo>
                    <a:cubicBezTo>
                      <a:pt x="1086986" y="104156"/>
                      <a:pt x="1087586" y="102913"/>
                      <a:pt x="1087929" y="101456"/>
                    </a:cubicBezTo>
                    <a:cubicBezTo>
                      <a:pt x="1088272" y="99999"/>
                      <a:pt x="1088787" y="98670"/>
                      <a:pt x="1089472" y="97470"/>
                    </a:cubicBezTo>
                    <a:lnTo>
                      <a:pt x="1091787" y="93869"/>
                    </a:lnTo>
                    <a:cubicBezTo>
                      <a:pt x="1092130" y="93183"/>
                      <a:pt x="1092558" y="92540"/>
                      <a:pt x="1093073" y="91940"/>
                    </a:cubicBezTo>
                    <a:cubicBezTo>
                      <a:pt x="1093587" y="91340"/>
                      <a:pt x="1094016" y="90783"/>
                      <a:pt x="1094359" y="90269"/>
                    </a:cubicBezTo>
                    <a:cubicBezTo>
                      <a:pt x="1094702" y="89240"/>
                      <a:pt x="1095302" y="88169"/>
                      <a:pt x="1096159" y="87054"/>
                    </a:cubicBezTo>
                    <a:cubicBezTo>
                      <a:pt x="1097016" y="85940"/>
                      <a:pt x="1097445" y="85211"/>
                      <a:pt x="1097445" y="84868"/>
                    </a:cubicBezTo>
                    <a:cubicBezTo>
                      <a:pt x="1097788" y="84011"/>
                      <a:pt x="1098088" y="83368"/>
                      <a:pt x="1098345" y="82939"/>
                    </a:cubicBezTo>
                    <a:cubicBezTo>
                      <a:pt x="1098602" y="82511"/>
                      <a:pt x="1098902" y="82168"/>
                      <a:pt x="1099245" y="81911"/>
                    </a:cubicBezTo>
                    <a:cubicBezTo>
                      <a:pt x="1099588" y="81653"/>
                      <a:pt x="1099888" y="81396"/>
                      <a:pt x="1100145" y="81139"/>
                    </a:cubicBezTo>
                    <a:cubicBezTo>
                      <a:pt x="1100402" y="80882"/>
                      <a:pt x="1100702" y="80325"/>
                      <a:pt x="1101045" y="79467"/>
                    </a:cubicBezTo>
                    <a:cubicBezTo>
                      <a:pt x="1101388" y="79125"/>
                      <a:pt x="1101602" y="78867"/>
                      <a:pt x="1101688" y="78696"/>
                    </a:cubicBezTo>
                    <a:cubicBezTo>
                      <a:pt x="1101774" y="78524"/>
                      <a:pt x="1101988" y="78182"/>
                      <a:pt x="1102331" y="77667"/>
                    </a:cubicBezTo>
                    <a:cubicBezTo>
                      <a:pt x="1103188" y="76810"/>
                      <a:pt x="1103531" y="76424"/>
                      <a:pt x="1103360" y="76510"/>
                    </a:cubicBezTo>
                    <a:cubicBezTo>
                      <a:pt x="1103188" y="76596"/>
                      <a:pt x="1103274" y="76210"/>
                      <a:pt x="1103617" y="75353"/>
                    </a:cubicBezTo>
                    <a:lnTo>
                      <a:pt x="1104646" y="73810"/>
                    </a:lnTo>
                    <a:lnTo>
                      <a:pt x="1104646" y="73552"/>
                    </a:lnTo>
                    <a:cubicBezTo>
                      <a:pt x="1105674" y="72352"/>
                      <a:pt x="1106532" y="70895"/>
                      <a:pt x="1107217" y="69180"/>
                    </a:cubicBezTo>
                    <a:cubicBezTo>
                      <a:pt x="1107903" y="67466"/>
                      <a:pt x="1108761" y="65923"/>
                      <a:pt x="1109789" y="64551"/>
                    </a:cubicBezTo>
                    <a:cubicBezTo>
                      <a:pt x="1110132" y="64037"/>
                      <a:pt x="1110346" y="63480"/>
                      <a:pt x="1110432" y="62880"/>
                    </a:cubicBezTo>
                    <a:cubicBezTo>
                      <a:pt x="1110518" y="62280"/>
                      <a:pt x="1110818" y="61808"/>
                      <a:pt x="1111332" y="61465"/>
                    </a:cubicBezTo>
                    <a:lnTo>
                      <a:pt x="1115961" y="54007"/>
                    </a:lnTo>
                    <a:cubicBezTo>
                      <a:pt x="1116304" y="53664"/>
                      <a:pt x="1116433" y="53407"/>
                      <a:pt x="1116347" y="53236"/>
                    </a:cubicBezTo>
                    <a:cubicBezTo>
                      <a:pt x="1116261" y="53064"/>
                      <a:pt x="1116304" y="52635"/>
                      <a:pt x="1116476" y="51950"/>
                    </a:cubicBezTo>
                    <a:cubicBezTo>
                      <a:pt x="1116819" y="51092"/>
                      <a:pt x="1117076" y="50578"/>
                      <a:pt x="1117247" y="50407"/>
                    </a:cubicBezTo>
                    <a:cubicBezTo>
                      <a:pt x="1117419" y="50235"/>
                      <a:pt x="1117676" y="49978"/>
                      <a:pt x="1118019" y="49635"/>
                    </a:cubicBezTo>
                    <a:cubicBezTo>
                      <a:pt x="1118876" y="48435"/>
                      <a:pt x="1119519" y="47192"/>
                      <a:pt x="1119948" y="45906"/>
                    </a:cubicBezTo>
                    <a:cubicBezTo>
                      <a:pt x="1120376" y="44620"/>
                      <a:pt x="1120933" y="43463"/>
                      <a:pt x="1121619" y="42434"/>
                    </a:cubicBezTo>
                    <a:cubicBezTo>
                      <a:pt x="1121962" y="41748"/>
                      <a:pt x="1122262" y="41148"/>
                      <a:pt x="1122519" y="40634"/>
                    </a:cubicBezTo>
                    <a:cubicBezTo>
                      <a:pt x="1122776" y="40120"/>
                      <a:pt x="1123162" y="39434"/>
                      <a:pt x="1123677" y="38577"/>
                    </a:cubicBezTo>
                    <a:cubicBezTo>
                      <a:pt x="1124020" y="37891"/>
                      <a:pt x="1124405" y="37334"/>
                      <a:pt x="1124834" y="36905"/>
                    </a:cubicBezTo>
                    <a:cubicBezTo>
                      <a:pt x="1125263" y="36476"/>
                      <a:pt x="1125477" y="35748"/>
                      <a:pt x="1125477" y="34719"/>
                    </a:cubicBezTo>
                    <a:cubicBezTo>
                      <a:pt x="1125305" y="33690"/>
                      <a:pt x="1125177" y="32019"/>
                      <a:pt x="1125091" y="29704"/>
                    </a:cubicBezTo>
                    <a:cubicBezTo>
                      <a:pt x="1125005" y="27389"/>
                      <a:pt x="1124962" y="25804"/>
                      <a:pt x="1124962" y="24946"/>
                    </a:cubicBezTo>
                    <a:lnTo>
                      <a:pt x="1124962" y="21860"/>
                    </a:lnTo>
                    <a:cubicBezTo>
                      <a:pt x="1126334" y="21174"/>
                      <a:pt x="1127148" y="21003"/>
                      <a:pt x="1127406" y="21346"/>
                    </a:cubicBezTo>
                    <a:cubicBezTo>
                      <a:pt x="1127663" y="21689"/>
                      <a:pt x="1128649" y="21860"/>
                      <a:pt x="1130363" y="21860"/>
                    </a:cubicBezTo>
                    <a:lnTo>
                      <a:pt x="1132421" y="21346"/>
                    </a:lnTo>
                    <a:cubicBezTo>
                      <a:pt x="1132764" y="21689"/>
                      <a:pt x="1133021" y="21860"/>
                      <a:pt x="1133192" y="21860"/>
                    </a:cubicBezTo>
                    <a:lnTo>
                      <a:pt x="1134221" y="21860"/>
                    </a:lnTo>
                    <a:cubicBezTo>
                      <a:pt x="1134392" y="22889"/>
                      <a:pt x="1134478" y="23275"/>
                      <a:pt x="1134478" y="23017"/>
                    </a:cubicBezTo>
                    <a:cubicBezTo>
                      <a:pt x="1134478" y="22760"/>
                      <a:pt x="1134821" y="22975"/>
                      <a:pt x="1135507" y="23660"/>
                    </a:cubicBezTo>
                    <a:cubicBezTo>
                      <a:pt x="1135850" y="24003"/>
                      <a:pt x="1136278" y="24432"/>
                      <a:pt x="1136793" y="24946"/>
                    </a:cubicBezTo>
                    <a:cubicBezTo>
                      <a:pt x="1137307" y="25975"/>
                      <a:pt x="1137735" y="26575"/>
                      <a:pt x="1138078" y="26747"/>
                    </a:cubicBezTo>
                    <a:cubicBezTo>
                      <a:pt x="1138421" y="26918"/>
                      <a:pt x="1139107" y="27347"/>
                      <a:pt x="1140136" y="28032"/>
                    </a:cubicBezTo>
                    <a:cubicBezTo>
                      <a:pt x="1141336" y="28890"/>
                      <a:pt x="1142022" y="29318"/>
                      <a:pt x="1142193" y="29318"/>
                    </a:cubicBezTo>
                    <a:cubicBezTo>
                      <a:pt x="1142365" y="29318"/>
                      <a:pt x="1143051" y="29490"/>
                      <a:pt x="1144251" y="29833"/>
                    </a:cubicBezTo>
                    <a:cubicBezTo>
                      <a:pt x="1145279" y="30176"/>
                      <a:pt x="1145836" y="30604"/>
                      <a:pt x="1145922" y="31119"/>
                    </a:cubicBezTo>
                    <a:cubicBezTo>
                      <a:pt x="1146008" y="31633"/>
                      <a:pt x="1146394" y="32319"/>
                      <a:pt x="1147080" y="33176"/>
                    </a:cubicBezTo>
                    <a:cubicBezTo>
                      <a:pt x="1147423" y="33690"/>
                      <a:pt x="1147894" y="34119"/>
                      <a:pt x="1148494" y="34462"/>
                    </a:cubicBezTo>
                    <a:cubicBezTo>
                      <a:pt x="1149094" y="34805"/>
                      <a:pt x="1149566" y="35405"/>
                      <a:pt x="1149908" y="36262"/>
                    </a:cubicBezTo>
                    <a:cubicBezTo>
                      <a:pt x="1150251" y="36948"/>
                      <a:pt x="1150680" y="37548"/>
                      <a:pt x="1151194" y="38062"/>
                    </a:cubicBezTo>
                    <a:cubicBezTo>
                      <a:pt x="1152052" y="38919"/>
                      <a:pt x="1152695" y="39820"/>
                      <a:pt x="1153123" y="40763"/>
                    </a:cubicBezTo>
                    <a:cubicBezTo>
                      <a:pt x="1153552" y="41706"/>
                      <a:pt x="1154195" y="42520"/>
                      <a:pt x="1155052" y="43206"/>
                    </a:cubicBezTo>
                    <a:cubicBezTo>
                      <a:pt x="1156766" y="45263"/>
                      <a:pt x="1157281" y="46935"/>
                      <a:pt x="1156595" y="48221"/>
                    </a:cubicBezTo>
                    <a:cubicBezTo>
                      <a:pt x="1155909" y="49507"/>
                      <a:pt x="1155566" y="51007"/>
                      <a:pt x="1155566" y="52721"/>
                    </a:cubicBezTo>
                    <a:cubicBezTo>
                      <a:pt x="1155395" y="54436"/>
                      <a:pt x="1155395" y="55550"/>
                      <a:pt x="1155566" y="56064"/>
                    </a:cubicBezTo>
                    <a:cubicBezTo>
                      <a:pt x="1155738" y="56579"/>
                      <a:pt x="1155309" y="57350"/>
                      <a:pt x="1154280" y="58379"/>
                    </a:cubicBezTo>
                    <a:lnTo>
                      <a:pt x="1154280" y="58893"/>
                    </a:lnTo>
                    <a:cubicBezTo>
                      <a:pt x="1152909" y="60094"/>
                      <a:pt x="1152223" y="61037"/>
                      <a:pt x="1152223" y="61722"/>
                    </a:cubicBezTo>
                    <a:cubicBezTo>
                      <a:pt x="1152223" y="62408"/>
                      <a:pt x="1151880" y="63094"/>
                      <a:pt x="1151194" y="63780"/>
                    </a:cubicBezTo>
                    <a:lnTo>
                      <a:pt x="1144765" y="70209"/>
                    </a:lnTo>
                    <a:cubicBezTo>
                      <a:pt x="1144079" y="70723"/>
                      <a:pt x="1143865" y="70895"/>
                      <a:pt x="1144122" y="70723"/>
                    </a:cubicBezTo>
                    <a:cubicBezTo>
                      <a:pt x="1144379" y="70552"/>
                      <a:pt x="1144079" y="70638"/>
                      <a:pt x="1143222" y="70981"/>
                    </a:cubicBezTo>
                    <a:cubicBezTo>
                      <a:pt x="1142193" y="71324"/>
                      <a:pt x="1141636" y="71795"/>
                      <a:pt x="1141550" y="72395"/>
                    </a:cubicBezTo>
                    <a:cubicBezTo>
                      <a:pt x="1141464" y="72995"/>
                      <a:pt x="1141164" y="73724"/>
                      <a:pt x="1140650" y="74581"/>
                    </a:cubicBezTo>
                    <a:lnTo>
                      <a:pt x="1140650" y="74838"/>
                    </a:lnTo>
                    <a:cubicBezTo>
                      <a:pt x="1140136" y="76210"/>
                      <a:pt x="1139107" y="77324"/>
                      <a:pt x="1137564" y="78182"/>
                    </a:cubicBezTo>
                    <a:cubicBezTo>
                      <a:pt x="1136535" y="78696"/>
                      <a:pt x="1136107" y="79253"/>
                      <a:pt x="1136278" y="79853"/>
                    </a:cubicBezTo>
                    <a:cubicBezTo>
                      <a:pt x="1136450" y="80453"/>
                      <a:pt x="1136192" y="81268"/>
                      <a:pt x="1135507" y="82296"/>
                    </a:cubicBezTo>
                    <a:cubicBezTo>
                      <a:pt x="1135164" y="82982"/>
                      <a:pt x="1134692" y="83539"/>
                      <a:pt x="1134092" y="83968"/>
                    </a:cubicBezTo>
                    <a:cubicBezTo>
                      <a:pt x="1133492" y="84397"/>
                      <a:pt x="1132935" y="84868"/>
                      <a:pt x="1132421" y="85382"/>
                    </a:cubicBezTo>
                    <a:cubicBezTo>
                      <a:pt x="1132078" y="86068"/>
                      <a:pt x="1131778" y="86754"/>
                      <a:pt x="1131520" y="87440"/>
                    </a:cubicBezTo>
                    <a:cubicBezTo>
                      <a:pt x="1131263" y="88126"/>
                      <a:pt x="1130877" y="88897"/>
                      <a:pt x="1130363" y="89754"/>
                    </a:cubicBezTo>
                    <a:cubicBezTo>
                      <a:pt x="1130020" y="90440"/>
                      <a:pt x="1129720" y="91212"/>
                      <a:pt x="1129463" y="92069"/>
                    </a:cubicBezTo>
                    <a:cubicBezTo>
                      <a:pt x="1129206" y="92926"/>
                      <a:pt x="1128734" y="93526"/>
                      <a:pt x="1128049" y="93869"/>
                    </a:cubicBezTo>
                    <a:cubicBezTo>
                      <a:pt x="1127706" y="94212"/>
                      <a:pt x="1127106" y="94684"/>
                      <a:pt x="1126248" y="95284"/>
                    </a:cubicBezTo>
                    <a:cubicBezTo>
                      <a:pt x="1125391" y="95884"/>
                      <a:pt x="1124705" y="97041"/>
                      <a:pt x="1124191" y="98756"/>
                    </a:cubicBezTo>
                    <a:lnTo>
                      <a:pt x="1123677" y="101584"/>
                    </a:lnTo>
                    <a:cubicBezTo>
                      <a:pt x="1123677" y="102785"/>
                      <a:pt x="1123591" y="103513"/>
                      <a:pt x="1123419" y="103770"/>
                    </a:cubicBezTo>
                    <a:cubicBezTo>
                      <a:pt x="1123248" y="104028"/>
                      <a:pt x="1123419" y="104756"/>
                      <a:pt x="1123934" y="105956"/>
                    </a:cubicBezTo>
                    <a:cubicBezTo>
                      <a:pt x="1124791" y="108357"/>
                      <a:pt x="1125177" y="109943"/>
                      <a:pt x="1125091" y="110714"/>
                    </a:cubicBezTo>
                    <a:cubicBezTo>
                      <a:pt x="1125005" y="111486"/>
                      <a:pt x="1124362" y="112814"/>
                      <a:pt x="1123162" y="114700"/>
                    </a:cubicBezTo>
                    <a:cubicBezTo>
                      <a:pt x="1122819" y="116072"/>
                      <a:pt x="1122648" y="117272"/>
                      <a:pt x="1122648" y="118301"/>
                    </a:cubicBezTo>
                    <a:cubicBezTo>
                      <a:pt x="1122477" y="120530"/>
                      <a:pt x="1122519" y="122501"/>
                      <a:pt x="1122776" y="124216"/>
                    </a:cubicBezTo>
                    <a:cubicBezTo>
                      <a:pt x="1123034" y="125930"/>
                      <a:pt x="1122648" y="127816"/>
                      <a:pt x="1121619" y="129874"/>
                    </a:cubicBezTo>
                    <a:cubicBezTo>
                      <a:pt x="1120762" y="131760"/>
                      <a:pt x="1120376" y="132745"/>
                      <a:pt x="1120462" y="132831"/>
                    </a:cubicBezTo>
                    <a:cubicBezTo>
                      <a:pt x="1120548" y="132917"/>
                      <a:pt x="1120248" y="134074"/>
                      <a:pt x="1119562" y="136303"/>
                    </a:cubicBezTo>
                    <a:cubicBezTo>
                      <a:pt x="1119047" y="137503"/>
                      <a:pt x="1118919" y="138060"/>
                      <a:pt x="1119176" y="137975"/>
                    </a:cubicBezTo>
                    <a:cubicBezTo>
                      <a:pt x="1119433" y="137889"/>
                      <a:pt x="1119562" y="138532"/>
                      <a:pt x="1119562" y="139904"/>
                    </a:cubicBezTo>
                    <a:cubicBezTo>
                      <a:pt x="1119562" y="140246"/>
                      <a:pt x="1119562" y="140461"/>
                      <a:pt x="1119562" y="140546"/>
                    </a:cubicBezTo>
                    <a:cubicBezTo>
                      <a:pt x="1119562" y="140632"/>
                      <a:pt x="1119476" y="140889"/>
                      <a:pt x="1119305" y="141318"/>
                    </a:cubicBezTo>
                    <a:cubicBezTo>
                      <a:pt x="1119133" y="141747"/>
                      <a:pt x="1119047" y="142647"/>
                      <a:pt x="1119047" y="144018"/>
                    </a:cubicBezTo>
                    <a:cubicBezTo>
                      <a:pt x="1119047" y="145390"/>
                      <a:pt x="1119219" y="147447"/>
                      <a:pt x="1119562" y="150191"/>
                    </a:cubicBezTo>
                    <a:cubicBezTo>
                      <a:pt x="1119733" y="151219"/>
                      <a:pt x="1119776" y="152291"/>
                      <a:pt x="1119690" y="153405"/>
                    </a:cubicBezTo>
                    <a:cubicBezTo>
                      <a:pt x="1119605" y="154520"/>
                      <a:pt x="1119562" y="155848"/>
                      <a:pt x="1119562" y="157391"/>
                    </a:cubicBezTo>
                    <a:cubicBezTo>
                      <a:pt x="1119562" y="158420"/>
                      <a:pt x="1119476" y="158977"/>
                      <a:pt x="1119305" y="159063"/>
                    </a:cubicBezTo>
                    <a:cubicBezTo>
                      <a:pt x="1119133" y="159149"/>
                      <a:pt x="1118962" y="159620"/>
                      <a:pt x="1118790" y="160478"/>
                    </a:cubicBezTo>
                    <a:cubicBezTo>
                      <a:pt x="1118447" y="161506"/>
                      <a:pt x="1118404" y="161892"/>
                      <a:pt x="1118662" y="161635"/>
                    </a:cubicBezTo>
                    <a:cubicBezTo>
                      <a:pt x="1118919" y="161378"/>
                      <a:pt x="1118962" y="161849"/>
                      <a:pt x="1118790" y="163049"/>
                    </a:cubicBezTo>
                    <a:cubicBezTo>
                      <a:pt x="1118619" y="164249"/>
                      <a:pt x="1118447" y="165064"/>
                      <a:pt x="1118276" y="165492"/>
                    </a:cubicBezTo>
                    <a:cubicBezTo>
                      <a:pt x="1118105" y="165921"/>
                      <a:pt x="1118019" y="166178"/>
                      <a:pt x="1118019" y="166264"/>
                    </a:cubicBezTo>
                    <a:cubicBezTo>
                      <a:pt x="1118019" y="166350"/>
                      <a:pt x="1118105" y="166564"/>
                      <a:pt x="1118276" y="166907"/>
                    </a:cubicBezTo>
                    <a:cubicBezTo>
                      <a:pt x="1118447" y="167250"/>
                      <a:pt x="1118533" y="168021"/>
                      <a:pt x="1118533" y="169221"/>
                    </a:cubicBezTo>
                    <a:cubicBezTo>
                      <a:pt x="1118533" y="170936"/>
                      <a:pt x="1118447" y="172008"/>
                      <a:pt x="1118276" y="172436"/>
                    </a:cubicBezTo>
                    <a:cubicBezTo>
                      <a:pt x="1118105" y="172865"/>
                      <a:pt x="1118276" y="174022"/>
                      <a:pt x="1118790" y="175908"/>
                    </a:cubicBezTo>
                    <a:cubicBezTo>
                      <a:pt x="1118790" y="176251"/>
                      <a:pt x="1118833" y="176508"/>
                      <a:pt x="1118919" y="176680"/>
                    </a:cubicBezTo>
                    <a:cubicBezTo>
                      <a:pt x="1119005" y="176851"/>
                      <a:pt x="1119047" y="177108"/>
                      <a:pt x="1119047" y="177451"/>
                    </a:cubicBezTo>
                    <a:cubicBezTo>
                      <a:pt x="1119047" y="177965"/>
                      <a:pt x="1118876" y="178265"/>
                      <a:pt x="1118533" y="178351"/>
                    </a:cubicBezTo>
                    <a:cubicBezTo>
                      <a:pt x="1118190" y="178437"/>
                      <a:pt x="1118276" y="178823"/>
                      <a:pt x="1118790" y="179508"/>
                    </a:cubicBezTo>
                    <a:lnTo>
                      <a:pt x="1119047" y="180023"/>
                    </a:lnTo>
                    <a:lnTo>
                      <a:pt x="1119047" y="180280"/>
                    </a:lnTo>
                    <a:lnTo>
                      <a:pt x="1119819" y="183623"/>
                    </a:lnTo>
                    <a:cubicBezTo>
                      <a:pt x="1119819" y="184138"/>
                      <a:pt x="1119948" y="184609"/>
                      <a:pt x="1120205" y="185038"/>
                    </a:cubicBezTo>
                    <a:cubicBezTo>
                      <a:pt x="1120462" y="185466"/>
                      <a:pt x="1120676" y="185938"/>
                      <a:pt x="1120848" y="186452"/>
                    </a:cubicBezTo>
                    <a:cubicBezTo>
                      <a:pt x="1120848" y="186624"/>
                      <a:pt x="1121019" y="187695"/>
                      <a:pt x="1121362" y="189667"/>
                    </a:cubicBezTo>
                    <a:cubicBezTo>
                      <a:pt x="1121705" y="191639"/>
                      <a:pt x="1122477" y="192882"/>
                      <a:pt x="1123677" y="193396"/>
                    </a:cubicBezTo>
                    <a:cubicBezTo>
                      <a:pt x="1124020" y="192196"/>
                      <a:pt x="1124191" y="191339"/>
                      <a:pt x="1124191" y="190824"/>
                    </a:cubicBezTo>
                    <a:cubicBezTo>
                      <a:pt x="1124362" y="190481"/>
                      <a:pt x="1124448" y="190053"/>
                      <a:pt x="1124448" y="189538"/>
                    </a:cubicBezTo>
                    <a:cubicBezTo>
                      <a:pt x="1124448" y="189024"/>
                      <a:pt x="1124620" y="188510"/>
                      <a:pt x="1124962" y="187995"/>
                    </a:cubicBezTo>
                    <a:lnTo>
                      <a:pt x="1126248" y="183109"/>
                    </a:lnTo>
                    <a:cubicBezTo>
                      <a:pt x="1126591" y="182080"/>
                      <a:pt x="1126720" y="181523"/>
                      <a:pt x="1126634" y="181437"/>
                    </a:cubicBezTo>
                    <a:cubicBezTo>
                      <a:pt x="1126548" y="181352"/>
                      <a:pt x="1126505" y="180880"/>
                      <a:pt x="1126505" y="180023"/>
                    </a:cubicBezTo>
                    <a:cubicBezTo>
                      <a:pt x="1126677" y="178994"/>
                      <a:pt x="1126891" y="178051"/>
                      <a:pt x="1127148" y="177194"/>
                    </a:cubicBezTo>
                    <a:cubicBezTo>
                      <a:pt x="1127406" y="176337"/>
                      <a:pt x="1127620" y="175565"/>
                      <a:pt x="1127791" y="174879"/>
                    </a:cubicBezTo>
                    <a:lnTo>
                      <a:pt x="1131392" y="156363"/>
                    </a:lnTo>
                    <a:lnTo>
                      <a:pt x="1137307" y="132960"/>
                    </a:lnTo>
                    <a:cubicBezTo>
                      <a:pt x="1138336" y="129359"/>
                      <a:pt x="1139536" y="125373"/>
                      <a:pt x="1140907" y="121001"/>
                    </a:cubicBezTo>
                    <a:cubicBezTo>
                      <a:pt x="1142279" y="116629"/>
                      <a:pt x="1143136" y="113157"/>
                      <a:pt x="1143479" y="110586"/>
                    </a:cubicBezTo>
                    <a:cubicBezTo>
                      <a:pt x="1143822" y="109557"/>
                      <a:pt x="1144165" y="108442"/>
                      <a:pt x="1144508" y="107242"/>
                    </a:cubicBezTo>
                    <a:cubicBezTo>
                      <a:pt x="1144851" y="106042"/>
                      <a:pt x="1145279" y="104928"/>
                      <a:pt x="1145794" y="103899"/>
                    </a:cubicBezTo>
                    <a:cubicBezTo>
                      <a:pt x="1146479" y="102527"/>
                      <a:pt x="1146994" y="101156"/>
                      <a:pt x="1147337" y="99784"/>
                    </a:cubicBezTo>
                    <a:cubicBezTo>
                      <a:pt x="1147680" y="98413"/>
                      <a:pt x="1148022" y="96955"/>
                      <a:pt x="1148365" y="95412"/>
                    </a:cubicBezTo>
                    <a:cubicBezTo>
                      <a:pt x="1148537" y="94898"/>
                      <a:pt x="1148665" y="94469"/>
                      <a:pt x="1148751" y="94126"/>
                    </a:cubicBezTo>
                    <a:cubicBezTo>
                      <a:pt x="1148837" y="93783"/>
                      <a:pt x="1149051" y="93355"/>
                      <a:pt x="1149394" y="92841"/>
                    </a:cubicBezTo>
                    <a:cubicBezTo>
                      <a:pt x="1149737" y="91812"/>
                      <a:pt x="1150080" y="90612"/>
                      <a:pt x="1150423" y="89240"/>
                    </a:cubicBezTo>
                    <a:cubicBezTo>
                      <a:pt x="1150766" y="87868"/>
                      <a:pt x="1151108" y="86583"/>
                      <a:pt x="1151452" y="85382"/>
                    </a:cubicBezTo>
                    <a:cubicBezTo>
                      <a:pt x="1152480" y="83325"/>
                      <a:pt x="1153295" y="80882"/>
                      <a:pt x="1153895" y="78053"/>
                    </a:cubicBezTo>
                    <a:cubicBezTo>
                      <a:pt x="1154495" y="75224"/>
                      <a:pt x="1155138" y="72695"/>
                      <a:pt x="1155823" y="70466"/>
                    </a:cubicBezTo>
                    <a:cubicBezTo>
                      <a:pt x="1156852" y="67037"/>
                      <a:pt x="1157624" y="63480"/>
                      <a:pt x="1158138" y="59794"/>
                    </a:cubicBezTo>
                    <a:cubicBezTo>
                      <a:pt x="1158652" y="56107"/>
                      <a:pt x="1159338" y="52635"/>
                      <a:pt x="1160195" y="49378"/>
                    </a:cubicBezTo>
                    <a:lnTo>
                      <a:pt x="1161481" y="43977"/>
                    </a:lnTo>
                    <a:cubicBezTo>
                      <a:pt x="1161824" y="42777"/>
                      <a:pt x="1162124" y="41406"/>
                      <a:pt x="1162382" y="39862"/>
                    </a:cubicBezTo>
                    <a:cubicBezTo>
                      <a:pt x="1162639" y="38319"/>
                      <a:pt x="1163024" y="37034"/>
                      <a:pt x="1163539" y="36005"/>
                    </a:cubicBezTo>
                    <a:cubicBezTo>
                      <a:pt x="1163882" y="35319"/>
                      <a:pt x="1164224" y="34633"/>
                      <a:pt x="1164567" y="33947"/>
                    </a:cubicBezTo>
                    <a:cubicBezTo>
                      <a:pt x="1164739" y="33090"/>
                      <a:pt x="1164953" y="32233"/>
                      <a:pt x="1165210" y="31376"/>
                    </a:cubicBezTo>
                    <a:cubicBezTo>
                      <a:pt x="1165468" y="30518"/>
                      <a:pt x="1166025" y="29918"/>
                      <a:pt x="1166882" y="29575"/>
                    </a:cubicBezTo>
                    <a:cubicBezTo>
                      <a:pt x="1167225" y="30604"/>
                      <a:pt x="1167011" y="32533"/>
                      <a:pt x="1166239" y="35362"/>
                    </a:cubicBezTo>
                    <a:cubicBezTo>
                      <a:pt x="1165468" y="38191"/>
                      <a:pt x="1164910" y="40120"/>
                      <a:pt x="1164567" y="41148"/>
                    </a:cubicBezTo>
                    <a:lnTo>
                      <a:pt x="1164053" y="46549"/>
                    </a:lnTo>
                    <a:cubicBezTo>
                      <a:pt x="1164053" y="46892"/>
                      <a:pt x="1164010" y="47363"/>
                      <a:pt x="1163925" y="47963"/>
                    </a:cubicBezTo>
                    <a:cubicBezTo>
                      <a:pt x="1163839" y="48564"/>
                      <a:pt x="1163796" y="49121"/>
                      <a:pt x="1163796" y="49635"/>
                    </a:cubicBezTo>
                    <a:cubicBezTo>
                      <a:pt x="1163624" y="50492"/>
                      <a:pt x="1163581" y="51735"/>
                      <a:pt x="1163667" y="53364"/>
                    </a:cubicBezTo>
                    <a:cubicBezTo>
                      <a:pt x="1163753" y="54993"/>
                      <a:pt x="1163453" y="56579"/>
                      <a:pt x="1162767" y="58122"/>
                    </a:cubicBezTo>
                    <a:cubicBezTo>
                      <a:pt x="1162424" y="59322"/>
                      <a:pt x="1162210" y="60179"/>
                      <a:pt x="1162124" y="60694"/>
                    </a:cubicBezTo>
                    <a:cubicBezTo>
                      <a:pt x="1162039" y="61208"/>
                      <a:pt x="1161824" y="62322"/>
                      <a:pt x="1161481" y="64037"/>
                    </a:cubicBezTo>
                    <a:cubicBezTo>
                      <a:pt x="1161310" y="66094"/>
                      <a:pt x="1160967" y="68195"/>
                      <a:pt x="1160453" y="70338"/>
                    </a:cubicBezTo>
                    <a:cubicBezTo>
                      <a:pt x="1159938" y="72481"/>
                      <a:pt x="1159424" y="74753"/>
                      <a:pt x="1158910" y="77153"/>
                    </a:cubicBezTo>
                    <a:cubicBezTo>
                      <a:pt x="1158910" y="77839"/>
                      <a:pt x="1158781" y="78653"/>
                      <a:pt x="1158524" y="79596"/>
                    </a:cubicBezTo>
                    <a:cubicBezTo>
                      <a:pt x="1158267" y="80539"/>
                      <a:pt x="1157881" y="81439"/>
                      <a:pt x="1157367" y="82296"/>
                    </a:cubicBezTo>
                    <a:lnTo>
                      <a:pt x="1156338" y="86154"/>
                    </a:lnTo>
                    <a:cubicBezTo>
                      <a:pt x="1155995" y="87183"/>
                      <a:pt x="1155695" y="88126"/>
                      <a:pt x="1155438" y="88983"/>
                    </a:cubicBezTo>
                    <a:cubicBezTo>
                      <a:pt x="1155180" y="89840"/>
                      <a:pt x="1154966" y="90869"/>
                      <a:pt x="1154795" y="92069"/>
                    </a:cubicBezTo>
                    <a:cubicBezTo>
                      <a:pt x="1154795" y="93441"/>
                      <a:pt x="1154452" y="94898"/>
                      <a:pt x="1153766" y="96441"/>
                    </a:cubicBezTo>
                    <a:lnTo>
                      <a:pt x="1144765" y="127559"/>
                    </a:lnTo>
                    <a:cubicBezTo>
                      <a:pt x="1144593" y="127902"/>
                      <a:pt x="1144465" y="128288"/>
                      <a:pt x="1144379" y="128716"/>
                    </a:cubicBezTo>
                    <a:cubicBezTo>
                      <a:pt x="1144293" y="129145"/>
                      <a:pt x="1144079" y="129702"/>
                      <a:pt x="1143736" y="130388"/>
                    </a:cubicBezTo>
                    <a:cubicBezTo>
                      <a:pt x="1143565" y="131417"/>
                      <a:pt x="1143436" y="132317"/>
                      <a:pt x="1143350" y="133088"/>
                    </a:cubicBezTo>
                    <a:cubicBezTo>
                      <a:pt x="1143265" y="133860"/>
                      <a:pt x="1143051" y="134846"/>
                      <a:pt x="1142708" y="136046"/>
                    </a:cubicBezTo>
                    <a:cubicBezTo>
                      <a:pt x="1142365" y="137760"/>
                      <a:pt x="1141936" y="139689"/>
                      <a:pt x="1141422" y="141832"/>
                    </a:cubicBezTo>
                    <a:cubicBezTo>
                      <a:pt x="1140907" y="143975"/>
                      <a:pt x="1140564" y="145819"/>
                      <a:pt x="1140393" y="147362"/>
                    </a:cubicBezTo>
                    <a:lnTo>
                      <a:pt x="1139364" y="153019"/>
                    </a:lnTo>
                    <a:cubicBezTo>
                      <a:pt x="1139364" y="153362"/>
                      <a:pt x="1139278" y="153748"/>
                      <a:pt x="1139107" y="154177"/>
                    </a:cubicBezTo>
                    <a:cubicBezTo>
                      <a:pt x="1138936" y="154605"/>
                      <a:pt x="1138850" y="155077"/>
                      <a:pt x="1138850" y="155591"/>
                    </a:cubicBezTo>
                    <a:cubicBezTo>
                      <a:pt x="1139364" y="155248"/>
                      <a:pt x="1140222" y="155077"/>
                      <a:pt x="1141422" y="155077"/>
                    </a:cubicBezTo>
                    <a:cubicBezTo>
                      <a:pt x="1142279" y="155077"/>
                      <a:pt x="1142793" y="155248"/>
                      <a:pt x="1142965" y="155591"/>
                    </a:cubicBezTo>
                    <a:cubicBezTo>
                      <a:pt x="1143136" y="155934"/>
                      <a:pt x="1143565" y="155763"/>
                      <a:pt x="1144251" y="155077"/>
                    </a:cubicBezTo>
                    <a:cubicBezTo>
                      <a:pt x="1144765" y="154734"/>
                      <a:pt x="1145451" y="154348"/>
                      <a:pt x="1146308" y="153920"/>
                    </a:cubicBezTo>
                    <a:cubicBezTo>
                      <a:pt x="1147165" y="153491"/>
                      <a:pt x="1147765" y="153019"/>
                      <a:pt x="1148108" y="152505"/>
                    </a:cubicBezTo>
                    <a:cubicBezTo>
                      <a:pt x="1149137" y="151819"/>
                      <a:pt x="1150208" y="151305"/>
                      <a:pt x="1151323" y="150962"/>
                    </a:cubicBezTo>
                    <a:cubicBezTo>
                      <a:pt x="1152437" y="150619"/>
                      <a:pt x="1153252" y="150019"/>
                      <a:pt x="1153766" y="149162"/>
                    </a:cubicBezTo>
                    <a:cubicBezTo>
                      <a:pt x="1154452" y="148476"/>
                      <a:pt x="1155138" y="148005"/>
                      <a:pt x="1155823" y="147747"/>
                    </a:cubicBezTo>
                    <a:cubicBezTo>
                      <a:pt x="1156509" y="147490"/>
                      <a:pt x="1157109" y="147104"/>
                      <a:pt x="1157624" y="146590"/>
                    </a:cubicBezTo>
                    <a:cubicBezTo>
                      <a:pt x="1158481" y="145733"/>
                      <a:pt x="1159209" y="145261"/>
                      <a:pt x="1159810" y="145176"/>
                    </a:cubicBezTo>
                    <a:cubicBezTo>
                      <a:pt x="1160410" y="145090"/>
                      <a:pt x="1161138" y="144618"/>
                      <a:pt x="1161996" y="143761"/>
                    </a:cubicBezTo>
                    <a:cubicBezTo>
                      <a:pt x="1163024" y="142561"/>
                      <a:pt x="1164182" y="141661"/>
                      <a:pt x="1165468" y="141061"/>
                    </a:cubicBezTo>
                    <a:cubicBezTo>
                      <a:pt x="1166753" y="140461"/>
                      <a:pt x="1168082" y="139646"/>
                      <a:pt x="1169454" y="138618"/>
                    </a:cubicBezTo>
                    <a:lnTo>
                      <a:pt x="1172026" y="136817"/>
                    </a:lnTo>
                    <a:cubicBezTo>
                      <a:pt x="1172711" y="136475"/>
                      <a:pt x="1173140" y="136217"/>
                      <a:pt x="1173311" y="136046"/>
                    </a:cubicBezTo>
                    <a:cubicBezTo>
                      <a:pt x="1173483" y="135874"/>
                      <a:pt x="1173997" y="135532"/>
                      <a:pt x="1174854" y="135017"/>
                    </a:cubicBezTo>
                    <a:cubicBezTo>
                      <a:pt x="1175883" y="134674"/>
                      <a:pt x="1176697" y="134160"/>
                      <a:pt x="1177298" y="133474"/>
                    </a:cubicBezTo>
                    <a:cubicBezTo>
                      <a:pt x="1177898" y="132788"/>
                      <a:pt x="1178798" y="132103"/>
                      <a:pt x="1179998" y="131417"/>
                    </a:cubicBezTo>
                    <a:cubicBezTo>
                      <a:pt x="1180341" y="131074"/>
                      <a:pt x="1180769" y="130817"/>
                      <a:pt x="1181284" y="130645"/>
                    </a:cubicBezTo>
                    <a:cubicBezTo>
                      <a:pt x="1181798" y="130474"/>
                      <a:pt x="1182313" y="130131"/>
                      <a:pt x="1182827" y="129617"/>
                    </a:cubicBezTo>
                    <a:cubicBezTo>
                      <a:pt x="1183170" y="129274"/>
                      <a:pt x="1183556" y="128888"/>
                      <a:pt x="1183984" y="128459"/>
                    </a:cubicBezTo>
                    <a:cubicBezTo>
                      <a:pt x="1184413" y="128031"/>
                      <a:pt x="1184627" y="127645"/>
                      <a:pt x="1184627" y="127302"/>
                    </a:cubicBezTo>
                    <a:cubicBezTo>
                      <a:pt x="1184627" y="125587"/>
                      <a:pt x="1184155" y="124344"/>
                      <a:pt x="1183213" y="123573"/>
                    </a:cubicBezTo>
                    <a:cubicBezTo>
                      <a:pt x="1182270" y="122801"/>
                      <a:pt x="1181370" y="121901"/>
                      <a:pt x="1180512" y="120873"/>
                    </a:cubicBezTo>
                    <a:cubicBezTo>
                      <a:pt x="1179312" y="119844"/>
                      <a:pt x="1178669" y="119372"/>
                      <a:pt x="1178583" y="119458"/>
                    </a:cubicBezTo>
                    <a:cubicBezTo>
                      <a:pt x="1178498" y="119544"/>
                      <a:pt x="1177940" y="119415"/>
                      <a:pt x="1176912" y="119072"/>
                    </a:cubicBezTo>
                    <a:cubicBezTo>
                      <a:pt x="1176055" y="118729"/>
                      <a:pt x="1175497" y="118344"/>
                      <a:pt x="1175240" y="117915"/>
                    </a:cubicBezTo>
                    <a:cubicBezTo>
                      <a:pt x="1174983" y="117486"/>
                      <a:pt x="1174597" y="117101"/>
                      <a:pt x="1174083" y="116758"/>
                    </a:cubicBezTo>
                    <a:cubicBezTo>
                      <a:pt x="1172540" y="115043"/>
                      <a:pt x="1171811" y="113800"/>
                      <a:pt x="1171897" y="113029"/>
                    </a:cubicBezTo>
                    <a:cubicBezTo>
                      <a:pt x="1171983" y="112257"/>
                      <a:pt x="1171597" y="111014"/>
                      <a:pt x="1170740" y="109300"/>
                    </a:cubicBezTo>
                    <a:cubicBezTo>
                      <a:pt x="1170397" y="108614"/>
                      <a:pt x="1170097" y="108057"/>
                      <a:pt x="1169839" y="107628"/>
                    </a:cubicBezTo>
                    <a:cubicBezTo>
                      <a:pt x="1169582" y="107199"/>
                      <a:pt x="1169625" y="106471"/>
                      <a:pt x="1169968" y="105442"/>
                    </a:cubicBezTo>
                    <a:cubicBezTo>
                      <a:pt x="1170482" y="104242"/>
                      <a:pt x="1171168" y="103299"/>
                      <a:pt x="1172026" y="102613"/>
                    </a:cubicBezTo>
                    <a:cubicBezTo>
                      <a:pt x="1171683" y="101584"/>
                      <a:pt x="1171468" y="99999"/>
                      <a:pt x="1171383" y="97855"/>
                    </a:cubicBezTo>
                    <a:cubicBezTo>
                      <a:pt x="1171297" y="95712"/>
                      <a:pt x="1170654" y="93355"/>
                      <a:pt x="1169454" y="90783"/>
                    </a:cubicBezTo>
                    <a:cubicBezTo>
                      <a:pt x="1169111" y="89754"/>
                      <a:pt x="1168939" y="89283"/>
                      <a:pt x="1168939" y="89369"/>
                    </a:cubicBezTo>
                    <a:cubicBezTo>
                      <a:pt x="1168939" y="89454"/>
                      <a:pt x="1169111" y="88897"/>
                      <a:pt x="1169454" y="87697"/>
                    </a:cubicBezTo>
                    <a:cubicBezTo>
                      <a:pt x="1169454" y="86497"/>
                      <a:pt x="1169325" y="85425"/>
                      <a:pt x="1169068" y="84482"/>
                    </a:cubicBezTo>
                    <a:cubicBezTo>
                      <a:pt x="1168811" y="83539"/>
                      <a:pt x="1168596" y="82382"/>
                      <a:pt x="1168425" y="81010"/>
                    </a:cubicBezTo>
                    <a:cubicBezTo>
                      <a:pt x="1168082" y="78439"/>
                      <a:pt x="1168039" y="75696"/>
                      <a:pt x="1168297" y="72781"/>
                    </a:cubicBezTo>
                    <a:cubicBezTo>
                      <a:pt x="1168554" y="69866"/>
                      <a:pt x="1168511" y="67123"/>
                      <a:pt x="1168168" y="64551"/>
                    </a:cubicBezTo>
                    <a:cubicBezTo>
                      <a:pt x="1168168" y="63180"/>
                      <a:pt x="1168211" y="61679"/>
                      <a:pt x="1168297" y="60051"/>
                    </a:cubicBezTo>
                    <a:cubicBezTo>
                      <a:pt x="1168382" y="58422"/>
                      <a:pt x="1168425" y="57007"/>
                      <a:pt x="1168425" y="55807"/>
                    </a:cubicBezTo>
                    <a:cubicBezTo>
                      <a:pt x="1168425" y="54950"/>
                      <a:pt x="1168339" y="54007"/>
                      <a:pt x="1168168" y="52978"/>
                    </a:cubicBezTo>
                    <a:cubicBezTo>
                      <a:pt x="1167482" y="50235"/>
                      <a:pt x="1167354" y="48306"/>
                      <a:pt x="1167782" y="47192"/>
                    </a:cubicBezTo>
                    <a:cubicBezTo>
                      <a:pt x="1168211" y="46078"/>
                      <a:pt x="1168425" y="45006"/>
                      <a:pt x="1168425" y="43977"/>
                    </a:cubicBezTo>
                    <a:cubicBezTo>
                      <a:pt x="1168425" y="43634"/>
                      <a:pt x="1168297" y="43463"/>
                      <a:pt x="1168039" y="43463"/>
                    </a:cubicBezTo>
                    <a:cubicBezTo>
                      <a:pt x="1167782" y="43463"/>
                      <a:pt x="1167654" y="43120"/>
                      <a:pt x="1167654" y="42434"/>
                    </a:cubicBezTo>
                    <a:cubicBezTo>
                      <a:pt x="1167654" y="41748"/>
                      <a:pt x="1167868" y="41234"/>
                      <a:pt x="1168297" y="40891"/>
                    </a:cubicBezTo>
                    <a:cubicBezTo>
                      <a:pt x="1168725" y="40548"/>
                      <a:pt x="1169111" y="39862"/>
                      <a:pt x="1169454" y="38834"/>
                    </a:cubicBezTo>
                    <a:cubicBezTo>
                      <a:pt x="1169797" y="36948"/>
                      <a:pt x="1170097" y="35619"/>
                      <a:pt x="1170354" y="34848"/>
                    </a:cubicBezTo>
                    <a:cubicBezTo>
                      <a:pt x="1170611" y="34076"/>
                      <a:pt x="1170740" y="32490"/>
                      <a:pt x="1170740" y="30090"/>
                    </a:cubicBezTo>
                    <a:cubicBezTo>
                      <a:pt x="1170740" y="29061"/>
                      <a:pt x="1170697" y="28718"/>
                      <a:pt x="1170611" y="29061"/>
                    </a:cubicBezTo>
                    <a:cubicBezTo>
                      <a:pt x="1170525" y="29404"/>
                      <a:pt x="1170397" y="29147"/>
                      <a:pt x="1170225" y="28290"/>
                    </a:cubicBezTo>
                    <a:cubicBezTo>
                      <a:pt x="1170225" y="28118"/>
                      <a:pt x="1170311" y="27775"/>
                      <a:pt x="1170482" y="27261"/>
                    </a:cubicBezTo>
                    <a:cubicBezTo>
                      <a:pt x="1170825" y="26232"/>
                      <a:pt x="1170911" y="25546"/>
                      <a:pt x="1170740" y="25203"/>
                    </a:cubicBezTo>
                    <a:cubicBezTo>
                      <a:pt x="1170568" y="24861"/>
                      <a:pt x="1170482" y="24175"/>
                      <a:pt x="1170482" y="23146"/>
                    </a:cubicBezTo>
                    <a:cubicBezTo>
                      <a:pt x="1170311" y="21946"/>
                      <a:pt x="1170225" y="21046"/>
                      <a:pt x="1170225" y="20446"/>
                    </a:cubicBezTo>
                    <a:cubicBezTo>
                      <a:pt x="1170225" y="19846"/>
                      <a:pt x="1170139" y="19117"/>
                      <a:pt x="1169968" y="18260"/>
                    </a:cubicBezTo>
                    <a:cubicBezTo>
                      <a:pt x="1169968" y="17745"/>
                      <a:pt x="1169882" y="17188"/>
                      <a:pt x="1169711" y="16588"/>
                    </a:cubicBezTo>
                    <a:cubicBezTo>
                      <a:pt x="1169539" y="15988"/>
                      <a:pt x="1169454" y="15345"/>
                      <a:pt x="1169454" y="14659"/>
                    </a:cubicBezTo>
                    <a:lnTo>
                      <a:pt x="1169454" y="13373"/>
                    </a:lnTo>
                    <a:lnTo>
                      <a:pt x="1168939" y="8487"/>
                    </a:lnTo>
                    <a:cubicBezTo>
                      <a:pt x="1168939" y="7801"/>
                      <a:pt x="1168854" y="7287"/>
                      <a:pt x="1168682" y="6944"/>
                    </a:cubicBezTo>
                    <a:cubicBezTo>
                      <a:pt x="1168511" y="6601"/>
                      <a:pt x="1168425" y="6087"/>
                      <a:pt x="1168425" y="5401"/>
                    </a:cubicBezTo>
                    <a:cubicBezTo>
                      <a:pt x="1168425" y="5058"/>
                      <a:pt x="1168897" y="4501"/>
                      <a:pt x="1169839" y="3729"/>
                    </a:cubicBezTo>
                    <a:cubicBezTo>
                      <a:pt x="1170782" y="2958"/>
                      <a:pt x="1171425" y="2572"/>
                      <a:pt x="1171768" y="2572"/>
                    </a:cubicBezTo>
                    <a:close/>
                    <a:moveTo>
                      <a:pt x="1467401" y="1929"/>
                    </a:moveTo>
                    <a:cubicBezTo>
                      <a:pt x="1468343" y="1843"/>
                      <a:pt x="1469158" y="1886"/>
                      <a:pt x="1469844" y="2058"/>
                    </a:cubicBezTo>
                    <a:lnTo>
                      <a:pt x="1471387" y="2058"/>
                    </a:lnTo>
                    <a:cubicBezTo>
                      <a:pt x="1471730" y="2229"/>
                      <a:pt x="1471987" y="2358"/>
                      <a:pt x="1472158" y="2443"/>
                    </a:cubicBezTo>
                    <a:cubicBezTo>
                      <a:pt x="1472330" y="2529"/>
                      <a:pt x="1472587" y="2744"/>
                      <a:pt x="1472930" y="3086"/>
                    </a:cubicBezTo>
                    <a:cubicBezTo>
                      <a:pt x="1473273" y="3772"/>
                      <a:pt x="1473701" y="4115"/>
                      <a:pt x="1474216" y="4115"/>
                    </a:cubicBezTo>
                    <a:cubicBezTo>
                      <a:pt x="1474730" y="4115"/>
                      <a:pt x="1475416" y="4115"/>
                      <a:pt x="1476273" y="4115"/>
                    </a:cubicBezTo>
                    <a:cubicBezTo>
                      <a:pt x="1476959" y="4629"/>
                      <a:pt x="1477302" y="5058"/>
                      <a:pt x="1477302" y="5401"/>
                    </a:cubicBezTo>
                    <a:lnTo>
                      <a:pt x="1478588" y="6430"/>
                    </a:lnTo>
                    <a:cubicBezTo>
                      <a:pt x="1478930" y="6601"/>
                      <a:pt x="1479359" y="7201"/>
                      <a:pt x="1479873" y="8230"/>
                    </a:cubicBezTo>
                    <a:lnTo>
                      <a:pt x="1480388" y="8487"/>
                    </a:lnTo>
                    <a:lnTo>
                      <a:pt x="1481159" y="9001"/>
                    </a:lnTo>
                    <a:cubicBezTo>
                      <a:pt x="1481674" y="9344"/>
                      <a:pt x="1482231" y="9602"/>
                      <a:pt x="1482831" y="9773"/>
                    </a:cubicBezTo>
                    <a:cubicBezTo>
                      <a:pt x="1483431" y="9944"/>
                      <a:pt x="1483903" y="10202"/>
                      <a:pt x="1484245" y="10544"/>
                    </a:cubicBezTo>
                    <a:cubicBezTo>
                      <a:pt x="1485274" y="11573"/>
                      <a:pt x="1486003" y="12173"/>
                      <a:pt x="1486431" y="12345"/>
                    </a:cubicBezTo>
                    <a:cubicBezTo>
                      <a:pt x="1486860" y="12516"/>
                      <a:pt x="1487246" y="12773"/>
                      <a:pt x="1487589" y="13116"/>
                    </a:cubicBezTo>
                    <a:lnTo>
                      <a:pt x="1490418" y="14916"/>
                    </a:lnTo>
                    <a:cubicBezTo>
                      <a:pt x="1491446" y="15774"/>
                      <a:pt x="1492132" y="16417"/>
                      <a:pt x="1492475" y="16845"/>
                    </a:cubicBezTo>
                    <a:cubicBezTo>
                      <a:pt x="1492818" y="17274"/>
                      <a:pt x="1493504" y="17745"/>
                      <a:pt x="1494532" y="18260"/>
                    </a:cubicBezTo>
                    <a:cubicBezTo>
                      <a:pt x="1495047" y="18603"/>
                      <a:pt x="1495390" y="18946"/>
                      <a:pt x="1495561" y="19288"/>
                    </a:cubicBezTo>
                    <a:cubicBezTo>
                      <a:pt x="1495733" y="19631"/>
                      <a:pt x="1495990" y="20060"/>
                      <a:pt x="1496333" y="20574"/>
                    </a:cubicBezTo>
                    <a:cubicBezTo>
                      <a:pt x="1496504" y="20746"/>
                      <a:pt x="1496719" y="20917"/>
                      <a:pt x="1496976" y="21089"/>
                    </a:cubicBezTo>
                    <a:cubicBezTo>
                      <a:pt x="1497233" y="21260"/>
                      <a:pt x="1497447" y="21432"/>
                      <a:pt x="1497619" y="21603"/>
                    </a:cubicBezTo>
                    <a:cubicBezTo>
                      <a:pt x="1498476" y="22460"/>
                      <a:pt x="1499462" y="23189"/>
                      <a:pt x="1500576" y="23789"/>
                    </a:cubicBezTo>
                    <a:cubicBezTo>
                      <a:pt x="1501691" y="24389"/>
                      <a:pt x="1502505" y="25203"/>
                      <a:pt x="1503019" y="26232"/>
                    </a:cubicBezTo>
                    <a:lnTo>
                      <a:pt x="1505591" y="31890"/>
                    </a:lnTo>
                    <a:cubicBezTo>
                      <a:pt x="1505934" y="33090"/>
                      <a:pt x="1506234" y="34205"/>
                      <a:pt x="1506491" y="35233"/>
                    </a:cubicBezTo>
                    <a:cubicBezTo>
                      <a:pt x="1506748" y="36262"/>
                      <a:pt x="1506877" y="37462"/>
                      <a:pt x="1506877" y="38834"/>
                    </a:cubicBezTo>
                    <a:cubicBezTo>
                      <a:pt x="1506877" y="41063"/>
                      <a:pt x="1506877" y="42048"/>
                      <a:pt x="1506877" y="41791"/>
                    </a:cubicBezTo>
                    <a:cubicBezTo>
                      <a:pt x="1506877" y="41534"/>
                      <a:pt x="1506791" y="41834"/>
                      <a:pt x="1506620" y="42691"/>
                    </a:cubicBezTo>
                    <a:cubicBezTo>
                      <a:pt x="1506448" y="43034"/>
                      <a:pt x="1506320" y="43463"/>
                      <a:pt x="1506234" y="43977"/>
                    </a:cubicBezTo>
                    <a:cubicBezTo>
                      <a:pt x="1506148" y="44492"/>
                      <a:pt x="1505934" y="44920"/>
                      <a:pt x="1505591" y="45263"/>
                    </a:cubicBezTo>
                    <a:cubicBezTo>
                      <a:pt x="1505248" y="45949"/>
                      <a:pt x="1504991" y="46163"/>
                      <a:pt x="1504819" y="45906"/>
                    </a:cubicBezTo>
                    <a:cubicBezTo>
                      <a:pt x="1504648" y="45649"/>
                      <a:pt x="1503877" y="46378"/>
                      <a:pt x="1502505" y="48092"/>
                    </a:cubicBezTo>
                    <a:cubicBezTo>
                      <a:pt x="1502162" y="48435"/>
                      <a:pt x="1501948" y="48606"/>
                      <a:pt x="1501862" y="48606"/>
                    </a:cubicBezTo>
                    <a:cubicBezTo>
                      <a:pt x="1501776" y="48606"/>
                      <a:pt x="1501390" y="49035"/>
                      <a:pt x="1500705" y="49892"/>
                    </a:cubicBezTo>
                    <a:cubicBezTo>
                      <a:pt x="1499676" y="49206"/>
                      <a:pt x="1499119" y="48864"/>
                      <a:pt x="1499033" y="48864"/>
                    </a:cubicBezTo>
                    <a:cubicBezTo>
                      <a:pt x="1498947" y="48864"/>
                      <a:pt x="1498733" y="49035"/>
                      <a:pt x="1498390" y="49378"/>
                    </a:cubicBezTo>
                    <a:lnTo>
                      <a:pt x="1496076" y="49892"/>
                    </a:lnTo>
                    <a:cubicBezTo>
                      <a:pt x="1495733" y="50064"/>
                      <a:pt x="1495776" y="50149"/>
                      <a:pt x="1496204" y="50149"/>
                    </a:cubicBezTo>
                    <a:cubicBezTo>
                      <a:pt x="1496633" y="50149"/>
                      <a:pt x="1496419" y="50149"/>
                      <a:pt x="1495561" y="50149"/>
                    </a:cubicBezTo>
                    <a:cubicBezTo>
                      <a:pt x="1494704" y="49978"/>
                      <a:pt x="1494361" y="49807"/>
                      <a:pt x="1494532" y="49635"/>
                    </a:cubicBezTo>
                    <a:cubicBezTo>
                      <a:pt x="1494704" y="49464"/>
                      <a:pt x="1494361" y="49549"/>
                      <a:pt x="1493504" y="49892"/>
                    </a:cubicBezTo>
                    <a:lnTo>
                      <a:pt x="1491961" y="50921"/>
                    </a:lnTo>
                    <a:cubicBezTo>
                      <a:pt x="1489732" y="51264"/>
                      <a:pt x="1488617" y="51693"/>
                      <a:pt x="1488617" y="52207"/>
                    </a:cubicBezTo>
                    <a:cubicBezTo>
                      <a:pt x="1488617" y="52721"/>
                      <a:pt x="1488103" y="53236"/>
                      <a:pt x="1487074" y="53750"/>
                    </a:cubicBezTo>
                    <a:lnTo>
                      <a:pt x="1486817" y="54007"/>
                    </a:lnTo>
                    <a:cubicBezTo>
                      <a:pt x="1486474" y="54350"/>
                      <a:pt x="1486260" y="54393"/>
                      <a:pt x="1486174" y="54136"/>
                    </a:cubicBezTo>
                    <a:cubicBezTo>
                      <a:pt x="1486088" y="53878"/>
                      <a:pt x="1485874" y="54007"/>
                      <a:pt x="1485531" y="54521"/>
                    </a:cubicBezTo>
                    <a:cubicBezTo>
                      <a:pt x="1485360" y="54693"/>
                      <a:pt x="1485017" y="55122"/>
                      <a:pt x="1484503" y="55807"/>
                    </a:cubicBezTo>
                    <a:cubicBezTo>
                      <a:pt x="1483988" y="56493"/>
                      <a:pt x="1483560" y="56922"/>
                      <a:pt x="1483217" y="57093"/>
                    </a:cubicBezTo>
                    <a:lnTo>
                      <a:pt x="1479616" y="61208"/>
                    </a:lnTo>
                    <a:cubicBezTo>
                      <a:pt x="1478930" y="61551"/>
                      <a:pt x="1478502" y="61851"/>
                      <a:pt x="1478330" y="62108"/>
                    </a:cubicBezTo>
                    <a:cubicBezTo>
                      <a:pt x="1478159" y="62365"/>
                      <a:pt x="1477816" y="62922"/>
                      <a:pt x="1477302" y="63780"/>
                    </a:cubicBezTo>
                    <a:cubicBezTo>
                      <a:pt x="1476959" y="64637"/>
                      <a:pt x="1476402" y="65280"/>
                      <a:pt x="1475630" y="65709"/>
                    </a:cubicBezTo>
                    <a:cubicBezTo>
                      <a:pt x="1474859" y="66137"/>
                      <a:pt x="1474216" y="66866"/>
                      <a:pt x="1473701" y="67895"/>
                    </a:cubicBezTo>
                    <a:cubicBezTo>
                      <a:pt x="1474387" y="67895"/>
                      <a:pt x="1474944" y="67852"/>
                      <a:pt x="1475373" y="67766"/>
                    </a:cubicBezTo>
                    <a:cubicBezTo>
                      <a:pt x="1475801" y="67680"/>
                      <a:pt x="1476273" y="67466"/>
                      <a:pt x="1476787" y="67123"/>
                    </a:cubicBezTo>
                    <a:cubicBezTo>
                      <a:pt x="1477816" y="66780"/>
                      <a:pt x="1478502" y="66566"/>
                      <a:pt x="1478845" y="66480"/>
                    </a:cubicBezTo>
                    <a:cubicBezTo>
                      <a:pt x="1479188" y="66394"/>
                      <a:pt x="1479402" y="66351"/>
                      <a:pt x="1479488" y="66351"/>
                    </a:cubicBezTo>
                    <a:cubicBezTo>
                      <a:pt x="1479573" y="66351"/>
                      <a:pt x="1479659" y="66223"/>
                      <a:pt x="1479745" y="65966"/>
                    </a:cubicBezTo>
                    <a:cubicBezTo>
                      <a:pt x="1479831" y="65709"/>
                      <a:pt x="1480302" y="65409"/>
                      <a:pt x="1481159" y="65066"/>
                    </a:cubicBezTo>
                    <a:cubicBezTo>
                      <a:pt x="1482360" y="64723"/>
                      <a:pt x="1482788" y="64723"/>
                      <a:pt x="1482445" y="65066"/>
                    </a:cubicBezTo>
                    <a:cubicBezTo>
                      <a:pt x="1482102" y="65409"/>
                      <a:pt x="1482360" y="65237"/>
                      <a:pt x="1483217" y="64551"/>
                    </a:cubicBezTo>
                    <a:cubicBezTo>
                      <a:pt x="1484245" y="63523"/>
                      <a:pt x="1484931" y="63008"/>
                      <a:pt x="1485274" y="63008"/>
                    </a:cubicBezTo>
                    <a:cubicBezTo>
                      <a:pt x="1485617" y="63008"/>
                      <a:pt x="1486560" y="62837"/>
                      <a:pt x="1488103" y="62494"/>
                    </a:cubicBezTo>
                    <a:cubicBezTo>
                      <a:pt x="1488446" y="62494"/>
                      <a:pt x="1489175" y="62408"/>
                      <a:pt x="1490289" y="62237"/>
                    </a:cubicBezTo>
                    <a:cubicBezTo>
                      <a:pt x="1491404" y="62065"/>
                      <a:pt x="1492475" y="61808"/>
                      <a:pt x="1493504" y="61465"/>
                    </a:cubicBezTo>
                    <a:cubicBezTo>
                      <a:pt x="1494875" y="61294"/>
                      <a:pt x="1496419" y="60951"/>
                      <a:pt x="1498133" y="60436"/>
                    </a:cubicBezTo>
                    <a:cubicBezTo>
                      <a:pt x="1498990" y="60094"/>
                      <a:pt x="1499633" y="60008"/>
                      <a:pt x="1500062" y="60179"/>
                    </a:cubicBezTo>
                    <a:cubicBezTo>
                      <a:pt x="1500490" y="60351"/>
                      <a:pt x="1501305" y="60351"/>
                      <a:pt x="1502505" y="60179"/>
                    </a:cubicBezTo>
                    <a:cubicBezTo>
                      <a:pt x="1504562" y="60179"/>
                      <a:pt x="1505505" y="60179"/>
                      <a:pt x="1505334" y="60179"/>
                    </a:cubicBezTo>
                    <a:cubicBezTo>
                      <a:pt x="1505162" y="60179"/>
                      <a:pt x="1505848" y="60436"/>
                      <a:pt x="1507391" y="60951"/>
                    </a:cubicBezTo>
                    <a:cubicBezTo>
                      <a:pt x="1508077" y="60951"/>
                      <a:pt x="1508763" y="61037"/>
                      <a:pt x="1509449" y="61208"/>
                    </a:cubicBezTo>
                    <a:cubicBezTo>
                      <a:pt x="1512020" y="61551"/>
                      <a:pt x="1514035" y="62065"/>
                      <a:pt x="1515492" y="62751"/>
                    </a:cubicBezTo>
                    <a:cubicBezTo>
                      <a:pt x="1516950" y="63437"/>
                      <a:pt x="1518450" y="63951"/>
                      <a:pt x="1519993" y="64294"/>
                    </a:cubicBezTo>
                    <a:cubicBezTo>
                      <a:pt x="1520850" y="64466"/>
                      <a:pt x="1521193" y="64551"/>
                      <a:pt x="1521022" y="64551"/>
                    </a:cubicBezTo>
                    <a:cubicBezTo>
                      <a:pt x="1520850" y="64551"/>
                      <a:pt x="1521022" y="64808"/>
                      <a:pt x="1521536" y="65323"/>
                    </a:cubicBezTo>
                    <a:lnTo>
                      <a:pt x="1522050" y="65580"/>
                    </a:lnTo>
                    <a:cubicBezTo>
                      <a:pt x="1522907" y="65923"/>
                      <a:pt x="1523293" y="66266"/>
                      <a:pt x="1523207" y="66609"/>
                    </a:cubicBezTo>
                    <a:cubicBezTo>
                      <a:pt x="1523122" y="66952"/>
                      <a:pt x="1523507" y="67380"/>
                      <a:pt x="1524365" y="67895"/>
                    </a:cubicBezTo>
                    <a:cubicBezTo>
                      <a:pt x="1524708" y="68237"/>
                      <a:pt x="1525222" y="68666"/>
                      <a:pt x="1525908" y="69180"/>
                    </a:cubicBezTo>
                    <a:cubicBezTo>
                      <a:pt x="1526765" y="70209"/>
                      <a:pt x="1527494" y="70681"/>
                      <a:pt x="1528094" y="70595"/>
                    </a:cubicBezTo>
                    <a:cubicBezTo>
                      <a:pt x="1528694" y="70509"/>
                      <a:pt x="1529337" y="70638"/>
                      <a:pt x="1530023" y="70981"/>
                    </a:cubicBezTo>
                    <a:lnTo>
                      <a:pt x="1530794" y="72009"/>
                    </a:lnTo>
                    <a:cubicBezTo>
                      <a:pt x="1531137" y="72352"/>
                      <a:pt x="1531566" y="72781"/>
                      <a:pt x="1532080" y="73295"/>
                    </a:cubicBezTo>
                    <a:cubicBezTo>
                      <a:pt x="1532423" y="73638"/>
                      <a:pt x="1532594" y="74024"/>
                      <a:pt x="1532594" y="74452"/>
                    </a:cubicBezTo>
                    <a:cubicBezTo>
                      <a:pt x="1532594" y="74881"/>
                      <a:pt x="1532766" y="75267"/>
                      <a:pt x="1533109" y="75610"/>
                    </a:cubicBezTo>
                    <a:cubicBezTo>
                      <a:pt x="1533280" y="76124"/>
                      <a:pt x="1533366" y="76467"/>
                      <a:pt x="1533366" y="76638"/>
                    </a:cubicBezTo>
                    <a:cubicBezTo>
                      <a:pt x="1533366" y="76810"/>
                      <a:pt x="1533452" y="77153"/>
                      <a:pt x="1533623" y="77667"/>
                    </a:cubicBezTo>
                    <a:cubicBezTo>
                      <a:pt x="1533794" y="78010"/>
                      <a:pt x="1533966" y="78267"/>
                      <a:pt x="1534137" y="78439"/>
                    </a:cubicBezTo>
                    <a:cubicBezTo>
                      <a:pt x="1534309" y="78610"/>
                      <a:pt x="1534480" y="78953"/>
                      <a:pt x="1534652" y="79467"/>
                    </a:cubicBezTo>
                    <a:cubicBezTo>
                      <a:pt x="1534823" y="79810"/>
                      <a:pt x="1535038" y="80025"/>
                      <a:pt x="1535295" y="80110"/>
                    </a:cubicBezTo>
                    <a:cubicBezTo>
                      <a:pt x="1535552" y="80196"/>
                      <a:pt x="1535766" y="80496"/>
                      <a:pt x="1535938" y="81010"/>
                    </a:cubicBezTo>
                    <a:cubicBezTo>
                      <a:pt x="1536966" y="82725"/>
                      <a:pt x="1537438" y="84011"/>
                      <a:pt x="1537352" y="84868"/>
                    </a:cubicBezTo>
                    <a:cubicBezTo>
                      <a:pt x="1537266" y="85725"/>
                      <a:pt x="1537481" y="87011"/>
                      <a:pt x="1537995" y="88726"/>
                    </a:cubicBezTo>
                    <a:cubicBezTo>
                      <a:pt x="1538338" y="89926"/>
                      <a:pt x="1538509" y="90783"/>
                      <a:pt x="1538509" y="91297"/>
                    </a:cubicBezTo>
                    <a:cubicBezTo>
                      <a:pt x="1538166" y="93183"/>
                      <a:pt x="1537866" y="94084"/>
                      <a:pt x="1537609" y="93998"/>
                    </a:cubicBezTo>
                    <a:cubicBezTo>
                      <a:pt x="1537352" y="93912"/>
                      <a:pt x="1536709" y="94126"/>
                      <a:pt x="1535681" y="94641"/>
                    </a:cubicBezTo>
                    <a:cubicBezTo>
                      <a:pt x="1535166" y="94812"/>
                      <a:pt x="1534909" y="94941"/>
                      <a:pt x="1534909" y="95027"/>
                    </a:cubicBezTo>
                    <a:cubicBezTo>
                      <a:pt x="1534909" y="95112"/>
                      <a:pt x="1534738" y="95412"/>
                      <a:pt x="1534395" y="95927"/>
                    </a:cubicBezTo>
                    <a:cubicBezTo>
                      <a:pt x="1534052" y="96270"/>
                      <a:pt x="1533580" y="96570"/>
                      <a:pt x="1532980" y="96827"/>
                    </a:cubicBezTo>
                    <a:cubicBezTo>
                      <a:pt x="1532380" y="97084"/>
                      <a:pt x="1531823" y="97384"/>
                      <a:pt x="1531309" y="97727"/>
                    </a:cubicBezTo>
                    <a:cubicBezTo>
                      <a:pt x="1530623" y="98070"/>
                      <a:pt x="1529851" y="98370"/>
                      <a:pt x="1528994" y="98627"/>
                    </a:cubicBezTo>
                    <a:cubicBezTo>
                      <a:pt x="1528137" y="98884"/>
                      <a:pt x="1527451" y="99184"/>
                      <a:pt x="1526937" y="99527"/>
                    </a:cubicBezTo>
                    <a:cubicBezTo>
                      <a:pt x="1524879" y="100041"/>
                      <a:pt x="1523165" y="100299"/>
                      <a:pt x="1521793" y="100299"/>
                    </a:cubicBezTo>
                    <a:cubicBezTo>
                      <a:pt x="1520079" y="99613"/>
                      <a:pt x="1518278" y="99699"/>
                      <a:pt x="1516392" y="100556"/>
                    </a:cubicBezTo>
                    <a:cubicBezTo>
                      <a:pt x="1514335" y="101584"/>
                      <a:pt x="1513178" y="102099"/>
                      <a:pt x="1512920" y="102099"/>
                    </a:cubicBezTo>
                    <a:cubicBezTo>
                      <a:pt x="1512663" y="102099"/>
                      <a:pt x="1512449" y="102099"/>
                      <a:pt x="1512278" y="102099"/>
                    </a:cubicBezTo>
                    <a:cubicBezTo>
                      <a:pt x="1512106" y="102099"/>
                      <a:pt x="1511849" y="102356"/>
                      <a:pt x="1511506" y="102870"/>
                    </a:cubicBezTo>
                    <a:cubicBezTo>
                      <a:pt x="1511163" y="103385"/>
                      <a:pt x="1509963" y="104413"/>
                      <a:pt x="1507906" y="105956"/>
                    </a:cubicBezTo>
                    <a:lnTo>
                      <a:pt x="1505848" y="108528"/>
                    </a:lnTo>
                    <a:lnTo>
                      <a:pt x="1505848" y="108785"/>
                    </a:lnTo>
                    <a:cubicBezTo>
                      <a:pt x="1505334" y="109471"/>
                      <a:pt x="1505420" y="109814"/>
                      <a:pt x="1506105" y="109814"/>
                    </a:cubicBezTo>
                    <a:cubicBezTo>
                      <a:pt x="1506448" y="109986"/>
                      <a:pt x="1506620" y="110028"/>
                      <a:pt x="1506620" y="109943"/>
                    </a:cubicBezTo>
                    <a:cubicBezTo>
                      <a:pt x="1506620" y="109857"/>
                      <a:pt x="1506877" y="109643"/>
                      <a:pt x="1507391" y="109300"/>
                    </a:cubicBezTo>
                    <a:cubicBezTo>
                      <a:pt x="1507734" y="109128"/>
                      <a:pt x="1507991" y="109085"/>
                      <a:pt x="1508163" y="109171"/>
                    </a:cubicBezTo>
                    <a:cubicBezTo>
                      <a:pt x="1508334" y="109257"/>
                      <a:pt x="1508763" y="109300"/>
                      <a:pt x="1509449" y="109300"/>
                    </a:cubicBezTo>
                    <a:lnTo>
                      <a:pt x="1510220" y="109043"/>
                    </a:lnTo>
                    <a:cubicBezTo>
                      <a:pt x="1511249" y="108700"/>
                      <a:pt x="1511978" y="108228"/>
                      <a:pt x="1512406" y="107628"/>
                    </a:cubicBezTo>
                    <a:cubicBezTo>
                      <a:pt x="1512835" y="107028"/>
                      <a:pt x="1513563" y="106728"/>
                      <a:pt x="1514592" y="106728"/>
                    </a:cubicBezTo>
                    <a:cubicBezTo>
                      <a:pt x="1516478" y="107071"/>
                      <a:pt x="1517678" y="107157"/>
                      <a:pt x="1518193" y="106985"/>
                    </a:cubicBezTo>
                    <a:cubicBezTo>
                      <a:pt x="1518878" y="106814"/>
                      <a:pt x="1519650" y="106771"/>
                      <a:pt x="1520507" y="106857"/>
                    </a:cubicBezTo>
                    <a:cubicBezTo>
                      <a:pt x="1521364" y="106942"/>
                      <a:pt x="1522222" y="106985"/>
                      <a:pt x="1523079" y="106985"/>
                    </a:cubicBezTo>
                    <a:lnTo>
                      <a:pt x="1524108" y="106985"/>
                    </a:lnTo>
                    <a:cubicBezTo>
                      <a:pt x="1527194" y="106299"/>
                      <a:pt x="1529037" y="106256"/>
                      <a:pt x="1529637" y="106857"/>
                    </a:cubicBezTo>
                    <a:cubicBezTo>
                      <a:pt x="1530237" y="107457"/>
                      <a:pt x="1530880" y="108014"/>
                      <a:pt x="1531566" y="108528"/>
                    </a:cubicBezTo>
                    <a:cubicBezTo>
                      <a:pt x="1532251" y="108871"/>
                      <a:pt x="1532423" y="108957"/>
                      <a:pt x="1532080" y="108785"/>
                    </a:cubicBezTo>
                    <a:cubicBezTo>
                      <a:pt x="1531737" y="108614"/>
                      <a:pt x="1531909" y="108614"/>
                      <a:pt x="1532594" y="108785"/>
                    </a:cubicBezTo>
                    <a:lnTo>
                      <a:pt x="1532594" y="109043"/>
                    </a:lnTo>
                    <a:lnTo>
                      <a:pt x="1533880" y="109814"/>
                    </a:lnTo>
                    <a:cubicBezTo>
                      <a:pt x="1533880" y="110843"/>
                      <a:pt x="1533666" y="111486"/>
                      <a:pt x="1533237" y="111743"/>
                    </a:cubicBezTo>
                    <a:cubicBezTo>
                      <a:pt x="1532809" y="112000"/>
                      <a:pt x="1532337" y="112472"/>
                      <a:pt x="1531823" y="113157"/>
                    </a:cubicBezTo>
                    <a:lnTo>
                      <a:pt x="1531823" y="113415"/>
                    </a:lnTo>
                    <a:lnTo>
                      <a:pt x="1531823" y="113672"/>
                    </a:lnTo>
                    <a:cubicBezTo>
                      <a:pt x="1531651" y="113843"/>
                      <a:pt x="1531651" y="114186"/>
                      <a:pt x="1531823" y="114700"/>
                    </a:cubicBezTo>
                    <a:cubicBezTo>
                      <a:pt x="1531651" y="118301"/>
                      <a:pt x="1531437" y="120873"/>
                      <a:pt x="1531180" y="122416"/>
                    </a:cubicBezTo>
                    <a:cubicBezTo>
                      <a:pt x="1530923" y="123959"/>
                      <a:pt x="1530537" y="125030"/>
                      <a:pt x="1530023" y="125630"/>
                    </a:cubicBezTo>
                    <a:cubicBezTo>
                      <a:pt x="1529508" y="126230"/>
                      <a:pt x="1528780" y="126659"/>
                      <a:pt x="1527837" y="126916"/>
                    </a:cubicBezTo>
                    <a:cubicBezTo>
                      <a:pt x="1526894" y="127173"/>
                      <a:pt x="1525651" y="127731"/>
                      <a:pt x="1524108" y="128588"/>
                    </a:cubicBezTo>
                    <a:cubicBezTo>
                      <a:pt x="1521707" y="129617"/>
                      <a:pt x="1520121" y="130002"/>
                      <a:pt x="1519350" y="129745"/>
                    </a:cubicBezTo>
                    <a:cubicBezTo>
                      <a:pt x="1518578" y="129488"/>
                      <a:pt x="1517164" y="129445"/>
                      <a:pt x="1515106" y="129617"/>
                    </a:cubicBezTo>
                    <a:cubicBezTo>
                      <a:pt x="1513906" y="129617"/>
                      <a:pt x="1513392" y="129574"/>
                      <a:pt x="1513563" y="129488"/>
                    </a:cubicBezTo>
                    <a:cubicBezTo>
                      <a:pt x="1513735" y="129402"/>
                      <a:pt x="1513478" y="129359"/>
                      <a:pt x="1512792" y="129359"/>
                    </a:cubicBezTo>
                    <a:lnTo>
                      <a:pt x="1512020" y="129359"/>
                    </a:lnTo>
                    <a:cubicBezTo>
                      <a:pt x="1511163" y="129531"/>
                      <a:pt x="1510649" y="129531"/>
                      <a:pt x="1510477" y="129359"/>
                    </a:cubicBezTo>
                    <a:cubicBezTo>
                      <a:pt x="1510306" y="129188"/>
                      <a:pt x="1509963" y="129102"/>
                      <a:pt x="1509449" y="129102"/>
                    </a:cubicBezTo>
                    <a:cubicBezTo>
                      <a:pt x="1507220" y="129274"/>
                      <a:pt x="1505505" y="129445"/>
                      <a:pt x="1504305" y="129617"/>
                    </a:cubicBezTo>
                    <a:cubicBezTo>
                      <a:pt x="1503105" y="129788"/>
                      <a:pt x="1501991" y="130088"/>
                      <a:pt x="1500962" y="130517"/>
                    </a:cubicBezTo>
                    <a:cubicBezTo>
                      <a:pt x="1499933" y="130945"/>
                      <a:pt x="1498862" y="131417"/>
                      <a:pt x="1497747" y="131931"/>
                    </a:cubicBezTo>
                    <a:cubicBezTo>
                      <a:pt x="1496633" y="132445"/>
                      <a:pt x="1495133" y="133131"/>
                      <a:pt x="1493247" y="133989"/>
                    </a:cubicBezTo>
                    <a:lnTo>
                      <a:pt x="1492218" y="134246"/>
                    </a:lnTo>
                    <a:cubicBezTo>
                      <a:pt x="1491875" y="134760"/>
                      <a:pt x="1491404" y="135017"/>
                      <a:pt x="1490803" y="135017"/>
                    </a:cubicBezTo>
                    <a:cubicBezTo>
                      <a:pt x="1490203" y="135017"/>
                      <a:pt x="1489646" y="135274"/>
                      <a:pt x="1489132" y="135789"/>
                    </a:cubicBezTo>
                    <a:cubicBezTo>
                      <a:pt x="1488103" y="136132"/>
                      <a:pt x="1487503" y="136303"/>
                      <a:pt x="1487332" y="136303"/>
                    </a:cubicBezTo>
                    <a:cubicBezTo>
                      <a:pt x="1487160" y="136303"/>
                      <a:pt x="1486646" y="136475"/>
                      <a:pt x="1485789" y="136817"/>
                    </a:cubicBezTo>
                    <a:cubicBezTo>
                      <a:pt x="1485446" y="136989"/>
                      <a:pt x="1485017" y="137246"/>
                      <a:pt x="1484503" y="137589"/>
                    </a:cubicBezTo>
                    <a:cubicBezTo>
                      <a:pt x="1483474" y="138446"/>
                      <a:pt x="1483088" y="138875"/>
                      <a:pt x="1483345" y="138875"/>
                    </a:cubicBezTo>
                    <a:cubicBezTo>
                      <a:pt x="1483603" y="138875"/>
                      <a:pt x="1483045" y="139046"/>
                      <a:pt x="1481674" y="139389"/>
                    </a:cubicBezTo>
                    <a:cubicBezTo>
                      <a:pt x="1480816" y="139561"/>
                      <a:pt x="1480216" y="139904"/>
                      <a:pt x="1479873" y="140418"/>
                    </a:cubicBezTo>
                    <a:cubicBezTo>
                      <a:pt x="1479531" y="140932"/>
                      <a:pt x="1479102" y="141447"/>
                      <a:pt x="1478588" y="141961"/>
                    </a:cubicBezTo>
                    <a:cubicBezTo>
                      <a:pt x="1477730" y="142818"/>
                      <a:pt x="1476616" y="143418"/>
                      <a:pt x="1475244" y="143761"/>
                    </a:cubicBezTo>
                    <a:cubicBezTo>
                      <a:pt x="1475244" y="144104"/>
                      <a:pt x="1474987" y="145004"/>
                      <a:pt x="1474473" y="146462"/>
                    </a:cubicBezTo>
                    <a:cubicBezTo>
                      <a:pt x="1473958" y="147919"/>
                      <a:pt x="1473487" y="149419"/>
                      <a:pt x="1473058" y="150962"/>
                    </a:cubicBezTo>
                    <a:cubicBezTo>
                      <a:pt x="1472630" y="152505"/>
                      <a:pt x="1472072" y="154091"/>
                      <a:pt x="1471387" y="155720"/>
                    </a:cubicBezTo>
                    <a:cubicBezTo>
                      <a:pt x="1470701" y="157349"/>
                      <a:pt x="1470272" y="158506"/>
                      <a:pt x="1470101" y="159192"/>
                    </a:cubicBezTo>
                    <a:lnTo>
                      <a:pt x="1469329" y="160735"/>
                    </a:lnTo>
                    <a:cubicBezTo>
                      <a:pt x="1467958" y="162106"/>
                      <a:pt x="1467272" y="163349"/>
                      <a:pt x="1467272" y="164464"/>
                    </a:cubicBezTo>
                    <a:cubicBezTo>
                      <a:pt x="1467272" y="165578"/>
                      <a:pt x="1466929" y="166993"/>
                      <a:pt x="1466243" y="168707"/>
                    </a:cubicBezTo>
                    <a:cubicBezTo>
                      <a:pt x="1465900" y="169736"/>
                      <a:pt x="1465772" y="170507"/>
                      <a:pt x="1465857" y="171022"/>
                    </a:cubicBezTo>
                    <a:cubicBezTo>
                      <a:pt x="1465943" y="171536"/>
                      <a:pt x="1465986" y="172308"/>
                      <a:pt x="1465986" y="173336"/>
                    </a:cubicBezTo>
                    <a:cubicBezTo>
                      <a:pt x="1465643" y="173508"/>
                      <a:pt x="1465300" y="173851"/>
                      <a:pt x="1464957" y="174365"/>
                    </a:cubicBezTo>
                    <a:lnTo>
                      <a:pt x="1463672" y="179508"/>
                    </a:lnTo>
                    <a:cubicBezTo>
                      <a:pt x="1463500" y="181052"/>
                      <a:pt x="1462986" y="182509"/>
                      <a:pt x="1462128" y="183880"/>
                    </a:cubicBezTo>
                    <a:cubicBezTo>
                      <a:pt x="1461785" y="184738"/>
                      <a:pt x="1461700" y="185209"/>
                      <a:pt x="1461871" y="185295"/>
                    </a:cubicBezTo>
                    <a:cubicBezTo>
                      <a:pt x="1462043" y="185381"/>
                      <a:pt x="1462128" y="185852"/>
                      <a:pt x="1462128" y="186709"/>
                    </a:cubicBezTo>
                    <a:cubicBezTo>
                      <a:pt x="1462128" y="186881"/>
                      <a:pt x="1461957" y="187095"/>
                      <a:pt x="1461614" y="187352"/>
                    </a:cubicBezTo>
                    <a:cubicBezTo>
                      <a:pt x="1461271" y="187610"/>
                      <a:pt x="1460928" y="188081"/>
                      <a:pt x="1460585" y="188767"/>
                    </a:cubicBezTo>
                    <a:lnTo>
                      <a:pt x="1460585" y="190053"/>
                    </a:lnTo>
                    <a:cubicBezTo>
                      <a:pt x="1460414" y="190396"/>
                      <a:pt x="1460242" y="190653"/>
                      <a:pt x="1460071" y="190824"/>
                    </a:cubicBezTo>
                    <a:cubicBezTo>
                      <a:pt x="1459900" y="191167"/>
                      <a:pt x="1459814" y="191553"/>
                      <a:pt x="1459814" y="191981"/>
                    </a:cubicBezTo>
                    <a:cubicBezTo>
                      <a:pt x="1459814" y="192410"/>
                      <a:pt x="1459642" y="192796"/>
                      <a:pt x="1459300" y="193139"/>
                    </a:cubicBezTo>
                    <a:cubicBezTo>
                      <a:pt x="1458957" y="193653"/>
                      <a:pt x="1458785" y="194339"/>
                      <a:pt x="1458785" y="195196"/>
                    </a:cubicBezTo>
                    <a:cubicBezTo>
                      <a:pt x="1458614" y="196739"/>
                      <a:pt x="1458399" y="197811"/>
                      <a:pt x="1458142" y="198411"/>
                    </a:cubicBezTo>
                    <a:cubicBezTo>
                      <a:pt x="1457885" y="199011"/>
                      <a:pt x="1457585" y="199825"/>
                      <a:pt x="1457242" y="200854"/>
                    </a:cubicBezTo>
                    <a:cubicBezTo>
                      <a:pt x="1457071" y="201540"/>
                      <a:pt x="1456856" y="202097"/>
                      <a:pt x="1456599" y="202526"/>
                    </a:cubicBezTo>
                    <a:cubicBezTo>
                      <a:pt x="1456342" y="202954"/>
                      <a:pt x="1456213" y="203426"/>
                      <a:pt x="1456213" y="203940"/>
                    </a:cubicBezTo>
                    <a:cubicBezTo>
                      <a:pt x="1456042" y="205140"/>
                      <a:pt x="1455613" y="206169"/>
                      <a:pt x="1454927" y="207026"/>
                    </a:cubicBezTo>
                    <a:cubicBezTo>
                      <a:pt x="1454242" y="207883"/>
                      <a:pt x="1453813" y="208912"/>
                      <a:pt x="1453642" y="210112"/>
                    </a:cubicBezTo>
                    <a:cubicBezTo>
                      <a:pt x="1453642" y="211141"/>
                      <a:pt x="1453470" y="212255"/>
                      <a:pt x="1453127" y="213456"/>
                    </a:cubicBezTo>
                    <a:cubicBezTo>
                      <a:pt x="1452784" y="214656"/>
                      <a:pt x="1452442" y="215684"/>
                      <a:pt x="1452099" y="216542"/>
                    </a:cubicBezTo>
                    <a:cubicBezTo>
                      <a:pt x="1451927" y="216885"/>
                      <a:pt x="1451799" y="217142"/>
                      <a:pt x="1451713" y="217313"/>
                    </a:cubicBezTo>
                    <a:cubicBezTo>
                      <a:pt x="1451627" y="217485"/>
                      <a:pt x="1451413" y="217913"/>
                      <a:pt x="1451070" y="218599"/>
                    </a:cubicBezTo>
                    <a:cubicBezTo>
                      <a:pt x="1450727" y="219456"/>
                      <a:pt x="1450598" y="219885"/>
                      <a:pt x="1450684" y="219885"/>
                    </a:cubicBezTo>
                    <a:cubicBezTo>
                      <a:pt x="1450770" y="219885"/>
                      <a:pt x="1450641" y="220056"/>
                      <a:pt x="1450298" y="220399"/>
                    </a:cubicBezTo>
                    <a:cubicBezTo>
                      <a:pt x="1449955" y="221428"/>
                      <a:pt x="1449441" y="222285"/>
                      <a:pt x="1448755" y="222971"/>
                    </a:cubicBezTo>
                    <a:cubicBezTo>
                      <a:pt x="1448070" y="223657"/>
                      <a:pt x="1447555" y="224428"/>
                      <a:pt x="1447212" y="225286"/>
                    </a:cubicBezTo>
                    <a:cubicBezTo>
                      <a:pt x="1446869" y="226314"/>
                      <a:pt x="1446612" y="226914"/>
                      <a:pt x="1446441" y="227086"/>
                    </a:cubicBezTo>
                    <a:cubicBezTo>
                      <a:pt x="1446269" y="227257"/>
                      <a:pt x="1446012" y="227515"/>
                      <a:pt x="1445669" y="227857"/>
                    </a:cubicBezTo>
                    <a:cubicBezTo>
                      <a:pt x="1445498" y="228372"/>
                      <a:pt x="1445412" y="228800"/>
                      <a:pt x="1445412" y="229143"/>
                    </a:cubicBezTo>
                    <a:cubicBezTo>
                      <a:pt x="1445412" y="229486"/>
                      <a:pt x="1445155" y="229829"/>
                      <a:pt x="1444641" y="230172"/>
                    </a:cubicBezTo>
                    <a:cubicBezTo>
                      <a:pt x="1444298" y="230515"/>
                      <a:pt x="1444169" y="230772"/>
                      <a:pt x="1444255" y="230943"/>
                    </a:cubicBezTo>
                    <a:cubicBezTo>
                      <a:pt x="1444341" y="231115"/>
                      <a:pt x="1444126" y="231372"/>
                      <a:pt x="1443612" y="231715"/>
                    </a:cubicBezTo>
                    <a:lnTo>
                      <a:pt x="1439240" y="238402"/>
                    </a:lnTo>
                    <a:cubicBezTo>
                      <a:pt x="1438383" y="239259"/>
                      <a:pt x="1437783" y="239987"/>
                      <a:pt x="1437440" y="240588"/>
                    </a:cubicBezTo>
                    <a:cubicBezTo>
                      <a:pt x="1437097" y="241188"/>
                      <a:pt x="1436411" y="241745"/>
                      <a:pt x="1435382" y="242259"/>
                    </a:cubicBezTo>
                    <a:cubicBezTo>
                      <a:pt x="1434696" y="242431"/>
                      <a:pt x="1434311" y="242688"/>
                      <a:pt x="1434225" y="243031"/>
                    </a:cubicBezTo>
                    <a:cubicBezTo>
                      <a:pt x="1434139" y="243374"/>
                      <a:pt x="1433839" y="243717"/>
                      <a:pt x="1433325" y="244059"/>
                    </a:cubicBezTo>
                    <a:cubicBezTo>
                      <a:pt x="1432982" y="244402"/>
                      <a:pt x="1432511" y="244702"/>
                      <a:pt x="1431910" y="244960"/>
                    </a:cubicBezTo>
                    <a:cubicBezTo>
                      <a:pt x="1431310" y="245217"/>
                      <a:pt x="1430839" y="245517"/>
                      <a:pt x="1430496" y="245860"/>
                    </a:cubicBezTo>
                    <a:cubicBezTo>
                      <a:pt x="1430324" y="246031"/>
                      <a:pt x="1430282" y="246031"/>
                      <a:pt x="1430367" y="245860"/>
                    </a:cubicBezTo>
                    <a:cubicBezTo>
                      <a:pt x="1430453" y="245688"/>
                      <a:pt x="1430410" y="245945"/>
                      <a:pt x="1430239" y="246631"/>
                    </a:cubicBezTo>
                    <a:cubicBezTo>
                      <a:pt x="1429381" y="246631"/>
                      <a:pt x="1428781" y="246717"/>
                      <a:pt x="1428439" y="246888"/>
                    </a:cubicBezTo>
                    <a:lnTo>
                      <a:pt x="1427667" y="247403"/>
                    </a:lnTo>
                    <a:lnTo>
                      <a:pt x="1427153" y="247403"/>
                    </a:lnTo>
                    <a:lnTo>
                      <a:pt x="1426381" y="247917"/>
                    </a:lnTo>
                    <a:cubicBezTo>
                      <a:pt x="1426038" y="248088"/>
                      <a:pt x="1425695" y="248303"/>
                      <a:pt x="1425352" y="248560"/>
                    </a:cubicBezTo>
                    <a:cubicBezTo>
                      <a:pt x="1425010" y="248817"/>
                      <a:pt x="1424495" y="249117"/>
                      <a:pt x="1423809" y="249460"/>
                    </a:cubicBezTo>
                    <a:cubicBezTo>
                      <a:pt x="1422952" y="249803"/>
                      <a:pt x="1422481" y="249803"/>
                      <a:pt x="1422395" y="249460"/>
                    </a:cubicBezTo>
                    <a:cubicBezTo>
                      <a:pt x="1422309" y="249117"/>
                      <a:pt x="1421923" y="249460"/>
                      <a:pt x="1421238" y="250489"/>
                    </a:cubicBezTo>
                    <a:cubicBezTo>
                      <a:pt x="1420895" y="250832"/>
                      <a:pt x="1420466" y="251260"/>
                      <a:pt x="1419952" y="251775"/>
                    </a:cubicBezTo>
                    <a:cubicBezTo>
                      <a:pt x="1415494" y="253318"/>
                      <a:pt x="1413351" y="254132"/>
                      <a:pt x="1413522" y="254218"/>
                    </a:cubicBezTo>
                    <a:cubicBezTo>
                      <a:pt x="1413694" y="254304"/>
                      <a:pt x="1414637" y="252460"/>
                      <a:pt x="1416351" y="248689"/>
                    </a:cubicBezTo>
                    <a:cubicBezTo>
                      <a:pt x="1416694" y="247831"/>
                      <a:pt x="1417037" y="247188"/>
                      <a:pt x="1417380" y="246760"/>
                    </a:cubicBezTo>
                    <a:cubicBezTo>
                      <a:pt x="1417723" y="246331"/>
                      <a:pt x="1418152" y="245602"/>
                      <a:pt x="1418666" y="244574"/>
                    </a:cubicBezTo>
                    <a:cubicBezTo>
                      <a:pt x="1418837" y="243717"/>
                      <a:pt x="1419009" y="243202"/>
                      <a:pt x="1419180" y="243031"/>
                    </a:cubicBezTo>
                    <a:cubicBezTo>
                      <a:pt x="1419352" y="242688"/>
                      <a:pt x="1419609" y="242259"/>
                      <a:pt x="1419952" y="241745"/>
                    </a:cubicBezTo>
                    <a:cubicBezTo>
                      <a:pt x="1420295" y="241059"/>
                      <a:pt x="1420466" y="240502"/>
                      <a:pt x="1420466" y="240073"/>
                    </a:cubicBezTo>
                    <a:cubicBezTo>
                      <a:pt x="1420466" y="239645"/>
                      <a:pt x="1420723" y="239259"/>
                      <a:pt x="1421238" y="238916"/>
                    </a:cubicBezTo>
                    <a:cubicBezTo>
                      <a:pt x="1422266" y="237201"/>
                      <a:pt x="1423209" y="235358"/>
                      <a:pt x="1424067" y="233387"/>
                    </a:cubicBezTo>
                    <a:cubicBezTo>
                      <a:pt x="1424924" y="231415"/>
                      <a:pt x="1425867" y="229572"/>
                      <a:pt x="1426895" y="227857"/>
                    </a:cubicBezTo>
                    <a:cubicBezTo>
                      <a:pt x="1427581" y="226829"/>
                      <a:pt x="1427924" y="226100"/>
                      <a:pt x="1427924" y="225671"/>
                    </a:cubicBezTo>
                    <a:cubicBezTo>
                      <a:pt x="1427924" y="225243"/>
                      <a:pt x="1428267" y="224514"/>
                      <a:pt x="1428953" y="223485"/>
                    </a:cubicBezTo>
                    <a:cubicBezTo>
                      <a:pt x="1429124" y="223143"/>
                      <a:pt x="1429467" y="222414"/>
                      <a:pt x="1429982" y="221299"/>
                    </a:cubicBezTo>
                    <a:cubicBezTo>
                      <a:pt x="1430496" y="220185"/>
                      <a:pt x="1431010" y="219028"/>
                      <a:pt x="1431525" y="217828"/>
                    </a:cubicBezTo>
                    <a:cubicBezTo>
                      <a:pt x="1432039" y="216627"/>
                      <a:pt x="1432596" y="215470"/>
                      <a:pt x="1433196" y="214356"/>
                    </a:cubicBezTo>
                    <a:cubicBezTo>
                      <a:pt x="1433796" y="213241"/>
                      <a:pt x="1434182" y="212427"/>
                      <a:pt x="1434354" y="211913"/>
                    </a:cubicBezTo>
                    <a:lnTo>
                      <a:pt x="1436668" y="206255"/>
                    </a:lnTo>
                    <a:cubicBezTo>
                      <a:pt x="1437011" y="205397"/>
                      <a:pt x="1437268" y="204583"/>
                      <a:pt x="1437440" y="203812"/>
                    </a:cubicBezTo>
                    <a:cubicBezTo>
                      <a:pt x="1437611" y="203040"/>
                      <a:pt x="1437868" y="202054"/>
                      <a:pt x="1438211" y="200854"/>
                    </a:cubicBezTo>
                    <a:cubicBezTo>
                      <a:pt x="1438383" y="200340"/>
                      <a:pt x="1438597" y="199868"/>
                      <a:pt x="1438854" y="199440"/>
                    </a:cubicBezTo>
                    <a:cubicBezTo>
                      <a:pt x="1439111" y="199011"/>
                      <a:pt x="1439326" y="198539"/>
                      <a:pt x="1439497" y="198025"/>
                    </a:cubicBezTo>
                    <a:cubicBezTo>
                      <a:pt x="1439840" y="196996"/>
                      <a:pt x="1440269" y="195839"/>
                      <a:pt x="1440783" y="194553"/>
                    </a:cubicBezTo>
                    <a:cubicBezTo>
                      <a:pt x="1441297" y="193267"/>
                      <a:pt x="1441726" y="192196"/>
                      <a:pt x="1442069" y="191339"/>
                    </a:cubicBezTo>
                    <a:lnTo>
                      <a:pt x="1442326" y="190567"/>
                    </a:lnTo>
                    <a:lnTo>
                      <a:pt x="1442326" y="190053"/>
                    </a:lnTo>
                    <a:cubicBezTo>
                      <a:pt x="1443012" y="188853"/>
                      <a:pt x="1443526" y="187438"/>
                      <a:pt x="1443869" y="185809"/>
                    </a:cubicBezTo>
                    <a:cubicBezTo>
                      <a:pt x="1444212" y="184180"/>
                      <a:pt x="1444726" y="182509"/>
                      <a:pt x="1445412" y="180794"/>
                    </a:cubicBezTo>
                    <a:cubicBezTo>
                      <a:pt x="1445755" y="180280"/>
                      <a:pt x="1445884" y="180023"/>
                      <a:pt x="1445798" y="180023"/>
                    </a:cubicBezTo>
                    <a:cubicBezTo>
                      <a:pt x="1445712" y="180023"/>
                      <a:pt x="1445755" y="179680"/>
                      <a:pt x="1445926" y="178994"/>
                    </a:cubicBezTo>
                    <a:cubicBezTo>
                      <a:pt x="1445926" y="178651"/>
                      <a:pt x="1445969" y="178437"/>
                      <a:pt x="1446055" y="178351"/>
                    </a:cubicBezTo>
                    <a:cubicBezTo>
                      <a:pt x="1446141" y="178265"/>
                      <a:pt x="1446184" y="177965"/>
                      <a:pt x="1446184" y="177451"/>
                    </a:cubicBezTo>
                    <a:cubicBezTo>
                      <a:pt x="1446527" y="176422"/>
                      <a:pt x="1446784" y="175265"/>
                      <a:pt x="1446955" y="173979"/>
                    </a:cubicBezTo>
                    <a:cubicBezTo>
                      <a:pt x="1447126" y="172693"/>
                      <a:pt x="1447298" y="171365"/>
                      <a:pt x="1447469" y="169993"/>
                    </a:cubicBezTo>
                    <a:lnTo>
                      <a:pt x="1448498" y="165878"/>
                    </a:lnTo>
                    <a:cubicBezTo>
                      <a:pt x="1448841" y="164850"/>
                      <a:pt x="1448927" y="164549"/>
                      <a:pt x="1448755" y="164978"/>
                    </a:cubicBezTo>
                    <a:cubicBezTo>
                      <a:pt x="1448584" y="165407"/>
                      <a:pt x="1448498" y="165278"/>
                      <a:pt x="1448498" y="164592"/>
                    </a:cubicBezTo>
                    <a:lnTo>
                      <a:pt x="1448498" y="163821"/>
                    </a:lnTo>
                    <a:cubicBezTo>
                      <a:pt x="1448670" y="163478"/>
                      <a:pt x="1448798" y="163521"/>
                      <a:pt x="1448884" y="163949"/>
                    </a:cubicBezTo>
                    <a:cubicBezTo>
                      <a:pt x="1448970" y="164378"/>
                      <a:pt x="1449013" y="164164"/>
                      <a:pt x="1449013" y="163306"/>
                    </a:cubicBezTo>
                    <a:lnTo>
                      <a:pt x="1449013" y="160735"/>
                    </a:lnTo>
                    <a:cubicBezTo>
                      <a:pt x="1449013" y="159877"/>
                      <a:pt x="1448798" y="159406"/>
                      <a:pt x="1448370" y="159320"/>
                    </a:cubicBezTo>
                    <a:cubicBezTo>
                      <a:pt x="1447941" y="159235"/>
                      <a:pt x="1447984" y="158849"/>
                      <a:pt x="1448498" y="158163"/>
                    </a:cubicBezTo>
                    <a:cubicBezTo>
                      <a:pt x="1448841" y="157134"/>
                      <a:pt x="1449141" y="156448"/>
                      <a:pt x="1449398" y="156106"/>
                    </a:cubicBezTo>
                    <a:cubicBezTo>
                      <a:pt x="1449655" y="155763"/>
                      <a:pt x="1449098" y="154991"/>
                      <a:pt x="1447727" y="153791"/>
                    </a:cubicBezTo>
                    <a:cubicBezTo>
                      <a:pt x="1447384" y="153448"/>
                      <a:pt x="1446912" y="153019"/>
                      <a:pt x="1446312" y="152505"/>
                    </a:cubicBezTo>
                    <a:cubicBezTo>
                      <a:pt x="1445712" y="151991"/>
                      <a:pt x="1445155" y="151305"/>
                      <a:pt x="1444641" y="150448"/>
                    </a:cubicBezTo>
                    <a:cubicBezTo>
                      <a:pt x="1443955" y="149590"/>
                      <a:pt x="1443912" y="149548"/>
                      <a:pt x="1444512" y="150319"/>
                    </a:cubicBezTo>
                    <a:cubicBezTo>
                      <a:pt x="1445112" y="151091"/>
                      <a:pt x="1445069" y="151048"/>
                      <a:pt x="1444383" y="150191"/>
                    </a:cubicBezTo>
                    <a:lnTo>
                      <a:pt x="1443098" y="148647"/>
                    </a:lnTo>
                    <a:cubicBezTo>
                      <a:pt x="1442583" y="147447"/>
                      <a:pt x="1442197" y="146933"/>
                      <a:pt x="1441940" y="147104"/>
                    </a:cubicBezTo>
                    <a:cubicBezTo>
                      <a:pt x="1441683" y="147276"/>
                      <a:pt x="1441211" y="146590"/>
                      <a:pt x="1440526" y="145047"/>
                    </a:cubicBezTo>
                    <a:lnTo>
                      <a:pt x="1440269" y="143761"/>
                    </a:lnTo>
                    <a:cubicBezTo>
                      <a:pt x="1440097" y="143247"/>
                      <a:pt x="1439968" y="142904"/>
                      <a:pt x="1439883" y="142732"/>
                    </a:cubicBezTo>
                    <a:cubicBezTo>
                      <a:pt x="1439797" y="142561"/>
                      <a:pt x="1439326" y="142390"/>
                      <a:pt x="1438468" y="142218"/>
                    </a:cubicBezTo>
                    <a:lnTo>
                      <a:pt x="1438983" y="138875"/>
                    </a:lnTo>
                    <a:cubicBezTo>
                      <a:pt x="1439154" y="138018"/>
                      <a:pt x="1439197" y="137546"/>
                      <a:pt x="1439111" y="137460"/>
                    </a:cubicBezTo>
                    <a:cubicBezTo>
                      <a:pt x="1439026" y="137375"/>
                      <a:pt x="1438983" y="136817"/>
                      <a:pt x="1438983" y="135789"/>
                    </a:cubicBezTo>
                    <a:cubicBezTo>
                      <a:pt x="1438983" y="134417"/>
                      <a:pt x="1439326" y="133346"/>
                      <a:pt x="1440011" y="132574"/>
                    </a:cubicBezTo>
                    <a:cubicBezTo>
                      <a:pt x="1440697" y="131803"/>
                      <a:pt x="1441469" y="131160"/>
                      <a:pt x="1442326" y="130645"/>
                    </a:cubicBezTo>
                    <a:cubicBezTo>
                      <a:pt x="1443183" y="129788"/>
                      <a:pt x="1443740" y="129359"/>
                      <a:pt x="1443998" y="129359"/>
                    </a:cubicBezTo>
                    <a:cubicBezTo>
                      <a:pt x="1444255" y="129359"/>
                      <a:pt x="1444555" y="129102"/>
                      <a:pt x="1444898" y="128588"/>
                    </a:cubicBezTo>
                    <a:cubicBezTo>
                      <a:pt x="1445583" y="127731"/>
                      <a:pt x="1445841" y="127345"/>
                      <a:pt x="1445669" y="127431"/>
                    </a:cubicBezTo>
                    <a:cubicBezTo>
                      <a:pt x="1445498" y="127516"/>
                      <a:pt x="1445926" y="127473"/>
                      <a:pt x="1446955" y="127302"/>
                    </a:cubicBezTo>
                    <a:cubicBezTo>
                      <a:pt x="1447984" y="127131"/>
                      <a:pt x="1448327" y="127088"/>
                      <a:pt x="1447984" y="127173"/>
                    </a:cubicBezTo>
                    <a:cubicBezTo>
                      <a:pt x="1447641" y="127259"/>
                      <a:pt x="1447727" y="127045"/>
                      <a:pt x="1448241" y="126530"/>
                    </a:cubicBezTo>
                    <a:cubicBezTo>
                      <a:pt x="1449098" y="126188"/>
                      <a:pt x="1449484" y="126273"/>
                      <a:pt x="1449398" y="126788"/>
                    </a:cubicBezTo>
                    <a:cubicBezTo>
                      <a:pt x="1449313" y="127302"/>
                      <a:pt x="1449270" y="127045"/>
                      <a:pt x="1449270" y="126016"/>
                    </a:cubicBezTo>
                    <a:cubicBezTo>
                      <a:pt x="1449270" y="125159"/>
                      <a:pt x="1449141" y="124730"/>
                      <a:pt x="1448884" y="124730"/>
                    </a:cubicBezTo>
                    <a:cubicBezTo>
                      <a:pt x="1448627" y="124730"/>
                      <a:pt x="1448670" y="124302"/>
                      <a:pt x="1449013" y="123444"/>
                    </a:cubicBezTo>
                    <a:cubicBezTo>
                      <a:pt x="1449013" y="122416"/>
                      <a:pt x="1449141" y="121858"/>
                      <a:pt x="1449398" y="121773"/>
                    </a:cubicBezTo>
                    <a:cubicBezTo>
                      <a:pt x="1449655" y="121687"/>
                      <a:pt x="1449698" y="120615"/>
                      <a:pt x="1449527" y="118558"/>
                    </a:cubicBezTo>
                    <a:lnTo>
                      <a:pt x="1449270" y="118044"/>
                    </a:lnTo>
                    <a:cubicBezTo>
                      <a:pt x="1448927" y="116844"/>
                      <a:pt x="1448841" y="116201"/>
                      <a:pt x="1449013" y="116115"/>
                    </a:cubicBezTo>
                    <a:cubicBezTo>
                      <a:pt x="1449184" y="116029"/>
                      <a:pt x="1449270" y="115558"/>
                      <a:pt x="1449270" y="114700"/>
                    </a:cubicBezTo>
                    <a:cubicBezTo>
                      <a:pt x="1449270" y="113500"/>
                      <a:pt x="1449227" y="112772"/>
                      <a:pt x="1449141" y="112514"/>
                    </a:cubicBezTo>
                    <a:cubicBezTo>
                      <a:pt x="1449055" y="112257"/>
                      <a:pt x="1449184" y="111786"/>
                      <a:pt x="1449527" y="111100"/>
                    </a:cubicBezTo>
                    <a:cubicBezTo>
                      <a:pt x="1450041" y="110071"/>
                      <a:pt x="1450170" y="109514"/>
                      <a:pt x="1449913" y="109428"/>
                    </a:cubicBezTo>
                    <a:cubicBezTo>
                      <a:pt x="1449655" y="109343"/>
                      <a:pt x="1449527" y="109043"/>
                      <a:pt x="1449527" y="108528"/>
                    </a:cubicBezTo>
                    <a:cubicBezTo>
                      <a:pt x="1449527" y="106814"/>
                      <a:pt x="1449570" y="105656"/>
                      <a:pt x="1449655" y="105056"/>
                    </a:cubicBezTo>
                    <a:cubicBezTo>
                      <a:pt x="1449741" y="104456"/>
                      <a:pt x="1450213" y="103556"/>
                      <a:pt x="1451070" y="102356"/>
                    </a:cubicBezTo>
                    <a:lnTo>
                      <a:pt x="1451584" y="101327"/>
                    </a:lnTo>
                    <a:cubicBezTo>
                      <a:pt x="1452099" y="100299"/>
                      <a:pt x="1452742" y="99741"/>
                      <a:pt x="1453513" y="99656"/>
                    </a:cubicBezTo>
                    <a:cubicBezTo>
                      <a:pt x="1454285" y="99570"/>
                      <a:pt x="1455185" y="99441"/>
                      <a:pt x="1456213" y="99270"/>
                    </a:cubicBezTo>
                    <a:cubicBezTo>
                      <a:pt x="1457413" y="99098"/>
                      <a:pt x="1457885" y="98927"/>
                      <a:pt x="1457628" y="98756"/>
                    </a:cubicBezTo>
                    <a:cubicBezTo>
                      <a:pt x="1457371" y="98584"/>
                      <a:pt x="1458099" y="98841"/>
                      <a:pt x="1459814" y="99527"/>
                    </a:cubicBezTo>
                    <a:lnTo>
                      <a:pt x="1462900" y="101327"/>
                    </a:lnTo>
                    <a:cubicBezTo>
                      <a:pt x="1463757" y="101670"/>
                      <a:pt x="1463843" y="101713"/>
                      <a:pt x="1463157" y="101456"/>
                    </a:cubicBezTo>
                    <a:cubicBezTo>
                      <a:pt x="1462471" y="101199"/>
                      <a:pt x="1462386" y="101242"/>
                      <a:pt x="1462900" y="101584"/>
                    </a:cubicBezTo>
                    <a:cubicBezTo>
                      <a:pt x="1463243" y="101927"/>
                      <a:pt x="1463543" y="102356"/>
                      <a:pt x="1463800" y="102870"/>
                    </a:cubicBezTo>
                    <a:cubicBezTo>
                      <a:pt x="1464057" y="103385"/>
                      <a:pt x="1464443" y="103813"/>
                      <a:pt x="1464957" y="104156"/>
                    </a:cubicBezTo>
                    <a:cubicBezTo>
                      <a:pt x="1465986" y="105185"/>
                      <a:pt x="1466543" y="105956"/>
                      <a:pt x="1466629" y="106471"/>
                    </a:cubicBezTo>
                    <a:cubicBezTo>
                      <a:pt x="1466715" y="106985"/>
                      <a:pt x="1467358" y="107414"/>
                      <a:pt x="1468558" y="107757"/>
                    </a:cubicBezTo>
                    <a:lnTo>
                      <a:pt x="1468558" y="108785"/>
                    </a:lnTo>
                    <a:cubicBezTo>
                      <a:pt x="1469415" y="108957"/>
                      <a:pt x="1469844" y="109171"/>
                      <a:pt x="1469844" y="109428"/>
                    </a:cubicBezTo>
                    <a:cubicBezTo>
                      <a:pt x="1469844" y="109685"/>
                      <a:pt x="1469929" y="110157"/>
                      <a:pt x="1470101" y="110843"/>
                    </a:cubicBezTo>
                    <a:cubicBezTo>
                      <a:pt x="1470444" y="111871"/>
                      <a:pt x="1470744" y="112472"/>
                      <a:pt x="1471001" y="112643"/>
                    </a:cubicBezTo>
                    <a:cubicBezTo>
                      <a:pt x="1471258" y="112814"/>
                      <a:pt x="1471730" y="113500"/>
                      <a:pt x="1472415" y="114700"/>
                    </a:cubicBezTo>
                    <a:cubicBezTo>
                      <a:pt x="1473444" y="116415"/>
                      <a:pt x="1473830" y="117186"/>
                      <a:pt x="1473573" y="117015"/>
                    </a:cubicBezTo>
                    <a:cubicBezTo>
                      <a:pt x="1473316" y="116844"/>
                      <a:pt x="1473358" y="117272"/>
                      <a:pt x="1473701" y="118301"/>
                    </a:cubicBezTo>
                    <a:cubicBezTo>
                      <a:pt x="1475073" y="119158"/>
                      <a:pt x="1476573" y="118944"/>
                      <a:pt x="1478202" y="117658"/>
                    </a:cubicBezTo>
                    <a:cubicBezTo>
                      <a:pt x="1479831" y="116372"/>
                      <a:pt x="1480816" y="115215"/>
                      <a:pt x="1481159" y="114186"/>
                    </a:cubicBezTo>
                    <a:cubicBezTo>
                      <a:pt x="1481674" y="113843"/>
                      <a:pt x="1481931" y="113457"/>
                      <a:pt x="1481931" y="113029"/>
                    </a:cubicBezTo>
                    <a:cubicBezTo>
                      <a:pt x="1481931" y="112600"/>
                      <a:pt x="1482188" y="112214"/>
                      <a:pt x="1482702" y="111871"/>
                    </a:cubicBezTo>
                    <a:cubicBezTo>
                      <a:pt x="1483045" y="111357"/>
                      <a:pt x="1483517" y="110543"/>
                      <a:pt x="1484117" y="109428"/>
                    </a:cubicBezTo>
                    <a:cubicBezTo>
                      <a:pt x="1484717" y="108314"/>
                      <a:pt x="1485317" y="107199"/>
                      <a:pt x="1485917" y="106085"/>
                    </a:cubicBezTo>
                    <a:cubicBezTo>
                      <a:pt x="1486517" y="104971"/>
                      <a:pt x="1487117" y="104028"/>
                      <a:pt x="1487717" y="103256"/>
                    </a:cubicBezTo>
                    <a:cubicBezTo>
                      <a:pt x="1488317" y="102485"/>
                      <a:pt x="1488703" y="101970"/>
                      <a:pt x="1488875" y="101713"/>
                    </a:cubicBezTo>
                    <a:cubicBezTo>
                      <a:pt x="1489046" y="101456"/>
                      <a:pt x="1489132" y="100984"/>
                      <a:pt x="1489132" y="100299"/>
                    </a:cubicBezTo>
                    <a:cubicBezTo>
                      <a:pt x="1489132" y="99613"/>
                      <a:pt x="1489303" y="99098"/>
                      <a:pt x="1489646" y="98756"/>
                    </a:cubicBezTo>
                    <a:lnTo>
                      <a:pt x="1494532" y="88211"/>
                    </a:lnTo>
                    <a:cubicBezTo>
                      <a:pt x="1495047" y="87697"/>
                      <a:pt x="1495561" y="86711"/>
                      <a:pt x="1496076" y="85254"/>
                    </a:cubicBezTo>
                    <a:cubicBezTo>
                      <a:pt x="1496590" y="83797"/>
                      <a:pt x="1497018" y="82639"/>
                      <a:pt x="1497361" y="81782"/>
                    </a:cubicBezTo>
                    <a:cubicBezTo>
                      <a:pt x="1497361" y="81611"/>
                      <a:pt x="1497490" y="81396"/>
                      <a:pt x="1497747" y="81139"/>
                    </a:cubicBezTo>
                    <a:cubicBezTo>
                      <a:pt x="1498004" y="80882"/>
                      <a:pt x="1498133" y="80582"/>
                      <a:pt x="1498133" y="80239"/>
                    </a:cubicBezTo>
                    <a:cubicBezTo>
                      <a:pt x="1497276" y="79039"/>
                      <a:pt x="1496633" y="78439"/>
                      <a:pt x="1496204" y="78439"/>
                    </a:cubicBezTo>
                    <a:cubicBezTo>
                      <a:pt x="1495776" y="78439"/>
                      <a:pt x="1495133" y="78010"/>
                      <a:pt x="1494275" y="77153"/>
                    </a:cubicBezTo>
                    <a:cubicBezTo>
                      <a:pt x="1492389" y="75953"/>
                      <a:pt x="1490546" y="75353"/>
                      <a:pt x="1488746" y="75353"/>
                    </a:cubicBezTo>
                    <a:cubicBezTo>
                      <a:pt x="1486946" y="75353"/>
                      <a:pt x="1485317" y="75610"/>
                      <a:pt x="1483860" y="76124"/>
                    </a:cubicBezTo>
                    <a:cubicBezTo>
                      <a:pt x="1482402" y="76638"/>
                      <a:pt x="1480859" y="77324"/>
                      <a:pt x="1479231" y="78182"/>
                    </a:cubicBezTo>
                    <a:cubicBezTo>
                      <a:pt x="1477602" y="79039"/>
                      <a:pt x="1475759" y="79553"/>
                      <a:pt x="1473701" y="79725"/>
                    </a:cubicBezTo>
                    <a:lnTo>
                      <a:pt x="1469072" y="82039"/>
                    </a:lnTo>
                    <a:cubicBezTo>
                      <a:pt x="1468729" y="82554"/>
                      <a:pt x="1468258" y="83239"/>
                      <a:pt x="1467658" y="84097"/>
                    </a:cubicBezTo>
                    <a:cubicBezTo>
                      <a:pt x="1467058" y="84954"/>
                      <a:pt x="1466329" y="85640"/>
                      <a:pt x="1465472" y="86154"/>
                    </a:cubicBezTo>
                    <a:cubicBezTo>
                      <a:pt x="1464957" y="86497"/>
                      <a:pt x="1464400" y="87011"/>
                      <a:pt x="1463800" y="87697"/>
                    </a:cubicBezTo>
                    <a:cubicBezTo>
                      <a:pt x="1463200" y="88383"/>
                      <a:pt x="1462471" y="88983"/>
                      <a:pt x="1461614" y="89497"/>
                    </a:cubicBezTo>
                    <a:cubicBezTo>
                      <a:pt x="1461100" y="89497"/>
                      <a:pt x="1460585" y="89669"/>
                      <a:pt x="1460071" y="90012"/>
                    </a:cubicBezTo>
                    <a:cubicBezTo>
                      <a:pt x="1459728" y="90354"/>
                      <a:pt x="1459300" y="90697"/>
                      <a:pt x="1458785" y="91040"/>
                    </a:cubicBezTo>
                    <a:cubicBezTo>
                      <a:pt x="1458271" y="91383"/>
                      <a:pt x="1457842" y="91983"/>
                      <a:pt x="1457499" y="92841"/>
                    </a:cubicBezTo>
                    <a:cubicBezTo>
                      <a:pt x="1457156" y="93183"/>
                      <a:pt x="1456642" y="93655"/>
                      <a:pt x="1455956" y="94255"/>
                    </a:cubicBezTo>
                    <a:cubicBezTo>
                      <a:pt x="1455270" y="94855"/>
                      <a:pt x="1454670" y="95498"/>
                      <a:pt x="1454156" y="96184"/>
                    </a:cubicBezTo>
                    <a:cubicBezTo>
                      <a:pt x="1452442" y="98584"/>
                      <a:pt x="1450427" y="99613"/>
                      <a:pt x="1448112" y="99270"/>
                    </a:cubicBezTo>
                    <a:cubicBezTo>
                      <a:pt x="1445798" y="98927"/>
                      <a:pt x="1444555" y="97898"/>
                      <a:pt x="1444383" y="96184"/>
                    </a:cubicBezTo>
                    <a:cubicBezTo>
                      <a:pt x="1443869" y="96012"/>
                      <a:pt x="1443569" y="95969"/>
                      <a:pt x="1443483" y="96055"/>
                    </a:cubicBezTo>
                    <a:cubicBezTo>
                      <a:pt x="1443397" y="96141"/>
                      <a:pt x="1443183" y="95927"/>
                      <a:pt x="1442840" y="95412"/>
                    </a:cubicBezTo>
                    <a:cubicBezTo>
                      <a:pt x="1442840" y="94384"/>
                      <a:pt x="1442669" y="93398"/>
                      <a:pt x="1442326" y="92455"/>
                    </a:cubicBezTo>
                    <a:cubicBezTo>
                      <a:pt x="1441983" y="91512"/>
                      <a:pt x="1441812" y="90783"/>
                      <a:pt x="1441812" y="90269"/>
                    </a:cubicBezTo>
                    <a:cubicBezTo>
                      <a:pt x="1441812" y="89412"/>
                      <a:pt x="1441854" y="88940"/>
                      <a:pt x="1441940" y="88854"/>
                    </a:cubicBezTo>
                    <a:cubicBezTo>
                      <a:pt x="1442026" y="88769"/>
                      <a:pt x="1442069" y="88554"/>
                      <a:pt x="1442069" y="88211"/>
                    </a:cubicBezTo>
                    <a:cubicBezTo>
                      <a:pt x="1441897" y="87697"/>
                      <a:pt x="1441854" y="87568"/>
                      <a:pt x="1441940" y="87826"/>
                    </a:cubicBezTo>
                    <a:cubicBezTo>
                      <a:pt x="1442026" y="88083"/>
                      <a:pt x="1441983" y="87868"/>
                      <a:pt x="1441812" y="87183"/>
                    </a:cubicBezTo>
                    <a:cubicBezTo>
                      <a:pt x="1441297" y="87697"/>
                      <a:pt x="1441040" y="88126"/>
                      <a:pt x="1441040" y="88469"/>
                    </a:cubicBezTo>
                    <a:cubicBezTo>
                      <a:pt x="1440697" y="89497"/>
                      <a:pt x="1440183" y="90483"/>
                      <a:pt x="1439497" y="91426"/>
                    </a:cubicBezTo>
                    <a:cubicBezTo>
                      <a:pt x="1438811" y="92369"/>
                      <a:pt x="1438297" y="93269"/>
                      <a:pt x="1437954" y="94126"/>
                    </a:cubicBezTo>
                    <a:lnTo>
                      <a:pt x="1436668" y="96441"/>
                    </a:lnTo>
                    <a:cubicBezTo>
                      <a:pt x="1435811" y="98327"/>
                      <a:pt x="1435168" y="99999"/>
                      <a:pt x="1434739" y="101456"/>
                    </a:cubicBezTo>
                    <a:cubicBezTo>
                      <a:pt x="1434311" y="102913"/>
                      <a:pt x="1433753" y="104156"/>
                      <a:pt x="1433068" y="105185"/>
                    </a:cubicBezTo>
                    <a:lnTo>
                      <a:pt x="1431782" y="107757"/>
                    </a:lnTo>
                    <a:lnTo>
                      <a:pt x="1431782" y="108528"/>
                    </a:lnTo>
                    <a:lnTo>
                      <a:pt x="1428953" y="115215"/>
                    </a:lnTo>
                    <a:cubicBezTo>
                      <a:pt x="1428610" y="116243"/>
                      <a:pt x="1428224" y="117186"/>
                      <a:pt x="1427796" y="118044"/>
                    </a:cubicBezTo>
                    <a:cubicBezTo>
                      <a:pt x="1427367" y="118901"/>
                      <a:pt x="1426981" y="119758"/>
                      <a:pt x="1426638" y="120615"/>
                    </a:cubicBezTo>
                    <a:lnTo>
                      <a:pt x="1425352" y="122930"/>
                    </a:lnTo>
                    <a:cubicBezTo>
                      <a:pt x="1425010" y="123273"/>
                      <a:pt x="1424795" y="123616"/>
                      <a:pt x="1424710" y="123959"/>
                    </a:cubicBezTo>
                    <a:cubicBezTo>
                      <a:pt x="1424624" y="124302"/>
                      <a:pt x="1424409" y="124644"/>
                      <a:pt x="1424067" y="124987"/>
                    </a:cubicBezTo>
                    <a:cubicBezTo>
                      <a:pt x="1424067" y="125330"/>
                      <a:pt x="1423981" y="125759"/>
                      <a:pt x="1423809" y="126273"/>
                    </a:cubicBezTo>
                    <a:lnTo>
                      <a:pt x="1422266" y="130902"/>
                    </a:lnTo>
                    <a:lnTo>
                      <a:pt x="1422009" y="131417"/>
                    </a:lnTo>
                    <a:lnTo>
                      <a:pt x="1419695" y="137846"/>
                    </a:lnTo>
                    <a:cubicBezTo>
                      <a:pt x="1419523" y="138189"/>
                      <a:pt x="1419395" y="138446"/>
                      <a:pt x="1419309" y="138618"/>
                    </a:cubicBezTo>
                    <a:cubicBezTo>
                      <a:pt x="1419223" y="138789"/>
                      <a:pt x="1419094" y="139046"/>
                      <a:pt x="1418923" y="139389"/>
                    </a:cubicBezTo>
                    <a:cubicBezTo>
                      <a:pt x="1418752" y="140246"/>
                      <a:pt x="1418837" y="140889"/>
                      <a:pt x="1419180" y="141318"/>
                    </a:cubicBezTo>
                    <a:cubicBezTo>
                      <a:pt x="1419523" y="141747"/>
                      <a:pt x="1419523" y="142475"/>
                      <a:pt x="1419180" y="143504"/>
                    </a:cubicBezTo>
                    <a:cubicBezTo>
                      <a:pt x="1419009" y="144533"/>
                      <a:pt x="1419052" y="145218"/>
                      <a:pt x="1419309" y="145561"/>
                    </a:cubicBezTo>
                    <a:cubicBezTo>
                      <a:pt x="1419566" y="145904"/>
                      <a:pt x="1419523" y="146504"/>
                      <a:pt x="1419180" y="147362"/>
                    </a:cubicBezTo>
                    <a:cubicBezTo>
                      <a:pt x="1418837" y="149076"/>
                      <a:pt x="1418237" y="151048"/>
                      <a:pt x="1417380" y="153277"/>
                    </a:cubicBezTo>
                    <a:cubicBezTo>
                      <a:pt x="1417209" y="153620"/>
                      <a:pt x="1416994" y="154177"/>
                      <a:pt x="1416737" y="154948"/>
                    </a:cubicBezTo>
                    <a:cubicBezTo>
                      <a:pt x="1416480" y="155720"/>
                      <a:pt x="1416351" y="156277"/>
                      <a:pt x="1416351" y="156620"/>
                    </a:cubicBezTo>
                    <a:lnTo>
                      <a:pt x="1416351" y="157391"/>
                    </a:lnTo>
                    <a:cubicBezTo>
                      <a:pt x="1416351" y="157906"/>
                      <a:pt x="1415751" y="158506"/>
                      <a:pt x="1414551" y="159192"/>
                    </a:cubicBezTo>
                    <a:lnTo>
                      <a:pt x="1413522" y="159963"/>
                    </a:lnTo>
                    <a:cubicBezTo>
                      <a:pt x="1412494" y="161163"/>
                      <a:pt x="1412065" y="161592"/>
                      <a:pt x="1412236" y="161249"/>
                    </a:cubicBezTo>
                    <a:cubicBezTo>
                      <a:pt x="1412408" y="160906"/>
                      <a:pt x="1412151" y="160820"/>
                      <a:pt x="1411465" y="160992"/>
                    </a:cubicBezTo>
                    <a:cubicBezTo>
                      <a:pt x="1411122" y="161163"/>
                      <a:pt x="1410908" y="161378"/>
                      <a:pt x="1410822" y="161635"/>
                    </a:cubicBezTo>
                    <a:cubicBezTo>
                      <a:pt x="1410736" y="161892"/>
                      <a:pt x="1410436" y="162192"/>
                      <a:pt x="1409922" y="162535"/>
                    </a:cubicBezTo>
                    <a:lnTo>
                      <a:pt x="1409408" y="162535"/>
                    </a:lnTo>
                    <a:cubicBezTo>
                      <a:pt x="1408036" y="162878"/>
                      <a:pt x="1407307" y="163135"/>
                      <a:pt x="1407221" y="163306"/>
                    </a:cubicBezTo>
                    <a:cubicBezTo>
                      <a:pt x="1407136" y="163478"/>
                      <a:pt x="1406750" y="163821"/>
                      <a:pt x="1406064" y="164335"/>
                    </a:cubicBezTo>
                    <a:cubicBezTo>
                      <a:pt x="1405207" y="164678"/>
                      <a:pt x="1404350" y="164807"/>
                      <a:pt x="1403493" y="164721"/>
                    </a:cubicBezTo>
                    <a:cubicBezTo>
                      <a:pt x="1402635" y="164635"/>
                      <a:pt x="1402207" y="165107"/>
                      <a:pt x="1402207" y="166135"/>
                    </a:cubicBezTo>
                    <a:cubicBezTo>
                      <a:pt x="1402207" y="166650"/>
                      <a:pt x="1402292" y="166778"/>
                      <a:pt x="1402464" y="166521"/>
                    </a:cubicBezTo>
                    <a:cubicBezTo>
                      <a:pt x="1402635" y="166264"/>
                      <a:pt x="1402721" y="166650"/>
                      <a:pt x="1402721" y="167678"/>
                    </a:cubicBezTo>
                    <a:lnTo>
                      <a:pt x="1402721" y="174108"/>
                    </a:lnTo>
                    <a:cubicBezTo>
                      <a:pt x="1402378" y="175651"/>
                      <a:pt x="1402292" y="176765"/>
                      <a:pt x="1402464" y="177451"/>
                    </a:cubicBezTo>
                    <a:cubicBezTo>
                      <a:pt x="1402635" y="178137"/>
                      <a:pt x="1402721" y="179080"/>
                      <a:pt x="1402721" y="180280"/>
                    </a:cubicBezTo>
                    <a:lnTo>
                      <a:pt x="1402978" y="184652"/>
                    </a:lnTo>
                    <a:cubicBezTo>
                      <a:pt x="1402807" y="185681"/>
                      <a:pt x="1402807" y="186752"/>
                      <a:pt x="1402978" y="187867"/>
                    </a:cubicBezTo>
                    <a:cubicBezTo>
                      <a:pt x="1403150" y="188981"/>
                      <a:pt x="1403235" y="189967"/>
                      <a:pt x="1403235" y="190824"/>
                    </a:cubicBezTo>
                    <a:lnTo>
                      <a:pt x="1402978" y="191853"/>
                    </a:lnTo>
                    <a:cubicBezTo>
                      <a:pt x="1402978" y="192882"/>
                      <a:pt x="1403064" y="193696"/>
                      <a:pt x="1403235" y="194296"/>
                    </a:cubicBezTo>
                    <a:cubicBezTo>
                      <a:pt x="1403407" y="194896"/>
                      <a:pt x="1403407" y="195711"/>
                      <a:pt x="1403235" y="196739"/>
                    </a:cubicBezTo>
                    <a:cubicBezTo>
                      <a:pt x="1403064" y="197939"/>
                      <a:pt x="1403064" y="198882"/>
                      <a:pt x="1403235" y="199568"/>
                    </a:cubicBezTo>
                    <a:cubicBezTo>
                      <a:pt x="1403407" y="201111"/>
                      <a:pt x="1403407" y="202740"/>
                      <a:pt x="1403235" y="204454"/>
                    </a:cubicBezTo>
                    <a:cubicBezTo>
                      <a:pt x="1403064" y="206169"/>
                      <a:pt x="1403150" y="207883"/>
                      <a:pt x="1403493" y="209598"/>
                    </a:cubicBezTo>
                    <a:cubicBezTo>
                      <a:pt x="1404178" y="211998"/>
                      <a:pt x="1404307" y="214141"/>
                      <a:pt x="1403878" y="216027"/>
                    </a:cubicBezTo>
                    <a:cubicBezTo>
                      <a:pt x="1403450" y="217913"/>
                      <a:pt x="1403321" y="220056"/>
                      <a:pt x="1403493" y="222457"/>
                    </a:cubicBezTo>
                    <a:lnTo>
                      <a:pt x="1404007" y="224771"/>
                    </a:lnTo>
                    <a:cubicBezTo>
                      <a:pt x="1404007" y="225457"/>
                      <a:pt x="1403921" y="225629"/>
                      <a:pt x="1403750" y="225286"/>
                    </a:cubicBezTo>
                    <a:cubicBezTo>
                      <a:pt x="1403578" y="224943"/>
                      <a:pt x="1403493" y="225114"/>
                      <a:pt x="1403493" y="225800"/>
                    </a:cubicBezTo>
                    <a:cubicBezTo>
                      <a:pt x="1403493" y="226314"/>
                      <a:pt x="1403235" y="227214"/>
                      <a:pt x="1402721" y="228500"/>
                    </a:cubicBezTo>
                    <a:cubicBezTo>
                      <a:pt x="1402207" y="229786"/>
                      <a:pt x="1401564" y="231115"/>
                      <a:pt x="1400792" y="232487"/>
                    </a:cubicBezTo>
                    <a:cubicBezTo>
                      <a:pt x="1400021" y="233858"/>
                      <a:pt x="1399292" y="235187"/>
                      <a:pt x="1398606" y="236473"/>
                    </a:cubicBezTo>
                    <a:cubicBezTo>
                      <a:pt x="1397920" y="237759"/>
                      <a:pt x="1397320" y="238573"/>
                      <a:pt x="1396806" y="238916"/>
                    </a:cubicBezTo>
                    <a:cubicBezTo>
                      <a:pt x="1396463" y="239430"/>
                      <a:pt x="1395992" y="239902"/>
                      <a:pt x="1395392" y="240330"/>
                    </a:cubicBezTo>
                    <a:cubicBezTo>
                      <a:pt x="1394791" y="240759"/>
                      <a:pt x="1394234" y="241402"/>
                      <a:pt x="1393720" y="242259"/>
                    </a:cubicBezTo>
                    <a:cubicBezTo>
                      <a:pt x="1393377" y="243288"/>
                      <a:pt x="1393205" y="243845"/>
                      <a:pt x="1393205" y="243931"/>
                    </a:cubicBezTo>
                    <a:cubicBezTo>
                      <a:pt x="1393205" y="244017"/>
                      <a:pt x="1392348" y="244317"/>
                      <a:pt x="1390634" y="244831"/>
                    </a:cubicBezTo>
                    <a:lnTo>
                      <a:pt x="1388062" y="246117"/>
                    </a:lnTo>
                    <a:cubicBezTo>
                      <a:pt x="1387376" y="246288"/>
                      <a:pt x="1386905" y="246631"/>
                      <a:pt x="1386648" y="247146"/>
                    </a:cubicBezTo>
                    <a:cubicBezTo>
                      <a:pt x="1386390" y="247660"/>
                      <a:pt x="1385833" y="248003"/>
                      <a:pt x="1384976" y="248174"/>
                    </a:cubicBezTo>
                    <a:cubicBezTo>
                      <a:pt x="1384976" y="248003"/>
                      <a:pt x="1384805" y="247660"/>
                      <a:pt x="1384462" y="247146"/>
                    </a:cubicBezTo>
                    <a:lnTo>
                      <a:pt x="1382918" y="243031"/>
                    </a:lnTo>
                    <a:cubicBezTo>
                      <a:pt x="1382747" y="242688"/>
                      <a:pt x="1382704" y="242516"/>
                      <a:pt x="1382790" y="242516"/>
                    </a:cubicBezTo>
                    <a:cubicBezTo>
                      <a:pt x="1382876" y="242516"/>
                      <a:pt x="1382661" y="242431"/>
                      <a:pt x="1382147" y="242259"/>
                    </a:cubicBezTo>
                    <a:cubicBezTo>
                      <a:pt x="1382147" y="240545"/>
                      <a:pt x="1382190" y="239602"/>
                      <a:pt x="1382276" y="239430"/>
                    </a:cubicBezTo>
                    <a:cubicBezTo>
                      <a:pt x="1382361" y="239259"/>
                      <a:pt x="1382061" y="238659"/>
                      <a:pt x="1381375" y="237630"/>
                    </a:cubicBezTo>
                    <a:lnTo>
                      <a:pt x="1381890" y="235316"/>
                    </a:lnTo>
                    <a:lnTo>
                      <a:pt x="1382147" y="235058"/>
                    </a:lnTo>
                    <a:cubicBezTo>
                      <a:pt x="1382147" y="232829"/>
                      <a:pt x="1381804" y="231115"/>
                      <a:pt x="1381118" y="229915"/>
                    </a:cubicBezTo>
                    <a:lnTo>
                      <a:pt x="1380090" y="227857"/>
                    </a:lnTo>
                    <a:lnTo>
                      <a:pt x="1376489" y="223485"/>
                    </a:lnTo>
                    <a:cubicBezTo>
                      <a:pt x="1375461" y="222457"/>
                      <a:pt x="1373917" y="221214"/>
                      <a:pt x="1371860" y="219756"/>
                    </a:cubicBezTo>
                    <a:cubicBezTo>
                      <a:pt x="1369803" y="218299"/>
                      <a:pt x="1368088" y="217228"/>
                      <a:pt x="1366717" y="216542"/>
                    </a:cubicBezTo>
                    <a:cubicBezTo>
                      <a:pt x="1366374" y="216370"/>
                      <a:pt x="1366159" y="216199"/>
                      <a:pt x="1366074" y="216027"/>
                    </a:cubicBezTo>
                    <a:cubicBezTo>
                      <a:pt x="1365988" y="215856"/>
                      <a:pt x="1365688" y="215684"/>
                      <a:pt x="1365173" y="215513"/>
                    </a:cubicBezTo>
                    <a:cubicBezTo>
                      <a:pt x="1364145" y="214827"/>
                      <a:pt x="1363245" y="214270"/>
                      <a:pt x="1362473" y="213841"/>
                    </a:cubicBezTo>
                    <a:cubicBezTo>
                      <a:pt x="1361702" y="213413"/>
                      <a:pt x="1361230" y="212598"/>
                      <a:pt x="1361059" y="211398"/>
                    </a:cubicBezTo>
                    <a:cubicBezTo>
                      <a:pt x="1359687" y="211398"/>
                      <a:pt x="1358958" y="211184"/>
                      <a:pt x="1358873" y="210755"/>
                    </a:cubicBezTo>
                    <a:cubicBezTo>
                      <a:pt x="1358787" y="210327"/>
                      <a:pt x="1358744" y="209341"/>
                      <a:pt x="1358744" y="207798"/>
                    </a:cubicBezTo>
                    <a:cubicBezTo>
                      <a:pt x="1359430" y="207626"/>
                      <a:pt x="1359987" y="207498"/>
                      <a:pt x="1360416" y="207412"/>
                    </a:cubicBezTo>
                    <a:cubicBezTo>
                      <a:pt x="1360844" y="207326"/>
                      <a:pt x="1361316" y="207198"/>
                      <a:pt x="1361830" y="207026"/>
                    </a:cubicBezTo>
                    <a:cubicBezTo>
                      <a:pt x="1363030" y="206340"/>
                      <a:pt x="1363888" y="205569"/>
                      <a:pt x="1364402" y="204712"/>
                    </a:cubicBezTo>
                    <a:cubicBezTo>
                      <a:pt x="1364745" y="203683"/>
                      <a:pt x="1365088" y="203169"/>
                      <a:pt x="1365431" y="203169"/>
                    </a:cubicBezTo>
                    <a:cubicBezTo>
                      <a:pt x="1365774" y="203169"/>
                      <a:pt x="1366459" y="202826"/>
                      <a:pt x="1367488" y="202140"/>
                    </a:cubicBezTo>
                    <a:lnTo>
                      <a:pt x="1371860" y="204454"/>
                    </a:lnTo>
                    <a:cubicBezTo>
                      <a:pt x="1372374" y="204797"/>
                      <a:pt x="1372674" y="204926"/>
                      <a:pt x="1372760" y="204840"/>
                    </a:cubicBezTo>
                    <a:cubicBezTo>
                      <a:pt x="1372846" y="204755"/>
                      <a:pt x="1373232" y="204969"/>
                      <a:pt x="1373917" y="205483"/>
                    </a:cubicBezTo>
                    <a:lnTo>
                      <a:pt x="1384204" y="210112"/>
                    </a:lnTo>
                    <a:cubicBezTo>
                      <a:pt x="1384547" y="210284"/>
                      <a:pt x="1384590" y="210369"/>
                      <a:pt x="1384333" y="210369"/>
                    </a:cubicBezTo>
                    <a:cubicBezTo>
                      <a:pt x="1384076" y="210369"/>
                      <a:pt x="1384290" y="210369"/>
                      <a:pt x="1384976" y="210369"/>
                    </a:cubicBezTo>
                    <a:cubicBezTo>
                      <a:pt x="1385833" y="210369"/>
                      <a:pt x="1386348" y="210241"/>
                      <a:pt x="1386519" y="209984"/>
                    </a:cubicBezTo>
                    <a:cubicBezTo>
                      <a:pt x="1386690" y="209727"/>
                      <a:pt x="1387033" y="209427"/>
                      <a:pt x="1387548" y="209084"/>
                    </a:cubicBezTo>
                    <a:cubicBezTo>
                      <a:pt x="1387548" y="208398"/>
                      <a:pt x="1387462" y="207926"/>
                      <a:pt x="1387290" y="207669"/>
                    </a:cubicBezTo>
                    <a:cubicBezTo>
                      <a:pt x="1387119" y="207412"/>
                      <a:pt x="1387205" y="206855"/>
                      <a:pt x="1387548" y="205998"/>
                    </a:cubicBezTo>
                    <a:lnTo>
                      <a:pt x="1387805" y="201883"/>
                    </a:lnTo>
                    <a:lnTo>
                      <a:pt x="1387805" y="201111"/>
                    </a:lnTo>
                    <a:lnTo>
                      <a:pt x="1387805" y="196482"/>
                    </a:lnTo>
                    <a:cubicBezTo>
                      <a:pt x="1387805" y="195110"/>
                      <a:pt x="1387848" y="193910"/>
                      <a:pt x="1387933" y="192882"/>
                    </a:cubicBezTo>
                    <a:cubicBezTo>
                      <a:pt x="1388019" y="191853"/>
                      <a:pt x="1387976" y="190738"/>
                      <a:pt x="1387805" y="189538"/>
                    </a:cubicBezTo>
                    <a:cubicBezTo>
                      <a:pt x="1387633" y="188681"/>
                      <a:pt x="1387633" y="187995"/>
                      <a:pt x="1387805" y="187481"/>
                    </a:cubicBezTo>
                    <a:cubicBezTo>
                      <a:pt x="1387976" y="186967"/>
                      <a:pt x="1387976" y="186538"/>
                      <a:pt x="1387805" y="186195"/>
                    </a:cubicBezTo>
                    <a:cubicBezTo>
                      <a:pt x="1387633" y="185509"/>
                      <a:pt x="1387548" y="185381"/>
                      <a:pt x="1387548" y="185809"/>
                    </a:cubicBezTo>
                    <a:cubicBezTo>
                      <a:pt x="1387548" y="186238"/>
                      <a:pt x="1387548" y="186024"/>
                      <a:pt x="1387548" y="185166"/>
                    </a:cubicBezTo>
                    <a:cubicBezTo>
                      <a:pt x="1387548" y="184652"/>
                      <a:pt x="1387590" y="184052"/>
                      <a:pt x="1387676" y="183366"/>
                    </a:cubicBezTo>
                    <a:cubicBezTo>
                      <a:pt x="1387762" y="182680"/>
                      <a:pt x="1387719" y="181995"/>
                      <a:pt x="1387548" y="181309"/>
                    </a:cubicBezTo>
                    <a:cubicBezTo>
                      <a:pt x="1387548" y="180109"/>
                      <a:pt x="1387462" y="179166"/>
                      <a:pt x="1387290" y="178480"/>
                    </a:cubicBezTo>
                    <a:cubicBezTo>
                      <a:pt x="1387119" y="177794"/>
                      <a:pt x="1387033" y="177108"/>
                      <a:pt x="1387033" y="176422"/>
                    </a:cubicBezTo>
                    <a:cubicBezTo>
                      <a:pt x="1387033" y="174879"/>
                      <a:pt x="1386862" y="173936"/>
                      <a:pt x="1386519" y="173593"/>
                    </a:cubicBezTo>
                    <a:cubicBezTo>
                      <a:pt x="1386176" y="173765"/>
                      <a:pt x="1385490" y="174151"/>
                      <a:pt x="1384462" y="174751"/>
                    </a:cubicBezTo>
                    <a:cubicBezTo>
                      <a:pt x="1383433" y="175351"/>
                      <a:pt x="1382747" y="175822"/>
                      <a:pt x="1382404" y="176165"/>
                    </a:cubicBezTo>
                    <a:lnTo>
                      <a:pt x="1374946" y="183109"/>
                    </a:lnTo>
                    <a:cubicBezTo>
                      <a:pt x="1374260" y="183452"/>
                      <a:pt x="1373789" y="183666"/>
                      <a:pt x="1373532" y="183752"/>
                    </a:cubicBezTo>
                    <a:cubicBezTo>
                      <a:pt x="1373274" y="183838"/>
                      <a:pt x="1372974" y="184223"/>
                      <a:pt x="1372631" y="184909"/>
                    </a:cubicBezTo>
                    <a:cubicBezTo>
                      <a:pt x="1371431" y="186109"/>
                      <a:pt x="1370317" y="187224"/>
                      <a:pt x="1369288" y="188252"/>
                    </a:cubicBezTo>
                    <a:cubicBezTo>
                      <a:pt x="1368088" y="189110"/>
                      <a:pt x="1367102" y="189881"/>
                      <a:pt x="1366331" y="190567"/>
                    </a:cubicBezTo>
                    <a:cubicBezTo>
                      <a:pt x="1365559" y="191253"/>
                      <a:pt x="1365002" y="191767"/>
                      <a:pt x="1364659" y="192110"/>
                    </a:cubicBezTo>
                    <a:cubicBezTo>
                      <a:pt x="1363459" y="193139"/>
                      <a:pt x="1362516" y="194082"/>
                      <a:pt x="1361830" y="194939"/>
                    </a:cubicBezTo>
                    <a:cubicBezTo>
                      <a:pt x="1361144" y="195796"/>
                      <a:pt x="1360544" y="196525"/>
                      <a:pt x="1360030" y="197125"/>
                    </a:cubicBezTo>
                    <a:cubicBezTo>
                      <a:pt x="1359516" y="197725"/>
                      <a:pt x="1358830" y="198411"/>
                      <a:pt x="1357973" y="199182"/>
                    </a:cubicBezTo>
                    <a:cubicBezTo>
                      <a:pt x="1357115" y="199954"/>
                      <a:pt x="1355915" y="200854"/>
                      <a:pt x="1354372" y="201883"/>
                    </a:cubicBezTo>
                    <a:lnTo>
                      <a:pt x="1352058" y="203169"/>
                    </a:lnTo>
                    <a:cubicBezTo>
                      <a:pt x="1351715" y="203511"/>
                      <a:pt x="1351500" y="203812"/>
                      <a:pt x="1351415" y="204069"/>
                    </a:cubicBezTo>
                    <a:cubicBezTo>
                      <a:pt x="1351329" y="204326"/>
                      <a:pt x="1351115" y="204712"/>
                      <a:pt x="1350772" y="205226"/>
                    </a:cubicBezTo>
                    <a:cubicBezTo>
                      <a:pt x="1349914" y="205569"/>
                      <a:pt x="1349186" y="205783"/>
                      <a:pt x="1348586" y="205869"/>
                    </a:cubicBezTo>
                    <a:cubicBezTo>
                      <a:pt x="1347986" y="205955"/>
                      <a:pt x="1347171" y="205998"/>
                      <a:pt x="1346143" y="205998"/>
                    </a:cubicBezTo>
                    <a:lnTo>
                      <a:pt x="1345885" y="205998"/>
                    </a:lnTo>
                    <a:cubicBezTo>
                      <a:pt x="1344685" y="205998"/>
                      <a:pt x="1343828" y="205697"/>
                      <a:pt x="1343314" y="205097"/>
                    </a:cubicBezTo>
                    <a:cubicBezTo>
                      <a:pt x="1342799" y="204497"/>
                      <a:pt x="1341856" y="203683"/>
                      <a:pt x="1340485" y="202654"/>
                    </a:cubicBezTo>
                    <a:cubicBezTo>
                      <a:pt x="1339456" y="201454"/>
                      <a:pt x="1339070" y="200725"/>
                      <a:pt x="1339327" y="200468"/>
                    </a:cubicBezTo>
                    <a:cubicBezTo>
                      <a:pt x="1339584" y="200211"/>
                      <a:pt x="1339627" y="199825"/>
                      <a:pt x="1339456" y="199311"/>
                    </a:cubicBezTo>
                    <a:cubicBezTo>
                      <a:pt x="1339456" y="199140"/>
                      <a:pt x="1339413" y="199054"/>
                      <a:pt x="1339327" y="199054"/>
                    </a:cubicBezTo>
                    <a:cubicBezTo>
                      <a:pt x="1339242" y="199054"/>
                      <a:pt x="1339199" y="198797"/>
                      <a:pt x="1339199" y="198282"/>
                    </a:cubicBezTo>
                    <a:cubicBezTo>
                      <a:pt x="1339027" y="198111"/>
                      <a:pt x="1338942" y="197982"/>
                      <a:pt x="1338942" y="197897"/>
                    </a:cubicBezTo>
                    <a:cubicBezTo>
                      <a:pt x="1338942" y="197811"/>
                      <a:pt x="1338856" y="197682"/>
                      <a:pt x="1338684" y="197511"/>
                    </a:cubicBezTo>
                    <a:cubicBezTo>
                      <a:pt x="1338513" y="196825"/>
                      <a:pt x="1338470" y="196268"/>
                      <a:pt x="1338556" y="195839"/>
                    </a:cubicBezTo>
                    <a:cubicBezTo>
                      <a:pt x="1338642" y="195410"/>
                      <a:pt x="1338427" y="194853"/>
                      <a:pt x="1337913" y="194167"/>
                    </a:cubicBezTo>
                    <a:cubicBezTo>
                      <a:pt x="1336884" y="192282"/>
                      <a:pt x="1336155" y="191210"/>
                      <a:pt x="1335727" y="190953"/>
                    </a:cubicBezTo>
                    <a:cubicBezTo>
                      <a:pt x="1335298" y="190696"/>
                      <a:pt x="1334827" y="190053"/>
                      <a:pt x="1334312" y="189024"/>
                    </a:cubicBezTo>
                    <a:cubicBezTo>
                      <a:pt x="1334141" y="187309"/>
                      <a:pt x="1334055" y="185938"/>
                      <a:pt x="1334055" y="184909"/>
                    </a:cubicBezTo>
                    <a:cubicBezTo>
                      <a:pt x="1334055" y="183880"/>
                      <a:pt x="1334012" y="182937"/>
                      <a:pt x="1333927" y="182080"/>
                    </a:cubicBezTo>
                    <a:cubicBezTo>
                      <a:pt x="1333841" y="181223"/>
                      <a:pt x="1333884" y="180709"/>
                      <a:pt x="1334055" y="180537"/>
                    </a:cubicBezTo>
                    <a:cubicBezTo>
                      <a:pt x="1334227" y="178994"/>
                      <a:pt x="1334441" y="178351"/>
                      <a:pt x="1334698" y="178608"/>
                    </a:cubicBezTo>
                    <a:cubicBezTo>
                      <a:pt x="1334955" y="178866"/>
                      <a:pt x="1335513" y="178737"/>
                      <a:pt x="1336370" y="178223"/>
                    </a:cubicBezTo>
                    <a:cubicBezTo>
                      <a:pt x="1336713" y="178051"/>
                      <a:pt x="1336884" y="177880"/>
                      <a:pt x="1336884" y="177708"/>
                    </a:cubicBezTo>
                    <a:cubicBezTo>
                      <a:pt x="1336884" y="177537"/>
                      <a:pt x="1337141" y="177280"/>
                      <a:pt x="1337656" y="176937"/>
                    </a:cubicBezTo>
                    <a:lnTo>
                      <a:pt x="1342285" y="174108"/>
                    </a:lnTo>
                    <a:cubicBezTo>
                      <a:pt x="1343485" y="175137"/>
                      <a:pt x="1345628" y="175737"/>
                      <a:pt x="1348714" y="175908"/>
                    </a:cubicBezTo>
                    <a:cubicBezTo>
                      <a:pt x="1348886" y="175908"/>
                      <a:pt x="1349443" y="175565"/>
                      <a:pt x="1350386" y="174879"/>
                    </a:cubicBezTo>
                    <a:cubicBezTo>
                      <a:pt x="1351329" y="174194"/>
                      <a:pt x="1352358" y="173422"/>
                      <a:pt x="1353472" y="172565"/>
                    </a:cubicBezTo>
                    <a:cubicBezTo>
                      <a:pt x="1354586" y="171708"/>
                      <a:pt x="1355529" y="170936"/>
                      <a:pt x="1356301" y="170250"/>
                    </a:cubicBezTo>
                    <a:cubicBezTo>
                      <a:pt x="1357072" y="169564"/>
                      <a:pt x="1357715" y="169050"/>
                      <a:pt x="1358230" y="168707"/>
                    </a:cubicBezTo>
                    <a:cubicBezTo>
                      <a:pt x="1358573" y="168193"/>
                      <a:pt x="1359001" y="167764"/>
                      <a:pt x="1359516" y="167421"/>
                    </a:cubicBezTo>
                    <a:cubicBezTo>
                      <a:pt x="1360201" y="167078"/>
                      <a:pt x="1360673" y="166735"/>
                      <a:pt x="1360930" y="166393"/>
                    </a:cubicBezTo>
                    <a:cubicBezTo>
                      <a:pt x="1361187" y="166050"/>
                      <a:pt x="1361659" y="165621"/>
                      <a:pt x="1362345" y="165107"/>
                    </a:cubicBezTo>
                    <a:cubicBezTo>
                      <a:pt x="1362687" y="164592"/>
                      <a:pt x="1363159" y="164207"/>
                      <a:pt x="1363759" y="163949"/>
                    </a:cubicBezTo>
                    <a:cubicBezTo>
                      <a:pt x="1364359" y="163692"/>
                      <a:pt x="1365002" y="163306"/>
                      <a:pt x="1365688" y="162792"/>
                    </a:cubicBezTo>
                    <a:cubicBezTo>
                      <a:pt x="1365859" y="162621"/>
                      <a:pt x="1365988" y="162535"/>
                      <a:pt x="1366074" y="162535"/>
                    </a:cubicBezTo>
                    <a:cubicBezTo>
                      <a:pt x="1366159" y="162535"/>
                      <a:pt x="1366288" y="162363"/>
                      <a:pt x="1366459" y="162021"/>
                    </a:cubicBezTo>
                    <a:lnTo>
                      <a:pt x="1368774" y="159963"/>
                    </a:lnTo>
                    <a:cubicBezTo>
                      <a:pt x="1369117" y="159620"/>
                      <a:pt x="1369374" y="159449"/>
                      <a:pt x="1369545" y="159449"/>
                    </a:cubicBezTo>
                    <a:cubicBezTo>
                      <a:pt x="1369717" y="159449"/>
                      <a:pt x="1369888" y="159106"/>
                      <a:pt x="1370060" y="158420"/>
                    </a:cubicBezTo>
                    <a:cubicBezTo>
                      <a:pt x="1370917" y="158249"/>
                      <a:pt x="1371689" y="157649"/>
                      <a:pt x="1372374" y="156620"/>
                    </a:cubicBezTo>
                    <a:cubicBezTo>
                      <a:pt x="1372717" y="156277"/>
                      <a:pt x="1373446" y="155677"/>
                      <a:pt x="1374560" y="154820"/>
                    </a:cubicBezTo>
                    <a:cubicBezTo>
                      <a:pt x="1375675" y="153962"/>
                      <a:pt x="1376575" y="153362"/>
                      <a:pt x="1377261" y="153019"/>
                    </a:cubicBezTo>
                    <a:lnTo>
                      <a:pt x="1380090" y="151219"/>
                    </a:lnTo>
                    <a:cubicBezTo>
                      <a:pt x="1380433" y="151048"/>
                      <a:pt x="1380690" y="150876"/>
                      <a:pt x="1380861" y="150705"/>
                    </a:cubicBezTo>
                    <a:cubicBezTo>
                      <a:pt x="1381033" y="150533"/>
                      <a:pt x="1381118" y="150405"/>
                      <a:pt x="1381118" y="150319"/>
                    </a:cubicBezTo>
                    <a:cubicBezTo>
                      <a:pt x="1381118" y="150233"/>
                      <a:pt x="1381375" y="149933"/>
                      <a:pt x="1381890" y="149419"/>
                    </a:cubicBezTo>
                    <a:cubicBezTo>
                      <a:pt x="1382404" y="148905"/>
                      <a:pt x="1382876" y="148519"/>
                      <a:pt x="1383304" y="148262"/>
                    </a:cubicBezTo>
                    <a:cubicBezTo>
                      <a:pt x="1383733" y="148005"/>
                      <a:pt x="1384119" y="147362"/>
                      <a:pt x="1384462" y="146333"/>
                    </a:cubicBezTo>
                    <a:cubicBezTo>
                      <a:pt x="1384805" y="145476"/>
                      <a:pt x="1385062" y="144918"/>
                      <a:pt x="1385233" y="144661"/>
                    </a:cubicBezTo>
                    <a:cubicBezTo>
                      <a:pt x="1385405" y="144404"/>
                      <a:pt x="1385447" y="144190"/>
                      <a:pt x="1385362" y="144018"/>
                    </a:cubicBezTo>
                    <a:cubicBezTo>
                      <a:pt x="1385276" y="143847"/>
                      <a:pt x="1385233" y="143247"/>
                      <a:pt x="1385233" y="142218"/>
                    </a:cubicBezTo>
                    <a:cubicBezTo>
                      <a:pt x="1385233" y="141875"/>
                      <a:pt x="1385319" y="141747"/>
                      <a:pt x="1385490" y="141832"/>
                    </a:cubicBezTo>
                    <a:cubicBezTo>
                      <a:pt x="1385662" y="141918"/>
                      <a:pt x="1385748" y="141361"/>
                      <a:pt x="1385748" y="140161"/>
                    </a:cubicBezTo>
                    <a:cubicBezTo>
                      <a:pt x="1385748" y="139303"/>
                      <a:pt x="1385705" y="138875"/>
                      <a:pt x="1385619" y="138875"/>
                    </a:cubicBezTo>
                    <a:cubicBezTo>
                      <a:pt x="1385533" y="138875"/>
                      <a:pt x="1385576" y="138532"/>
                      <a:pt x="1385748" y="137846"/>
                    </a:cubicBezTo>
                    <a:cubicBezTo>
                      <a:pt x="1385748" y="137503"/>
                      <a:pt x="1385833" y="136946"/>
                      <a:pt x="1386005" y="136175"/>
                    </a:cubicBezTo>
                    <a:cubicBezTo>
                      <a:pt x="1386176" y="135403"/>
                      <a:pt x="1386262" y="134503"/>
                      <a:pt x="1386262" y="133474"/>
                    </a:cubicBezTo>
                    <a:cubicBezTo>
                      <a:pt x="1386262" y="132788"/>
                      <a:pt x="1386176" y="132145"/>
                      <a:pt x="1386005" y="131545"/>
                    </a:cubicBezTo>
                    <a:cubicBezTo>
                      <a:pt x="1385833" y="130945"/>
                      <a:pt x="1385748" y="130388"/>
                      <a:pt x="1385748" y="129874"/>
                    </a:cubicBezTo>
                    <a:lnTo>
                      <a:pt x="1385748" y="126016"/>
                    </a:lnTo>
                    <a:cubicBezTo>
                      <a:pt x="1385748" y="125673"/>
                      <a:pt x="1385833" y="125545"/>
                      <a:pt x="1386005" y="125630"/>
                    </a:cubicBezTo>
                    <a:cubicBezTo>
                      <a:pt x="1386176" y="125716"/>
                      <a:pt x="1386262" y="125416"/>
                      <a:pt x="1386262" y="124730"/>
                    </a:cubicBezTo>
                    <a:cubicBezTo>
                      <a:pt x="1386433" y="124387"/>
                      <a:pt x="1386390" y="124087"/>
                      <a:pt x="1386133" y="123830"/>
                    </a:cubicBezTo>
                    <a:cubicBezTo>
                      <a:pt x="1385876" y="123573"/>
                      <a:pt x="1385748" y="122930"/>
                      <a:pt x="1385748" y="121901"/>
                    </a:cubicBezTo>
                    <a:lnTo>
                      <a:pt x="1385748" y="109043"/>
                    </a:lnTo>
                    <a:cubicBezTo>
                      <a:pt x="1385748" y="108357"/>
                      <a:pt x="1385833" y="108014"/>
                      <a:pt x="1386005" y="108014"/>
                    </a:cubicBezTo>
                    <a:cubicBezTo>
                      <a:pt x="1386176" y="108014"/>
                      <a:pt x="1386262" y="107585"/>
                      <a:pt x="1386262" y="106728"/>
                    </a:cubicBezTo>
                    <a:cubicBezTo>
                      <a:pt x="1386262" y="106385"/>
                      <a:pt x="1386133" y="106085"/>
                      <a:pt x="1385876" y="105828"/>
                    </a:cubicBezTo>
                    <a:cubicBezTo>
                      <a:pt x="1385619" y="105571"/>
                      <a:pt x="1385490" y="105099"/>
                      <a:pt x="1385490" y="104413"/>
                    </a:cubicBezTo>
                    <a:lnTo>
                      <a:pt x="1386262" y="101070"/>
                    </a:lnTo>
                    <a:cubicBezTo>
                      <a:pt x="1386262" y="100556"/>
                      <a:pt x="1386133" y="100170"/>
                      <a:pt x="1385876" y="99913"/>
                    </a:cubicBezTo>
                    <a:cubicBezTo>
                      <a:pt x="1385619" y="99656"/>
                      <a:pt x="1385490" y="99356"/>
                      <a:pt x="1385490" y="99013"/>
                    </a:cubicBezTo>
                    <a:cubicBezTo>
                      <a:pt x="1384633" y="99013"/>
                      <a:pt x="1384033" y="99098"/>
                      <a:pt x="1383690" y="99270"/>
                    </a:cubicBezTo>
                    <a:cubicBezTo>
                      <a:pt x="1383347" y="99441"/>
                      <a:pt x="1382918" y="99784"/>
                      <a:pt x="1382404" y="100299"/>
                    </a:cubicBezTo>
                    <a:cubicBezTo>
                      <a:pt x="1382233" y="100299"/>
                      <a:pt x="1381890" y="100384"/>
                      <a:pt x="1381375" y="100556"/>
                    </a:cubicBezTo>
                    <a:cubicBezTo>
                      <a:pt x="1380690" y="100899"/>
                      <a:pt x="1380004" y="101070"/>
                      <a:pt x="1379318" y="101070"/>
                    </a:cubicBezTo>
                    <a:cubicBezTo>
                      <a:pt x="1378975" y="101242"/>
                      <a:pt x="1378589" y="101327"/>
                      <a:pt x="1378161" y="101327"/>
                    </a:cubicBezTo>
                    <a:cubicBezTo>
                      <a:pt x="1377732" y="101327"/>
                      <a:pt x="1377346" y="101413"/>
                      <a:pt x="1377003" y="101584"/>
                    </a:cubicBezTo>
                    <a:cubicBezTo>
                      <a:pt x="1376661" y="101756"/>
                      <a:pt x="1376061" y="101799"/>
                      <a:pt x="1375203" y="101713"/>
                    </a:cubicBezTo>
                    <a:cubicBezTo>
                      <a:pt x="1374346" y="101627"/>
                      <a:pt x="1373660" y="101756"/>
                      <a:pt x="1373146" y="102099"/>
                    </a:cubicBezTo>
                    <a:cubicBezTo>
                      <a:pt x="1372631" y="102270"/>
                      <a:pt x="1372374" y="102699"/>
                      <a:pt x="1372374" y="103385"/>
                    </a:cubicBezTo>
                    <a:cubicBezTo>
                      <a:pt x="1371517" y="103385"/>
                      <a:pt x="1371089" y="103428"/>
                      <a:pt x="1371089" y="103513"/>
                    </a:cubicBezTo>
                    <a:cubicBezTo>
                      <a:pt x="1371089" y="103599"/>
                      <a:pt x="1370746" y="103728"/>
                      <a:pt x="1370060" y="103899"/>
                    </a:cubicBezTo>
                    <a:lnTo>
                      <a:pt x="1365688" y="105699"/>
                    </a:lnTo>
                    <a:cubicBezTo>
                      <a:pt x="1364830" y="106042"/>
                      <a:pt x="1364059" y="106171"/>
                      <a:pt x="1363373" y="106085"/>
                    </a:cubicBezTo>
                    <a:cubicBezTo>
                      <a:pt x="1362687" y="105999"/>
                      <a:pt x="1361916" y="106128"/>
                      <a:pt x="1361059" y="106471"/>
                    </a:cubicBezTo>
                    <a:cubicBezTo>
                      <a:pt x="1359859" y="106814"/>
                      <a:pt x="1359173" y="107242"/>
                      <a:pt x="1359001" y="107757"/>
                    </a:cubicBezTo>
                    <a:cubicBezTo>
                      <a:pt x="1358830" y="108271"/>
                      <a:pt x="1357887" y="108528"/>
                      <a:pt x="1356172" y="108528"/>
                    </a:cubicBezTo>
                    <a:lnTo>
                      <a:pt x="1354372" y="108528"/>
                    </a:lnTo>
                    <a:cubicBezTo>
                      <a:pt x="1353515" y="108528"/>
                      <a:pt x="1352658" y="108271"/>
                      <a:pt x="1351800" y="107757"/>
                    </a:cubicBezTo>
                    <a:cubicBezTo>
                      <a:pt x="1350943" y="107414"/>
                      <a:pt x="1350514" y="107199"/>
                      <a:pt x="1350514" y="107114"/>
                    </a:cubicBezTo>
                    <a:cubicBezTo>
                      <a:pt x="1350514" y="107028"/>
                      <a:pt x="1350343" y="106814"/>
                      <a:pt x="1350000" y="106471"/>
                    </a:cubicBezTo>
                    <a:cubicBezTo>
                      <a:pt x="1349657" y="106128"/>
                      <a:pt x="1349400" y="105956"/>
                      <a:pt x="1349229" y="105956"/>
                    </a:cubicBezTo>
                    <a:cubicBezTo>
                      <a:pt x="1349057" y="105956"/>
                      <a:pt x="1348714" y="105785"/>
                      <a:pt x="1348200" y="105442"/>
                    </a:cubicBezTo>
                    <a:lnTo>
                      <a:pt x="1347943" y="105442"/>
                    </a:lnTo>
                    <a:cubicBezTo>
                      <a:pt x="1346228" y="104413"/>
                      <a:pt x="1345285" y="103942"/>
                      <a:pt x="1345114" y="104028"/>
                    </a:cubicBezTo>
                    <a:cubicBezTo>
                      <a:pt x="1344942" y="104113"/>
                      <a:pt x="1344599" y="103642"/>
                      <a:pt x="1344085" y="102613"/>
                    </a:cubicBezTo>
                    <a:cubicBezTo>
                      <a:pt x="1343056" y="99870"/>
                      <a:pt x="1342371" y="97984"/>
                      <a:pt x="1342028" y="96955"/>
                    </a:cubicBezTo>
                    <a:cubicBezTo>
                      <a:pt x="1341685" y="95927"/>
                      <a:pt x="1341856" y="95369"/>
                      <a:pt x="1342542" y="95284"/>
                    </a:cubicBezTo>
                    <a:cubicBezTo>
                      <a:pt x="1343228" y="95198"/>
                      <a:pt x="1344514" y="95284"/>
                      <a:pt x="1346400" y="95541"/>
                    </a:cubicBezTo>
                    <a:cubicBezTo>
                      <a:pt x="1348286" y="95798"/>
                      <a:pt x="1350943" y="95927"/>
                      <a:pt x="1354372" y="95927"/>
                    </a:cubicBezTo>
                    <a:cubicBezTo>
                      <a:pt x="1356087" y="95927"/>
                      <a:pt x="1357587" y="95541"/>
                      <a:pt x="1358873" y="94769"/>
                    </a:cubicBezTo>
                    <a:cubicBezTo>
                      <a:pt x="1360159" y="93998"/>
                      <a:pt x="1361573" y="93355"/>
                      <a:pt x="1363116" y="92841"/>
                    </a:cubicBezTo>
                    <a:lnTo>
                      <a:pt x="1366459" y="91555"/>
                    </a:lnTo>
                    <a:lnTo>
                      <a:pt x="1366974" y="91555"/>
                    </a:lnTo>
                    <a:lnTo>
                      <a:pt x="1367488" y="91555"/>
                    </a:lnTo>
                    <a:lnTo>
                      <a:pt x="1368259" y="91555"/>
                    </a:lnTo>
                    <a:cubicBezTo>
                      <a:pt x="1368602" y="91555"/>
                      <a:pt x="1368860" y="91512"/>
                      <a:pt x="1369031" y="91426"/>
                    </a:cubicBezTo>
                    <a:cubicBezTo>
                      <a:pt x="1369202" y="91340"/>
                      <a:pt x="1369460" y="91212"/>
                      <a:pt x="1369803" y="91040"/>
                    </a:cubicBezTo>
                    <a:cubicBezTo>
                      <a:pt x="1370317" y="90697"/>
                      <a:pt x="1370960" y="90569"/>
                      <a:pt x="1371731" y="90655"/>
                    </a:cubicBezTo>
                    <a:cubicBezTo>
                      <a:pt x="1372503" y="90740"/>
                      <a:pt x="1373317" y="90526"/>
                      <a:pt x="1374175" y="90012"/>
                    </a:cubicBezTo>
                    <a:lnTo>
                      <a:pt x="1375203" y="89497"/>
                    </a:lnTo>
                    <a:cubicBezTo>
                      <a:pt x="1375546" y="89326"/>
                      <a:pt x="1376061" y="89197"/>
                      <a:pt x="1376746" y="89111"/>
                    </a:cubicBezTo>
                    <a:cubicBezTo>
                      <a:pt x="1377432" y="89026"/>
                      <a:pt x="1378118" y="88897"/>
                      <a:pt x="1378804" y="88726"/>
                    </a:cubicBezTo>
                    <a:cubicBezTo>
                      <a:pt x="1379661" y="88383"/>
                      <a:pt x="1380561" y="88083"/>
                      <a:pt x="1381504" y="87826"/>
                    </a:cubicBezTo>
                    <a:cubicBezTo>
                      <a:pt x="1382447" y="87568"/>
                      <a:pt x="1383261" y="87183"/>
                      <a:pt x="1383947" y="86668"/>
                    </a:cubicBezTo>
                    <a:cubicBezTo>
                      <a:pt x="1384290" y="86497"/>
                      <a:pt x="1384719" y="86240"/>
                      <a:pt x="1385233" y="85897"/>
                    </a:cubicBezTo>
                    <a:cubicBezTo>
                      <a:pt x="1386262" y="84354"/>
                      <a:pt x="1386733" y="83025"/>
                      <a:pt x="1386648" y="81911"/>
                    </a:cubicBezTo>
                    <a:cubicBezTo>
                      <a:pt x="1386562" y="80796"/>
                      <a:pt x="1386690" y="79639"/>
                      <a:pt x="1387033" y="78439"/>
                    </a:cubicBezTo>
                    <a:lnTo>
                      <a:pt x="1388834" y="68152"/>
                    </a:lnTo>
                    <a:cubicBezTo>
                      <a:pt x="1389177" y="65751"/>
                      <a:pt x="1389262" y="64508"/>
                      <a:pt x="1389091" y="64423"/>
                    </a:cubicBezTo>
                    <a:cubicBezTo>
                      <a:pt x="1388919" y="64337"/>
                      <a:pt x="1388919" y="63523"/>
                      <a:pt x="1389091" y="61980"/>
                    </a:cubicBezTo>
                    <a:cubicBezTo>
                      <a:pt x="1389091" y="61122"/>
                      <a:pt x="1389177" y="60094"/>
                      <a:pt x="1389348" y="58893"/>
                    </a:cubicBezTo>
                    <a:cubicBezTo>
                      <a:pt x="1389519" y="57693"/>
                      <a:pt x="1389776" y="56836"/>
                      <a:pt x="1390119" y="56322"/>
                    </a:cubicBezTo>
                    <a:cubicBezTo>
                      <a:pt x="1390291" y="55636"/>
                      <a:pt x="1390377" y="55079"/>
                      <a:pt x="1390377" y="54650"/>
                    </a:cubicBezTo>
                    <a:cubicBezTo>
                      <a:pt x="1390377" y="54221"/>
                      <a:pt x="1390462" y="53578"/>
                      <a:pt x="1390634" y="52721"/>
                    </a:cubicBezTo>
                    <a:cubicBezTo>
                      <a:pt x="1390805" y="51007"/>
                      <a:pt x="1390891" y="49849"/>
                      <a:pt x="1390891" y="49249"/>
                    </a:cubicBezTo>
                    <a:cubicBezTo>
                      <a:pt x="1390891" y="48649"/>
                      <a:pt x="1390805" y="48221"/>
                      <a:pt x="1390634" y="47963"/>
                    </a:cubicBezTo>
                    <a:cubicBezTo>
                      <a:pt x="1390462" y="47706"/>
                      <a:pt x="1390334" y="47492"/>
                      <a:pt x="1390248" y="47321"/>
                    </a:cubicBezTo>
                    <a:cubicBezTo>
                      <a:pt x="1390162" y="47149"/>
                      <a:pt x="1389948" y="46806"/>
                      <a:pt x="1389605" y="46292"/>
                    </a:cubicBezTo>
                    <a:cubicBezTo>
                      <a:pt x="1389434" y="45435"/>
                      <a:pt x="1389477" y="45049"/>
                      <a:pt x="1389734" y="45135"/>
                    </a:cubicBezTo>
                    <a:cubicBezTo>
                      <a:pt x="1389991" y="45220"/>
                      <a:pt x="1389862" y="44749"/>
                      <a:pt x="1389348" y="43720"/>
                    </a:cubicBezTo>
                    <a:lnTo>
                      <a:pt x="1388834" y="42691"/>
                    </a:lnTo>
                    <a:lnTo>
                      <a:pt x="1388834" y="42434"/>
                    </a:lnTo>
                    <a:cubicBezTo>
                      <a:pt x="1388662" y="42091"/>
                      <a:pt x="1388619" y="41920"/>
                      <a:pt x="1388705" y="41920"/>
                    </a:cubicBezTo>
                    <a:cubicBezTo>
                      <a:pt x="1388791" y="41920"/>
                      <a:pt x="1388662" y="41663"/>
                      <a:pt x="1388319" y="41148"/>
                    </a:cubicBezTo>
                    <a:cubicBezTo>
                      <a:pt x="1388148" y="40634"/>
                      <a:pt x="1388019" y="40377"/>
                      <a:pt x="1387933" y="40377"/>
                    </a:cubicBezTo>
                    <a:cubicBezTo>
                      <a:pt x="1387848" y="40377"/>
                      <a:pt x="1387719" y="40205"/>
                      <a:pt x="1387548" y="39862"/>
                    </a:cubicBezTo>
                    <a:lnTo>
                      <a:pt x="1385233" y="36776"/>
                    </a:lnTo>
                    <a:lnTo>
                      <a:pt x="1384976" y="36005"/>
                    </a:lnTo>
                    <a:cubicBezTo>
                      <a:pt x="1383776" y="34805"/>
                      <a:pt x="1382747" y="34119"/>
                      <a:pt x="1381890" y="33947"/>
                    </a:cubicBezTo>
                    <a:cubicBezTo>
                      <a:pt x="1381033" y="33776"/>
                      <a:pt x="1380304" y="33690"/>
                      <a:pt x="1379704" y="33690"/>
                    </a:cubicBezTo>
                    <a:cubicBezTo>
                      <a:pt x="1379104" y="33690"/>
                      <a:pt x="1378632" y="33519"/>
                      <a:pt x="1378289" y="33176"/>
                    </a:cubicBezTo>
                    <a:cubicBezTo>
                      <a:pt x="1377946" y="32833"/>
                      <a:pt x="1377689" y="31976"/>
                      <a:pt x="1377518" y="30604"/>
                    </a:cubicBezTo>
                    <a:cubicBezTo>
                      <a:pt x="1377346" y="29575"/>
                      <a:pt x="1377304" y="29233"/>
                      <a:pt x="1377389" y="29575"/>
                    </a:cubicBezTo>
                    <a:cubicBezTo>
                      <a:pt x="1377475" y="29918"/>
                      <a:pt x="1377518" y="29833"/>
                      <a:pt x="1377518" y="29318"/>
                    </a:cubicBezTo>
                    <a:cubicBezTo>
                      <a:pt x="1377861" y="28290"/>
                      <a:pt x="1377946" y="28032"/>
                      <a:pt x="1377775" y="28547"/>
                    </a:cubicBezTo>
                    <a:cubicBezTo>
                      <a:pt x="1377604" y="29061"/>
                      <a:pt x="1377518" y="28804"/>
                      <a:pt x="1377518" y="27775"/>
                    </a:cubicBezTo>
                    <a:cubicBezTo>
                      <a:pt x="1377518" y="25203"/>
                      <a:pt x="1378204" y="23489"/>
                      <a:pt x="1379575" y="22632"/>
                    </a:cubicBezTo>
                    <a:cubicBezTo>
                      <a:pt x="1381976" y="21603"/>
                      <a:pt x="1383733" y="21346"/>
                      <a:pt x="1384847" y="21860"/>
                    </a:cubicBezTo>
                    <a:cubicBezTo>
                      <a:pt x="1385962" y="22375"/>
                      <a:pt x="1386690" y="22717"/>
                      <a:pt x="1387033" y="22889"/>
                    </a:cubicBezTo>
                    <a:lnTo>
                      <a:pt x="1392948" y="24946"/>
                    </a:lnTo>
                    <a:cubicBezTo>
                      <a:pt x="1394148" y="25118"/>
                      <a:pt x="1394791" y="25161"/>
                      <a:pt x="1394877" y="25075"/>
                    </a:cubicBezTo>
                    <a:cubicBezTo>
                      <a:pt x="1394963" y="24989"/>
                      <a:pt x="1395434" y="25203"/>
                      <a:pt x="1396292" y="25718"/>
                    </a:cubicBezTo>
                    <a:lnTo>
                      <a:pt x="1398092" y="27518"/>
                    </a:lnTo>
                    <a:cubicBezTo>
                      <a:pt x="1398435" y="27690"/>
                      <a:pt x="1398649" y="27775"/>
                      <a:pt x="1398735" y="27775"/>
                    </a:cubicBezTo>
                    <a:cubicBezTo>
                      <a:pt x="1398821" y="27775"/>
                      <a:pt x="1399121" y="27947"/>
                      <a:pt x="1399635" y="28290"/>
                    </a:cubicBezTo>
                    <a:cubicBezTo>
                      <a:pt x="1399806" y="28461"/>
                      <a:pt x="1400406" y="29233"/>
                      <a:pt x="1401435" y="30604"/>
                    </a:cubicBezTo>
                    <a:lnTo>
                      <a:pt x="1401692" y="31119"/>
                    </a:lnTo>
                    <a:cubicBezTo>
                      <a:pt x="1401692" y="31290"/>
                      <a:pt x="1401778" y="31547"/>
                      <a:pt x="1401949" y="31890"/>
                    </a:cubicBezTo>
                    <a:cubicBezTo>
                      <a:pt x="1402292" y="32747"/>
                      <a:pt x="1402635" y="33476"/>
                      <a:pt x="1402978" y="34076"/>
                    </a:cubicBezTo>
                    <a:cubicBezTo>
                      <a:pt x="1403321" y="34676"/>
                      <a:pt x="1403836" y="35148"/>
                      <a:pt x="1404521" y="35490"/>
                    </a:cubicBezTo>
                    <a:cubicBezTo>
                      <a:pt x="1405550" y="36519"/>
                      <a:pt x="1406150" y="37934"/>
                      <a:pt x="1406321" y="39734"/>
                    </a:cubicBezTo>
                    <a:cubicBezTo>
                      <a:pt x="1406493" y="41534"/>
                      <a:pt x="1406750" y="43120"/>
                      <a:pt x="1407093" y="44492"/>
                    </a:cubicBezTo>
                    <a:cubicBezTo>
                      <a:pt x="1407093" y="45520"/>
                      <a:pt x="1407179" y="46163"/>
                      <a:pt x="1407350" y="46420"/>
                    </a:cubicBezTo>
                    <a:cubicBezTo>
                      <a:pt x="1407522" y="46678"/>
                      <a:pt x="1407693" y="46849"/>
                      <a:pt x="1407864" y="46935"/>
                    </a:cubicBezTo>
                    <a:cubicBezTo>
                      <a:pt x="1408036" y="47020"/>
                      <a:pt x="1408122" y="47321"/>
                      <a:pt x="1408122" y="47835"/>
                    </a:cubicBezTo>
                    <a:cubicBezTo>
                      <a:pt x="1408122" y="48349"/>
                      <a:pt x="1407950" y="49121"/>
                      <a:pt x="1407607" y="50149"/>
                    </a:cubicBezTo>
                    <a:cubicBezTo>
                      <a:pt x="1407436" y="50835"/>
                      <a:pt x="1407393" y="51264"/>
                      <a:pt x="1407479" y="51435"/>
                    </a:cubicBezTo>
                    <a:cubicBezTo>
                      <a:pt x="1407565" y="51607"/>
                      <a:pt x="1407522" y="52035"/>
                      <a:pt x="1407350" y="52721"/>
                    </a:cubicBezTo>
                    <a:cubicBezTo>
                      <a:pt x="1407179" y="53578"/>
                      <a:pt x="1407136" y="54179"/>
                      <a:pt x="1407221" y="54521"/>
                    </a:cubicBezTo>
                    <a:cubicBezTo>
                      <a:pt x="1407307" y="54864"/>
                      <a:pt x="1407264" y="55293"/>
                      <a:pt x="1407093" y="55807"/>
                    </a:cubicBezTo>
                    <a:cubicBezTo>
                      <a:pt x="1407093" y="56322"/>
                      <a:pt x="1406964" y="56622"/>
                      <a:pt x="1406707" y="56707"/>
                    </a:cubicBezTo>
                    <a:cubicBezTo>
                      <a:pt x="1406450" y="56793"/>
                      <a:pt x="1406321" y="57265"/>
                      <a:pt x="1406321" y="58122"/>
                    </a:cubicBezTo>
                    <a:lnTo>
                      <a:pt x="1406321" y="61465"/>
                    </a:lnTo>
                    <a:cubicBezTo>
                      <a:pt x="1406321" y="62151"/>
                      <a:pt x="1406279" y="62708"/>
                      <a:pt x="1406193" y="63137"/>
                    </a:cubicBezTo>
                    <a:cubicBezTo>
                      <a:pt x="1406107" y="63565"/>
                      <a:pt x="1405979" y="64294"/>
                      <a:pt x="1405807" y="65323"/>
                    </a:cubicBezTo>
                    <a:cubicBezTo>
                      <a:pt x="1405636" y="67380"/>
                      <a:pt x="1405036" y="69523"/>
                      <a:pt x="1404007" y="71752"/>
                    </a:cubicBezTo>
                    <a:cubicBezTo>
                      <a:pt x="1403664" y="73638"/>
                      <a:pt x="1403578" y="75095"/>
                      <a:pt x="1403750" y="76124"/>
                    </a:cubicBezTo>
                    <a:cubicBezTo>
                      <a:pt x="1403921" y="77153"/>
                      <a:pt x="1403836" y="77924"/>
                      <a:pt x="1403493" y="78439"/>
                    </a:cubicBezTo>
                    <a:cubicBezTo>
                      <a:pt x="1403150" y="80668"/>
                      <a:pt x="1403535" y="81525"/>
                      <a:pt x="1404650" y="81010"/>
                    </a:cubicBezTo>
                    <a:cubicBezTo>
                      <a:pt x="1405764" y="80496"/>
                      <a:pt x="1406922" y="80153"/>
                      <a:pt x="1408122" y="79982"/>
                    </a:cubicBezTo>
                    <a:lnTo>
                      <a:pt x="1412236" y="78953"/>
                    </a:lnTo>
                    <a:cubicBezTo>
                      <a:pt x="1413437" y="78610"/>
                      <a:pt x="1414680" y="78310"/>
                      <a:pt x="1415965" y="78053"/>
                    </a:cubicBezTo>
                    <a:cubicBezTo>
                      <a:pt x="1417251" y="77796"/>
                      <a:pt x="1418580" y="77410"/>
                      <a:pt x="1419952" y="76896"/>
                    </a:cubicBezTo>
                    <a:cubicBezTo>
                      <a:pt x="1420123" y="76896"/>
                      <a:pt x="1420209" y="76853"/>
                      <a:pt x="1420209" y="76767"/>
                    </a:cubicBezTo>
                    <a:cubicBezTo>
                      <a:pt x="1420209" y="76681"/>
                      <a:pt x="1420380" y="76638"/>
                      <a:pt x="1420723" y="76638"/>
                    </a:cubicBezTo>
                    <a:lnTo>
                      <a:pt x="1422523" y="76381"/>
                    </a:lnTo>
                    <a:cubicBezTo>
                      <a:pt x="1423381" y="76210"/>
                      <a:pt x="1424324" y="76210"/>
                      <a:pt x="1425352" y="76381"/>
                    </a:cubicBezTo>
                    <a:cubicBezTo>
                      <a:pt x="1426552" y="76724"/>
                      <a:pt x="1427710" y="76681"/>
                      <a:pt x="1428824" y="76253"/>
                    </a:cubicBezTo>
                    <a:cubicBezTo>
                      <a:pt x="1429939" y="75824"/>
                      <a:pt x="1431267" y="75953"/>
                      <a:pt x="1432810" y="76638"/>
                    </a:cubicBezTo>
                    <a:lnTo>
                      <a:pt x="1433325" y="76896"/>
                    </a:lnTo>
                    <a:cubicBezTo>
                      <a:pt x="1433668" y="77067"/>
                      <a:pt x="1433925" y="77239"/>
                      <a:pt x="1434096" y="77410"/>
                    </a:cubicBezTo>
                    <a:cubicBezTo>
                      <a:pt x="1434268" y="77581"/>
                      <a:pt x="1434611" y="77924"/>
                      <a:pt x="1435125" y="78439"/>
                    </a:cubicBezTo>
                    <a:cubicBezTo>
                      <a:pt x="1433925" y="79639"/>
                      <a:pt x="1433282" y="80453"/>
                      <a:pt x="1433196" y="80882"/>
                    </a:cubicBezTo>
                    <a:cubicBezTo>
                      <a:pt x="1433110" y="81311"/>
                      <a:pt x="1433496" y="82125"/>
                      <a:pt x="1434354" y="83325"/>
                    </a:cubicBezTo>
                    <a:cubicBezTo>
                      <a:pt x="1433839" y="84182"/>
                      <a:pt x="1433153" y="84697"/>
                      <a:pt x="1432296" y="84868"/>
                    </a:cubicBezTo>
                    <a:cubicBezTo>
                      <a:pt x="1432467" y="85211"/>
                      <a:pt x="1432596" y="85468"/>
                      <a:pt x="1432682" y="85640"/>
                    </a:cubicBezTo>
                    <a:cubicBezTo>
                      <a:pt x="1432768" y="85811"/>
                      <a:pt x="1432982" y="86068"/>
                      <a:pt x="1433325" y="86411"/>
                    </a:cubicBezTo>
                    <a:cubicBezTo>
                      <a:pt x="1432982" y="86583"/>
                      <a:pt x="1432553" y="86840"/>
                      <a:pt x="1432039" y="87183"/>
                    </a:cubicBezTo>
                    <a:cubicBezTo>
                      <a:pt x="1433411" y="90269"/>
                      <a:pt x="1434096" y="92069"/>
                      <a:pt x="1434096" y="92583"/>
                    </a:cubicBezTo>
                    <a:cubicBezTo>
                      <a:pt x="1434096" y="93098"/>
                      <a:pt x="1431525" y="93098"/>
                      <a:pt x="1426381" y="92583"/>
                    </a:cubicBezTo>
                    <a:cubicBezTo>
                      <a:pt x="1425524" y="92412"/>
                      <a:pt x="1424752" y="92412"/>
                      <a:pt x="1424067" y="92583"/>
                    </a:cubicBezTo>
                    <a:cubicBezTo>
                      <a:pt x="1423724" y="92755"/>
                      <a:pt x="1422180" y="92969"/>
                      <a:pt x="1419437" y="93226"/>
                    </a:cubicBezTo>
                    <a:cubicBezTo>
                      <a:pt x="1416694" y="93483"/>
                      <a:pt x="1415151" y="93612"/>
                      <a:pt x="1414808" y="93612"/>
                    </a:cubicBezTo>
                    <a:lnTo>
                      <a:pt x="1410951" y="93869"/>
                    </a:lnTo>
                    <a:lnTo>
                      <a:pt x="1409408" y="93869"/>
                    </a:lnTo>
                    <a:cubicBezTo>
                      <a:pt x="1408550" y="94041"/>
                      <a:pt x="1407565" y="94212"/>
                      <a:pt x="1406450" y="94384"/>
                    </a:cubicBezTo>
                    <a:cubicBezTo>
                      <a:pt x="1405336" y="94555"/>
                      <a:pt x="1404521" y="94812"/>
                      <a:pt x="1404007" y="95155"/>
                    </a:cubicBezTo>
                    <a:cubicBezTo>
                      <a:pt x="1404007" y="95498"/>
                      <a:pt x="1404007" y="95798"/>
                      <a:pt x="1404007" y="96055"/>
                    </a:cubicBezTo>
                    <a:cubicBezTo>
                      <a:pt x="1404007" y="96312"/>
                      <a:pt x="1404007" y="96698"/>
                      <a:pt x="1404007" y="97212"/>
                    </a:cubicBezTo>
                    <a:cubicBezTo>
                      <a:pt x="1403664" y="97555"/>
                      <a:pt x="1403407" y="98155"/>
                      <a:pt x="1403235" y="99013"/>
                    </a:cubicBezTo>
                    <a:cubicBezTo>
                      <a:pt x="1403064" y="99870"/>
                      <a:pt x="1402892" y="100556"/>
                      <a:pt x="1402721" y="101070"/>
                    </a:cubicBezTo>
                    <a:lnTo>
                      <a:pt x="1402721" y="102099"/>
                    </a:lnTo>
                    <a:cubicBezTo>
                      <a:pt x="1402721" y="102613"/>
                      <a:pt x="1402721" y="102999"/>
                      <a:pt x="1402721" y="103256"/>
                    </a:cubicBezTo>
                    <a:cubicBezTo>
                      <a:pt x="1402721" y="103513"/>
                      <a:pt x="1402764" y="103728"/>
                      <a:pt x="1402850" y="103899"/>
                    </a:cubicBezTo>
                    <a:cubicBezTo>
                      <a:pt x="1402935" y="104070"/>
                      <a:pt x="1402978" y="104328"/>
                      <a:pt x="1402978" y="104671"/>
                    </a:cubicBezTo>
                    <a:cubicBezTo>
                      <a:pt x="1402978" y="105013"/>
                      <a:pt x="1402892" y="105614"/>
                      <a:pt x="1402721" y="106471"/>
                    </a:cubicBezTo>
                    <a:lnTo>
                      <a:pt x="1402721" y="112386"/>
                    </a:lnTo>
                    <a:cubicBezTo>
                      <a:pt x="1402892" y="112729"/>
                      <a:pt x="1402935" y="113586"/>
                      <a:pt x="1402850" y="114958"/>
                    </a:cubicBezTo>
                    <a:cubicBezTo>
                      <a:pt x="1402764" y="116329"/>
                      <a:pt x="1402550" y="117358"/>
                      <a:pt x="1402207" y="118044"/>
                    </a:cubicBezTo>
                    <a:cubicBezTo>
                      <a:pt x="1402207" y="118729"/>
                      <a:pt x="1402121" y="119072"/>
                      <a:pt x="1401949" y="119072"/>
                    </a:cubicBezTo>
                    <a:lnTo>
                      <a:pt x="1401949" y="119587"/>
                    </a:lnTo>
                    <a:cubicBezTo>
                      <a:pt x="1401778" y="120615"/>
                      <a:pt x="1401692" y="121473"/>
                      <a:pt x="1401692" y="122158"/>
                    </a:cubicBezTo>
                    <a:cubicBezTo>
                      <a:pt x="1401692" y="122844"/>
                      <a:pt x="1401692" y="123359"/>
                      <a:pt x="1401692" y="123702"/>
                    </a:cubicBezTo>
                    <a:cubicBezTo>
                      <a:pt x="1401692" y="124044"/>
                      <a:pt x="1401778" y="124387"/>
                      <a:pt x="1401949" y="124730"/>
                    </a:cubicBezTo>
                    <a:cubicBezTo>
                      <a:pt x="1401949" y="124902"/>
                      <a:pt x="1401864" y="125373"/>
                      <a:pt x="1401692" y="126145"/>
                    </a:cubicBezTo>
                    <a:cubicBezTo>
                      <a:pt x="1401521" y="126916"/>
                      <a:pt x="1401435" y="128073"/>
                      <a:pt x="1401435" y="129617"/>
                    </a:cubicBezTo>
                    <a:lnTo>
                      <a:pt x="1401435" y="129874"/>
                    </a:lnTo>
                    <a:cubicBezTo>
                      <a:pt x="1401435" y="130217"/>
                      <a:pt x="1401478" y="130688"/>
                      <a:pt x="1401564" y="131288"/>
                    </a:cubicBezTo>
                    <a:cubicBezTo>
                      <a:pt x="1401649" y="131888"/>
                      <a:pt x="1401692" y="132360"/>
                      <a:pt x="1401692" y="132703"/>
                    </a:cubicBezTo>
                    <a:cubicBezTo>
                      <a:pt x="1402035" y="133046"/>
                      <a:pt x="1402335" y="133260"/>
                      <a:pt x="1402592" y="133346"/>
                    </a:cubicBezTo>
                    <a:cubicBezTo>
                      <a:pt x="1402850" y="133431"/>
                      <a:pt x="1403064" y="133646"/>
                      <a:pt x="1403235" y="133989"/>
                    </a:cubicBezTo>
                    <a:cubicBezTo>
                      <a:pt x="1404264" y="133989"/>
                      <a:pt x="1404864" y="133774"/>
                      <a:pt x="1405036" y="133346"/>
                    </a:cubicBezTo>
                    <a:cubicBezTo>
                      <a:pt x="1405207" y="132917"/>
                      <a:pt x="1405721" y="132531"/>
                      <a:pt x="1406579" y="132188"/>
                    </a:cubicBezTo>
                    <a:cubicBezTo>
                      <a:pt x="1406750" y="132703"/>
                      <a:pt x="1407093" y="133217"/>
                      <a:pt x="1407607" y="133731"/>
                    </a:cubicBezTo>
                    <a:lnTo>
                      <a:pt x="1409408" y="132188"/>
                    </a:lnTo>
                    <a:cubicBezTo>
                      <a:pt x="1411122" y="132531"/>
                      <a:pt x="1412322" y="132403"/>
                      <a:pt x="1413008" y="131803"/>
                    </a:cubicBezTo>
                    <a:cubicBezTo>
                      <a:pt x="1413694" y="131202"/>
                      <a:pt x="1414637" y="130045"/>
                      <a:pt x="1415837" y="128331"/>
                    </a:cubicBezTo>
                    <a:cubicBezTo>
                      <a:pt x="1416180" y="127645"/>
                      <a:pt x="1416480" y="127131"/>
                      <a:pt x="1416737" y="126788"/>
                    </a:cubicBezTo>
                    <a:cubicBezTo>
                      <a:pt x="1416994" y="126445"/>
                      <a:pt x="1417294" y="126102"/>
                      <a:pt x="1417637" y="125759"/>
                    </a:cubicBezTo>
                    <a:cubicBezTo>
                      <a:pt x="1417980" y="125416"/>
                      <a:pt x="1418194" y="125073"/>
                      <a:pt x="1418280" y="124730"/>
                    </a:cubicBezTo>
                    <a:cubicBezTo>
                      <a:pt x="1418366" y="124387"/>
                      <a:pt x="1418580" y="123959"/>
                      <a:pt x="1418923" y="123444"/>
                    </a:cubicBezTo>
                    <a:cubicBezTo>
                      <a:pt x="1419952" y="122244"/>
                      <a:pt x="1420766" y="120915"/>
                      <a:pt x="1421366" y="119458"/>
                    </a:cubicBezTo>
                    <a:cubicBezTo>
                      <a:pt x="1421966" y="118001"/>
                      <a:pt x="1422695" y="116672"/>
                      <a:pt x="1423552" y="115472"/>
                    </a:cubicBezTo>
                    <a:lnTo>
                      <a:pt x="1428953" y="104671"/>
                    </a:lnTo>
                    <a:cubicBezTo>
                      <a:pt x="1429296" y="104156"/>
                      <a:pt x="1429381" y="103942"/>
                      <a:pt x="1429210" y="104028"/>
                    </a:cubicBezTo>
                    <a:cubicBezTo>
                      <a:pt x="1429039" y="104113"/>
                      <a:pt x="1429210" y="103985"/>
                      <a:pt x="1429724" y="103642"/>
                    </a:cubicBezTo>
                    <a:cubicBezTo>
                      <a:pt x="1429896" y="103470"/>
                      <a:pt x="1430239" y="102785"/>
                      <a:pt x="1430753" y="101584"/>
                    </a:cubicBezTo>
                    <a:cubicBezTo>
                      <a:pt x="1431267" y="100384"/>
                      <a:pt x="1431825" y="99227"/>
                      <a:pt x="1432425" y="98113"/>
                    </a:cubicBezTo>
                    <a:cubicBezTo>
                      <a:pt x="1433025" y="96998"/>
                      <a:pt x="1433582" y="95927"/>
                      <a:pt x="1434096" y="94898"/>
                    </a:cubicBezTo>
                    <a:cubicBezTo>
                      <a:pt x="1434611" y="93869"/>
                      <a:pt x="1434954" y="93098"/>
                      <a:pt x="1435125" y="92583"/>
                    </a:cubicBezTo>
                    <a:cubicBezTo>
                      <a:pt x="1435297" y="91898"/>
                      <a:pt x="1435597" y="91212"/>
                      <a:pt x="1436025" y="90526"/>
                    </a:cubicBezTo>
                    <a:cubicBezTo>
                      <a:pt x="1436454" y="89840"/>
                      <a:pt x="1436839" y="89154"/>
                      <a:pt x="1437182" y="88469"/>
                    </a:cubicBezTo>
                    <a:cubicBezTo>
                      <a:pt x="1437525" y="87611"/>
                      <a:pt x="1437954" y="86668"/>
                      <a:pt x="1438468" y="85640"/>
                    </a:cubicBezTo>
                    <a:cubicBezTo>
                      <a:pt x="1438983" y="84611"/>
                      <a:pt x="1439411" y="83754"/>
                      <a:pt x="1439754" y="83068"/>
                    </a:cubicBezTo>
                    <a:cubicBezTo>
                      <a:pt x="1440097" y="82725"/>
                      <a:pt x="1440397" y="82382"/>
                      <a:pt x="1440654" y="82039"/>
                    </a:cubicBezTo>
                    <a:cubicBezTo>
                      <a:pt x="1440911" y="81696"/>
                      <a:pt x="1441211" y="81268"/>
                      <a:pt x="1441554" y="80753"/>
                    </a:cubicBezTo>
                    <a:lnTo>
                      <a:pt x="1441812" y="79982"/>
                    </a:lnTo>
                    <a:cubicBezTo>
                      <a:pt x="1441812" y="79639"/>
                      <a:pt x="1441769" y="79296"/>
                      <a:pt x="1441683" y="78953"/>
                    </a:cubicBezTo>
                    <a:cubicBezTo>
                      <a:pt x="1441597" y="78610"/>
                      <a:pt x="1441726" y="78182"/>
                      <a:pt x="1442069" y="77667"/>
                    </a:cubicBezTo>
                    <a:cubicBezTo>
                      <a:pt x="1442240" y="77324"/>
                      <a:pt x="1442497" y="76896"/>
                      <a:pt x="1442840" y="76381"/>
                    </a:cubicBezTo>
                    <a:cubicBezTo>
                      <a:pt x="1443183" y="75696"/>
                      <a:pt x="1443526" y="75053"/>
                      <a:pt x="1443869" y="74452"/>
                    </a:cubicBezTo>
                    <a:cubicBezTo>
                      <a:pt x="1444212" y="73852"/>
                      <a:pt x="1444726" y="73295"/>
                      <a:pt x="1445412" y="72781"/>
                    </a:cubicBezTo>
                    <a:cubicBezTo>
                      <a:pt x="1445583" y="72781"/>
                      <a:pt x="1445669" y="72695"/>
                      <a:pt x="1445669" y="72524"/>
                    </a:cubicBezTo>
                    <a:lnTo>
                      <a:pt x="1447212" y="70209"/>
                    </a:lnTo>
                    <a:cubicBezTo>
                      <a:pt x="1447212" y="70038"/>
                      <a:pt x="1447298" y="69780"/>
                      <a:pt x="1447469" y="69438"/>
                    </a:cubicBezTo>
                    <a:cubicBezTo>
                      <a:pt x="1447641" y="69095"/>
                      <a:pt x="1447727" y="68752"/>
                      <a:pt x="1447727" y="68409"/>
                    </a:cubicBezTo>
                    <a:cubicBezTo>
                      <a:pt x="1448584" y="67380"/>
                      <a:pt x="1449055" y="66909"/>
                      <a:pt x="1449141" y="66994"/>
                    </a:cubicBezTo>
                    <a:cubicBezTo>
                      <a:pt x="1449227" y="67080"/>
                      <a:pt x="1449613" y="66437"/>
                      <a:pt x="1450298" y="65066"/>
                    </a:cubicBezTo>
                    <a:cubicBezTo>
                      <a:pt x="1450641" y="64723"/>
                      <a:pt x="1450856" y="64294"/>
                      <a:pt x="1450941" y="63780"/>
                    </a:cubicBezTo>
                    <a:cubicBezTo>
                      <a:pt x="1451027" y="63265"/>
                      <a:pt x="1451327" y="62837"/>
                      <a:pt x="1451841" y="62494"/>
                    </a:cubicBezTo>
                    <a:cubicBezTo>
                      <a:pt x="1452184" y="61637"/>
                      <a:pt x="1452570" y="60694"/>
                      <a:pt x="1452999" y="59665"/>
                    </a:cubicBezTo>
                    <a:cubicBezTo>
                      <a:pt x="1453427" y="58636"/>
                      <a:pt x="1453813" y="57693"/>
                      <a:pt x="1454156" y="56836"/>
                    </a:cubicBezTo>
                    <a:cubicBezTo>
                      <a:pt x="1454670" y="56150"/>
                      <a:pt x="1455099" y="55379"/>
                      <a:pt x="1455442" y="54521"/>
                    </a:cubicBezTo>
                    <a:cubicBezTo>
                      <a:pt x="1455785" y="53664"/>
                      <a:pt x="1456042" y="52978"/>
                      <a:pt x="1456213" y="52464"/>
                    </a:cubicBezTo>
                    <a:cubicBezTo>
                      <a:pt x="1456556" y="50750"/>
                      <a:pt x="1457156" y="49549"/>
                      <a:pt x="1458014" y="48864"/>
                    </a:cubicBezTo>
                    <a:lnTo>
                      <a:pt x="1458014" y="50921"/>
                    </a:lnTo>
                    <a:cubicBezTo>
                      <a:pt x="1458014" y="51950"/>
                      <a:pt x="1457842" y="52850"/>
                      <a:pt x="1457499" y="53621"/>
                    </a:cubicBezTo>
                    <a:cubicBezTo>
                      <a:pt x="1457156" y="54393"/>
                      <a:pt x="1456985" y="55207"/>
                      <a:pt x="1456985" y="56064"/>
                    </a:cubicBezTo>
                    <a:cubicBezTo>
                      <a:pt x="1456814" y="56750"/>
                      <a:pt x="1456599" y="57308"/>
                      <a:pt x="1456342" y="57736"/>
                    </a:cubicBezTo>
                    <a:cubicBezTo>
                      <a:pt x="1456085" y="58165"/>
                      <a:pt x="1455870" y="58722"/>
                      <a:pt x="1455699" y="59408"/>
                    </a:cubicBezTo>
                    <a:cubicBezTo>
                      <a:pt x="1455356" y="60779"/>
                      <a:pt x="1455142" y="61422"/>
                      <a:pt x="1455056" y="61337"/>
                    </a:cubicBezTo>
                    <a:cubicBezTo>
                      <a:pt x="1454970" y="61251"/>
                      <a:pt x="1454670" y="61722"/>
                      <a:pt x="1454156" y="62751"/>
                    </a:cubicBezTo>
                    <a:lnTo>
                      <a:pt x="1452613" y="66351"/>
                    </a:lnTo>
                    <a:cubicBezTo>
                      <a:pt x="1452270" y="68237"/>
                      <a:pt x="1451327" y="70123"/>
                      <a:pt x="1449784" y="72009"/>
                    </a:cubicBezTo>
                    <a:cubicBezTo>
                      <a:pt x="1450813" y="72181"/>
                      <a:pt x="1451670" y="72438"/>
                      <a:pt x="1452356" y="72781"/>
                    </a:cubicBezTo>
                    <a:cubicBezTo>
                      <a:pt x="1453042" y="73124"/>
                      <a:pt x="1453556" y="73124"/>
                      <a:pt x="1453899" y="72781"/>
                    </a:cubicBezTo>
                    <a:cubicBezTo>
                      <a:pt x="1454242" y="72781"/>
                      <a:pt x="1455313" y="72352"/>
                      <a:pt x="1457114" y="71495"/>
                    </a:cubicBezTo>
                    <a:cubicBezTo>
                      <a:pt x="1458914" y="70638"/>
                      <a:pt x="1460071" y="69952"/>
                      <a:pt x="1460585" y="69438"/>
                    </a:cubicBezTo>
                    <a:cubicBezTo>
                      <a:pt x="1461271" y="69095"/>
                      <a:pt x="1461828" y="68623"/>
                      <a:pt x="1462257" y="68023"/>
                    </a:cubicBezTo>
                    <a:cubicBezTo>
                      <a:pt x="1462686" y="67423"/>
                      <a:pt x="1463243" y="66952"/>
                      <a:pt x="1463929" y="66609"/>
                    </a:cubicBezTo>
                    <a:lnTo>
                      <a:pt x="1465214" y="65580"/>
                    </a:lnTo>
                    <a:cubicBezTo>
                      <a:pt x="1466415" y="64380"/>
                      <a:pt x="1468129" y="63351"/>
                      <a:pt x="1470358" y="62494"/>
                    </a:cubicBezTo>
                    <a:cubicBezTo>
                      <a:pt x="1472072" y="61465"/>
                      <a:pt x="1473658" y="59365"/>
                      <a:pt x="1475116" y="56193"/>
                    </a:cubicBezTo>
                    <a:cubicBezTo>
                      <a:pt x="1476573" y="53021"/>
                      <a:pt x="1477473" y="50492"/>
                      <a:pt x="1477816" y="48606"/>
                    </a:cubicBezTo>
                    <a:cubicBezTo>
                      <a:pt x="1478159" y="47406"/>
                      <a:pt x="1478373" y="46592"/>
                      <a:pt x="1478459" y="46163"/>
                    </a:cubicBezTo>
                    <a:cubicBezTo>
                      <a:pt x="1478545" y="45735"/>
                      <a:pt x="1478759" y="45006"/>
                      <a:pt x="1479102" y="43977"/>
                    </a:cubicBezTo>
                    <a:cubicBezTo>
                      <a:pt x="1479273" y="42949"/>
                      <a:pt x="1479402" y="41963"/>
                      <a:pt x="1479488" y="41020"/>
                    </a:cubicBezTo>
                    <a:cubicBezTo>
                      <a:pt x="1479573" y="40077"/>
                      <a:pt x="1479445" y="39177"/>
                      <a:pt x="1479102" y="38319"/>
                    </a:cubicBezTo>
                    <a:cubicBezTo>
                      <a:pt x="1478930" y="37291"/>
                      <a:pt x="1478845" y="36605"/>
                      <a:pt x="1478845" y="36262"/>
                    </a:cubicBezTo>
                    <a:cubicBezTo>
                      <a:pt x="1478845" y="35919"/>
                      <a:pt x="1478845" y="35705"/>
                      <a:pt x="1478845" y="35619"/>
                    </a:cubicBezTo>
                    <a:cubicBezTo>
                      <a:pt x="1478845" y="35533"/>
                      <a:pt x="1478716" y="35405"/>
                      <a:pt x="1478459" y="35233"/>
                    </a:cubicBezTo>
                    <a:cubicBezTo>
                      <a:pt x="1478202" y="35062"/>
                      <a:pt x="1477988" y="34462"/>
                      <a:pt x="1477816" y="33433"/>
                    </a:cubicBezTo>
                    <a:cubicBezTo>
                      <a:pt x="1477130" y="31719"/>
                      <a:pt x="1476659" y="30904"/>
                      <a:pt x="1476402" y="30990"/>
                    </a:cubicBezTo>
                    <a:cubicBezTo>
                      <a:pt x="1476144" y="31076"/>
                      <a:pt x="1475759" y="30604"/>
                      <a:pt x="1475244" y="29575"/>
                    </a:cubicBezTo>
                    <a:lnTo>
                      <a:pt x="1473701" y="26232"/>
                    </a:lnTo>
                    <a:cubicBezTo>
                      <a:pt x="1473530" y="25718"/>
                      <a:pt x="1473530" y="24946"/>
                      <a:pt x="1473701" y="23918"/>
                    </a:cubicBezTo>
                    <a:cubicBezTo>
                      <a:pt x="1472673" y="23746"/>
                      <a:pt x="1472115" y="23318"/>
                      <a:pt x="1472030" y="22632"/>
                    </a:cubicBezTo>
                    <a:cubicBezTo>
                      <a:pt x="1471944" y="21946"/>
                      <a:pt x="1471730" y="21260"/>
                      <a:pt x="1471387" y="20574"/>
                    </a:cubicBezTo>
                    <a:cubicBezTo>
                      <a:pt x="1471044" y="19717"/>
                      <a:pt x="1470744" y="19117"/>
                      <a:pt x="1470487" y="18774"/>
                    </a:cubicBezTo>
                    <a:cubicBezTo>
                      <a:pt x="1470229" y="18431"/>
                      <a:pt x="1470058" y="18217"/>
                      <a:pt x="1469972" y="18131"/>
                    </a:cubicBezTo>
                    <a:cubicBezTo>
                      <a:pt x="1469886" y="18045"/>
                      <a:pt x="1469758" y="17831"/>
                      <a:pt x="1469586" y="17488"/>
                    </a:cubicBezTo>
                    <a:cubicBezTo>
                      <a:pt x="1469415" y="17145"/>
                      <a:pt x="1469244" y="16545"/>
                      <a:pt x="1469072" y="15688"/>
                    </a:cubicBezTo>
                    <a:cubicBezTo>
                      <a:pt x="1468729" y="14831"/>
                      <a:pt x="1468429" y="14188"/>
                      <a:pt x="1468172" y="13759"/>
                    </a:cubicBezTo>
                    <a:cubicBezTo>
                      <a:pt x="1467915" y="13331"/>
                      <a:pt x="1467701" y="12688"/>
                      <a:pt x="1467529" y="11830"/>
                    </a:cubicBezTo>
                    <a:cubicBezTo>
                      <a:pt x="1467186" y="11316"/>
                      <a:pt x="1467058" y="10973"/>
                      <a:pt x="1467143" y="10802"/>
                    </a:cubicBezTo>
                    <a:cubicBezTo>
                      <a:pt x="1467229" y="10630"/>
                      <a:pt x="1467015" y="10287"/>
                      <a:pt x="1466500" y="9773"/>
                    </a:cubicBezTo>
                    <a:lnTo>
                      <a:pt x="1465214" y="4115"/>
                    </a:lnTo>
                    <a:lnTo>
                      <a:pt x="1465214" y="2829"/>
                    </a:lnTo>
                    <a:lnTo>
                      <a:pt x="1465214" y="2058"/>
                    </a:lnTo>
                    <a:cubicBezTo>
                      <a:pt x="1465729" y="2058"/>
                      <a:pt x="1466458" y="2015"/>
                      <a:pt x="1467401" y="1929"/>
                    </a:cubicBezTo>
                    <a:close/>
                    <a:moveTo>
                      <a:pt x="2826242" y="0"/>
                    </a:moveTo>
                    <a:cubicBezTo>
                      <a:pt x="2826756" y="343"/>
                      <a:pt x="2827185" y="772"/>
                      <a:pt x="2827527" y="1286"/>
                    </a:cubicBezTo>
                    <a:cubicBezTo>
                      <a:pt x="2828213" y="1458"/>
                      <a:pt x="2828513" y="1501"/>
                      <a:pt x="2828428" y="1415"/>
                    </a:cubicBezTo>
                    <a:cubicBezTo>
                      <a:pt x="2828342" y="1329"/>
                      <a:pt x="2828556" y="1629"/>
                      <a:pt x="2829071" y="2315"/>
                    </a:cubicBezTo>
                    <a:lnTo>
                      <a:pt x="2830614" y="1801"/>
                    </a:lnTo>
                    <a:cubicBezTo>
                      <a:pt x="2830957" y="2143"/>
                      <a:pt x="2831342" y="2744"/>
                      <a:pt x="2831771" y="3601"/>
                    </a:cubicBezTo>
                    <a:cubicBezTo>
                      <a:pt x="2832200" y="4458"/>
                      <a:pt x="2832585" y="5230"/>
                      <a:pt x="2832928" y="5915"/>
                    </a:cubicBezTo>
                    <a:cubicBezTo>
                      <a:pt x="2833271" y="7115"/>
                      <a:pt x="2833571" y="7801"/>
                      <a:pt x="2833828" y="7973"/>
                    </a:cubicBezTo>
                    <a:cubicBezTo>
                      <a:pt x="2834086" y="8144"/>
                      <a:pt x="2834728" y="8744"/>
                      <a:pt x="2835757" y="9773"/>
                    </a:cubicBezTo>
                    <a:cubicBezTo>
                      <a:pt x="2835757" y="11659"/>
                      <a:pt x="2836014" y="12559"/>
                      <a:pt x="2836529" y="12473"/>
                    </a:cubicBezTo>
                    <a:cubicBezTo>
                      <a:pt x="2837043" y="12388"/>
                      <a:pt x="2837386" y="13031"/>
                      <a:pt x="2837557" y="14402"/>
                    </a:cubicBezTo>
                    <a:cubicBezTo>
                      <a:pt x="2837729" y="15945"/>
                      <a:pt x="2838072" y="16802"/>
                      <a:pt x="2838586" y="16974"/>
                    </a:cubicBezTo>
                    <a:cubicBezTo>
                      <a:pt x="2839100" y="17145"/>
                      <a:pt x="2839272" y="18260"/>
                      <a:pt x="2839100" y="20317"/>
                    </a:cubicBezTo>
                    <a:cubicBezTo>
                      <a:pt x="2838929" y="21174"/>
                      <a:pt x="2838629" y="22032"/>
                      <a:pt x="2838200" y="22889"/>
                    </a:cubicBezTo>
                    <a:cubicBezTo>
                      <a:pt x="2837772" y="23746"/>
                      <a:pt x="2837472" y="24518"/>
                      <a:pt x="2837300" y="25203"/>
                    </a:cubicBezTo>
                    <a:cubicBezTo>
                      <a:pt x="2836957" y="25889"/>
                      <a:pt x="2836786" y="26361"/>
                      <a:pt x="2836786" y="26618"/>
                    </a:cubicBezTo>
                    <a:cubicBezTo>
                      <a:pt x="2836786" y="26875"/>
                      <a:pt x="2836529" y="27261"/>
                      <a:pt x="2836014" y="27775"/>
                    </a:cubicBezTo>
                    <a:cubicBezTo>
                      <a:pt x="2835843" y="28118"/>
                      <a:pt x="2835629" y="28375"/>
                      <a:pt x="2835371" y="28547"/>
                    </a:cubicBezTo>
                    <a:cubicBezTo>
                      <a:pt x="2835114" y="28718"/>
                      <a:pt x="2834814" y="28975"/>
                      <a:pt x="2834471" y="29318"/>
                    </a:cubicBezTo>
                    <a:cubicBezTo>
                      <a:pt x="2833100" y="31547"/>
                      <a:pt x="2831943" y="33776"/>
                      <a:pt x="2830999" y="36005"/>
                    </a:cubicBezTo>
                    <a:cubicBezTo>
                      <a:pt x="2830056" y="38234"/>
                      <a:pt x="2828642" y="40205"/>
                      <a:pt x="2826756" y="41920"/>
                    </a:cubicBezTo>
                    <a:cubicBezTo>
                      <a:pt x="2826585" y="42091"/>
                      <a:pt x="2826113" y="42777"/>
                      <a:pt x="2825342" y="43977"/>
                    </a:cubicBezTo>
                    <a:cubicBezTo>
                      <a:pt x="2824570" y="45177"/>
                      <a:pt x="2823713" y="46463"/>
                      <a:pt x="2822770" y="47835"/>
                    </a:cubicBezTo>
                    <a:cubicBezTo>
                      <a:pt x="2821827" y="49206"/>
                      <a:pt x="2820970" y="50492"/>
                      <a:pt x="2820198" y="51693"/>
                    </a:cubicBezTo>
                    <a:cubicBezTo>
                      <a:pt x="2819427" y="52893"/>
                      <a:pt x="2818955" y="53664"/>
                      <a:pt x="2818784" y="54007"/>
                    </a:cubicBezTo>
                    <a:cubicBezTo>
                      <a:pt x="2818441" y="54864"/>
                      <a:pt x="2818312" y="55636"/>
                      <a:pt x="2818398" y="56322"/>
                    </a:cubicBezTo>
                    <a:cubicBezTo>
                      <a:pt x="2818484" y="57007"/>
                      <a:pt x="2817926" y="57865"/>
                      <a:pt x="2816726" y="58893"/>
                    </a:cubicBezTo>
                    <a:cubicBezTo>
                      <a:pt x="2816212" y="59751"/>
                      <a:pt x="2815740" y="60394"/>
                      <a:pt x="2815312" y="60822"/>
                    </a:cubicBezTo>
                    <a:cubicBezTo>
                      <a:pt x="2814883" y="61251"/>
                      <a:pt x="2814412" y="61894"/>
                      <a:pt x="2813897" y="62751"/>
                    </a:cubicBezTo>
                    <a:cubicBezTo>
                      <a:pt x="2812868" y="64123"/>
                      <a:pt x="2811711" y="65323"/>
                      <a:pt x="2810425" y="66351"/>
                    </a:cubicBezTo>
                    <a:cubicBezTo>
                      <a:pt x="2809140" y="67380"/>
                      <a:pt x="2807897" y="68409"/>
                      <a:pt x="2806696" y="69438"/>
                    </a:cubicBezTo>
                    <a:cubicBezTo>
                      <a:pt x="2806353" y="69780"/>
                      <a:pt x="2806182" y="70123"/>
                      <a:pt x="2806182" y="70466"/>
                    </a:cubicBezTo>
                    <a:cubicBezTo>
                      <a:pt x="2806182" y="70809"/>
                      <a:pt x="2806010" y="71152"/>
                      <a:pt x="2805668" y="71495"/>
                    </a:cubicBezTo>
                    <a:cubicBezTo>
                      <a:pt x="2805325" y="71838"/>
                      <a:pt x="2804982" y="72095"/>
                      <a:pt x="2804639" y="72267"/>
                    </a:cubicBezTo>
                    <a:cubicBezTo>
                      <a:pt x="2804296" y="72438"/>
                      <a:pt x="2803953" y="72695"/>
                      <a:pt x="2803610" y="73038"/>
                    </a:cubicBezTo>
                    <a:cubicBezTo>
                      <a:pt x="2803096" y="73381"/>
                      <a:pt x="2802839" y="73681"/>
                      <a:pt x="2802839" y="73938"/>
                    </a:cubicBezTo>
                    <a:cubicBezTo>
                      <a:pt x="2802839" y="74195"/>
                      <a:pt x="2802582" y="74581"/>
                      <a:pt x="2802067" y="75095"/>
                    </a:cubicBezTo>
                    <a:cubicBezTo>
                      <a:pt x="2801724" y="75438"/>
                      <a:pt x="2801467" y="75738"/>
                      <a:pt x="2801296" y="75996"/>
                    </a:cubicBezTo>
                    <a:cubicBezTo>
                      <a:pt x="2801124" y="76253"/>
                      <a:pt x="2801039" y="76724"/>
                      <a:pt x="2801039" y="77410"/>
                    </a:cubicBezTo>
                    <a:cubicBezTo>
                      <a:pt x="2801724" y="77239"/>
                      <a:pt x="2802924" y="77324"/>
                      <a:pt x="2804639" y="77667"/>
                    </a:cubicBezTo>
                    <a:cubicBezTo>
                      <a:pt x="2806353" y="78010"/>
                      <a:pt x="2807639" y="78267"/>
                      <a:pt x="2808497" y="78439"/>
                    </a:cubicBezTo>
                    <a:lnTo>
                      <a:pt x="2820584" y="79210"/>
                    </a:lnTo>
                    <a:cubicBezTo>
                      <a:pt x="2820927" y="79210"/>
                      <a:pt x="2822170" y="79596"/>
                      <a:pt x="2824313" y="80368"/>
                    </a:cubicBezTo>
                    <a:cubicBezTo>
                      <a:pt x="2826456" y="81139"/>
                      <a:pt x="2828985" y="81268"/>
                      <a:pt x="2831900" y="80753"/>
                    </a:cubicBezTo>
                    <a:cubicBezTo>
                      <a:pt x="2832242" y="81096"/>
                      <a:pt x="2832500" y="81353"/>
                      <a:pt x="2832671" y="81525"/>
                    </a:cubicBezTo>
                    <a:cubicBezTo>
                      <a:pt x="2832843" y="81696"/>
                      <a:pt x="2833357" y="81782"/>
                      <a:pt x="2834214" y="81782"/>
                    </a:cubicBezTo>
                    <a:cubicBezTo>
                      <a:pt x="2834557" y="81953"/>
                      <a:pt x="2834728" y="81996"/>
                      <a:pt x="2834728" y="81911"/>
                    </a:cubicBezTo>
                    <a:cubicBezTo>
                      <a:pt x="2834728" y="81825"/>
                      <a:pt x="2834986" y="81782"/>
                      <a:pt x="2835500" y="81782"/>
                    </a:cubicBezTo>
                    <a:cubicBezTo>
                      <a:pt x="2835843" y="81782"/>
                      <a:pt x="2836143" y="81868"/>
                      <a:pt x="2836400" y="82039"/>
                    </a:cubicBezTo>
                    <a:cubicBezTo>
                      <a:pt x="2836657" y="82211"/>
                      <a:pt x="2837043" y="82296"/>
                      <a:pt x="2837557" y="82296"/>
                    </a:cubicBezTo>
                    <a:cubicBezTo>
                      <a:pt x="2838758" y="82468"/>
                      <a:pt x="2839229" y="82468"/>
                      <a:pt x="2838972" y="82296"/>
                    </a:cubicBezTo>
                    <a:cubicBezTo>
                      <a:pt x="2838715" y="82125"/>
                      <a:pt x="2839186" y="82811"/>
                      <a:pt x="2840386" y="84354"/>
                    </a:cubicBezTo>
                    <a:lnTo>
                      <a:pt x="2841930" y="83582"/>
                    </a:lnTo>
                    <a:cubicBezTo>
                      <a:pt x="2842615" y="84097"/>
                      <a:pt x="2843472" y="84611"/>
                      <a:pt x="2844501" y="85125"/>
                    </a:cubicBezTo>
                    <a:cubicBezTo>
                      <a:pt x="2845530" y="85640"/>
                      <a:pt x="2846301" y="86240"/>
                      <a:pt x="2846816" y="86925"/>
                    </a:cubicBezTo>
                    <a:cubicBezTo>
                      <a:pt x="2847159" y="87268"/>
                      <a:pt x="2848145" y="88040"/>
                      <a:pt x="2849773" y="89240"/>
                    </a:cubicBezTo>
                    <a:cubicBezTo>
                      <a:pt x="2851402" y="90440"/>
                      <a:pt x="2852902" y="91640"/>
                      <a:pt x="2854274" y="92841"/>
                    </a:cubicBezTo>
                    <a:cubicBezTo>
                      <a:pt x="2855131" y="93698"/>
                      <a:pt x="2855474" y="93955"/>
                      <a:pt x="2855303" y="93612"/>
                    </a:cubicBezTo>
                    <a:cubicBezTo>
                      <a:pt x="2855131" y="93269"/>
                      <a:pt x="2855560" y="93783"/>
                      <a:pt x="2856588" y="95155"/>
                    </a:cubicBezTo>
                    <a:cubicBezTo>
                      <a:pt x="2857103" y="95498"/>
                      <a:pt x="2857617" y="95927"/>
                      <a:pt x="2858131" y="96441"/>
                    </a:cubicBezTo>
                    <a:cubicBezTo>
                      <a:pt x="2858989" y="96784"/>
                      <a:pt x="2859546" y="97427"/>
                      <a:pt x="2859803" y="98370"/>
                    </a:cubicBezTo>
                    <a:cubicBezTo>
                      <a:pt x="2860060" y="99313"/>
                      <a:pt x="2860703" y="99956"/>
                      <a:pt x="2861732" y="100299"/>
                    </a:cubicBezTo>
                    <a:cubicBezTo>
                      <a:pt x="2862075" y="100641"/>
                      <a:pt x="2862589" y="101070"/>
                      <a:pt x="2863275" y="101584"/>
                    </a:cubicBezTo>
                    <a:cubicBezTo>
                      <a:pt x="2863961" y="102099"/>
                      <a:pt x="2864475" y="102442"/>
                      <a:pt x="2864818" y="102613"/>
                    </a:cubicBezTo>
                    <a:cubicBezTo>
                      <a:pt x="2864818" y="103128"/>
                      <a:pt x="2864561" y="104070"/>
                      <a:pt x="2864046" y="105442"/>
                    </a:cubicBezTo>
                    <a:cubicBezTo>
                      <a:pt x="2863532" y="106814"/>
                      <a:pt x="2863104" y="107671"/>
                      <a:pt x="2862761" y="108014"/>
                    </a:cubicBezTo>
                    <a:cubicBezTo>
                      <a:pt x="2862418" y="108357"/>
                      <a:pt x="2860917" y="108614"/>
                      <a:pt x="2858260" y="108785"/>
                    </a:cubicBezTo>
                    <a:cubicBezTo>
                      <a:pt x="2855603" y="108957"/>
                      <a:pt x="2853845" y="109128"/>
                      <a:pt x="2852988" y="109300"/>
                    </a:cubicBezTo>
                    <a:cubicBezTo>
                      <a:pt x="2851959" y="109643"/>
                      <a:pt x="2851359" y="109728"/>
                      <a:pt x="2851188" y="109557"/>
                    </a:cubicBezTo>
                    <a:cubicBezTo>
                      <a:pt x="2851016" y="109385"/>
                      <a:pt x="2850416" y="109300"/>
                      <a:pt x="2849387" y="109300"/>
                    </a:cubicBezTo>
                    <a:cubicBezTo>
                      <a:pt x="2846644" y="109643"/>
                      <a:pt x="2844587" y="109385"/>
                      <a:pt x="2843215" y="108528"/>
                    </a:cubicBezTo>
                    <a:cubicBezTo>
                      <a:pt x="2842015" y="107499"/>
                      <a:pt x="2840086" y="106685"/>
                      <a:pt x="2837429" y="106085"/>
                    </a:cubicBezTo>
                    <a:cubicBezTo>
                      <a:pt x="2834772" y="105485"/>
                      <a:pt x="2832671" y="105442"/>
                      <a:pt x="2831128" y="105956"/>
                    </a:cubicBezTo>
                    <a:cubicBezTo>
                      <a:pt x="2830442" y="105956"/>
                      <a:pt x="2829842" y="105999"/>
                      <a:pt x="2829328" y="106085"/>
                    </a:cubicBezTo>
                    <a:cubicBezTo>
                      <a:pt x="2828813" y="106171"/>
                      <a:pt x="2828299" y="106128"/>
                      <a:pt x="2827785" y="105956"/>
                    </a:cubicBezTo>
                    <a:cubicBezTo>
                      <a:pt x="2826756" y="105956"/>
                      <a:pt x="2826242" y="106042"/>
                      <a:pt x="2826242" y="106214"/>
                    </a:cubicBezTo>
                    <a:cubicBezTo>
                      <a:pt x="2826242" y="106385"/>
                      <a:pt x="2825813" y="106471"/>
                      <a:pt x="2824956" y="106471"/>
                    </a:cubicBezTo>
                    <a:cubicBezTo>
                      <a:pt x="2824099" y="106642"/>
                      <a:pt x="2823413" y="106685"/>
                      <a:pt x="2822898" y="106599"/>
                    </a:cubicBezTo>
                    <a:cubicBezTo>
                      <a:pt x="2822384" y="106514"/>
                      <a:pt x="2821784" y="106557"/>
                      <a:pt x="2821098" y="106728"/>
                    </a:cubicBezTo>
                    <a:cubicBezTo>
                      <a:pt x="2820412" y="106899"/>
                      <a:pt x="2820026" y="107028"/>
                      <a:pt x="2819941" y="107114"/>
                    </a:cubicBezTo>
                    <a:cubicBezTo>
                      <a:pt x="2819855" y="107199"/>
                      <a:pt x="2819383" y="106985"/>
                      <a:pt x="2818527" y="106471"/>
                    </a:cubicBezTo>
                    <a:cubicBezTo>
                      <a:pt x="2816126" y="107842"/>
                      <a:pt x="2814540" y="108357"/>
                      <a:pt x="2813769" y="108014"/>
                    </a:cubicBezTo>
                    <a:cubicBezTo>
                      <a:pt x="2812997" y="107671"/>
                      <a:pt x="2812440" y="107671"/>
                      <a:pt x="2812097" y="108014"/>
                    </a:cubicBezTo>
                    <a:cubicBezTo>
                      <a:pt x="2811068" y="108700"/>
                      <a:pt x="2811154" y="109385"/>
                      <a:pt x="2812354" y="110071"/>
                    </a:cubicBezTo>
                    <a:cubicBezTo>
                      <a:pt x="2813554" y="110757"/>
                      <a:pt x="2814412" y="111271"/>
                      <a:pt x="2814926" y="111614"/>
                    </a:cubicBezTo>
                    <a:cubicBezTo>
                      <a:pt x="2817326" y="113329"/>
                      <a:pt x="2819127" y="115386"/>
                      <a:pt x="2820327" y="117786"/>
                    </a:cubicBezTo>
                    <a:cubicBezTo>
                      <a:pt x="2820498" y="118301"/>
                      <a:pt x="2820669" y="118772"/>
                      <a:pt x="2820841" y="119201"/>
                    </a:cubicBezTo>
                    <a:cubicBezTo>
                      <a:pt x="2821012" y="119630"/>
                      <a:pt x="2821184" y="120015"/>
                      <a:pt x="2821355" y="120358"/>
                    </a:cubicBezTo>
                    <a:cubicBezTo>
                      <a:pt x="2821698" y="121558"/>
                      <a:pt x="2821227" y="123359"/>
                      <a:pt x="2819941" y="125759"/>
                    </a:cubicBezTo>
                    <a:cubicBezTo>
                      <a:pt x="2818655" y="128159"/>
                      <a:pt x="2817841" y="129531"/>
                      <a:pt x="2817498" y="129874"/>
                    </a:cubicBezTo>
                    <a:cubicBezTo>
                      <a:pt x="2816469" y="130731"/>
                      <a:pt x="2815826" y="131374"/>
                      <a:pt x="2815569" y="131803"/>
                    </a:cubicBezTo>
                    <a:cubicBezTo>
                      <a:pt x="2815312" y="132231"/>
                      <a:pt x="2814583" y="132703"/>
                      <a:pt x="2813383" y="133217"/>
                    </a:cubicBezTo>
                    <a:cubicBezTo>
                      <a:pt x="2813040" y="133560"/>
                      <a:pt x="2812354" y="134246"/>
                      <a:pt x="2811326" y="135274"/>
                    </a:cubicBezTo>
                    <a:cubicBezTo>
                      <a:pt x="2810297" y="136303"/>
                      <a:pt x="2809225" y="137503"/>
                      <a:pt x="2808111" y="138875"/>
                    </a:cubicBezTo>
                    <a:cubicBezTo>
                      <a:pt x="2806996" y="140246"/>
                      <a:pt x="2805925" y="141532"/>
                      <a:pt x="2804896" y="142732"/>
                    </a:cubicBezTo>
                    <a:cubicBezTo>
                      <a:pt x="2803868" y="143933"/>
                      <a:pt x="2803010" y="144618"/>
                      <a:pt x="2802324" y="144790"/>
                    </a:cubicBezTo>
                    <a:cubicBezTo>
                      <a:pt x="2801296" y="145133"/>
                      <a:pt x="2800567" y="145390"/>
                      <a:pt x="2800138" y="145561"/>
                    </a:cubicBezTo>
                    <a:cubicBezTo>
                      <a:pt x="2799710" y="145733"/>
                      <a:pt x="2798896" y="146247"/>
                      <a:pt x="2797695" y="147104"/>
                    </a:cubicBezTo>
                    <a:cubicBezTo>
                      <a:pt x="2796667" y="147447"/>
                      <a:pt x="2795809" y="147833"/>
                      <a:pt x="2795124" y="148262"/>
                    </a:cubicBezTo>
                    <a:cubicBezTo>
                      <a:pt x="2794438" y="148690"/>
                      <a:pt x="2793752" y="149248"/>
                      <a:pt x="2793066" y="149933"/>
                    </a:cubicBezTo>
                    <a:cubicBezTo>
                      <a:pt x="2791866" y="151305"/>
                      <a:pt x="2790966" y="151991"/>
                      <a:pt x="2790366" y="151991"/>
                    </a:cubicBezTo>
                    <a:cubicBezTo>
                      <a:pt x="2789766" y="151991"/>
                      <a:pt x="2789294" y="152334"/>
                      <a:pt x="2788951" y="153019"/>
                    </a:cubicBezTo>
                    <a:cubicBezTo>
                      <a:pt x="2788265" y="154048"/>
                      <a:pt x="2788008" y="154948"/>
                      <a:pt x="2788180" y="155720"/>
                    </a:cubicBezTo>
                    <a:cubicBezTo>
                      <a:pt x="2788351" y="156491"/>
                      <a:pt x="2788694" y="157477"/>
                      <a:pt x="2789209" y="158677"/>
                    </a:cubicBezTo>
                    <a:cubicBezTo>
                      <a:pt x="2789894" y="160392"/>
                      <a:pt x="2790494" y="161292"/>
                      <a:pt x="2791009" y="161378"/>
                    </a:cubicBezTo>
                    <a:cubicBezTo>
                      <a:pt x="2791523" y="161463"/>
                      <a:pt x="2791952" y="162021"/>
                      <a:pt x="2792295" y="163049"/>
                    </a:cubicBezTo>
                    <a:cubicBezTo>
                      <a:pt x="2792466" y="163907"/>
                      <a:pt x="2792466" y="164421"/>
                      <a:pt x="2792295" y="164592"/>
                    </a:cubicBezTo>
                    <a:cubicBezTo>
                      <a:pt x="2792123" y="164764"/>
                      <a:pt x="2792466" y="165021"/>
                      <a:pt x="2793323" y="165364"/>
                    </a:cubicBezTo>
                    <a:cubicBezTo>
                      <a:pt x="2793666" y="165707"/>
                      <a:pt x="2793923" y="165964"/>
                      <a:pt x="2794095" y="166135"/>
                    </a:cubicBezTo>
                    <a:cubicBezTo>
                      <a:pt x="2794266" y="166307"/>
                      <a:pt x="2794524" y="166564"/>
                      <a:pt x="2794866" y="166907"/>
                    </a:cubicBezTo>
                    <a:cubicBezTo>
                      <a:pt x="2795552" y="167250"/>
                      <a:pt x="2796195" y="167464"/>
                      <a:pt x="2796795" y="167550"/>
                    </a:cubicBezTo>
                    <a:cubicBezTo>
                      <a:pt x="2797395" y="167636"/>
                      <a:pt x="2797867" y="167678"/>
                      <a:pt x="2798209" y="167678"/>
                    </a:cubicBezTo>
                    <a:cubicBezTo>
                      <a:pt x="2799238" y="167850"/>
                      <a:pt x="2799710" y="167978"/>
                      <a:pt x="2799624" y="168064"/>
                    </a:cubicBezTo>
                    <a:cubicBezTo>
                      <a:pt x="2799538" y="168150"/>
                      <a:pt x="2799838" y="168364"/>
                      <a:pt x="2800524" y="168707"/>
                    </a:cubicBezTo>
                    <a:cubicBezTo>
                      <a:pt x="2801553" y="168707"/>
                      <a:pt x="2802324" y="168707"/>
                      <a:pt x="2802839" y="168707"/>
                    </a:cubicBezTo>
                    <a:cubicBezTo>
                      <a:pt x="2803353" y="168707"/>
                      <a:pt x="2804210" y="168879"/>
                      <a:pt x="2805411" y="169221"/>
                    </a:cubicBezTo>
                    <a:cubicBezTo>
                      <a:pt x="2806611" y="169736"/>
                      <a:pt x="2807425" y="169779"/>
                      <a:pt x="2807854" y="169350"/>
                    </a:cubicBezTo>
                    <a:cubicBezTo>
                      <a:pt x="2808282" y="168921"/>
                      <a:pt x="2809525" y="169307"/>
                      <a:pt x="2811583" y="170507"/>
                    </a:cubicBezTo>
                    <a:cubicBezTo>
                      <a:pt x="2812783" y="171193"/>
                      <a:pt x="2813383" y="171279"/>
                      <a:pt x="2813383" y="170765"/>
                    </a:cubicBezTo>
                    <a:cubicBezTo>
                      <a:pt x="2813383" y="170250"/>
                      <a:pt x="2813812" y="170250"/>
                      <a:pt x="2814669" y="170765"/>
                    </a:cubicBezTo>
                    <a:cubicBezTo>
                      <a:pt x="2815183" y="171107"/>
                      <a:pt x="2815526" y="171322"/>
                      <a:pt x="2815697" y="171407"/>
                    </a:cubicBezTo>
                    <a:cubicBezTo>
                      <a:pt x="2815869" y="171493"/>
                      <a:pt x="2815955" y="171579"/>
                      <a:pt x="2815955" y="171665"/>
                    </a:cubicBezTo>
                    <a:cubicBezTo>
                      <a:pt x="2815955" y="171750"/>
                      <a:pt x="2816040" y="171793"/>
                      <a:pt x="2816212" y="171793"/>
                    </a:cubicBezTo>
                    <a:cubicBezTo>
                      <a:pt x="2816383" y="171793"/>
                      <a:pt x="2816898" y="171793"/>
                      <a:pt x="2817755" y="171793"/>
                    </a:cubicBezTo>
                    <a:cubicBezTo>
                      <a:pt x="2821355" y="171793"/>
                      <a:pt x="2825213" y="172650"/>
                      <a:pt x="2829328" y="174365"/>
                    </a:cubicBezTo>
                    <a:cubicBezTo>
                      <a:pt x="2830185" y="174708"/>
                      <a:pt x="2831428" y="175051"/>
                      <a:pt x="2833057" y="175394"/>
                    </a:cubicBezTo>
                    <a:cubicBezTo>
                      <a:pt x="2834685" y="175737"/>
                      <a:pt x="2835671" y="176079"/>
                      <a:pt x="2836014" y="176422"/>
                    </a:cubicBezTo>
                    <a:cubicBezTo>
                      <a:pt x="2837215" y="176765"/>
                      <a:pt x="2837858" y="177751"/>
                      <a:pt x="2837943" y="179380"/>
                    </a:cubicBezTo>
                    <a:cubicBezTo>
                      <a:pt x="2838029" y="181009"/>
                      <a:pt x="2837900" y="182337"/>
                      <a:pt x="2837557" y="183366"/>
                    </a:cubicBezTo>
                    <a:cubicBezTo>
                      <a:pt x="2836871" y="184566"/>
                      <a:pt x="2836443" y="185809"/>
                      <a:pt x="2836271" y="187095"/>
                    </a:cubicBezTo>
                    <a:cubicBezTo>
                      <a:pt x="2836100" y="188381"/>
                      <a:pt x="2835586" y="189367"/>
                      <a:pt x="2834728" y="190053"/>
                    </a:cubicBezTo>
                    <a:cubicBezTo>
                      <a:pt x="2833186" y="191253"/>
                      <a:pt x="2832242" y="192067"/>
                      <a:pt x="2831900" y="192496"/>
                    </a:cubicBezTo>
                    <a:cubicBezTo>
                      <a:pt x="2831557" y="192924"/>
                      <a:pt x="2830785" y="193653"/>
                      <a:pt x="2829585" y="194682"/>
                    </a:cubicBezTo>
                    <a:cubicBezTo>
                      <a:pt x="2827527" y="194339"/>
                      <a:pt x="2825985" y="194082"/>
                      <a:pt x="2824956" y="193910"/>
                    </a:cubicBezTo>
                    <a:cubicBezTo>
                      <a:pt x="2823927" y="193739"/>
                      <a:pt x="2823241" y="193653"/>
                      <a:pt x="2822898" y="193653"/>
                    </a:cubicBezTo>
                    <a:cubicBezTo>
                      <a:pt x="2822556" y="193653"/>
                      <a:pt x="2822298" y="193653"/>
                      <a:pt x="2822127" y="193653"/>
                    </a:cubicBezTo>
                    <a:cubicBezTo>
                      <a:pt x="2821955" y="193653"/>
                      <a:pt x="2821698" y="193653"/>
                      <a:pt x="2821355" y="193653"/>
                    </a:cubicBezTo>
                    <a:cubicBezTo>
                      <a:pt x="2820841" y="193653"/>
                      <a:pt x="2820498" y="193567"/>
                      <a:pt x="2820327" y="193396"/>
                    </a:cubicBezTo>
                    <a:cubicBezTo>
                      <a:pt x="2820155" y="193225"/>
                      <a:pt x="2819727" y="193225"/>
                      <a:pt x="2819041" y="193396"/>
                    </a:cubicBezTo>
                    <a:cubicBezTo>
                      <a:pt x="2818355" y="193567"/>
                      <a:pt x="2818012" y="193782"/>
                      <a:pt x="2818012" y="194039"/>
                    </a:cubicBezTo>
                    <a:cubicBezTo>
                      <a:pt x="2818012" y="194296"/>
                      <a:pt x="2817583" y="194253"/>
                      <a:pt x="2816726" y="193910"/>
                    </a:cubicBezTo>
                    <a:cubicBezTo>
                      <a:pt x="2815869" y="193910"/>
                      <a:pt x="2815440" y="193825"/>
                      <a:pt x="2815440" y="193653"/>
                    </a:cubicBezTo>
                    <a:cubicBezTo>
                      <a:pt x="2815440" y="193482"/>
                      <a:pt x="2815012" y="193567"/>
                      <a:pt x="2814154" y="193910"/>
                    </a:cubicBezTo>
                    <a:cubicBezTo>
                      <a:pt x="2813126" y="194253"/>
                      <a:pt x="2812440" y="194468"/>
                      <a:pt x="2812097" y="194553"/>
                    </a:cubicBezTo>
                    <a:cubicBezTo>
                      <a:pt x="2811754" y="194639"/>
                      <a:pt x="2811068" y="194853"/>
                      <a:pt x="2810040" y="195196"/>
                    </a:cubicBezTo>
                    <a:cubicBezTo>
                      <a:pt x="2809697" y="195539"/>
                      <a:pt x="2809054" y="196011"/>
                      <a:pt x="2808111" y="196611"/>
                    </a:cubicBezTo>
                    <a:cubicBezTo>
                      <a:pt x="2807168" y="197211"/>
                      <a:pt x="2806525" y="197596"/>
                      <a:pt x="2806182" y="197768"/>
                    </a:cubicBezTo>
                    <a:cubicBezTo>
                      <a:pt x="2804811" y="198111"/>
                      <a:pt x="2804168" y="198325"/>
                      <a:pt x="2804253" y="198411"/>
                    </a:cubicBezTo>
                    <a:cubicBezTo>
                      <a:pt x="2804339" y="198497"/>
                      <a:pt x="2803868" y="199311"/>
                      <a:pt x="2802839" y="200854"/>
                    </a:cubicBezTo>
                    <a:cubicBezTo>
                      <a:pt x="2802496" y="201711"/>
                      <a:pt x="2802153" y="202311"/>
                      <a:pt x="2801810" y="202654"/>
                    </a:cubicBezTo>
                    <a:cubicBezTo>
                      <a:pt x="2801467" y="202997"/>
                      <a:pt x="2801381" y="203769"/>
                      <a:pt x="2801553" y="204969"/>
                    </a:cubicBezTo>
                    <a:cubicBezTo>
                      <a:pt x="2801553" y="205826"/>
                      <a:pt x="2801510" y="206340"/>
                      <a:pt x="2801424" y="206512"/>
                    </a:cubicBezTo>
                    <a:cubicBezTo>
                      <a:pt x="2801339" y="206683"/>
                      <a:pt x="2801296" y="207026"/>
                      <a:pt x="2801296" y="207541"/>
                    </a:cubicBezTo>
                    <a:cubicBezTo>
                      <a:pt x="2801296" y="207883"/>
                      <a:pt x="2801339" y="208226"/>
                      <a:pt x="2801424" y="208569"/>
                    </a:cubicBezTo>
                    <a:cubicBezTo>
                      <a:pt x="2801510" y="208912"/>
                      <a:pt x="2801724" y="209255"/>
                      <a:pt x="2802067" y="209598"/>
                    </a:cubicBezTo>
                    <a:cubicBezTo>
                      <a:pt x="2802067" y="209941"/>
                      <a:pt x="2801939" y="210798"/>
                      <a:pt x="2801681" y="212170"/>
                    </a:cubicBezTo>
                    <a:cubicBezTo>
                      <a:pt x="2801424" y="213541"/>
                      <a:pt x="2801210" y="214399"/>
                      <a:pt x="2801039" y="214741"/>
                    </a:cubicBezTo>
                    <a:cubicBezTo>
                      <a:pt x="2800696" y="216456"/>
                      <a:pt x="2800396" y="217313"/>
                      <a:pt x="2800138" y="217313"/>
                    </a:cubicBezTo>
                    <a:cubicBezTo>
                      <a:pt x="2799881" y="217313"/>
                      <a:pt x="2799495" y="217913"/>
                      <a:pt x="2798981" y="219113"/>
                    </a:cubicBezTo>
                    <a:cubicBezTo>
                      <a:pt x="2798638" y="219456"/>
                      <a:pt x="2798553" y="220014"/>
                      <a:pt x="2798724" y="220785"/>
                    </a:cubicBezTo>
                    <a:cubicBezTo>
                      <a:pt x="2798896" y="221557"/>
                      <a:pt x="2798724" y="222457"/>
                      <a:pt x="2798209" y="223485"/>
                    </a:cubicBezTo>
                    <a:cubicBezTo>
                      <a:pt x="2797867" y="224343"/>
                      <a:pt x="2797610" y="225157"/>
                      <a:pt x="2797438" y="225929"/>
                    </a:cubicBezTo>
                    <a:cubicBezTo>
                      <a:pt x="2797267" y="226700"/>
                      <a:pt x="2796924" y="227343"/>
                      <a:pt x="2796409" y="227857"/>
                    </a:cubicBezTo>
                    <a:cubicBezTo>
                      <a:pt x="2795724" y="229743"/>
                      <a:pt x="2794866" y="231844"/>
                      <a:pt x="2793838" y="234158"/>
                    </a:cubicBezTo>
                    <a:cubicBezTo>
                      <a:pt x="2792809" y="236473"/>
                      <a:pt x="2791694" y="238487"/>
                      <a:pt x="2790494" y="240202"/>
                    </a:cubicBezTo>
                    <a:cubicBezTo>
                      <a:pt x="2789980" y="240545"/>
                      <a:pt x="2789423" y="240888"/>
                      <a:pt x="2788823" y="241231"/>
                    </a:cubicBezTo>
                    <a:cubicBezTo>
                      <a:pt x="2788223" y="241573"/>
                      <a:pt x="2787665" y="242002"/>
                      <a:pt x="2787151" y="242516"/>
                    </a:cubicBezTo>
                    <a:cubicBezTo>
                      <a:pt x="2786294" y="243545"/>
                      <a:pt x="2785394" y="244574"/>
                      <a:pt x="2784451" y="245602"/>
                    </a:cubicBezTo>
                    <a:cubicBezTo>
                      <a:pt x="2783508" y="246631"/>
                      <a:pt x="2782522" y="247660"/>
                      <a:pt x="2781493" y="248689"/>
                    </a:cubicBezTo>
                    <a:cubicBezTo>
                      <a:pt x="2780465" y="249717"/>
                      <a:pt x="2779521" y="250917"/>
                      <a:pt x="2778664" y="252289"/>
                    </a:cubicBezTo>
                    <a:cubicBezTo>
                      <a:pt x="2777807" y="253661"/>
                      <a:pt x="2776779" y="254518"/>
                      <a:pt x="2775578" y="254861"/>
                    </a:cubicBezTo>
                    <a:cubicBezTo>
                      <a:pt x="2774721" y="255032"/>
                      <a:pt x="2774035" y="255204"/>
                      <a:pt x="2773521" y="255375"/>
                    </a:cubicBezTo>
                    <a:cubicBezTo>
                      <a:pt x="2773006" y="255547"/>
                      <a:pt x="2772492" y="255632"/>
                      <a:pt x="2771978" y="255632"/>
                    </a:cubicBezTo>
                    <a:cubicBezTo>
                      <a:pt x="2771463" y="255632"/>
                      <a:pt x="2770820" y="255461"/>
                      <a:pt x="2770049" y="255118"/>
                    </a:cubicBezTo>
                    <a:cubicBezTo>
                      <a:pt x="2769278" y="254775"/>
                      <a:pt x="2768292" y="254261"/>
                      <a:pt x="2767091" y="253575"/>
                    </a:cubicBezTo>
                    <a:cubicBezTo>
                      <a:pt x="2764691" y="252032"/>
                      <a:pt x="2762848" y="250617"/>
                      <a:pt x="2761562" y="249332"/>
                    </a:cubicBezTo>
                    <a:cubicBezTo>
                      <a:pt x="2760276" y="248046"/>
                      <a:pt x="2759376" y="246117"/>
                      <a:pt x="2758862" y="243545"/>
                    </a:cubicBezTo>
                    <a:cubicBezTo>
                      <a:pt x="2758862" y="243202"/>
                      <a:pt x="2758133" y="242045"/>
                      <a:pt x="2756676" y="240073"/>
                    </a:cubicBezTo>
                    <a:cubicBezTo>
                      <a:pt x="2755219" y="238102"/>
                      <a:pt x="2754233" y="236859"/>
                      <a:pt x="2753718" y="236344"/>
                    </a:cubicBezTo>
                    <a:cubicBezTo>
                      <a:pt x="2753376" y="236001"/>
                      <a:pt x="2752904" y="235530"/>
                      <a:pt x="2752304" y="234930"/>
                    </a:cubicBezTo>
                    <a:cubicBezTo>
                      <a:pt x="2751704" y="234330"/>
                      <a:pt x="2751147" y="233858"/>
                      <a:pt x="2750632" y="233515"/>
                    </a:cubicBezTo>
                    <a:cubicBezTo>
                      <a:pt x="2750118" y="233172"/>
                      <a:pt x="2749818" y="232872"/>
                      <a:pt x="2749732" y="232615"/>
                    </a:cubicBezTo>
                    <a:cubicBezTo>
                      <a:pt x="2749646" y="232358"/>
                      <a:pt x="2749346" y="232144"/>
                      <a:pt x="2748832" y="231972"/>
                    </a:cubicBezTo>
                    <a:cubicBezTo>
                      <a:pt x="2748318" y="231286"/>
                      <a:pt x="2747589" y="230515"/>
                      <a:pt x="2746646" y="229658"/>
                    </a:cubicBezTo>
                    <a:cubicBezTo>
                      <a:pt x="2745703" y="228800"/>
                      <a:pt x="2744974" y="228029"/>
                      <a:pt x="2744460" y="227343"/>
                    </a:cubicBezTo>
                    <a:cubicBezTo>
                      <a:pt x="2743603" y="225971"/>
                      <a:pt x="2743088" y="225500"/>
                      <a:pt x="2742917" y="225929"/>
                    </a:cubicBezTo>
                    <a:cubicBezTo>
                      <a:pt x="2742745" y="226357"/>
                      <a:pt x="2742403" y="226143"/>
                      <a:pt x="2741888" y="225286"/>
                    </a:cubicBezTo>
                    <a:cubicBezTo>
                      <a:pt x="2741203" y="224428"/>
                      <a:pt x="2740774" y="223914"/>
                      <a:pt x="2740603" y="223743"/>
                    </a:cubicBezTo>
                    <a:cubicBezTo>
                      <a:pt x="2740431" y="223571"/>
                      <a:pt x="2739831" y="223228"/>
                      <a:pt x="2738802" y="222714"/>
                    </a:cubicBezTo>
                    <a:lnTo>
                      <a:pt x="2739059" y="221942"/>
                    </a:lnTo>
                    <a:cubicBezTo>
                      <a:pt x="2738888" y="221771"/>
                      <a:pt x="2738631" y="221514"/>
                      <a:pt x="2738288" y="221171"/>
                    </a:cubicBezTo>
                    <a:cubicBezTo>
                      <a:pt x="2737945" y="220828"/>
                      <a:pt x="2737688" y="220656"/>
                      <a:pt x="2737516" y="220656"/>
                    </a:cubicBezTo>
                    <a:cubicBezTo>
                      <a:pt x="2737345" y="220485"/>
                      <a:pt x="2737088" y="220399"/>
                      <a:pt x="2736745" y="220399"/>
                    </a:cubicBezTo>
                    <a:cubicBezTo>
                      <a:pt x="2736402" y="220399"/>
                      <a:pt x="2736059" y="220314"/>
                      <a:pt x="2735716" y="220142"/>
                    </a:cubicBezTo>
                    <a:lnTo>
                      <a:pt x="2737002" y="219628"/>
                    </a:lnTo>
                    <a:cubicBezTo>
                      <a:pt x="2736316" y="218771"/>
                      <a:pt x="2735630" y="218513"/>
                      <a:pt x="2734944" y="218856"/>
                    </a:cubicBezTo>
                    <a:cubicBezTo>
                      <a:pt x="2734602" y="217828"/>
                      <a:pt x="2733916" y="217142"/>
                      <a:pt x="2732887" y="216799"/>
                    </a:cubicBezTo>
                    <a:cubicBezTo>
                      <a:pt x="2732030" y="216627"/>
                      <a:pt x="2731344" y="215942"/>
                      <a:pt x="2730830" y="214741"/>
                    </a:cubicBezTo>
                    <a:cubicBezTo>
                      <a:pt x="2729973" y="213713"/>
                      <a:pt x="2729544" y="213327"/>
                      <a:pt x="2729544" y="213584"/>
                    </a:cubicBezTo>
                    <a:cubicBezTo>
                      <a:pt x="2729544" y="213841"/>
                      <a:pt x="2729115" y="213627"/>
                      <a:pt x="2728258" y="212941"/>
                    </a:cubicBezTo>
                    <a:cubicBezTo>
                      <a:pt x="2727915" y="212770"/>
                      <a:pt x="2726929" y="211741"/>
                      <a:pt x="2725301" y="209855"/>
                    </a:cubicBezTo>
                    <a:cubicBezTo>
                      <a:pt x="2723672" y="207969"/>
                      <a:pt x="2722686" y="206769"/>
                      <a:pt x="2722343" y="206255"/>
                    </a:cubicBezTo>
                    <a:cubicBezTo>
                      <a:pt x="2721486" y="205569"/>
                      <a:pt x="2720886" y="204669"/>
                      <a:pt x="2720543" y="203554"/>
                    </a:cubicBezTo>
                    <a:cubicBezTo>
                      <a:pt x="2720200" y="202440"/>
                      <a:pt x="2719771" y="201711"/>
                      <a:pt x="2719257" y="201368"/>
                    </a:cubicBezTo>
                    <a:cubicBezTo>
                      <a:pt x="2718228" y="200511"/>
                      <a:pt x="2717585" y="199354"/>
                      <a:pt x="2717328" y="197897"/>
                    </a:cubicBezTo>
                    <a:cubicBezTo>
                      <a:pt x="2717071" y="196439"/>
                      <a:pt x="2716857" y="195282"/>
                      <a:pt x="2716685" y="194425"/>
                    </a:cubicBezTo>
                    <a:cubicBezTo>
                      <a:pt x="2716685" y="193739"/>
                      <a:pt x="2716728" y="193439"/>
                      <a:pt x="2716814" y="193525"/>
                    </a:cubicBezTo>
                    <a:cubicBezTo>
                      <a:pt x="2716899" y="193610"/>
                      <a:pt x="2716942" y="193482"/>
                      <a:pt x="2716942" y="193139"/>
                    </a:cubicBezTo>
                    <a:cubicBezTo>
                      <a:pt x="2716942" y="192453"/>
                      <a:pt x="2716899" y="192196"/>
                      <a:pt x="2716814" y="192367"/>
                    </a:cubicBezTo>
                    <a:cubicBezTo>
                      <a:pt x="2716728" y="192539"/>
                      <a:pt x="2716685" y="192367"/>
                      <a:pt x="2716685" y="191853"/>
                    </a:cubicBezTo>
                    <a:cubicBezTo>
                      <a:pt x="2716342" y="190653"/>
                      <a:pt x="2716385" y="189195"/>
                      <a:pt x="2716814" y="187481"/>
                    </a:cubicBezTo>
                    <a:cubicBezTo>
                      <a:pt x="2717242" y="185766"/>
                      <a:pt x="2717714" y="184481"/>
                      <a:pt x="2718228" y="183623"/>
                    </a:cubicBezTo>
                    <a:cubicBezTo>
                      <a:pt x="2718571" y="182766"/>
                      <a:pt x="2719043" y="182166"/>
                      <a:pt x="2719643" y="181823"/>
                    </a:cubicBezTo>
                    <a:cubicBezTo>
                      <a:pt x="2720243" y="181480"/>
                      <a:pt x="2720800" y="181137"/>
                      <a:pt x="2721314" y="180794"/>
                    </a:cubicBezTo>
                    <a:cubicBezTo>
                      <a:pt x="2721657" y="180451"/>
                      <a:pt x="2721743" y="180237"/>
                      <a:pt x="2721571" y="180151"/>
                    </a:cubicBezTo>
                    <a:cubicBezTo>
                      <a:pt x="2721400" y="180066"/>
                      <a:pt x="2721486" y="179851"/>
                      <a:pt x="2721829" y="179508"/>
                    </a:cubicBezTo>
                    <a:cubicBezTo>
                      <a:pt x="2722686" y="178651"/>
                      <a:pt x="2723800" y="178566"/>
                      <a:pt x="2725172" y="179251"/>
                    </a:cubicBezTo>
                    <a:cubicBezTo>
                      <a:pt x="2726715" y="179594"/>
                      <a:pt x="2727401" y="179680"/>
                      <a:pt x="2727229" y="179508"/>
                    </a:cubicBezTo>
                    <a:cubicBezTo>
                      <a:pt x="2727058" y="179337"/>
                      <a:pt x="2727401" y="179166"/>
                      <a:pt x="2728258" y="178994"/>
                    </a:cubicBezTo>
                    <a:cubicBezTo>
                      <a:pt x="2728601" y="178994"/>
                      <a:pt x="2729158" y="179080"/>
                      <a:pt x="2729930" y="179251"/>
                    </a:cubicBezTo>
                    <a:cubicBezTo>
                      <a:pt x="2730701" y="179423"/>
                      <a:pt x="2731344" y="179508"/>
                      <a:pt x="2731859" y="179508"/>
                    </a:cubicBezTo>
                    <a:cubicBezTo>
                      <a:pt x="2733059" y="179680"/>
                      <a:pt x="2733659" y="179809"/>
                      <a:pt x="2733659" y="179894"/>
                    </a:cubicBezTo>
                    <a:cubicBezTo>
                      <a:pt x="2733659" y="179980"/>
                      <a:pt x="2734088" y="180280"/>
                      <a:pt x="2734944" y="180794"/>
                    </a:cubicBezTo>
                    <a:cubicBezTo>
                      <a:pt x="2737345" y="182337"/>
                      <a:pt x="2739317" y="182937"/>
                      <a:pt x="2740860" y="182595"/>
                    </a:cubicBezTo>
                    <a:cubicBezTo>
                      <a:pt x="2742403" y="182252"/>
                      <a:pt x="2743774" y="182080"/>
                      <a:pt x="2744974" y="182080"/>
                    </a:cubicBezTo>
                    <a:cubicBezTo>
                      <a:pt x="2746003" y="181909"/>
                      <a:pt x="2746475" y="181909"/>
                      <a:pt x="2746389" y="182080"/>
                    </a:cubicBezTo>
                    <a:cubicBezTo>
                      <a:pt x="2746303" y="182252"/>
                      <a:pt x="2746689" y="182166"/>
                      <a:pt x="2747546" y="181823"/>
                    </a:cubicBezTo>
                    <a:cubicBezTo>
                      <a:pt x="2747718" y="181652"/>
                      <a:pt x="2748618" y="181394"/>
                      <a:pt x="2750246" y="181052"/>
                    </a:cubicBezTo>
                    <a:cubicBezTo>
                      <a:pt x="2751875" y="180709"/>
                      <a:pt x="2753675" y="180323"/>
                      <a:pt x="2755647" y="179894"/>
                    </a:cubicBezTo>
                    <a:cubicBezTo>
                      <a:pt x="2757619" y="179466"/>
                      <a:pt x="2759419" y="179037"/>
                      <a:pt x="2761048" y="178608"/>
                    </a:cubicBezTo>
                    <a:cubicBezTo>
                      <a:pt x="2762676" y="178180"/>
                      <a:pt x="2763748" y="177837"/>
                      <a:pt x="2764262" y="177580"/>
                    </a:cubicBezTo>
                    <a:cubicBezTo>
                      <a:pt x="2764777" y="177323"/>
                      <a:pt x="2765463" y="177065"/>
                      <a:pt x="2766320" y="176808"/>
                    </a:cubicBezTo>
                    <a:cubicBezTo>
                      <a:pt x="2767177" y="176551"/>
                      <a:pt x="2768120" y="176251"/>
                      <a:pt x="2769149" y="175908"/>
                    </a:cubicBezTo>
                    <a:cubicBezTo>
                      <a:pt x="2770349" y="175394"/>
                      <a:pt x="2771378" y="175479"/>
                      <a:pt x="2772235" y="176165"/>
                    </a:cubicBezTo>
                    <a:cubicBezTo>
                      <a:pt x="2772578" y="175308"/>
                      <a:pt x="2772621" y="175265"/>
                      <a:pt x="2772363" y="176037"/>
                    </a:cubicBezTo>
                    <a:cubicBezTo>
                      <a:pt x="2772106" y="176808"/>
                      <a:pt x="2772149" y="176680"/>
                      <a:pt x="2772492" y="175651"/>
                    </a:cubicBezTo>
                    <a:cubicBezTo>
                      <a:pt x="2772664" y="175308"/>
                      <a:pt x="2772664" y="175222"/>
                      <a:pt x="2772492" y="175394"/>
                    </a:cubicBezTo>
                    <a:cubicBezTo>
                      <a:pt x="2772321" y="175565"/>
                      <a:pt x="2772406" y="175394"/>
                      <a:pt x="2772749" y="174879"/>
                    </a:cubicBezTo>
                    <a:cubicBezTo>
                      <a:pt x="2772921" y="174536"/>
                      <a:pt x="2773264" y="174279"/>
                      <a:pt x="2773778" y="174108"/>
                    </a:cubicBezTo>
                    <a:cubicBezTo>
                      <a:pt x="2774807" y="173765"/>
                      <a:pt x="2775278" y="173465"/>
                      <a:pt x="2775193" y="173208"/>
                    </a:cubicBezTo>
                    <a:cubicBezTo>
                      <a:pt x="2775107" y="172951"/>
                      <a:pt x="2775235" y="172308"/>
                      <a:pt x="2775578" y="171279"/>
                    </a:cubicBezTo>
                    <a:lnTo>
                      <a:pt x="2775578" y="170507"/>
                    </a:lnTo>
                    <a:cubicBezTo>
                      <a:pt x="2775578" y="170336"/>
                      <a:pt x="2775664" y="170164"/>
                      <a:pt x="2775835" y="169993"/>
                    </a:cubicBezTo>
                    <a:cubicBezTo>
                      <a:pt x="2776521" y="168964"/>
                      <a:pt x="2776650" y="168107"/>
                      <a:pt x="2776221" y="167421"/>
                    </a:cubicBezTo>
                    <a:cubicBezTo>
                      <a:pt x="2775793" y="166735"/>
                      <a:pt x="2775407" y="165878"/>
                      <a:pt x="2775064" y="164850"/>
                    </a:cubicBezTo>
                    <a:cubicBezTo>
                      <a:pt x="2774721" y="163649"/>
                      <a:pt x="2774635" y="163092"/>
                      <a:pt x="2774807" y="163178"/>
                    </a:cubicBezTo>
                    <a:cubicBezTo>
                      <a:pt x="2774978" y="163264"/>
                      <a:pt x="2774807" y="162878"/>
                      <a:pt x="2774292" y="162021"/>
                    </a:cubicBezTo>
                    <a:cubicBezTo>
                      <a:pt x="2774292" y="161678"/>
                      <a:pt x="2774292" y="161592"/>
                      <a:pt x="2774292" y="161763"/>
                    </a:cubicBezTo>
                    <a:cubicBezTo>
                      <a:pt x="2774292" y="161935"/>
                      <a:pt x="2774207" y="161592"/>
                      <a:pt x="2774035" y="160735"/>
                    </a:cubicBezTo>
                    <a:cubicBezTo>
                      <a:pt x="2774035" y="160220"/>
                      <a:pt x="2773950" y="159663"/>
                      <a:pt x="2773778" y="159063"/>
                    </a:cubicBezTo>
                    <a:cubicBezTo>
                      <a:pt x="2773606" y="158463"/>
                      <a:pt x="2773435" y="157906"/>
                      <a:pt x="2773264" y="157391"/>
                    </a:cubicBezTo>
                    <a:cubicBezTo>
                      <a:pt x="2772235" y="157049"/>
                      <a:pt x="2771678" y="156963"/>
                      <a:pt x="2771592" y="157134"/>
                    </a:cubicBezTo>
                    <a:cubicBezTo>
                      <a:pt x="2771506" y="157306"/>
                      <a:pt x="2771292" y="156791"/>
                      <a:pt x="2770949" y="155591"/>
                    </a:cubicBezTo>
                    <a:cubicBezTo>
                      <a:pt x="2770606" y="154734"/>
                      <a:pt x="2770221" y="154177"/>
                      <a:pt x="2769792" y="153920"/>
                    </a:cubicBezTo>
                    <a:cubicBezTo>
                      <a:pt x="2769363" y="153662"/>
                      <a:pt x="2768892" y="153191"/>
                      <a:pt x="2768377" y="152505"/>
                    </a:cubicBezTo>
                    <a:cubicBezTo>
                      <a:pt x="2767863" y="150962"/>
                      <a:pt x="2767520" y="149976"/>
                      <a:pt x="2767349" y="149548"/>
                    </a:cubicBezTo>
                    <a:cubicBezTo>
                      <a:pt x="2767177" y="149119"/>
                      <a:pt x="2767520" y="147790"/>
                      <a:pt x="2768377" y="145561"/>
                    </a:cubicBezTo>
                    <a:cubicBezTo>
                      <a:pt x="2769578" y="142990"/>
                      <a:pt x="2770692" y="141532"/>
                      <a:pt x="2771721" y="141189"/>
                    </a:cubicBezTo>
                    <a:cubicBezTo>
                      <a:pt x="2772749" y="140847"/>
                      <a:pt x="2773606" y="139732"/>
                      <a:pt x="2774292" y="137846"/>
                    </a:cubicBezTo>
                    <a:cubicBezTo>
                      <a:pt x="2774635" y="136817"/>
                      <a:pt x="2775321" y="135274"/>
                      <a:pt x="2776350" y="133217"/>
                    </a:cubicBezTo>
                    <a:cubicBezTo>
                      <a:pt x="2777036" y="131845"/>
                      <a:pt x="2777807" y="130302"/>
                      <a:pt x="2778664" y="128588"/>
                    </a:cubicBezTo>
                    <a:cubicBezTo>
                      <a:pt x="2779007" y="127559"/>
                      <a:pt x="2779393" y="126873"/>
                      <a:pt x="2779822" y="126530"/>
                    </a:cubicBezTo>
                    <a:cubicBezTo>
                      <a:pt x="2780250" y="126188"/>
                      <a:pt x="2780036" y="125416"/>
                      <a:pt x="2779179" y="124216"/>
                    </a:cubicBezTo>
                    <a:cubicBezTo>
                      <a:pt x="2778836" y="124387"/>
                      <a:pt x="2778407" y="124559"/>
                      <a:pt x="2777893" y="124730"/>
                    </a:cubicBezTo>
                    <a:cubicBezTo>
                      <a:pt x="2777550" y="124902"/>
                      <a:pt x="2776864" y="124987"/>
                      <a:pt x="2775835" y="124987"/>
                    </a:cubicBezTo>
                    <a:cubicBezTo>
                      <a:pt x="2774978" y="124987"/>
                      <a:pt x="2774464" y="124987"/>
                      <a:pt x="2774292" y="124987"/>
                    </a:cubicBezTo>
                    <a:cubicBezTo>
                      <a:pt x="2774121" y="124987"/>
                      <a:pt x="2773606" y="125159"/>
                      <a:pt x="2772749" y="125502"/>
                    </a:cubicBezTo>
                    <a:cubicBezTo>
                      <a:pt x="2771035" y="126530"/>
                      <a:pt x="2769320" y="127388"/>
                      <a:pt x="2767606" y="128073"/>
                    </a:cubicBezTo>
                    <a:cubicBezTo>
                      <a:pt x="2765891" y="128759"/>
                      <a:pt x="2764177" y="129788"/>
                      <a:pt x="2762462" y="131160"/>
                    </a:cubicBezTo>
                    <a:cubicBezTo>
                      <a:pt x="2761605" y="132017"/>
                      <a:pt x="2760919" y="132403"/>
                      <a:pt x="2760405" y="132317"/>
                    </a:cubicBezTo>
                    <a:cubicBezTo>
                      <a:pt x="2759891" y="132231"/>
                      <a:pt x="2759119" y="132960"/>
                      <a:pt x="2758090" y="134503"/>
                    </a:cubicBezTo>
                    <a:cubicBezTo>
                      <a:pt x="2760148" y="136046"/>
                      <a:pt x="2761219" y="136903"/>
                      <a:pt x="2761305" y="137075"/>
                    </a:cubicBezTo>
                    <a:cubicBezTo>
                      <a:pt x="2761391" y="137246"/>
                      <a:pt x="2761005" y="138360"/>
                      <a:pt x="2760148" y="140418"/>
                    </a:cubicBezTo>
                    <a:cubicBezTo>
                      <a:pt x="2759633" y="141447"/>
                      <a:pt x="2759462" y="141832"/>
                      <a:pt x="2759633" y="141575"/>
                    </a:cubicBezTo>
                    <a:cubicBezTo>
                      <a:pt x="2759805" y="141318"/>
                      <a:pt x="2759376" y="141532"/>
                      <a:pt x="2758347" y="142218"/>
                    </a:cubicBezTo>
                    <a:cubicBezTo>
                      <a:pt x="2758347" y="143247"/>
                      <a:pt x="2758262" y="143975"/>
                      <a:pt x="2758090" y="144404"/>
                    </a:cubicBezTo>
                    <a:cubicBezTo>
                      <a:pt x="2757919" y="144833"/>
                      <a:pt x="2757233" y="145390"/>
                      <a:pt x="2756033" y="146076"/>
                    </a:cubicBezTo>
                    <a:cubicBezTo>
                      <a:pt x="2754833" y="146933"/>
                      <a:pt x="2753933" y="147276"/>
                      <a:pt x="2753333" y="147104"/>
                    </a:cubicBezTo>
                    <a:cubicBezTo>
                      <a:pt x="2752733" y="146933"/>
                      <a:pt x="2752175" y="146676"/>
                      <a:pt x="2751661" y="146333"/>
                    </a:cubicBezTo>
                    <a:cubicBezTo>
                      <a:pt x="2751318" y="146676"/>
                      <a:pt x="2751104" y="146933"/>
                      <a:pt x="2751018" y="147104"/>
                    </a:cubicBezTo>
                    <a:cubicBezTo>
                      <a:pt x="2750932" y="147276"/>
                      <a:pt x="2750718" y="147362"/>
                      <a:pt x="2750375" y="147362"/>
                    </a:cubicBezTo>
                    <a:cubicBezTo>
                      <a:pt x="2749346" y="147705"/>
                      <a:pt x="2748618" y="147619"/>
                      <a:pt x="2748189" y="147104"/>
                    </a:cubicBezTo>
                    <a:cubicBezTo>
                      <a:pt x="2747760" y="146590"/>
                      <a:pt x="2746860" y="146590"/>
                      <a:pt x="2745489" y="147104"/>
                    </a:cubicBezTo>
                    <a:cubicBezTo>
                      <a:pt x="2744288" y="147104"/>
                      <a:pt x="2743260" y="146590"/>
                      <a:pt x="2742403" y="145561"/>
                    </a:cubicBezTo>
                    <a:cubicBezTo>
                      <a:pt x="2741717" y="144876"/>
                      <a:pt x="2741374" y="144490"/>
                      <a:pt x="2741374" y="144404"/>
                    </a:cubicBezTo>
                    <a:cubicBezTo>
                      <a:pt x="2741374" y="144318"/>
                      <a:pt x="2740945" y="144018"/>
                      <a:pt x="2740088" y="143504"/>
                    </a:cubicBezTo>
                    <a:lnTo>
                      <a:pt x="2740088" y="141961"/>
                    </a:lnTo>
                    <a:cubicBezTo>
                      <a:pt x="2739402" y="141618"/>
                      <a:pt x="2738888" y="141404"/>
                      <a:pt x="2738545" y="141318"/>
                    </a:cubicBezTo>
                    <a:cubicBezTo>
                      <a:pt x="2738202" y="141232"/>
                      <a:pt x="2737859" y="140675"/>
                      <a:pt x="2737516" y="139646"/>
                    </a:cubicBezTo>
                    <a:cubicBezTo>
                      <a:pt x="2736659" y="137760"/>
                      <a:pt x="2736145" y="136303"/>
                      <a:pt x="2735973" y="135274"/>
                    </a:cubicBezTo>
                    <a:cubicBezTo>
                      <a:pt x="2735802" y="134246"/>
                      <a:pt x="2735630" y="133217"/>
                      <a:pt x="2735459" y="132188"/>
                    </a:cubicBezTo>
                    <a:cubicBezTo>
                      <a:pt x="2735287" y="131502"/>
                      <a:pt x="2735030" y="130902"/>
                      <a:pt x="2734688" y="130388"/>
                    </a:cubicBezTo>
                    <a:cubicBezTo>
                      <a:pt x="2734345" y="129874"/>
                      <a:pt x="2734001" y="129445"/>
                      <a:pt x="2733659" y="129102"/>
                    </a:cubicBezTo>
                    <a:cubicBezTo>
                      <a:pt x="2733316" y="128073"/>
                      <a:pt x="2732544" y="127002"/>
                      <a:pt x="2731344" y="125888"/>
                    </a:cubicBezTo>
                    <a:cubicBezTo>
                      <a:pt x="2730144" y="124773"/>
                      <a:pt x="2730230" y="123616"/>
                      <a:pt x="2731601" y="122416"/>
                    </a:cubicBezTo>
                    <a:cubicBezTo>
                      <a:pt x="2732459" y="122073"/>
                      <a:pt x="2733530" y="121601"/>
                      <a:pt x="2734816" y="121001"/>
                    </a:cubicBezTo>
                    <a:cubicBezTo>
                      <a:pt x="2736102" y="120401"/>
                      <a:pt x="2737259" y="119844"/>
                      <a:pt x="2738288" y="119330"/>
                    </a:cubicBezTo>
                    <a:cubicBezTo>
                      <a:pt x="2739831" y="118815"/>
                      <a:pt x="2741160" y="118815"/>
                      <a:pt x="2742274" y="119330"/>
                    </a:cubicBezTo>
                    <a:cubicBezTo>
                      <a:pt x="2743388" y="119844"/>
                      <a:pt x="2744803" y="119672"/>
                      <a:pt x="2746517" y="118815"/>
                    </a:cubicBezTo>
                    <a:cubicBezTo>
                      <a:pt x="2747203" y="118644"/>
                      <a:pt x="2748318" y="118258"/>
                      <a:pt x="2749861" y="117658"/>
                    </a:cubicBezTo>
                    <a:cubicBezTo>
                      <a:pt x="2751404" y="117058"/>
                      <a:pt x="2753075" y="116501"/>
                      <a:pt x="2754876" y="115986"/>
                    </a:cubicBezTo>
                    <a:cubicBezTo>
                      <a:pt x="2756676" y="115472"/>
                      <a:pt x="2758176" y="114958"/>
                      <a:pt x="2759376" y="114443"/>
                    </a:cubicBezTo>
                    <a:cubicBezTo>
                      <a:pt x="2760576" y="113929"/>
                      <a:pt x="2761605" y="113329"/>
                      <a:pt x="2762462" y="112643"/>
                    </a:cubicBezTo>
                    <a:cubicBezTo>
                      <a:pt x="2763319" y="111957"/>
                      <a:pt x="2764305" y="111743"/>
                      <a:pt x="2765420" y="112000"/>
                    </a:cubicBezTo>
                    <a:cubicBezTo>
                      <a:pt x="2766534" y="112257"/>
                      <a:pt x="2767520" y="112129"/>
                      <a:pt x="2768377" y="111614"/>
                    </a:cubicBezTo>
                    <a:cubicBezTo>
                      <a:pt x="2769578" y="111100"/>
                      <a:pt x="2770478" y="110671"/>
                      <a:pt x="2771078" y="110328"/>
                    </a:cubicBezTo>
                    <a:cubicBezTo>
                      <a:pt x="2771678" y="109986"/>
                      <a:pt x="2772578" y="109557"/>
                      <a:pt x="2773778" y="109043"/>
                    </a:cubicBezTo>
                    <a:cubicBezTo>
                      <a:pt x="2774635" y="108700"/>
                      <a:pt x="2774978" y="108528"/>
                      <a:pt x="2774807" y="108528"/>
                    </a:cubicBezTo>
                    <a:cubicBezTo>
                      <a:pt x="2774635" y="108528"/>
                      <a:pt x="2774807" y="108357"/>
                      <a:pt x="2775321" y="108014"/>
                    </a:cubicBezTo>
                    <a:cubicBezTo>
                      <a:pt x="2775664" y="107671"/>
                      <a:pt x="2776050" y="107585"/>
                      <a:pt x="2776478" y="107757"/>
                    </a:cubicBezTo>
                    <a:cubicBezTo>
                      <a:pt x="2776907" y="107928"/>
                      <a:pt x="2777293" y="107928"/>
                      <a:pt x="2777636" y="107757"/>
                    </a:cubicBezTo>
                    <a:cubicBezTo>
                      <a:pt x="2777978" y="107585"/>
                      <a:pt x="2778236" y="107499"/>
                      <a:pt x="2778407" y="107499"/>
                    </a:cubicBezTo>
                    <a:cubicBezTo>
                      <a:pt x="2778579" y="107499"/>
                      <a:pt x="2778836" y="107242"/>
                      <a:pt x="2779179" y="106728"/>
                    </a:cubicBezTo>
                    <a:cubicBezTo>
                      <a:pt x="2780036" y="106214"/>
                      <a:pt x="2780550" y="106042"/>
                      <a:pt x="2780722" y="106214"/>
                    </a:cubicBezTo>
                    <a:cubicBezTo>
                      <a:pt x="2780893" y="106385"/>
                      <a:pt x="2781408" y="106299"/>
                      <a:pt x="2782265" y="105956"/>
                    </a:cubicBezTo>
                    <a:cubicBezTo>
                      <a:pt x="2782608" y="105785"/>
                      <a:pt x="2783165" y="105485"/>
                      <a:pt x="2783937" y="105056"/>
                    </a:cubicBezTo>
                    <a:cubicBezTo>
                      <a:pt x="2784708" y="104628"/>
                      <a:pt x="2785265" y="104328"/>
                      <a:pt x="2785608" y="104156"/>
                    </a:cubicBezTo>
                    <a:cubicBezTo>
                      <a:pt x="2786122" y="103642"/>
                      <a:pt x="2786722" y="103428"/>
                      <a:pt x="2787408" y="103513"/>
                    </a:cubicBezTo>
                    <a:cubicBezTo>
                      <a:pt x="2788094" y="103599"/>
                      <a:pt x="2788951" y="103385"/>
                      <a:pt x="2789980" y="102870"/>
                    </a:cubicBezTo>
                    <a:cubicBezTo>
                      <a:pt x="2790666" y="102699"/>
                      <a:pt x="2791566" y="102742"/>
                      <a:pt x="2792680" y="102999"/>
                    </a:cubicBezTo>
                    <a:cubicBezTo>
                      <a:pt x="2793795" y="103256"/>
                      <a:pt x="2794866" y="103128"/>
                      <a:pt x="2795895" y="102613"/>
                    </a:cubicBezTo>
                    <a:cubicBezTo>
                      <a:pt x="2796581" y="102270"/>
                      <a:pt x="2796795" y="102099"/>
                      <a:pt x="2796538" y="102099"/>
                    </a:cubicBezTo>
                    <a:cubicBezTo>
                      <a:pt x="2796281" y="102099"/>
                      <a:pt x="2796667" y="102099"/>
                      <a:pt x="2797695" y="102099"/>
                    </a:cubicBezTo>
                    <a:cubicBezTo>
                      <a:pt x="2798724" y="101927"/>
                      <a:pt x="2799410" y="101756"/>
                      <a:pt x="2799753" y="101584"/>
                    </a:cubicBezTo>
                    <a:cubicBezTo>
                      <a:pt x="2800095" y="101413"/>
                      <a:pt x="2800610" y="101327"/>
                      <a:pt x="2801296" y="101327"/>
                    </a:cubicBezTo>
                    <a:cubicBezTo>
                      <a:pt x="2803696" y="101327"/>
                      <a:pt x="2805411" y="100942"/>
                      <a:pt x="2806439" y="100170"/>
                    </a:cubicBezTo>
                    <a:cubicBezTo>
                      <a:pt x="2807468" y="99398"/>
                      <a:pt x="2809611" y="98756"/>
                      <a:pt x="2812868" y="98241"/>
                    </a:cubicBezTo>
                    <a:cubicBezTo>
                      <a:pt x="2813726" y="98070"/>
                      <a:pt x="2814455" y="97855"/>
                      <a:pt x="2815055" y="97598"/>
                    </a:cubicBezTo>
                    <a:cubicBezTo>
                      <a:pt x="2815655" y="97341"/>
                      <a:pt x="2816212" y="97041"/>
                      <a:pt x="2816726" y="96698"/>
                    </a:cubicBezTo>
                    <a:cubicBezTo>
                      <a:pt x="2818098" y="96527"/>
                      <a:pt x="2818784" y="96398"/>
                      <a:pt x="2818784" y="96312"/>
                    </a:cubicBezTo>
                    <a:cubicBezTo>
                      <a:pt x="2818784" y="96227"/>
                      <a:pt x="2819298" y="95927"/>
                      <a:pt x="2820327" y="95412"/>
                    </a:cubicBezTo>
                    <a:cubicBezTo>
                      <a:pt x="2821527" y="94555"/>
                      <a:pt x="2822770" y="94084"/>
                      <a:pt x="2824056" y="93998"/>
                    </a:cubicBezTo>
                    <a:cubicBezTo>
                      <a:pt x="2825342" y="93912"/>
                      <a:pt x="2826070" y="93098"/>
                      <a:pt x="2826242" y="91555"/>
                    </a:cubicBezTo>
                    <a:cubicBezTo>
                      <a:pt x="2825899" y="91212"/>
                      <a:pt x="2825470" y="90697"/>
                      <a:pt x="2824956" y="90012"/>
                    </a:cubicBezTo>
                    <a:cubicBezTo>
                      <a:pt x="2824099" y="89326"/>
                      <a:pt x="2823627" y="88940"/>
                      <a:pt x="2823541" y="88854"/>
                    </a:cubicBezTo>
                    <a:cubicBezTo>
                      <a:pt x="2823456" y="88769"/>
                      <a:pt x="2822898" y="88554"/>
                      <a:pt x="2821870" y="88211"/>
                    </a:cubicBezTo>
                    <a:cubicBezTo>
                      <a:pt x="2820841" y="87868"/>
                      <a:pt x="2820284" y="87568"/>
                      <a:pt x="2820198" y="87311"/>
                    </a:cubicBezTo>
                    <a:cubicBezTo>
                      <a:pt x="2820113" y="87054"/>
                      <a:pt x="2819641" y="86754"/>
                      <a:pt x="2818784" y="86411"/>
                    </a:cubicBezTo>
                    <a:cubicBezTo>
                      <a:pt x="2815526" y="85382"/>
                      <a:pt x="2812612" y="84568"/>
                      <a:pt x="2810040" y="83968"/>
                    </a:cubicBezTo>
                    <a:cubicBezTo>
                      <a:pt x="2807468" y="83368"/>
                      <a:pt x="2804468" y="83239"/>
                      <a:pt x="2801039" y="83582"/>
                    </a:cubicBezTo>
                    <a:cubicBezTo>
                      <a:pt x="2800010" y="83925"/>
                      <a:pt x="2799324" y="84011"/>
                      <a:pt x="2798981" y="83839"/>
                    </a:cubicBezTo>
                    <a:cubicBezTo>
                      <a:pt x="2798638" y="83668"/>
                      <a:pt x="2797953" y="83582"/>
                      <a:pt x="2796924" y="83582"/>
                    </a:cubicBezTo>
                    <a:cubicBezTo>
                      <a:pt x="2796409" y="84954"/>
                      <a:pt x="2795852" y="85854"/>
                      <a:pt x="2795252" y="86283"/>
                    </a:cubicBezTo>
                    <a:cubicBezTo>
                      <a:pt x="2794652" y="86711"/>
                      <a:pt x="2793666" y="87268"/>
                      <a:pt x="2792295" y="87954"/>
                    </a:cubicBezTo>
                    <a:cubicBezTo>
                      <a:pt x="2790580" y="89154"/>
                      <a:pt x="2788780" y="90183"/>
                      <a:pt x="2786894" y="91040"/>
                    </a:cubicBezTo>
                    <a:cubicBezTo>
                      <a:pt x="2784494" y="91898"/>
                      <a:pt x="2782479" y="92283"/>
                      <a:pt x="2780850" y="92198"/>
                    </a:cubicBezTo>
                    <a:cubicBezTo>
                      <a:pt x="2779222" y="92112"/>
                      <a:pt x="2777593" y="91898"/>
                      <a:pt x="2775964" y="91555"/>
                    </a:cubicBezTo>
                    <a:cubicBezTo>
                      <a:pt x="2774335" y="91212"/>
                      <a:pt x="2772578" y="91040"/>
                      <a:pt x="2770692" y="91040"/>
                    </a:cubicBezTo>
                    <a:cubicBezTo>
                      <a:pt x="2768806" y="91040"/>
                      <a:pt x="2766749" y="91726"/>
                      <a:pt x="2764520" y="93098"/>
                    </a:cubicBezTo>
                    <a:cubicBezTo>
                      <a:pt x="2763662" y="93441"/>
                      <a:pt x="2762548" y="93783"/>
                      <a:pt x="2761176" y="94126"/>
                    </a:cubicBezTo>
                    <a:cubicBezTo>
                      <a:pt x="2761005" y="94298"/>
                      <a:pt x="2760791" y="94469"/>
                      <a:pt x="2760534" y="94641"/>
                    </a:cubicBezTo>
                    <a:cubicBezTo>
                      <a:pt x="2760276" y="94812"/>
                      <a:pt x="2760062" y="94984"/>
                      <a:pt x="2759891" y="95155"/>
                    </a:cubicBezTo>
                    <a:cubicBezTo>
                      <a:pt x="2758176" y="96012"/>
                      <a:pt x="2756761" y="96484"/>
                      <a:pt x="2755647" y="96570"/>
                    </a:cubicBezTo>
                    <a:cubicBezTo>
                      <a:pt x="2754533" y="96655"/>
                      <a:pt x="2753204" y="97041"/>
                      <a:pt x="2751661" y="97727"/>
                    </a:cubicBezTo>
                    <a:cubicBezTo>
                      <a:pt x="2749775" y="98241"/>
                      <a:pt x="2748489" y="98584"/>
                      <a:pt x="2747803" y="98756"/>
                    </a:cubicBezTo>
                    <a:cubicBezTo>
                      <a:pt x="2747118" y="98927"/>
                      <a:pt x="2746603" y="98927"/>
                      <a:pt x="2746260" y="98756"/>
                    </a:cubicBezTo>
                    <a:cubicBezTo>
                      <a:pt x="2745917" y="98584"/>
                      <a:pt x="2745746" y="98413"/>
                      <a:pt x="2745746" y="98241"/>
                    </a:cubicBezTo>
                    <a:cubicBezTo>
                      <a:pt x="2745746" y="98070"/>
                      <a:pt x="2745489" y="97898"/>
                      <a:pt x="2744974" y="97727"/>
                    </a:cubicBezTo>
                    <a:cubicBezTo>
                      <a:pt x="2743774" y="97384"/>
                      <a:pt x="2741888" y="97298"/>
                      <a:pt x="2739317" y="97470"/>
                    </a:cubicBezTo>
                    <a:cubicBezTo>
                      <a:pt x="2736745" y="97641"/>
                      <a:pt x="2735030" y="96784"/>
                      <a:pt x="2734173" y="94898"/>
                    </a:cubicBezTo>
                    <a:cubicBezTo>
                      <a:pt x="2733830" y="95069"/>
                      <a:pt x="2733273" y="95284"/>
                      <a:pt x="2732501" y="95541"/>
                    </a:cubicBezTo>
                    <a:cubicBezTo>
                      <a:pt x="2731730" y="95798"/>
                      <a:pt x="2731173" y="96012"/>
                      <a:pt x="2730830" y="96184"/>
                    </a:cubicBezTo>
                    <a:cubicBezTo>
                      <a:pt x="2729458" y="96527"/>
                      <a:pt x="2728772" y="96655"/>
                      <a:pt x="2728772" y="96570"/>
                    </a:cubicBezTo>
                    <a:cubicBezTo>
                      <a:pt x="2728772" y="96484"/>
                      <a:pt x="2728172" y="96698"/>
                      <a:pt x="2726972" y="97212"/>
                    </a:cubicBezTo>
                    <a:cubicBezTo>
                      <a:pt x="2725944" y="97555"/>
                      <a:pt x="2725086" y="98027"/>
                      <a:pt x="2724400" y="98627"/>
                    </a:cubicBezTo>
                    <a:cubicBezTo>
                      <a:pt x="2723715" y="99227"/>
                      <a:pt x="2722429" y="99699"/>
                      <a:pt x="2720543" y="100041"/>
                    </a:cubicBezTo>
                    <a:cubicBezTo>
                      <a:pt x="2720714" y="102099"/>
                      <a:pt x="2721100" y="103213"/>
                      <a:pt x="2721700" y="103385"/>
                    </a:cubicBezTo>
                    <a:cubicBezTo>
                      <a:pt x="2722300" y="103556"/>
                      <a:pt x="2722943" y="104499"/>
                      <a:pt x="2723629" y="106214"/>
                    </a:cubicBezTo>
                    <a:cubicBezTo>
                      <a:pt x="2723800" y="106557"/>
                      <a:pt x="2723972" y="107671"/>
                      <a:pt x="2724143" y="109557"/>
                    </a:cubicBezTo>
                    <a:cubicBezTo>
                      <a:pt x="2724315" y="111443"/>
                      <a:pt x="2724229" y="112557"/>
                      <a:pt x="2723886" y="112900"/>
                    </a:cubicBezTo>
                    <a:cubicBezTo>
                      <a:pt x="2723543" y="113586"/>
                      <a:pt x="2723243" y="113972"/>
                      <a:pt x="2722986" y="114057"/>
                    </a:cubicBezTo>
                    <a:cubicBezTo>
                      <a:pt x="2722729" y="114143"/>
                      <a:pt x="2722514" y="114700"/>
                      <a:pt x="2722343" y="115729"/>
                    </a:cubicBezTo>
                    <a:cubicBezTo>
                      <a:pt x="2722171" y="116586"/>
                      <a:pt x="2722043" y="117186"/>
                      <a:pt x="2721957" y="117529"/>
                    </a:cubicBezTo>
                    <a:cubicBezTo>
                      <a:pt x="2721872" y="117872"/>
                      <a:pt x="2721743" y="118472"/>
                      <a:pt x="2721571" y="119330"/>
                    </a:cubicBezTo>
                    <a:cubicBezTo>
                      <a:pt x="2721229" y="120187"/>
                      <a:pt x="2721057" y="120787"/>
                      <a:pt x="2721057" y="121130"/>
                    </a:cubicBezTo>
                    <a:cubicBezTo>
                      <a:pt x="2721057" y="121473"/>
                      <a:pt x="2721057" y="121773"/>
                      <a:pt x="2721057" y="122030"/>
                    </a:cubicBezTo>
                    <a:cubicBezTo>
                      <a:pt x="2721057" y="122287"/>
                      <a:pt x="2720971" y="122630"/>
                      <a:pt x="2720800" y="123059"/>
                    </a:cubicBezTo>
                    <a:cubicBezTo>
                      <a:pt x="2720628" y="123487"/>
                      <a:pt x="2720285" y="124216"/>
                      <a:pt x="2719771" y="125245"/>
                    </a:cubicBezTo>
                    <a:cubicBezTo>
                      <a:pt x="2719600" y="125587"/>
                      <a:pt x="2719343" y="126402"/>
                      <a:pt x="2719000" y="127688"/>
                    </a:cubicBezTo>
                    <a:cubicBezTo>
                      <a:pt x="2718657" y="128974"/>
                      <a:pt x="2718314" y="130388"/>
                      <a:pt x="2717971" y="131931"/>
                    </a:cubicBezTo>
                    <a:cubicBezTo>
                      <a:pt x="2717628" y="133474"/>
                      <a:pt x="2717328" y="134931"/>
                      <a:pt x="2717071" y="136303"/>
                    </a:cubicBezTo>
                    <a:cubicBezTo>
                      <a:pt x="2716814" y="137675"/>
                      <a:pt x="2716685" y="138618"/>
                      <a:pt x="2716685" y="139132"/>
                    </a:cubicBezTo>
                    <a:cubicBezTo>
                      <a:pt x="2716171" y="141189"/>
                      <a:pt x="2715828" y="143547"/>
                      <a:pt x="2715656" y="146204"/>
                    </a:cubicBezTo>
                    <a:cubicBezTo>
                      <a:pt x="2715485" y="148862"/>
                      <a:pt x="2714885" y="151048"/>
                      <a:pt x="2713856" y="152762"/>
                    </a:cubicBezTo>
                    <a:cubicBezTo>
                      <a:pt x="2712828" y="154477"/>
                      <a:pt x="2711842" y="155034"/>
                      <a:pt x="2710899" y="154434"/>
                    </a:cubicBezTo>
                    <a:cubicBezTo>
                      <a:pt x="2709956" y="153834"/>
                      <a:pt x="2709056" y="153362"/>
                      <a:pt x="2708198" y="153019"/>
                    </a:cubicBezTo>
                    <a:cubicBezTo>
                      <a:pt x="2706827" y="152677"/>
                      <a:pt x="2705927" y="152591"/>
                      <a:pt x="2705498" y="152762"/>
                    </a:cubicBezTo>
                    <a:cubicBezTo>
                      <a:pt x="2705069" y="152934"/>
                      <a:pt x="2703998" y="152677"/>
                      <a:pt x="2702283" y="151991"/>
                    </a:cubicBezTo>
                    <a:cubicBezTo>
                      <a:pt x="2701597" y="151648"/>
                      <a:pt x="2701340" y="151562"/>
                      <a:pt x="2701512" y="151734"/>
                    </a:cubicBezTo>
                    <a:cubicBezTo>
                      <a:pt x="2701683" y="151905"/>
                      <a:pt x="2701340" y="151648"/>
                      <a:pt x="2700483" y="150962"/>
                    </a:cubicBezTo>
                    <a:cubicBezTo>
                      <a:pt x="2699797" y="150276"/>
                      <a:pt x="2699411" y="150019"/>
                      <a:pt x="2699326" y="150191"/>
                    </a:cubicBezTo>
                    <a:cubicBezTo>
                      <a:pt x="2699240" y="150362"/>
                      <a:pt x="2698768" y="150448"/>
                      <a:pt x="2697911" y="150448"/>
                    </a:cubicBezTo>
                    <a:cubicBezTo>
                      <a:pt x="2697054" y="150276"/>
                      <a:pt x="2696283" y="149505"/>
                      <a:pt x="2695597" y="148133"/>
                    </a:cubicBezTo>
                    <a:cubicBezTo>
                      <a:pt x="2694911" y="146762"/>
                      <a:pt x="2694397" y="145133"/>
                      <a:pt x="2694054" y="143247"/>
                    </a:cubicBezTo>
                    <a:cubicBezTo>
                      <a:pt x="2693711" y="141361"/>
                      <a:pt x="2693539" y="139389"/>
                      <a:pt x="2693539" y="137332"/>
                    </a:cubicBezTo>
                    <a:cubicBezTo>
                      <a:pt x="2693539" y="135274"/>
                      <a:pt x="2693882" y="133560"/>
                      <a:pt x="2694568" y="132188"/>
                    </a:cubicBezTo>
                    <a:cubicBezTo>
                      <a:pt x="2694911" y="130988"/>
                      <a:pt x="2695340" y="130002"/>
                      <a:pt x="2695854" y="129231"/>
                    </a:cubicBezTo>
                    <a:cubicBezTo>
                      <a:pt x="2696368" y="128459"/>
                      <a:pt x="2696883" y="127559"/>
                      <a:pt x="2697397" y="126530"/>
                    </a:cubicBezTo>
                    <a:cubicBezTo>
                      <a:pt x="2697569" y="125845"/>
                      <a:pt x="2697826" y="124687"/>
                      <a:pt x="2698169" y="123059"/>
                    </a:cubicBezTo>
                    <a:cubicBezTo>
                      <a:pt x="2698511" y="121430"/>
                      <a:pt x="2698683" y="120444"/>
                      <a:pt x="2698683" y="120101"/>
                    </a:cubicBezTo>
                    <a:cubicBezTo>
                      <a:pt x="2699026" y="119587"/>
                      <a:pt x="2699326" y="119244"/>
                      <a:pt x="2699583" y="119072"/>
                    </a:cubicBezTo>
                    <a:cubicBezTo>
                      <a:pt x="2699840" y="118901"/>
                      <a:pt x="2699883" y="118215"/>
                      <a:pt x="2699712" y="117015"/>
                    </a:cubicBezTo>
                    <a:cubicBezTo>
                      <a:pt x="2699712" y="115986"/>
                      <a:pt x="2699712" y="115429"/>
                      <a:pt x="2699712" y="115343"/>
                    </a:cubicBezTo>
                    <a:cubicBezTo>
                      <a:pt x="2699712" y="115258"/>
                      <a:pt x="2699969" y="114700"/>
                      <a:pt x="2700483" y="113672"/>
                    </a:cubicBezTo>
                    <a:cubicBezTo>
                      <a:pt x="2700655" y="113157"/>
                      <a:pt x="2700740" y="112686"/>
                      <a:pt x="2700740" y="112257"/>
                    </a:cubicBezTo>
                    <a:cubicBezTo>
                      <a:pt x="2700740" y="111829"/>
                      <a:pt x="2700912" y="111357"/>
                      <a:pt x="2701255" y="110843"/>
                    </a:cubicBezTo>
                    <a:cubicBezTo>
                      <a:pt x="2702283" y="109300"/>
                      <a:pt x="2702926" y="107671"/>
                      <a:pt x="2703183" y="105956"/>
                    </a:cubicBezTo>
                    <a:cubicBezTo>
                      <a:pt x="2703441" y="104242"/>
                      <a:pt x="2703998" y="102699"/>
                      <a:pt x="2704855" y="101327"/>
                    </a:cubicBezTo>
                    <a:cubicBezTo>
                      <a:pt x="2706398" y="99441"/>
                      <a:pt x="2707427" y="98198"/>
                      <a:pt x="2707941" y="97598"/>
                    </a:cubicBezTo>
                    <a:cubicBezTo>
                      <a:pt x="2708456" y="96998"/>
                      <a:pt x="2708841" y="96655"/>
                      <a:pt x="2709098" y="96570"/>
                    </a:cubicBezTo>
                    <a:cubicBezTo>
                      <a:pt x="2709356" y="96484"/>
                      <a:pt x="2709656" y="96441"/>
                      <a:pt x="2709999" y="96441"/>
                    </a:cubicBezTo>
                    <a:cubicBezTo>
                      <a:pt x="2710341" y="96441"/>
                      <a:pt x="2711027" y="96012"/>
                      <a:pt x="2712056" y="95155"/>
                    </a:cubicBezTo>
                    <a:cubicBezTo>
                      <a:pt x="2713085" y="94298"/>
                      <a:pt x="2714756" y="94041"/>
                      <a:pt x="2717071" y="94384"/>
                    </a:cubicBezTo>
                    <a:cubicBezTo>
                      <a:pt x="2719386" y="94726"/>
                      <a:pt x="2721486" y="94812"/>
                      <a:pt x="2723372" y="94641"/>
                    </a:cubicBezTo>
                    <a:cubicBezTo>
                      <a:pt x="2723715" y="94641"/>
                      <a:pt x="2724400" y="94384"/>
                      <a:pt x="2725429" y="93869"/>
                    </a:cubicBezTo>
                    <a:cubicBezTo>
                      <a:pt x="2726458" y="93355"/>
                      <a:pt x="2727658" y="92841"/>
                      <a:pt x="2729029" y="92326"/>
                    </a:cubicBezTo>
                    <a:cubicBezTo>
                      <a:pt x="2730401" y="91812"/>
                      <a:pt x="2731601" y="91255"/>
                      <a:pt x="2732630" y="90655"/>
                    </a:cubicBezTo>
                    <a:cubicBezTo>
                      <a:pt x="2733659" y="90054"/>
                      <a:pt x="2734516" y="89497"/>
                      <a:pt x="2735202" y="88983"/>
                    </a:cubicBezTo>
                    <a:cubicBezTo>
                      <a:pt x="2736916" y="87954"/>
                      <a:pt x="2738888" y="87054"/>
                      <a:pt x="2741117" y="86283"/>
                    </a:cubicBezTo>
                    <a:cubicBezTo>
                      <a:pt x="2743346" y="85511"/>
                      <a:pt x="2745317" y="84525"/>
                      <a:pt x="2747032" y="83325"/>
                    </a:cubicBezTo>
                    <a:cubicBezTo>
                      <a:pt x="2748746" y="82296"/>
                      <a:pt x="2750461" y="81139"/>
                      <a:pt x="2752175" y="79853"/>
                    </a:cubicBezTo>
                    <a:cubicBezTo>
                      <a:pt x="2753890" y="78567"/>
                      <a:pt x="2755433" y="77153"/>
                      <a:pt x="2756804" y="75610"/>
                    </a:cubicBezTo>
                    <a:cubicBezTo>
                      <a:pt x="2757147" y="75267"/>
                      <a:pt x="2757490" y="74967"/>
                      <a:pt x="2757833" y="74710"/>
                    </a:cubicBezTo>
                    <a:cubicBezTo>
                      <a:pt x="2758176" y="74452"/>
                      <a:pt x="2758519" y="74152"/>
                      <a:pt x="2758862" y="73810"/>
                    </a:cubicBezTo>
                    <a:cubicBezTo>
                      <a:pt x="2759205" y="73467"/>
                      <a:pt x="2759590" y="73081"/>
                      <a:pt x="2760019" y="72652"/>
                    </a:cubicBezTo>
                    <a:cubicBezTo>
                      <a:pt x="2760448" y="72224"/>
                      <a:pt x="2760834" y="71752"/>
                      <a:pt x="2761176" y="71238"/>
                    </a:cubicBezTo>
                    <a:cubicBezTo>
                      <a:pt x="2761519" y="70895"/>
                      <a:pt x="2762034" y="70766"/>
                      <a:pt x="2762720" y="70852"/>
                    </a:cubicBezTo>
                    <a:cubicBezTo>
                      <a:pt x="2763405" y="70938"/>
                      <a:pt x="2764005" y="70723"/>
                      <a:pt x="2764520" y="70209"/>
                    </a:cubicBezTo>
                    <a:cubicBezTo>
                      <a:pt x="2764862" y="70038"/>
                      <a:pt x="2765248" y="69823"/>
                      <a:pt x="2765677" y="69566"/>
                    </a:cubicBezTo>
                    <a:cubicBezTo>
                      <a:pt x="2766106" y="69309"/>
                      <a:pt x="2766663" y="68923"/>
                      <a:pt x="2767349" y="68409"/>
                    </a:cubicBezTo>
                    <a:cubicBezTo>
                      <a:pt x="2768892" y="67895"/>
                      <a:pt x="2770949" y="67037"/>
                      <a:pt x="2773521" y="65837"/>
                    </a:cubicBezTo>
                    <a:cubicBezTo>
                      <a:pt x="2776093" y="64637"/>
                      <a:pt x="2777379" y="63180"/>
                      <a:pt x="2777379" y="61465"/>
                    </a:cubicBezTo>
                    <a:cubicBezTo>
                      <a:pt x="2776007" y="61465"/>
                      <a:pt x="2775064" y="61465"/>
                      <a:pt x="2774550" y="61465"/>
                    </a:cubicBezTo>
                    <a:cubicBezTo>
                      <a:pt x="2774035" y="61465"/>
                      <a:pt x="2773264" y="61037"/>
                      <a:pt x="2772235" y="60179"/>
                    </a:cubicBezTo>
                    <a:cubicBezTo>
                      <a:pt x="2771206" y="59322"/>
                      <a:pt x="2770777" y="59022"/>
                      <a:pt x="2770949" y="59279"/>
                    </a:cubicBezTo>
                    <a:cubicBezTo>
                      <a:pt x="2771121" y="59536"/>
                      <a:pt x="2770606" y="59665"/>
                      <a:pt x="2769406" y="59665"/>
                    </a:cubicBezTo>
                    <a:cubicBezTo>
                      <a:pt x="2768549" y="59665"/>
                      <a:pt x="2767949" y="59065"/>
                      <a:pt x="2767606" y="57865"/>
                    </a:cubicBezTo>
                    <a:cubicBezTo>
                      <a:pt x="2767263" y="56665"/>
                      <a:pt x="2766834" y="55722"/>
                      <a:pt x="2766320" y="55036"/>
                    </a:cubicBezTo>
                    <a:cubicBezTo>
                      <a:pt x="2765977" y="54350"/>
                      <a:pt x="2765806" y="54093"/>
                      <a:pt x="2765806" y="54264"/>
                    </a:cubicBezTo>
                    <a:cubicBezTo>
                      <a:pt x="2765806" y="54436"/>
                      <a:pt x="2765548" y="54179"/>
                      <a:pt x="2765034" y="53493"/>
                    </a:cubicBezTo>
                    <a:cubicBezTo>
                      <a:pt x="2765034" y="52635"/>
                      <a:pt x="2765077" y="52250"/>
                      <a:pt x="2765163" y="52335"/>
                    </a:cubicBezTo>
                    <a:cubicBezTo>
                      <a:pt x="2765248" y="52421"/>
                      <a:pt x="2765206" y="51950"/>
                      <a:pt x="2765034" y="50921"/>
                    </a:cubicBezTo>
                    <a:cubicBezTo>
                      <a:pt x="2764862" y="49549"/>
                      <a:pt x="2764648" y="48306"/>
                      <a:pt x="2764391" y="47192"/>
                    </a:cubicBezTo>
                    <a:cubicBezTo>
                      <a:pt x="2764134" y="46078"/>
                      <a:pt x="2763920" y="44834"/>
                      <a:pt x="2763748" y="43463"/>
                    </a:cubicBezTo>
                    <a:cubicBezTo>
                      <a:pt x="2763062" y="43806"/>
                      <a:pt x="2762419" y="44363"/>
                      <a:pt x="2761819" y="45135"/>
                    </a:cubicBezTo>
                    <a:cubicBezTo>
                      <a:pt x="2761219" y="45906"/>
                      <a:pt x="2760662" y="46635"/>
                      <a:pt x="2760148" y="47321"/>
                    </a:cubicBezTo>
                    <a:cubicBezTo>
                      <a:pt x="2759805" y="47663"/>
                      <a:pt x="2759590" y="48135"/>
                      <a:pt x="2759505" y="48735"/>
                    </a:cubicBezTo>
                    <a:cubicBezTo>
                      <a:pt x="2759419" y="49335"/>
                      <a:pt x="2759205" y="49721"/>
                      <a:pt x="2758862" y="49892"/>
                    </a:cubicBezTo>
                    <a:lnTo>
                      <a:pt x="2758090" y="50921"/>
                    </a:lnTo>
                    <a:cubicBezTo>
                      <a:pt x="2757404" y="51607"/>
                      <a:pt x="2756804" y="52378"/>
                      <a:pt x="2756290" y="53236"/>
                    </a:cubicBezTo>
                    <a:cubicBezTo>
                      <a:pt x="2755604" y="54264"/>
                      <a:pt x="2755004" y="55036"/>
                      <a:pt x="2754490" y="55550"/>
                    </a:cubicBezTo>
                    <a:cubicBezTo>
                      <a:pt x="2753976" y="56064"/>
                      <a:pt x="2753804" y="57007"/>
                      <a:pt x="2753976" y="58379"/>
                    </a:cubicBezTo>
                    <a:cubicBezTo>
                      <a:pt x="2754147" y="59408"/>
                      <a:pt x="2754061" y="60179"/>
                      <a:pt x="2753718" y="60694"/>
                    </a:cubicBezTo>
                    <a:cubicBezTo>
                      <a:pt x="2753376" y="61208"/>
                      <a:pt x="2752904" y="61637"/>
                      <a:pt x="2752304" y="61980"/>
                    </a:cubicBezTo>
                    <a:cubicBezTo>
                      <a:pt x="2751704" y="62322"/>
                      <a:pt x="2751061" y="62751"/>
                      <a:pt x="2750375" y="63265"/>
                    </a:cubicBezTo>
                    <a:cubicBezTo>
                      <a:pt x="2749689" y="63780"/>
                      <a:pt x="2749089" y="64466"/>
                      <a:pt x="2748575" y="65323"/>
                    </a:cubicBezTo>
                    <a:cubicBezTo>
                      <a:pt x="2748232" y="66180"/>
                      <a:pt x="2747889" y="66994"/>
                      <a:pt x="2747546" y="67766"/>
                    </a:cubicBezTo>
                    <a:cubicBezTo>
                      <a:pt x="2747203" y="68537"/>
                      <a:pt x="2746603" y="69180"/>
                      <a:pt x="2745746" y="69695"/>
                    </a:cubicBezTo>
                    <a:cubicBezTo>
                      <a:pt x="2744717" y="70723"/>
                      <a:pt x="2744031" y="71581"/>
                      <a:pt x="2743688" y="72267"/>
                    </a:cubicBezTo>
                    <a:cubicBezTo>
                      <a:pt x="2743346" y="72952"/>
                      <a:pt x="2742831" y="73552"/>
                      <a:pt x="2742145" y="74067"/>
                    </a:cubicBezTo>
                    <a:cubicBezTo>
                      <a:pt x="2741117" y="75095"/>
                      <a:pt x="2740388" y="75438"/>
                      <a:pt x="2739960" y="75095"/>
                    </a:cubicBezTo>
                    <a:cubicBezTo>
                      <a:pt x="2739531" y="74753"/>
                      <a:pt x="2738545" y="75181"/>
                      <a:pt x="2737002" y="76381"/>
                    </a:cubicBezTo>
                    <a:cubicBezTo>
                      <a:pt x="2736488" y="76210"/>
                      <a:pt x="2736145" y="75996"/>
                      <a:pt x="2735973" y="75738"/>
                    </a:cubicBezTo>
                    <a:cubicBezTo>
                      <a:pt x="2735802" y="75481"/>
                      <a:pt x="2735544" y="75095"/>
                      <a:pt x="2735202" y="74581"/>
                    </a:cubicBezTo>
                    <a:cubicBezTo>
                      <a:pt x="2734345" y="74238"/>
                      <a:pt x="2733101" y="73810"/>
                      <a:pt x="2731473" y="73295"/>
                    </a:cubicBezTo>
                    <a:cubicBezTo>
                      <a:pt x="2729844" y="72781"/>
                      <a:pt x="2728515" y="72352"/>
                      <a:pt x="2727486" y="72009"/>
                    </a:cubicBezTo>
                    <a:cubicBezTo>
                      <a:pt x="2727144" y="70809"/>
                      <a:pt x="2726372" y="69780"/>
                      <a:pt x="2725172" y="68923"/>
                    </a:cubicBezTo>
                    <a:cubicBezTo>
                      <a:pt x="2723972" y="68066"/>
                      <a:pt x="2722429" y="66780"/>
                      <a:pt x="2720543" y="65066"/>
                    </a:cubicBezTo>
                    <a:cubicBezTo>
                      <a:pt x="2720029" y="64208"/>
                      <a:pt x="2719814" y="63437"/>
                      <a:pt x="2719900" y="62751"/>
                    </a:cubicBezTo>
                    <a:cubicBezTo>
                      <a:pt x="2719985" y="62065"/>
                      <a:pt x="2719514" y="61208"/>
                      <a:pt x="2718485" y="60179"/>
                    </a:cubicBezTo>
                    <a:cubicBezTo>
                      <a:pt x="2717285" y="59151"/>
                      <a:pt x="2716814" y="58422"/>
                      <a:pt x="2717071" y="57993"/>
                    </a:cubicBezTo>
                    <a:cubicBezTo>
                      <a:pt x="2717328" y="57565"/>
                      <a:pt x="2717028" y="56836"/>
                      <a:pt x="2716171" y="55807"/>
                    </a:cubicBezTo>
                    <a:cubicBezTo>
                      <a:pt x="2715828" y="54950"/>
                      <a:pt x="2715613" y="54564"/>
                      <a:pt x="2715528" y="54650"/>
                    </a:cubicBezTo>
                    <a:cubicBezTo>
                      <a:pt x="2715442" y="54736"/>
                      <a:pt x="2715314" y="54264"/>
                      <a:pt x="2715142" y="53236"/>
                    </a:cubicBezTo>
                    <a:cubicBezTo>
                      <a:pt x="2714799" y="52550"/>
                      <a:pt x="2714628" y="52164"/>
                      <a:pt x="2714628" y="52078"/>
                    </a:cubicBezTo>
                    <a:cubicBezTo>
                      <a:pt x="2714628" y="51993"/>
                      <a:pt x="2714285" y="51693"/>
                      <a:pt x="2713599" y="51178"/>
                    </a:cubicBezTo>
                    <a:cubicBezTo>
                      <a:pt x="2712913" y="50321"/>
                      <a:pt x="2712656" y="49507"/>
                      <a:pt x="2712828" y="48735"/>
                    </a:cubicBezTo>
                    <a:cubicBezTo>
                      <a:pt x="2712999" y="47963"/>
                      <a:pt x="2712913" y="47063"/>
                      <a:pt x="2712570" y="46035"/>
                    </a:cubicBezTo>
                    <a:cubicBezTo>
                      <a:pt x="2712228" y="44149"/>
                      <a:pt x="2712270" y="43077"/>
                      <a:pt x="2712699" y="42820"/>
                    </a:cubicBezTo>
                    <a:cubicBezTo>
                      <a:pt x="2713128" y="42563"/>
                      <a:pt x="2713085" y="42006"/>
                      <a:pt x="2712570" y="41148"/>
                    </a:cubicBezTo>
                    <a:cubicBezTo>
                      <a:pt x="2712399" y="40291"/>
                      <a:pt x="2712356" y="39734"/>
                      <a:pt x="2712442" y="39477"/>
                    </a:cubicBezTo>
                    <a:cubicBezTo>
                      <a:pt x="2712528" y="39220"/>
                      <a:pt x="2712399" y="38748"/>
                      <a:pt x="2712056" y="38062"/>
                    </a:cubicBezTo>
                    <a:cubicBezTo>
                      <a:pt x="2711542" y="35833"/>
                      <a:pt x="2711370" y="34633"/>
                      <a:pt x="2711542" y="34462"/>
                    </a:cubicBezTo>
                    <a:cubicBezTo>
                      <a:pt x="2711713" y="34290"/>
                      <a:pt x="2711627" y="33690"/>
                      <a:pt x="2711285" y="32662"/>
                    </a:cubicBezTo>
                    <a:cubicBezTo>
                      <a:pt x="2711113" y="32147"/>
                      <a:pt x="2710813" y="31204"/>
                      <a:pt x="2710384" y="29833"/>
                    </a:cubicBezTo>
                    <a:cubicBezTo>
                      <a:pt x="2709956" y="28461"/>
                      <a:pt x="2710599" y="26918"/>
                      <a:pt x="2712313" y="25203"/>
                    </a:cubicBezTo>
                    <a:cubicBezTo>
                      <a:pt x="2713170" y="24346"/>
                      <a:pt x="2714028" y="24003"/>
                      <a:pt x="2714885" y="24175"/>
                    </a:cubicBezTo>
                    <a:cubicBezTo>
                      <a:pt x="2715742" y="24346"/>
                      <a:pt x="2716771" y="24603"/>
                      <a:pt x="2717971" y="24946"/>
                    </a:cubicBezTo>
                    <a:cubicBezTo>
                      <a:pt x="2719343" y="25289"/>
                      <a:pt x="2720200" y="25504"/>
                      <a:pt x="2720543" y="25589"/>
                    </a:cubicBezTo>
                    <a:cubicBezTo>
                      <a:pt x="2720886" y="25675"/>
                      <a:pt x="2721571" y="26061"/>
                      <a:pt x="2722600" y="26747"/>
                    </a:cubicBezTo>
                    <a:cubicBezTo>
                      <a:pt x="2723972" y="27604"/>
                      <a:pt x="2724829" y="28032"/>
                      <a:pt x="2725172" y="28032"/>
                    </a:cubicBezTo>
                    <a:cubicBezTo>
                      <a:pt x="2725515" y="28032"/>
                      <a:pt x="2726286" y="28547"/>
                      <a:pt x="2727486" y="29575"/>
                    </a:cubicBezTo>
                    <a:cubicBezTo>
                      <a:pt x="2727829" y="30090"/>
                      <a:pt x="2728429" y="30476"/>
                      <a:pt x="2729287" y="30733"/>
                    </a:cubicBezTo>
                    <a:cubicBezTo>
                      <a:pt x="2730144" y="30990"/>
                      <a:pt x="2730830" y="31547"/>
                      <a:pt x="2731344" y="32404"/>
                    </a:cubicBezTo>
                    <a:cubicBezTo>
                      <a:pt x="2732201" y="33433"/>
                      <a:pt x="2732887" y="34247"/>
                      <a:pt x="2733402" y="34848"/>
                    </a:cubicBezTo>
                    <a:cubicBezTo>
                      <a:pt x="2733916" y="35448"/>
                      <a:pt x="2734387" y="35919"/>
                      <a:pt x="2734816" y="36262"/>
                    </a:cubicBezTo>
                    <a:cubicBezTo>
                      <a:pt x="2735245" y="36605"/>
                      <a:pt x="2735845" y="36905"/>
                      <a:pt x="2736616" y="37162"/>
                    </a:cubicBezTo>
                    <a:cubicBezTo>
                      <a:pt x="2737388" y="37419"/>
                      <a:pt x="2738545" y="37634"/>
                      <a:pt x="2740088" y="37805"/>
                    </a:cubicBezTo>
                    <a:cubicBezTo>
                      <a:pt x="2740431" y="38662"/>
                      <a:pt x="2740603" y="39177"/>
                      <a:pt x="2740603" y="39348"/>
                    </a:cubicBezTo>
                    <a:cubicBezTo>
                      <a:pt x="2740603" y="39520"/>
                      <a:pt x="2741117" y="39777"/>
                      <a:pt x="2742145" y="40120"/>
                    </a:cubicBezTo>
                    <a:cubicBezTo>
                      <a:pt x="2743346" y="40463"/>
                      <a:pt x="2743903" y="40763"/>
                      <a:pt x="2743817" y="41020"/>
                    </a:cubicBezTo>
                    <a:cubicBezTo>
                      <a:pt x="2743731" y="41277"/>
                      <a:pt x="2743860" y="41834"/>
                      <a:pt x="2744203" y="42691"/>
                    </a:cubicBezTo>
                    <a:lnTo>
                      <a:pt x="2745489" y="43206"/>
                    </a:lnTo>
                    <a:cubicBezTo>
                      <a:pt x="2746346" y="44749"/>
                      <a:pt x="2746732" y="45349"/>
                      <a:pt x="2746646" y="45006"/>
                    </a:cubicBezTo>
                    <a:cubicBezTo>
                      <a:pt x="2746560" y="44663"/>
                      <a:pt x="2747032" y="44920"/>
                      <a:pt x="2748061" y="45777"/>
                    </a:cubicBezTo>
                    <a:cubicBezTo>
                      <a:pt x="2748061" y="46635"/>
                      <a:pt x="2747975" y="47149"/>
                      <a:pt x="2747803" y="47321"/>
                    </a:cubicBezTo>
                    <a:cubicBezTo>
                      <a:pt x="2747632" y="47492"/>
                      <a:pt x="2747803" y="47835"/>
                      <a:pt x="2748318" y="48349"/>
                    </a:cubicBezTo>
                    <a:cubicBezTo>
                      <a:pt x="2749861" y="49378"/>
                      <a:pt x="2750804" y="49721"/>
                      <a:pt x="2751147" y="49378"/>
                    </a:cubicBezTo>
                    <a:cubicBezTo>
                      <a:pt x="2751489" y="49035"/>
                      <a:pt x="2751918" y="48778"/>
                      <a:pt x="2752432" y="48606"/>
                    </a:cubicBezTo>
                    <a:cubicBezTo>
                      <a:pt x="2753290" y="48264"/>
                      <a:pt x="2753976" y="47878"/>
                      <a:pt x="2754490" y="47449"/>
                    </a:cubicBezTo>
                    <a:cubicBezTo>
                      <a:pt x="2755004" y="47020"/>
                      <a:pt x="2755518" y="46292"/>
                      <a:pt x="2756033" y="45263"/>
                    </a:cubicBezTo>
                    <a:cubicBezTo>
                      <a:pt x="2756719" y="44063"/>
                      <a:pt x="2757062" y="43549"/>
                      <a:pt x="2757062" y="43720"/>
                    </a:cubicBezTo>
                    <a:cubicBezTo>
                      <a:pt x="2757062" y="43892"/>
                      <a:pt x="2757576" y="43549"/>
                      <a:pt x="2758605" y="42691"/>
                    </a:cubicBezTo>
                    <a:cubicBezTo>
                      <a:pt x="2760319" y="41834"/>
                      <a:pt x="2761391" y="40805"/>
                      <a:pt x="2761819" y="39605"/>
                    </a:cubicBezTo>
                    <a:cubicBezTo>
                      <a:pt x="2762248" y="38405"/>
                      <a:pt x="2762377" y="37162"/>
                      <a:pt x="2762205" y="35876"/>
                    </a:cubicBezTo>
                    <a:cubicBezTo>
                      <a:pt x="2762034" y="34590"/>
                      <a:pt x="2761777" y="33347"/>
                      <a:pt x="2761434" y="32147"/>
                    </a:cubicBezTo>
                    <a:cubicBezTo>
                      <a:pt x="2761091" y="30947"/>
                      <a:pt x="2761091" y="30004"/>
                      <a:pt x="2761434" y="29318"/>
                    </a:cubicBezTo>
                    <a:cubicBezTo>
                      <a:pt x="2761605" y="28975"/>
                      <a:pt x="2761948" y="28590"/>
                      <a:pt x="2762462" y="28161"/>
                    </a:cubicBezTo>
                    <a:cubicBezTo>
                      <a:pt x="2762977" y="27732"/>
                      <a:pt x="2763405" y="27261"/>
                      <a:pt x="2763748" y="26747"/>
                    </a:cubicBezTo>
                    <a:cubicBezTo>
                      <a:pt x="2763577" y="25718"/>
                      <a:pt x="2763277" y="25075"/>
                      <a:pt x="2762848" y="24818"/>
                    </a:cubicBezTo>
                    <a:cubicBezTo>
                      <a:pt x="2762419" y="24561"/>
                      <a:pt x="2762548" y="23918"/>
                      <a:pt x="2763234" y="22889"/>
                    </a:cubicBezTo>
                    <a:cubicBezTo>
                      <a:pt x="2764091" y="21860"/>
                      <a:pt x="2764605" y="21303"/>
                      <a:pt x="2764777" y="21217"/>
                    </a:cubicBezTo>
                    <a:cubicBezTo>
                      <a:pt x="2764948" y="21132"/>
                      <a:pt x="2765291" y="20489"/>
                      <a:pt x="2765806" y="19288"/>
                    </a:cubicBezTo>
                    <a:cubicBezTo>
                      <a:pt x="2765977" y="18088"/>
                      <a:pt x="2766834" y="17231"/>
                      <a:pt x="2768377" y="16717"/>
                    </a:cubicBezTo>
                    <a:cubicBezTo>
                      <a:pt x="2769063" y="16545"/>
                      <a:pt x="2769835" y="16288"/>
                      <a:pt x="2770692" y="15945"/>
                    </a:cubicBezTo>
                    <a:cubicBezTo>
                      <a:pt x="2771549" y="15602"/>
                      <a:pt x="2772149" y="15688"/>
                      <a:pt x="2772492" y="16202"/>
                    </a:cubicBezTo>
                    <a:cubicBezTo>
                      <a:pt x="2773006" y="16545"/>
                      <a:pt x="2773606" y="16931"/>
                      <a:pt x="2774292" y="17360"/>
                    </a:cubicBezTo>
                    <a:cubicBezTo>
                      <a:pt x="2774978" y="17788"/>
                      <a:pt x="2775493" y="18260"/>
                      <a:pt x="2775835" y="18774"/>
                    </a:cubicBezTo>
                    <a:cubicBezTo>
                      <a:pt x="2776521" y="19803"/>
                      <a:pt x="2777121" y="20360"/>
                      <a:pt x="2777636" y="20446"/>
                    </a:cubicBezTo>
                    <a:cubicBezTo>
                      <a:pt x="2778150" y="20531"/>
                      <a:pt x="2778579" y="20917"/>
                      <a:pt x="2778921" y="21603"/>
                    </a:cubicBezTo>
                    <a:cubicBezTo>
                      <a:pt x="2779093" y="21946"/>
                      <a:pt x="2779179" y="22246"/>
                      <a:pt x="2779179" y="22503"/>
                    </a:cubicBezTo>
                    <a:cubicBezTo>
                      <a:pt x="2779179" y="22760"/>
                      <a:pt x="2779350" y="23146"/>
                      <a:pt x="2779693" y="23660"/>
                    </a:cubicBezTo>
                    <a:cubicBezTo>
                      <a:pt x="2780722" y="24175"/>
                      <a:pt x="2781408" y="24432"/>
                      <a:pt x="2781750" y="24432"/>
                    </a:cubicBezTo>
                    <a:cubicBezTo>
                      <a:pt x="2782093" y="24432"/>
                      <a:pt x="2782865" y="24346"/>
                      <a:pt x="2784065" y="24175"/>
                    </a:cubicBezTo>
                    <a:cubicBezTo>
                      <a:pt x="2784751" y="24003"/>
                      <a:pt x="2785008" y="23960"/>
                      <a:pt x="2784836" y="24046"/>
                    </a:cubicBezTo>
                    <a:cubicBezTo>
                      <a:pt x="2784665" y="24132"/>
                      <a:pt x="2784751" y="24175"/>
                      <a:pt x="2785094" y="24175"/>
                    </a:cubicBezTo>
                    <a:lnTo>
                      <a:pt x="2786380" y="24175"/>
                    </a:lnTo>
                    <a:cubicBezTo>
                      <a:pt x="2786722" y="23832"/>
                      <a:pt x="2786937" y="23489"/>
                      <a:pt x="2787022" y="23146"/>
                    </a:cubicBezTo>
                    <a:cubicBezTo>
                      <a:pt x="2787108" y="22803"/>
                      <a:pt x="2787408" y="22375"/>
                      <a:pt x="2787923" y="21860"/>
                    </a:cubicBezTo>
                    <a:cubicBezTo>
                      <a:pt x="2789637" y="20660"/>
                      <a:pt x="2791438" y="19803"/>
                      <a:pt x="2793323" y="19288"/>
                    </a:cubicBezTo>
                    <a:cubicBezTo>
                      <a:pt x="2794180" y="18946"/>
                      <a:pt x="2794609" y="18731"/>
                      <a:pt x="2794609" y="18646"/>
                    </a:cubicBezTo>
                    <a:cubicBezTo>
                      <a:pt x="2794609" y="18560"/>
                      <a:pt x="2794866" y="18431"/>
                      <a:pt x="2795381" y="18260"/>
                    </a:cubicBezTo>
                    <a:cubicBezTo>
                      <a:pt x="2795209" y="18946"/>
                      <a:pt x="2794995" y="19417"/>
                      <a:pt x="2794738" y="19674"/>
                    </a:cubicBezTo>
                    <a:cubicBezTo>
                      <a:pt x="2794481" y="19931"/>
                      <a:pt x="2794266" y="20403"/>
                      <a:pt x="2794095" y="21089"/>
                    </a:cubicBezTo>
                    <a:cubicBezTo>
                      <a:pt x="2793923" y="21603"/>
                      <a:pt x="2793966" y="22074"/>
                      <a:pt x="2794223" y="22503"/>
                    </a:cubicBezTo>
                    <a:cubicBezTo>
                      <a:pt x="2794481" y="22932"/>
                      <a:pt x="2794695" y="23360"/>
                      <a:pt x="2794866" y="23789"/>
                    </a:cubicBezTo>
                    <a:cubicBezTo>
                      <a:pt x="2795038" y="24218"/>
                      <a:pt x="2794952" y="24775"/>
                      <a:pt x="2794609" y="25461"/>
                    </a:cubicBezTo>
                    <a:cubicBezTo>
                      <a:pt x="2794266" y="26146"/>
                      <a:pt x="2793238" y="27004"/>
                      <a:pt x="2791523" y="28032"/>
                    </a:cubicBezTo>
                    <a:cubicBezTo>
                      <a:pt x="2791523" y="28890"/>
                      <a:pt x="2791652" y="29361"/>
                      <a:pt x="2791909" y="29447"/>
                    </a:cubicBezTo>
                    <a:cubicBezTo>
                      <a:pt x="2792166" y="29533"/>
                      <a:pt x="2792209" y="29918"/>
                      <a:pt x="2792037" y="30604"/>
                    </a:cubicBezTo>
                    <a:cubicBezTo>
                      <a:pt x="2791866" y="31290"/>
                      <a:pt x="2791652" y="31761"/>
                      <a:pt x="2791395" y="32019"/>
                    </a:cubicBezTo>
                    <a:cubicBezTo>
                      <a:pt x="2791137" y="32276"/>
                      <a:pt x="2791009" y="32833"/>
                      <a:pt x="2791009" y="33690"/>
                    </a:cubicBezTo>
                    <a:cubicBezTo>
                      <a:pt x="2791180" y="34548"/>
                      <a:pt x="2791395" y="34890"/>
                      <a:pt x="2791652" y="34719"/>
                    </a:cubicBezTo>
                    <a:cubicBezTo>
                      <a:pt x="2791909" y="34548"/>
                      <a:pt x="2791952" y="34976"/>
                      <a:pt x="2791780" y="36005"/>
                    </a:cubicBezTo>
                    <a:lnTo>
                      <a:pt x="2792037" y="41406"/>
                    </a:lnTo>
                    <a:cubicBezTo>
                      <a:pt x="2792037" y="42434"/>
                      <a:pt x="2791994" y="42863"/>
                      <a:pt x="2791909" y="42691"/>
                    </a:cubicBezTo>
                    <a:cubicBezTo>
                      <a:pt x="2791823" y="42520"/>
                      <a:pt x="2791952" y="42949"/>
                      <a:pt x="2792295" y="43977"/>
                    </a:cubicBezTo>
                    <a:cubicBezTo>
                      <a:pt x="2792980" y="45692"/>
                      <a:pt x="2793152" y="46678"/>
                      <a:pt x="2792809" y="46935"/>
                    </a:cubicBezTo>
                    <a:cubicBezTo>
                      <a:pt x="2792466" y="47192"/>
                      <a:pt x="2792295" y="48092"/>
                      <a:pt x="2792295" y="49635"/>
                    </a:cubicBezTo>
                    <a:cubicBezTo>
                      <a:pt x="2793323" y="49635"/>
                      <a:pt x="2794180" y="49121"/>
                      <a:pt x="2794866" y="48092"/>
                    </a:cubicBezTo>
                    <a:cubicBezTo>
                      <a:pt x="2795209" y="47406"/>
                      <a:pt x="2795552" y="47020"/>
                      <a:pt x="2795895" y="46935"/>
                    </a:cubicBezTo>
                    <a:cubicBezTo>
                      <a:pt x="2796238" y="46849"/>
                      <a:pt x="2796538" y="46720"/>
                      <a:pt x="2796795" y="46549"/>
                    </a:cubicBezTo>
                    <a:cubicBezTo>
                      <a:pt x="2797052" y="46378"/>
                      <a:pt x="2797310" y="46120"/>
                      <a:pt x="2797567" y="45777"/>
                    </a:cubicBezTo>
                    <a:cubicBezTo>
                      <a:pt x="2797824" y="45435"/>
                      <a:pt x="2798295" y="44663"/>
                      <a:pt x="2798981" y="43463"/>
                    </a:cubicBezTo>
                    <a:cubicBezTo>
                      <a:pt x="2799153" y="43120"/>
                      <a:pt x="2799324" y="42777"/>
                      <a:pt x="2799495" y="42434"/>
                    </a:cubicBezTo>
                    <a:cubicBezTo>
                      <a:pt x="2799667" y="42091"/>
                      <a:pt x="2800010" y="41663"/>
                      <a:pt x="2800524" y="41148"/>
                    </a:cubicBezTo>
                    <a:lnTo>
                      <a:pt x="2805668" y="34462"/>
                    </a:lnTo>
                    <a:cubicBezTo>
                      <a:pt x="2806010" y="33262"/>
                      <a:pt x="2806268" y="32404"/>
                      <a:pt x="2806439" y="31890"/>
                    </a:cubicBezTo>
                    <a:cubicBezTo>
                      <a:pt x="2807296" y="30518"/>
                      <a:pt x="2808111" y="29233"/>
                      <a:pt x="2808882" y="28032"/>
                    </a:cubicBezTo>
                    <a:cubicBezTo>
                      <a:pt x="2809654" y="26832"/>
                      <a:pt x="2810297" y="25461"/>
                      <a:pt x="2810811" y="23918"/>
                    </a:cubicBezTo>
                    <a:cubicBezTo>
                      <a:pt x="2810983" y="23060"/>
                      <a:pt x="2811111" y="22589"/>
                      <a:pt x="2811197" y="22503"/>
                    </a:cubicBezTo>
                    <a:cubicBezTo>
                      <a:pt x="2811283" y="22417"/>
                      <a:pt x="2811411" y="22032"/>
                      <a:pt x="2811583" y="21346"/>
                    </a:cubicBezTo>
                    <a:lnTo>
                      <a:pt x="2812868" y="15431"/>
                    </a:lnTo>
                    <a:cubicBezTo>
                      <a:pt x="2813040" y="14231"/>
                      <a:pt x="2813297" y="13202"/>
                      <a:pt x="2813640" y="12345"/>
                    </a:cubicBezTo>
                    <a:cubicBezTo>
                      <a:pt x="2813983" y="11487"/>
                      <a:pt x="2814412" y="10459"/>
                      <a:pt x="2814926" y="9259"/>
                    </a:cubicBezTo>
                    <a:cubicBezTo>
                      <a:pt x="2814754" y="8916"/>
                      <a:pt x="2814497" y="8701"/>
                      <a:pt x="2814154" y="8616"/>
                    </a:cubicBezTo>
                    <a:cubicBezTo>
                      <a:pt x="2813812" y="8530"/>
                      <a:pt x="2813640" y="8316"/>
                      <a:pt x="2813640" y="7973"/>
                    </a:cubicBezTo>
                    <a:cubicBezTo>
                      <a:pt x="2813297" y="7630"/>
                      <a:pt x="2813169" y="7373"/>
                      <a:pt x="2813254" y="7201"/>
                    </a:cubicBezTo>
                    <a:cubicBezTo>
                      <a:pt x="2813340" y="7030"/>
                      <a:pt x="2813211" y="6601"/>
                      <a:pt x="2812868" y="5915"/>
                    </a:cubicBezTo>
                    <a:lnTo>
                      <a:pt x="2810554" y="5658"/>
                    </a:lnTo>
                    <a:lnTo>
                      <a:pt x="2810554" y="5401"/>
                    </a:lnTo>
                    <a:cubicBezTo>
                      <a:pt x="2812440" y="5401"/>
                      <a:pt x="2813854" y="5015"/>
                      <a:pt x="2814797" y="4244"/>
                    </a:cubicBezTo>
                    <a:cubicBezTo>
                      <a:pt x="2815740" y="3472"/>
                      <a:pt x="2816983" y="2744"/>
                      <a:pt x="2818527" y="2058"/>
                    </a:cubicBezTo>
                    <a:cubicBezTo>
                      <a:pt x="2818869" y="1715"/>
                      <a:pt x="2819470" y="1586"/>
                      <a:pt x="2820327" y="1672"/>
                    </a:cubicBezTo>
                    <a:cubicBezTo>
                      <a:pt x="2821184" y="1758"/>
                      <a:pt x="2821870" y="1801"/>
                      <a:pt x="2822384" y="1801"/>
                    </a:cubicBezTo>
                    <a:cubicBezTo>
                      <a:pt x="2823070" y="1801"/>
                      <a:pt x="2823756" y="1543"/>
                      <a:pt x="2824442" y="1029"/>
                    </a:cubicBezTo>
                    <a:cubicBezTo>
                      <a:pt x="2825127" y="515"/>
                      <a:pt x="2825727" y="172"/>
                      <a:pt x="282624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20095668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图文版式十">
    <p:spTree>
      <p:nvGrpSpPr>
        <p:cNvPr id="1" name=""/>
        <p:cNvGrpSpPr/>
        <p:nvPr/>
      </p:nvGrpSpPr>
      <p:grpSpPr>
        <a:xfrm>
          <a:off x="0" y="0"/>
          <a:ext cx="0" cy="0"/>
          <a:chOff x="0" y="0"/>
          <a:chExt cx="0" cy="0"/>
        </a:xfrm>
      </p:grpSpPr>
      <p:sp>
        <p:nvSpPr>
          <p:cNvPr id="26" name="图片占位符 25">
            <a:extLst>
              <a:ext uri="{FF2B5EF4-FFF2-40B4-BE49-F238E27FC236}">
                <a16:creationId xmlns:a16="http://schemas.microsoft.com/office/drawing/2014/main" id="{12D6B560-BF8E-4C5B-B41F-C7B781214F40}"/>
              </a:ext>
            </a:extLst>
          </p:cNvPr>
          <p:cNvSpPr>
            <a:spLocks noGrp="1"/>
          </p:cNvSpPr>
          <p:nvPr>
            <p:ph type="pic" sz="quarter" idx="11"/>
          </p:nvPr>
        </p:nvSpPr>
        <p:spPr>
          <a:xfrm>
            <a:off x="622094" y="1604539"/>
            <a:ext cx="3005958" cy="3005562"/>
          </a:xfrm>
          <a:custGeom>
            <a:avLst/>
            <a:gdLst>
              <a:gd name="connsiteX0" fmla="*/ 1502979 w 3005958"/>
              <a:gd name="connsiteY0" fmla="*/ 0 h 3005562"/>
              <a:gd name="connsiteX1" fmla="*/ 3005958 w 3005958"/>
              <a:gd name="connsiteY1" fmla="*/ 1502979 h 3005562"/>
              <a:gd name="connsiteX2" fmla="*/ 1656650 w 3005958"/>
              <a:gd name="connsiteY2" fmla="*/ 2998199 h 3005562"/>
              <a:gd name="connsiteX3" fmla="*/ 1510822 w 3005958"/>
              <a:gd name="connsiteY3" fmla="*/ 3005562 h 3005562"/>
              <a:gd name="connsiteX4" fmla="*/ 1495137 w 3005958"/>
              <a:gd name="connsiteY4" fmla="*/ 3005562 h 3005562"/>
              <a:gd name="connsiteX5" fmla="*/ 1349308 w 3005958"/>
              <a:gd name="connsiteY5" fmla="*/ 2998199 h 3005562"/>
              <a:gd name="connsiteX6" fmla="*/ 0 w 3005958"/>
              <a:gd name="connsiteY6" fmla="*/ 1502979 h 3005562"/>
              <a:gd name="connsiteX7" fmla="*/ 1502979 w 3005958"/>
              <a:gd name="connsiteY7" fmla="*/ 0 h 300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5958" h="3005562">
                <a:moveTo>
                  <a:pt x="1502979" y="0"/>
                </a:moveTo>
                <a:cubicBezTo>
                  <a:pt x="2333051" y="0"/>
                  <a:pt x="3005958" y="672907"/>
                  <a:pt x="3005958" y="1502979"/>
                </a:cubicBezTo>
                <a:cubicBezTo>
                  <a:pt x="3005958" y="2281172"/>
                  <a:pt x="2414536" y="2921231"/>
                  <a:pt x="1656650" y="2998199"/>
                </a:cubicBezTo>
                <a:lnTo>
                  <a:pt x="1510822" y="3005562"/>
                </a:lnTo>
                <a:lnTo>
                  <a:pt x="1495137" y="3005562"/>
                </a:lnTo>
                <a:lnTo>
                  <a:pt x="1349308" y="2998199"/>
                </a:lnTo>
                <a:cubicBezTo>
                  <a:pt x="591422" y="2921231"/>
                  <a:pt x="0" y="2281172"/>
                  <a:pt x="0" y="1502979"/>
                </a:cubicBezTo>
                <a:cubicBezTo>
                  <a:pt x="0" y="672907"/>
                  <a:pt x="672907" y="0"/>
                  <a:pt x="1502979" y="0"/>
                </a:cubicBez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27" name="图片占位符 26">
            <a:extLst>
              <a:ext uri="{FF2B5EF4-FFF2-40B4-BE49-F238E27FC236}">
                <a16:creationId xmlns:a16="http://schemas.microsoft.com/office/drawing/2014/main" id="{CB7A5FBA-8755-4013-B98F-F1A0767AA44F}"/>
              </a:ext>
            </a:extLst>
          </p:cNvPr>
          <p:cNvSpPr>
            <a:spLocks noGrp="1"/>
          </p:cNvSpPr>
          <p:nvPr>
            <p:ph type="pic" sz="quarter" idx="12"/>
          </p:nvPr>
        </p:nvSpPr>
        <p:spPr>
          <a:xfrm>
            <a:off x="4576111" y="1604539"/>
            <a:ext cx="3005958" cy="3005562"/>
          </a:xfrm>
          <a:custGeom>
            <a:avLst/>
            <a:gdLst>
              <a:gd name="connsiteX0" fmla="*/ 1502979 w 3005958"/>
              <a:gd name="connsiteY0" fmla="*/ 0 h 3005562"/>
              <a:gd name="connsiteX1" fmla="*/ 3005958 w 3005958"/>
              <a:gd name="connsiteY1" fmla="*/ 1502979 h 3005562"/>
              <a:gd name="connsiteX2" fmla="*/ 1656650 w 3005958"/>
              <a:gd name="connsiteY2" fmla="*/ 2998199 h 3005562"/>
              <a:gd name="connsiteX3" fmla="*/ 1510822 w 3005958"/>
              <a:gd name="connsiteY3" fmla="*/ 3005562 h 3005562"/>
              <a:gd name="connsiteX4" fmla="*/ 1495137 w 3005958"/>
              <a:gd name="connsiteY4" fmla="*/ 3005562 h 3005562"/>
              <a:gd name="connsiteX5" fmla="*/ 1349308 w 3005958"/>
              <a:gd name="connsiteY5" fmla="*/ 2998199 h 3005562"/>
              <a:gd name="connsiteX6" fmla="*/ 0 w 3005958"/>
              <a:gd name="connsiteY6" fmla="*/ 1502979 h 3005562"/>
              <a:gd name="connsiteX7" fmla="*/ 1502979 w 3005958"/>
              <a:gd name="connsiteY7" fmla="*/ 0 h 300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5958" h="3005562">
                <a:moveTo>
                  <a:pt x="1502979" y="0"/>
                </a:moveTo>
                <a:cubicBezTo>
                  <a:pt x="2333051" y="0"/>
                  <a:pt x="3005958" y="672907"/>
                  <a:pt x="3005958" y="1502979"/>
                </a:cubicBezTo>
                <a:cubicBezTo>
                  <a:pt x="3005958" y="2281172"/>
                  <a:pt x="2414536" y="2921231"/>
                  <a:pt x="1656650" y="2998199"/>
                </a:cubicBezTo>
                <a:lnTo>
                  <a:pt x="1510822" y="3005562"/>
                </a:lnTo>
                <a:lnTo>
                  <a:pt x="1495137" y="3005562"/>
                </a:lnTo>
                <a:lnTo>
                  <a:pt x="1349308" y="2998199"/>
                </a:lnTo>
                <a:cubicBezTo>
                  <a:pt x="591422" y="2921231"/>
                  <a:pt x="0" y="2281172"/>
                  <a:pt x="0" y="1502979"/>
                </a:cubicBezTo>
                <a:cubicBezTo>
                  <a:pt x="0" y="672907"/>
                  <a:pt x="672907" y="0"/>
                  <a:pt x="1502979" y="0"/>
                </a:cubicBez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28" name="图片占位符 27">
            <a:extLst>
              <a:ext uri="{FF2B5EF4-FFF2-40B4-BE49-F238E27FC236}">
                <a16:creationId xmlns:a16="http://schemas.microsoft.com/office/drawing/2014/main" id="{78EB601E-6C4A-43EC-9BE6-087ED4635D0A}"/>
              </a:ext>
            </a:extLst>
          </p:cNvPr>
          <p:cNvSpPr>
            <a:spLocks noGrp="1"/>
          </p:cNvSpPr>
          <p:nvPr>
            <p:ph type="pic" sz="quarter" idx="13"/>
          </p:nvPr>
        </p:nvSpPr>
        <p:spPr>
          <a:xfrm>
            <a:off x="8530128" y="1604539"/>
            <a:ext cx="3005958" cy="3005562"/>
          </a:xfrm>
          <a:custGeom>
            <a:avLst/>
            <a:gdLst>
              <a:gd name="connsiteX0" fmla="*/ 1502979 w 3005958"/>
              <a:gd name="connsiteY0" fmla="*/ 0 h 3005562"/>
              <a:gd name="connsiteX1" fmla="*/ 3005958 w 3005958"/>
              <a:gd name="connsiteY1" fmla="*/ 1502979 h 3005562"/>
              <a:gd name="connsiteX2" fmla="*/ 1656650 w 3005958"/>
              <a:gd name="connsiteY2" fmla="*/ 2998199 h 3005562"/>
              <a:gd name="connsiteX3" fmla="*/ 1510822 w 3005958"/>
              <a:gd name="connsiteY3" fmla="*/ 3005562 h 3005562"/>
              <a:gd name="connsiteX4" fmla="*/ 1495136 w 3005958"/>
              <a:gd name="connsiteY4" fmla="*/ 3005562 h 3005562"/>
              <a:gd name="connsiteX5" fmla="*/ 1349308 w 3005958"/>
              <a:gd name="connsiteY5" fmla="*/ 2998199 h 3005562"/>
              <a:gd name="connsiteX6" fmla="*/ 0 w 3005958"/>
              <a:gd name="connsiteY6" fmla="*/ 1502979 h 3005562"/>
              <a:gd name="connsiteX7" fmla="*/ 1502979 w 3005958"/>
              <a:gd name="connsiteY7" fmla="*/ 0 h 300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5958" h="3005562">
                <a:moveTo>
                  <a:pt x="1502979" y="0"/>
                </a:moveTo>
                <a:cubicBezTo>
                  <a:pt x="2333051" y="0"/>
                  <a:pt x="3005958" y="672907"/>
                  <a:pt x="3005958" y="1502979"/>
                </a:cubicBezTo>
                <a:cubicBezTo>
                  <a:pt x="3005958" y="2281172"/>
                  <a:pt x="2414536" y="2921231"/>
                  <a:pt x="1656650" y="2998199"/>
                </a:cubicBezTo>
                <a:lnTo>
                  <a:pt x="1510822" y="3005562"/>
                </a:lnTo>
                <a:lnTo>
                  <a:pt x="1495136" y="3005562"/>
                </a:lnTo>
                <a:lnTo>
                  <a:pt x="1349308" y="2998199"/>
                </a:lnTo>
                <a:cubicBezTo>
                  <a:pt x="591422" y="2921231"/>
                  <a:pt x="0" y="2281172"/>
                  <a:pt x="0" y="1502979"/>
                </a:cubicBezTo>
                <a:cubicBezTo>
                  <a:pt x="0" y="672907"/>
                  <a:pt x="672907" y="0"/>
                  <a:pt x="1502979" y="0"/>
                </a:cubicBez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29" name="文本占位符 18">
            <a:extLst>
              <a:ext uri="{FF2B5EF4-FFF2-40B4-BE49-F238E27FC236}">
                <a16:creationId xmlns:a16="http://schemas.microsoft.com/office/drawing/2014/main" id="{7E36E5F0-1A40-4CCE-8CD8-CB972A8657CE}"/>
              </a:ext>
            </a:extLst>
          </p:cNvPr>
          <p:cNvSpPr>
            <a:spLocks noGrp="1"/>
          </p:cNvSpPr>
          <p:nvPr>
            <p:ph type="body" sz="quarter" idx="14"/>
          </p:nvPr>
        </p:nvSpPr>
        <p:spPr>
          <a:xfrm>
            <a:off x="314667" y="4943372"/>
            <a:ext cx="3620811" cy="383534"/>
          </a:xfrm>
          <a:prstGeom prst="rect">
            <a:avLst/>
          </a:prstGeom>
        </p:spPr>
        <p:txBody>
          <a:bodyPr/>
          <a:lstStyle>
            <a:lvl1pPr marL="0" indent="0" algn="ctr">
              <a:lnSpc>
                <a:spcPct val="100000"/>
              </a:lnSpc>
              <a:buNone/>
              <a:defRPr sz="2000" b="1">
                <a:latin typeface="+mj-ea"/>
                <a:ea typeface="+mj-ea"/>
              </a:defRPr>
            </a:lvl1pPr>
          </a:lstStyle>
          <a:p>
            <a:pPr lvl="0"/>
            <a:r>
              <a:rPr lang="zh-CN" altLang="en-US" dirty="0"/>
              <a:t>编辑母版文本样式</a:t>
            </a:r>
          </a:p>
        </p:txBody>
      </p:sp>
      <p:sp>
        <p:nvSpPr>
          <p:cNvPr id="30" name="文本占位符 18">
            <a:extLst>
              <a:ext uri="{FF2B5EF4-FFF2-40B4-BE49-F238E27FC236}">
                <a16:creationId xmlns:a16="http://schemas.microsoft.com/office/drawing/2014/main" id="{B138EEAC-2A31-4E6A-8BAD-E1A5FF802A2F}"/>
              </a:ext>
            </a:extLst>
          </p:cNvPr>
          <p:cNvSpPr>
            <a:spLocks noGrp="1"/>
          </p:cNvSpPr>
          <p:nvPr>
            <p:ph type="body" sz="quarter" idx="15"/>
          </p:nvPr>
        </p:nvSpPr>
        <p:spPr>
          <a:xfrm>
            <a:off x="4285594" y="4943372"/>
            <a:ext cx="3620811" cy="383534"/>
          </a:xfrm>
          <a:prstGeom prst="rect">
            <a:avLst/>
          </a:prstGeom>
        </p:spPr>
        <p:txBody>
          <a:bodyPr/>
          <a:lstStyle>
            <a:lvl1pPr marL="0" indent="0" algn="ctr">
              <a:lnSpc>
                <a:spcPct val="100000"/>
              </a:lnSpc>
              <a:buNone/>
              <a:defRPr sz="2000" b="1">
                <a:latin typeface="+mj-ea"/>
                <a:ea typeface="+mj-ea"/>
              </a:defRPr>
            </a:lvl1pPr>
          </a:lstStyle>
          <a:p>
            <a:pPr lvl="0"/>
            <a:r>
              <a:rPr lang="zh-CN" altLang="en-US" dirty="0"/>
              <a:t>编辑母版文本样式</a:t>
            </a:r>
          </a:p>
        </p:txBody>
      </p:sp>
      <p:sp>
        <p:nvSpPr>
          <p:cNvPr id="31" name="文本占位符 18">
            <a:extLst>
              <a:ext uri="{FF2B5EF4-FFF2-40B4-BE49-F238E27FC236}">
                <a16:creationId xmlns:a16="http://schemas.microsoft.com/office/drawing/2014/main" id="{464520D4-96CD-4AFD-A1C8-8CC422347CC1}"/>
              </a:ext>
            </a:extLst>
          </p:cNvPr>
          <p:cNvSpPr>
            <a:spLocks noGrp="1"/>
          </p:cNvSpPr>
          <p:nvPr>
            <p:ph type="body" sz="quarter" idx="16"/>
          </p:nvPr>
        </p:nvSpPr>
        <p:spPr>
          <a:xfrm>
            <a:off x="8256521" y="4943372"/>
            <a:ext cx="3620811" cy="383534"/>
          </a:xfrm>
          <a:prstGeom prst="rect">
            <a:avLst/>
          </a:prstGeom>
        </p:spPr>
        <p:txBody>
          <a:bodyPr/>
          <a:lstStyle>
            <a:lvl1pPr marL="0" indent="0" algn="ctr">
              <a:lnSpc>
                <a:spcPct val="100000"/>
              </a:lnSpc>
              <a:buNone/>
              <a:defRPr sz="2000" b="1">
                <a:latin typeface="+mj-ea"/>
                <a:ea typeface="+mj-ea"/>
              </a:defRPr>
            </a:lvl1pPr>
          </a:lstStyle>
          <a:p>
            <a:pPr lvl="0"/>
            <a:r>
              <a:rPr lang="zh-CN" altLang="en-US" dirty="0"/>
              <a:t>编辑母版文本样式</a:t>
            </a:r>
          </a:p>
        </p:txBody>
      </p:sp>
      <p:sp>
        <p:nvSpPr>
          <p:cNvPr id="13" name="矩形 12">
            <a:extLst>
              <a:ext uri="{FF2B5EF4-FFF2-40B4-BE49-F238E27FC236}">
                <a16:creationId xmlns:a16="http://schemas.microsoft.com/office/drawing/2014/main" id="{9D74E957-7352-4767-A687-B401B514650C}"/>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占位符 4">
            <a:extLst>
              <a:ext uri="{FF2B5EF4-FFF2-40B4-BE49-F238E27FC236}">
                <a16:creationId xmlns:a16="http://schemas.microsoft.com/office/drawing/2014/main" id="{01AB0BB6-CF1B-4385-B675-13DBD1911107}"/>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15" name="图片 14">
            <a:extLst>
              <a:ext uri="{FF2B5EF4-FFF2-40B4-BE49-F238E27FC236}">
                <a16:creationId xmlns:a16="http://schemas.microsoft.com/office/drawing/2014/main" id="{A869EB65-2C26-4E56-BE0D-6319B1991F4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6" name="矩形 15">
            <a:extLst>
              <a:ext uri="{FF2B5EF4-FFF2-40B4-BE49-F238E27FC236}">
                <a16:creationId xmlns:a16="http://schemas.microsoft.com/office/drawing/2014/main" id="{C5D8F165-B848-4034-9D48-5291E9058C31}"/>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18" name="矩形 17">
            <a:extLst>
              <a:ext uri="{FF2B5EF4-FFF2-40B4-BE49-F238E27FC236}">
                <a16:creationId xmlns:a16="http://schemas.microsoft.com/office/drawing/2014/main" id="{B503EDB4-59E8-4363-92E9-E1D2DFD05CBD}"/>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5891452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图文版式十一">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274580B4-7082-4CC6-81E6-6BD59C747BD9}"/>
              </a:ext>
            </a:extLst>
          </p:cNvPr>
          <p:cNvSpPr/>
          <p:nvPr userDrawn="1"/>
        </p:nvSpPr>
        <p:spPr>
          <a:xfrm>
            <a:off x="479425" y="4121737"/>
            <a:ext cx="1595891" cy="1595891"/>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7" name="矩形 6">
            <a:extLst>
              <a:ext uri="{FF2B5EF4-FFF2-40B4-BE49-F238E27FC236}">
                <a16:creationId xmlns:a16="http://schemas.microsoft.com/office/drawing/2014/main" id="{027AC9B9-C13B-4738-902B-CA1BA7025519}"/>
              </a:ext>
            </a:extLst>
          </p:cNvPr>
          <p:cNvSpPr/>
          <p:nvPr userDrawn="1"/>
        </p:nvSpPr>
        <p:spPr>
          <a:xfrm>
            <a:off x="7235583" y="1470495"/>
            <a:ext cx="4247133" cy="4247133"/>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8" name="矩形 7">
            <a:extLst>
              <a:ext uri="{FF2B5EF4-FFF2-40B4-BE49-F238E27FC236}">
                <a16:creationId xmlns:a16="http://schemas.microsoft.com/office/drawing/2014/main" id="{97DB951C-E234-4356-84BA-05092B4B5C52}"/>
              </a:ext>
            </a:extLst>
          </p:cNvPr>
          <p:cNvSpPr/>
          <p:nvPr userDrawn="1"/>
        </p:nvSpPr>
        <p:spPr>
          <a:xfrm>
            <a:off x="2471511" y="4121737"/>
            <a:ext cx="1595891" cy="1595891"/>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9" name="矩形 8">
            <a:extLst>
              <a:ext uri="{FF2B5EF4-FFF2-40B4-BE49-F238E27FC236}">
                <a16:creationId xmlns:a16="http://schemas.microsoft.com/office/drawing/2014/main" id="{7C3879A3-D206-43EB-8D8E-CE87B8470216}"/>
              </a:ext>
            </a:extLst>
          </p:cNvPr>
          <p:cNvSpPr/>
          <p:nvPr userDrawn="1"/>
        </p:nvSpPr>
        <p:spPr>
          <a:xfrm>
            <a:off x="4463597" y="4121737"/>
            <a:ext cx="1595891" cy="1595891"/>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grpSp>
        <p:nvGrpSpPr>
          <p:cNvPr id="10" name="组合 9">
            <a:extLst>
              <a:ext uri="{FF2B5EF4-FFF2-40B4-BE49-F238E27FC236}">
                <a16:creationId xmlns:a16="http://schemas.microsoft.com/office/drawing/2014/main" id="{83A9E751-CA79-409F-AFD1-1D3E8CC6EC15}"/>
              </a:ext>
            </a:extLst>
          </p:cNvPr>
          <p:cNvGrpSpPr/>
          <p:nvPr userDrawn="1"/>
        </p:nvGrpSpPr>
        <p:grpSpPr>
          <a:xfrm>
            <a:off x="633118" y="4396693"/>
            <a:ext cx="1288504" cy="1045978"/>
            <a:chOff x="6972850" y="3812511"/>
            <a:chExt cx="1288504" cy="1045978"/>
          </a:xfrm>
        </p:grpSpPr>
        <p:sp>
          <p:nvSpPr>
            <p:cNvPr id="11" name="文本框 10">
              <a:extLst>
                <a:ext uri="{FF2B5EF4-FFF2-40B4-BE49-F238E27FC236}">
                  <a16:creationId xmlns:a16="http://schemas.microsoft.com/office/drawing/2014/main" id="{4AB86ACA-FB9D-400C-8B25-2EA98D06C2AE}"/>
                </a:ext>
              </a:extLst>
            </p:cNvPr>
            <p:cNvSpPr txBox="1"/>
            <p:nvPr/>
          </p:nvSpPr>
          <p:spPr>
            <a:xfrm>
              <a:off x="6972850" y="4405032"/>
              <a:ext cx="1288504" cy="453457"/>
            </a:xfrm>
            <a:prstGeom prst="rect">
              <a:avLst/>
            </a:prstGeom>
            <a:noFill/>
          </p:spPr>
          <p:txBody>
            <a:bodyPr wrap="square" rtlCol="0">
              <a:normAutofit/>
            </a:bodyPr>
            <a:lstStyle/>
            <a:p>
              <a:pPr algn="ctr">
                <a:lnSpc>
                  <a:spcPct val="130000"/>
                </a:lnSpc>
              </a:pPr>
              <a:r>
                <a:rPr lang="zh-CN" altLang="en-US" sz="2000" b="1" dirty="0">
                  <a:cs typeface="+mn-ea"/>
                  <a:sym typeface="+mn-lt"/>
                </a:rPr>
                <a:t>特点一</a:t>
              </a:r>
            </a:p>
          </p:txBody>
        </p:sp>
        <p:grpSp>
          <p:nvGrpSpPr>
            <p:cNvPr id="12" name="组合 11">
              <a:extLst>
                <a:ext uri="{FF2B5EF4-FFF2-40B4-BE49-F238E27FC236}">
                  <a16:creationId xmlns:a16="http://schemas.microsoft.com/office/drawing/2014/main" id="{151ACE61-37AF-4B00-AA81-917F35F49E8C}"/>
                </a:ext>
              </a:extLst>
            </p:cNvPr>
            <p:cNvGrpSpPr/>
            <p:nvPr/>
          </p:nvGrpSpPr>
          <p:grpSpPr>
            <a:xfrm>
              <a:off x="7361171" y="3812511"/>
              <a:ext cx="511861" cy="515502"/>
              <a:chOff x="5662613" y="4589466"/>
              <a:chExt cx="892175" cy="898522"/>
            </a:xfrm>
            <a:solidFill>
              <a:schemeClr val="accent1"/>
            </a:solidFill>
          </p:grpSpPr>
          <p:sp>
            <p:nvSpPr>
              <p:cNvPr id="13" name="Freeform 11">
                <a:extLst>
                  <a:ext uri="{FF2B5EF4-FFF2-40B4-BE49-F238E27FC236}">
                    <a16:creationId xmlns:a16="http://schemas.microsoft.com/office/drawing/2014/main" id="{AE2C578D-20A2-49E7-A8D6-1FA14DDFA5BE}"/>
                  </a:ext>
                </a:extLst>
              </p:cNvPr>
              <p:cNvSpPr>
                <a:spLocks/>
              </p:cNvSpPr>
              <p:nvPr/>
            </p:nvSpPr>
            <p:spPr bwMode="auto">
              <a:xfrm>
                <a:off x="5816600" y="4718053"/>
                <a:ext cx="439739" cy="511176"/>
              </a:xfrm>
              <a:custGeom>
                <a:avLst/>
                <a:gdLst>
                  <a:gd name="T0" fmla="*/ 45 w 71"/>
                  <a:gd name="T1" fmla="*/ 63 h 83"/>
                  <a:gd name="T2" fmla="*/ 45 w 71"/>
                  <a:gd name="T3" fmla="*/ 59 h 83"/>
                  <a:gd name="T4" fmla="*/ 59 w 71"/>
                  <a:gd name="T5" fmla="*/ 41 h 83"/>
                  <a:gd name="T6" fmla="*/ 64 w 71"/>
                  <a:gd name="T7" fmla="*/ 33 h 83"/>
                  <a:gd name="T8" fmla="*/ 62 w 71"/>
                  <a:gd name="T9" fmla="*/ 26 h 83"/>
                  <a:gd name="T10" fmla="*/ 35 w 71"/>
                  <a:gd name="T11" fmla="*/ 0 h 83"/>
                  <a:gd name="T12" fmla="*/ 9 w 71"/>
                  <a:gd name="T13" fmla="*/ 27 h 83"/>
                  <a:gd name="T14" fmla="*/ 7 w 71"/>
                  <a:gd name="T15" fmla="*/ 34 h 83"/>
                  <a:gd name="T16" fmla="*/ 12 w 71"/>
                  <a:gd name="T17" fmla="*/ 43 h 83"/>
                  <a:gd name="T18" fmla="*/ 26 w 71"/>
                  <a:gd name="T19" fmla="*/ 59 h 83"/>
                  <a:gd name="T20" fmla="*/ 26 w 71"/>
                  <a:gd name="T21" fmla="*/ 63 h 83"/>
                  <a:gd name="T22" fmla="*/ 0 w 71"/>
                  <a:gd name="T23" fmla="*/ 76 h 83"/>
                  <a:gd name="T24" fmla="*/ 71 w 71"/>
                  <a:gd name="T25" fmla="*/ 76 h 83"/>
                  <a:gd name="T26" fmla="*/ 45 w 71"/>
                  <a:gd name="T27"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83">
                    <a:moveTo>
                      <a:pt x="45" y="63"/>
                    </a:moveTo>
                    <a:cubicBezTo>
                      <a:pt x="45" y="59"/>
                      <a:pt x="45" y="59"/>
                      <a:pt x="45" y="59"/>
                    </a:cubicBezTo>
                    <a:cubicBezTo>
                      <a:pt x="51" y="56"/>
                      <a:pt x="56" y="49"/>
                      <a:pt x="59" y="41"/>
                    </a:cubicBezTo>
                    <a:cubicBezTo>
                      <a:pt x="61" y="40"/>
                      <a:pt x="63" y="38"/>
                      <a:pt x="64" y="33"/>
                    </a:cubicBezTo>
                    <a:cubicBezTo>
                      <a:pt x="65" y="30"/>
                      <a:pt x="64" y="27"/>
                      <a:pt x="62" y="26"/>
                    </a:cubicBezTo>
                    <a:cubicBezTo>
                      <a:pt x="61" y="9"/>
                      <a:pt x="51" y="0"/>
                      <a:pt x="35" y="0"/>
                    </a:cubicBezTo>
                    <a:cubicBezTo>
                      <a:pt x="20" y="0"/>
                      <a:pt x="10" y="10"/>
                      <a:pt x="9" y="27"/>
                    </a:cubicBezTo>
                    <a:cubicBezTo>
                      <a:pt x="7" y="28"/>
                      <a:pt x="6" y="31"/>
                      <a:pt x="7" y="34"/>
                    </a:cubicBezTo>
                    <a:cubicBezTo>
                      <a:pt x="8" y="39"/>
                      <a:pt x="10" y="42"/>
                      <a:pt x="12" y="43"/>
                    </a:cubicBezTo>
                    <a:cubicBezTo>
                      <a:pt x="15" y="50"/>
                      <a:pt x="20" y="56"/>
                      <a:pt x="26" y="59"/>
                    </a:cubicBezTo>
                    <a:cubicBezTo>
                      <a:pt x="26" y="63"/>
                      <a:pt x="26" y="63"/>
                      <a:pt x="26" y="63"/>
                    </a:cubicBezTo>
                    <a:cubicBezTo>
                      <a:pt x="11" y="65"/>
                      <a:pt x="0" y="70"/>
                      <a:pt x="0" y="76"/>
                    </a:cubicBezTo>
                    <a:cubicBezTo>
                      <a:pt x="0" y="83"/>
                      <a:pt x="71" y="83"/>
                      <a:pt x="71" y="76"/>
                    </a:cubicBezTo>
                    <a:cubicBezTo>
                      <a:pt x="71" y="70"/>
                      <a:pt x="60" y="65"/>
                      <a:pt x="4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 name="Freeform 12">
                <a:extLst>
                  <a:ext uri="{FF2B5EF4-FFF2-40B4-BE49-F238E27FC236}">
                    <a16:creationId xmlns:a16="http://schemas.microsoft.com/office/drawing/2014/main" id="{9C4F7F27-C87A-4677-85FD-F127A3A96F40}"/>
                  </a:ext>
                </a:extLst>
              </p:cNvPr>
              <p:cNvSpPr>
                <a:spLocks noEditPoints="1"/>
              </p:cNvSpPr>
              <p:nvPr/>
            </p:nvSpPr>
            <p:spPr bwMode="auto">
              <a:xfrm>
                <a:off x="5662613" y="4589466"/>
                <a:ext cx="779464" cy="787400"/>
              </a:xfrm>
              <a:custGeom>
                <a:avLst/>
                <a:gdLst>
                  <a:gd name="T0" fmla="*/ 126 w 126"/>
                  <a:gd name="T1" fmla="*/ 113 h 128"/>
                  <a:gd name="T2" fmla="*/ 126 w 126"/>
                  <a:gd name="T3" fmla="*/ 16 h 128"/>
                  <a:gd name="T4" fmla="*/ 111 w 126"/>
                  <a:gd name="T5" fmla="*/ 0 h 128"/>
                  <a:gd name="T6" fmla="*/ 15 w 126"/>
                  <a:gd name="T7" fmla="*/ 0 h 128"/>
                  <a:gd name="T8" fmla="*/ 0 w 126"/>
                  <a:gd name="T9" fmla="*/ 16 h 128"/>
                  <a:gd name="T10" fmla="*/ 0 w 126"/>
                  <a:gd name="T11" fmla="*/ 113 h 128"/>
                  <a:gd name="T12" fmla="*/ 15 w 126"/>
                  <a:gd name="T13" fmla="*/ 128 h 128"/>
                  <a:gd name="T14" fmla="*/ 111 w 126"/>
                  <a:gd name="T15" fmla="*/ 128 h 128"/>
                  <a:gd name="T16" fmla="*/ 126 w 126"/>
                  <a:gd name="T17" fmla="*/ 113 h 128"/>
                  <a:gd name="T18" fmla="*/ 10 w 126"/>
                  <a:gd name="T19" fmla="*/ 113 h 128"/>
                  <a:gd name="T20" fmla="*/ 10 w 126"/>
                  <a:gd name="T21" fmla="*/ 16 h 128"/>
                  <a:gd name="T22" fmla="*/ 15 w 126"/>
                  <a:gd name="T23" fmla="*/ 10 h 128"/>
                  <a:gd name="T24" fmla="*/ 111 w 126"/>
                  <a:gd name="T25" fmla="*/ 10 h 128"/>
                  <a:gd name="T26" fmla="*/ 116 w 126"/>
                  <a:gd name="T27" fmla="*/ 16 h 128"/>
                  <a:gd name="T28" fmla="*/ 116 w 126"/>
                  <a:gd name="T29" fmla="*/ 113 h 128"/>
                  <a:gd name="T30" fmla="*/ 111 w 126"/>
                  <a:gd name="T31" fmla="*/ 118 h 128"/>
                  <a:gd name="T32" fmla="*/ 15 w 126"/>
                  <a:gd name="T33" fmla="*/ 118 h 128"/>
                  <a:gd name="T34" fmla="*/ 10 w 126"/>
                  <a:gd name="T35"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8">
                    <a:moveTo>
                      <a:pt x="126" y="113"/>
                    </a:moveTo>
                    <a:cubicBezTo>
                      <a:pt x="126" y="16"/>
                      <a:pt x="126" y="16"/>
                      <a:pt x="126" y="16"/>
                    </a:cubicBezTo>
                    <a:cubicBezTo>
                      <a:pt x="126" y="7"/>
                      <a:pt x="120" y="0"/>
                      <a:pt x="111" y="0"/>
                    </a:cubicBezTo>
                    <a:cubicBezTo>
                      <a:pt x="15" y="0"/>
                      <a:pt x="15" y="0"/>
                      <a:pt x="15" y="0"/>
                    </a:cubicBezTo>
                    <a:cubicBezTo>
                      <a:pt x="6" y="0"/>
                      <a:pt x="0" y="7"/>
                      <a:pt x="0" y="16"/>
                    </a:cubicBezTo>
                    <a:cubicBezTo>
                      <a:pt x="0" y="113"/>
                      <a:pt x="0" y="113"/>
                      <a:pt x="0" y="113"/>
                    </a:cubicBezTo>
                    <a:cubicBezTo>
                      <a:pt x="0" y="121"/>
                      <a:pt x="6" y="128"/>
                      <a:pt x="15" y="128"/>
                    </a:cubicBezTo>
                    <a:cubicBezTo>
                      <a:pt x="111" y="128"/>
                      <a:pt x="111" y="128"/>
                      <a:pt x="111" y="128"/>
                    </a:cubicBezTo>
                    <a:cubicBezTo>
                      <a:pt x="120" y="128"/>
                      <a:pt x="126" y="121"/>
                      <a:pt x="126" y="113"/>
                    </a:cubicBezTo>
                    <a:close/>
                    <a:moveTo>
                      <a:pt x="10" y="113"/>
                    </a:moveTo>
                    <a:cubicBezTo>
                      <a:pt x="10" y="16"/>
                      <a:pt x="10" y="16"/>
                      <a:pt x="10" y="16"/>
                    </a:cubicBezTo>
                    <a:cubicBezTo>
                      <a:pt x="10" y="13"/>
                      <a:pt x="12" y="10"/>
                      <a:pt x="15" y="10"/>
                    </a:cubicBezTo>
                    <a:cubicBezTo>
                      <a:pt x="111" y="10"/>
                      <a:pt x="111" y="10"/>
                      <a:pt x="111" y="10"/>
                    </a:cubicBezTo>
                    <a:cubicBezTo>
                      <a:pt x="114" y="10"/>
                      <a:pt x="116" y="13"/>
                      <a:pt x="116" y="16"/>
                    </a:cubicBezTo>
                    <a:cubicBezTo>
                      <a:pt x="116" y="113"/>
                      <a:pt x="116" y="113"/>
                      <a:pt x="116" y="113"/>
                    </a:cubicBezTo>
                    <a:cubicBezTo>
                      <a:pt x="116" y="115"/>
                      <a:pt x="114" y="118"/>
                      <a:pt x="111" y="118"/>
                    </a:cubicBezTo>
                    <a:cubicBezTo>
                      <a:pt x="15" y="118"/>
                      <a:pt x="15" y="118"/>
                      <a:pt x="15" y="118"/>
                    </a:cubicBezTo>
                    <a:cubicBezTo>
                      <a:pt x="12" y="118"/>
                      <a:pt x="10" y="115"/>
                      <a:pt x="1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 name="Freeform 13">
                <a:extLst>
                  <a:ext uri="{FF2B5EF4-FFF2-40B4-BE49-F238E27FC236}">
                    <a16:creationId xmlns:a16="http://schemas.microsoft.com/office/drawing/2014/main" id="{D3801176-CBC4-4AFC-92D2-1435232D29D6}"/>
                  </a:ext>
                </a:extLst>
              </p:cNvPr>
              <p:cNvSpPr>
                <a:spLocks/>
              </p:cNvSpPr>
              <p:nvPr/>
            </p:nvSpPr>
            <p:spPr bwMode="auto">
              <a:xfrm>
                <a:off x="5822950" y="4694238"/>
                <a:ext cx="731838" cy="793750"/>
              </a:xfrm>
              <a:custGeom>
                <a:avLst/>
                <a:gdLst>
                  <a:gd name="T0" fmla="*/ 113 w 118"/>
                  <a:gd name="T1" fmla="*/ 0 h 129"/>
                  <a:gd name="T2" fmla="*/ 108 w 118"/>
                  <a:gd name="T3" fmla="*/ 5 h 129"/>
                  <a:gd name="T4" fmla="*/ 108 w 118"/>
                  <a:gd name="T5" fmla="*/ 113 h 129"/>
                  <a:gd name="T6" fmla="*/ 102 w 118"/>
                  <a:gd name="T7" fmla="*/ 119 h 129"/>
                  <a:gd name="T8" fmla="*/ 6 w 118"/>
                  <a:gd name="T9" fmla="*/ 119 h 129"/>
                  <a:gd name="T10" fmla="*/ 0 w 118"/>
                  <a:gd name="T11" fmla="*/ 124 h 129"/>
                  <a:gd name="T12" fmla="*/ 6 w 118"/>
                  <a:gd name="T13" fmla="*/ 129 h 129"/>
                  <a:gd name="T14" fmla="*/ 102 w 118"/>
                  <a:gd name="T15" fmla="*/ 129 h 129"/>
                  <a:gd name="T16" fmla="*/ 118 w 118"/>
                  <a:gd name="T17" fmla="*/ 113 h 129"/>
                  <a:gd name="T18" fmla="*/ 118 w 118"/>
                  <a:gd name="T19" fmla="*/ 5 h 129"/>
                  <a:gd name="T20" fmla="*/ 113 w 118"/>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29">
                    <a:moveTo>
                      <a:pt x="113" y="0"/>
                    </a:moveTo>
                    <a:cubicBezTo>
                      <a:pt x="110" y="0"/>
                      <a:pt x="108" y="2"/>
                      <a:pt x="108" y="5"/>
                    </a:cubicBezTo>
                    <a:cubicBezTo>
                      <a:pt x="108" y="113"/>
                      <a:pt x="108" y="113"/>
                      <a:pt x="108" y="113"/>
                    </a:cubicBezTo>
                    <a:cubicBezTo>
                      <a:pt x="108" y="116"/>
                      <a:pt x="106" y="119"/>
                      <a:pt x="102" y="119"/>
                    </a:cubicBezTo>
                    <a:cubicBezTo>
                      <a:pt x="6" y="119"/>
                      <a:pt x="6" y="119"/>
                      <a:pt x="6" y="119"/>
                    </a:cubicBezTo>
                    <a:cubicBezTo>
                      <a:pt x="3" y="119"/>
                      <a:pt x="0" y="121"/>
                      <a:pt x="0" y="124"/>
                    </a:cubicBezTo>
                    <a:cubicBezTo>
                      <a:pt x="0" y="127"/>
                      <a:pt x="3" y="129"/>
                      <a:pt x="6" y="129"/>
                    </a:cubicBezTo>
                    <a:cubicBezTo>
                      <a:pt x="102" y="129"/>
                      <a:pt x="102" y="129"/>
                      <a:pt x="102" y="129"/>
                    </a:cubicBezTo>
                    <a:cubicBezTo>
                      <a:pt x="111" y="129"/>
                      <a:pt x="118" y="122"/>
                      <a:pt x="118" y="113"/>
                    </a:cubicBezTo>
                    <a:cubicBezTo>
                      <a:pt x="118" y="5"/>
                      <a:pt x="118" y="5"/>
                      <a:pt x="118" y="5"/>
                    </a:cubicBezTo>
                    <a:cubicBezTo>
                      <a:pt x="118" y="2"/>
                      <a:pt x="116" y="0"/>
                      <a:pt x="1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16" name="组合 15">
            <a:extLst>
              <a:ext uri="{FF2B5EF4-FFF2-40B4-BE49-F238E27FC236}">
                <a16:creationId xmlns:a16="http://schemas.microsoft.com/office/drawing/2014/main" id="{82227DB5-4361-49FC-A126-1605E819D5DD}"/>
              </a:ext>
            </a:extLst>
          </p:cNvPr>
          <p:cNvGrpSpPr/>
          <p:nvPr userDrawn="1"/>
        </p:nvGrpSpPr>
        <p:grpSpPr>
          <a:xfrm>
            <a:off x="2643250" y="4396693"/>
            <a:ext cx="1288504" cy="1045978"/>
            <a:chOff x="6972850" y="3812511"/>
            <a:chExt cx="1288504" cy="1045978"/>
          </a:xfrm>
        </p:grpSpPr>
        <p:sp>
          <p:nvSpPr>
            <p:cNvPr id="17" name="文本框 16">
              <a:extLst>
                <a:ext uri="{FF2B5EF4-FFF2-40B4-BE49-F238E27FC236}">
                  <a16:creationId xmlns:a16="http://schemas.microsoft.com/office/drawing/2014/main" id="{D29CA80E-340D-4F26-8DB5-701C83EC6953}"/>
                </a:ext>
              </a:extLst>
            </p:cNvPr>
            <p:cNvSpPr txBox="1"/>
            <p:nvPr/>
          </p:nvSpPr>
          <p:spPr>
            <a:xfrm>
              <a:off x="6972850" y="4405032"/>
              <a:ext cx="1288504" cy="453457"/>
            </a:xfrm>
            <a:prstGeom prst="rect">
              <a:avLst/>
            </a:prstGeom>
            <a:noFill/>
          </p:spPr>
          <p:txBody>
            <a:bodyPr wrap="square" rtlCol="0">
              <a:normAutofit/>
            </a:bodyPr>
            <a:lstStyle/>
            <a:p>
              <a:pPr algn="ctr">
                <a:lnSpc>
                  <a:spcPct val="130000"/>
                </a:lnSpc>
              </a:pPr>
              <a:r>
                <a:rPr lang="zh-CN" altLang="en-US" sz="2000" b="1" dirty="0">
                  <a:cs typeface="+mn-ea"/>
                  <a:sym typeface="+mn-lt"/>
                </a:rPr>
                <a:t>特点二</a:t>
              </a:r>
            </a:p>
          </p:txBody>
        </p:sp>
        <p:grpSp>
          <p:nvGrpSpPr>
            <p:cNvPr id="18" name="组合 17">
              <a:extLst>
                <a:ext uri="{FF2B5EF4-FFF2-40B4-BE49-F238E27FC236}">
                  <a16:creationId xmlns:a16="http://schemas.microsoft.com/office/drawing/2014/main" id="{1B4FF03B-A316-4E71-B16F-D5A8CA1F1362}"/>
                </a:ext>
              </a:extLst>
            </p:cNvPr>
            <p:cNvGrpSpPr/>
            <p:nvPr/>
          </p:nvGrpSpPr>
          <p:grpSpPr>
            <a:xfrm>
              <a:off x="7361171" y="3812511"/>
              <a:ext cx="511861" cy="515502"/>
              <a:chOff x="5662613" y="4589466"/>
              <a:chExt cx="892175" cy="898522"/>
            </a:xfrm>
            <a:solidFill>
              <a:schemeClr val="accent1"/>
            </a:solidFill>
          </p:grpSpPr>
          <p:sp>
            <p:nvSpPr>
              <p:cNvPr id="19" name="Freeform 11">
                <a:extLst>
                  <a:ext uri="{FF2B5EF4-FFF2-40B4-BE49-F238E27FC236}">
                    <a16:creationId xmlns:a16="http://schemas.microsoft.com/office/drawing/2014/main" id="{97C59537-DC23-4594-8E16-521C517727B5}"/>
                  </a:ext>
                </a:extLst>
              </p:cNvPr>
              <p:cNvSpPr>
                <a:spLocks/>
              </p:cNvSpPr>
              <p:nvPr/>
            </p:nvSpPr>
            <p:spPr bwMode="auto">
              <a:xfrm>
                <a:off x="5816600" y="4718053"/>
                <a:ext cx="439739" cy="511176"/>
              </a:xfrm>
              <a:custGeom>
                <a:avLst/>
                <a:gdLst>
                  <a:gd name="T0" fmla="*/ 45 w 71"/>
                  <a:gd name="T1" fmla="*/ 63 h 83"/>
                  <a:gd name="T2" fmla="*/ 45 w 71"/>
                  <a:gd name="T3" fmla="*/ 59 h 83"/>
                  <a:gd name="T4" fmla="*/ 59 w 71"/>
                  <a:gd name="T5" fmla="*/ 41 h 83"/>
                  <a:gd name="T6" fmla="*/ 64 w 71"/>
                  <a:gd name="T7" fmla="*/ 33 h 83"/>
                  <a:gd name="T8" fmla="*/ 62 w 71"/>
                  <a:gd name="T9" fmla="*/ 26 h 83"/>
                  <a:gd name="T10" fmla="*/ 35 w 71"/>
                  <a:gd name="T11" fmla="*/ 0 h 83"/>
                  <a:gd name="T12" fmla="*/ 9 w 71"/>
                  <a:gd name="T13" fmla="*/ 27 h 83"/>
                  <a:gd name="T14" fmla="*/ 7 w 71"/>
                  <a:gd name="T15" fmla="*/ 34 h 83"/>
                  <a:gd name="T16" fmla="*/ 12 w 71"/>
                  <a:gd name="T17" fmla="*/ 43 h 83"/>
                  <a:gd name="T18" fmla="*/ 26 w 71"/>
                  <a:gd name="T19" fmla="*/ 59 h 83"/>
                  <a:gd name="T20" fmla="*/ 26 w 71"/>
                  <a:gd name="T21" fmla="*/ 63 h 83"/>
                  <a:gd name="T22" fmla="*/ 0 w 71"/>
                  <a:gd name="T23" fmla="*/ 76 h 83"/>
                  <a:gd name="T24" fmla="*/ 71 w 71"/>
                  <a:gd name="T25" fmla="*/ 76 h 83"/>
                  <a:gd name="T26" fmla="*/ 45 w 71"/>
                  <a:gd name="T27"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83">
                    <a:moveTo>
                      <a:pt x="45" y="63"/>
                    </a:moveTo>
                    <a:cubicBezTo>
                      <a:pt x="45" y="59"/>
                      <a:pt x="45" y="59"/>
                      <a:pt x="45" y="59"/>
                    </a:cubicBezTo>
                    <a:cubicBezTo>
                      <a:pt x="51" y="56"/>
                      <a:pt x="56" y="49"/>
                      <a:pt x="59" y="41"/>
                    </a:cubicBezTo>
                    <a:cubicBezTo>
                      <a:pt x="61" y="40"/>
                      <a:pt x="63" y="38"/>
                      <a:pt x="64" y="33"/>
                    </a:cubicBezTo>
                    <a:cubicBezTo>
                      <a:pt x="65" y="30"/>
                      <a:pt x="64" y="27"/>
                      <a:pt x="62" y="26"/>
                    </a:cubicBezTo>
                    <a:cubicBezTo>
                      <a:pt x="61" y="9"/>
                      <a:pt x="51" y="0"/>
                      <a:pt x="35" y="0"/>
                    </a:cubicBezTo>
                    <a:cubicBezTo>
                      <a:pt x="20" y="0"/>
                      <a:pt x="10" y="10"/>
                      <a:pt x="9" y="27"/>
                    </a:cubicBezTo>
                    <a:cubicBezTo>
                      <a:pt x="7" y="28"/>
                      <a:pt x="6" y="31"/>
                      <a:pt x="7" y="34"/>
                    </a:cubicBezTo>
                    <a:cubicBezTo>
                      <a:pt x="8" y="39"/>
                      <a:pt x="10" y="42"/>
                      <a:pt x="12" y="43"/>
                    </a:cubicBezTo>
                    <a:cubicBezTo>
                      <a:pt x="15" y="50"/>
                      <a:pt x="20" y="56"/>
                      <a:pt x="26" y="59"/>
                    </a:cubicBezTo>
                    <a:cubicBezTo>
                      <a:pt x="26" y="63"/>
                      <a:pt x="26" y="63"/>
                      <a:pt x="26" y="63"/>
                    </a:cubicBezTo>
                    <a:cubicBezTo>
                      <a:pt x="11" y="65"/>
                      <a:pt x="0" y="70"/>
                      <a:pt x="0" y="76"/>
                    </a:cubicBezTo>
                    <a:cubicBezTo>
                      <a:pt x="0" y="83"/>
                      <a:pt x="71" y="83"/>
                      <a:pt x="71" y="76"/>
                    </a:cubicBezTo>
                    <a:cubicBezTo>
                      <a:pt x="71" y="70"/>
                      <a:pt x="60" y="65"/>
                      <a:pt x="4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0" name="Freeform 12">
                <a:extLst>
                  <a:ext uri="{FF2B5EF4-FFF2-40B4-BE49-F238E27FC236}">
                    <a16:creationId xmlns:a16="http://schemas.microsoft.com/office/drawing/2014/main" id="{A8982AE2-A888-4D0A-9B6A-72C455C29A9D}"/>
                  </a:ext>
                </a:extLst>
              </p:cNvPr>
              <p:cNvSpPr>
                <a:spLocks noEditPoints="1"/>
              </p:cNvSpPr>
              <p:nvPr/>
            </p:nvSpPr>
            <p:spPr bwMode="auto">
              <a:xfrm>
                <a:off x="5662613" y="4589466"/>
                <a:ext cx="779464" cy="787400"/>
              </a:xfrm>
              <a:custGeom>
                <a:avLst/>
                <a:gdLst>
                  <a:gd name="T0" fmla="*/ 126 w 126"/>
                  <a:gd name="T1" fmla="*/ 113 h 128"/>
                  <a:gd name="T2" fmla="*/ 126 w 126"/>
                  <a:gd name="T3" fmla="*/ 16 h 128"/>
                  <a:gd name="T4" fmla="*/ 111 w 126"/>
                  <a:gd name="T5" fmla="*/ 0 h 128"/>
                  <a:gd name="T6" fmla="*/ 15 w 126"/>
                  <a:gd name="T7" fmla="*/ 0 h 128"/>
                  <a:gd name="T8" fmla="*/ 0 w 126"/>
                  <a:gd name="T9" fmla="*/ 16 h 128"/>
                  <a:gd name="T10" fmla="*/ 0 w 126"/>
                  <a:gd name="T11" fmla="*/ 113 h 128"/>
                  <a:gd name="T12" fmla="*/ 15 w 126"/>
                  <a:gd name="T13" fmla="*/ 128 h 128"/>
                  <a:gd name="T14" fmla="*/ 111 w 126"/>
                  <a:gd name="T15" fmla="*/ 128 h 128"/>
                  <a:gd name="T16" fmla="*/ 126 w 126"/>
                  <a:gd name="T17" fmla="*/ 113 h 128"/>
                  <a:gd name="T18" fmla="*/ 10 w 126"/>
                  <a:gd name="T19" fmla="*/ 113 h 128"/>
                  <a:gd name="T20" fmla="*/ 10 w 126"/>
                  <a:gd name="T21" fmla="*/ 16 h 128"/>
                  <a:gd name="T22" fmla="*/ 15 w 126"/>
                  <a:gd name="T23" fmla="*/ 10 h 128"/>
                  <a:gd name="T24" fmla="*/ 111 w 126"/>
                  <a:gd name="T25" fmla="*/ 10 h 128"/>
                  <a:gd name="T26" fmla="*/ 116 w 126"/>
                  <a:gd name="T27" fmla="*/ 16 h 128"/>
                  <a:gd name="T28" fmla="*/ 116 w 126"/>
                  <a:gd name="T29" fmla="*/ 113 h 128"/>
                  <a:gd name="T30" fmla="*/ 111 w 126"/>
                  <a:gd name="T31" fmla="*/ 118 h 128"/>
                  <a:gd name="T32" fmla="*/ 15 w 126"/>
                  <a:gd name="T33" fmla="*/ 118 h 128"/>
                  <a:gd name="T34" fmla="*/ 10 w 126"/>
                  <a:gd name="T35"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8">
                    <a:moveTo>
                      <a:pt x="126" y="113"/>
                    </a:moveTo>
                    <a:cubicBezTo>
                      <a:pt x="126" y="16"/>
                      <a:pt x="126" y="16"/>
                      <a:pt x="126" y="16"/>
                    </a:cubicBezTo>
                    <a:cubicBezTo>
                      <a:pt x="126" y="7"/>
                      <a:pt x="120" y="0"/>
                      <a:pt x="111" y="0"/>
                    </a:cubicBezTo>
                    <a:cubicBezTo>
                      <a:pt x="15" y="0"/>
                      <a:pt x="15" y="0"/>
                      <a:pt x="15" y="0"/>
                    </a:cubicBezTo>
                    <a:cubicBezTo>
                      <a:pt x="6" y="0"/>
                      <a:pt x="0" y="7"/>
                      <a:pt x="0" y="16"/>
                    </a:cubicBezTo>
                    <a:cubicBezTo>
                      <a:pt x="0" y="113"/>
                      <a:pt x="0" y="113"/>
                      <a:pt x="0" y="113"/>
                    </a:cubicBezTo>
                    <a:cubicBezTo>
                      <a:pt x="0" y="121"/>
                      <a:pt x="6" y="128"/>
                      <a:pt x="15" y="128"/>
                    </a:cubicBezTo>
                    <a:cubicBezTo>
                      <a:pt x="111" y="128"/>
                      <a:pt x="111" y="128"/>
                      <a:pt x="111" y="128"/>
                    </a:cubicBezTo>
                    <a:cubicBezTo>
                      <a:pt x="120" y="128"/>
                      <a:pt x="126" y="121"/>
                      <a:pt x="126" y="113"/>
                    </a:cubicBezTo>
                    <a:close/>
                    <a:moveTo>
                      <a:pt x="10" y="113"/>
                    </a:moveTo>
                    <a:cubicBezTo>
                      <a:pt x="10" y="16"/>
                      <a:pt x="10" y="16"/>
                      <a:pt x="10" y="16"/>
                    </a:cubicBezTo>
                    <a:cubicBezTo>
                      <a:pt x="10" y="13"/>
                      <a:pt x="12" y="10"/>
                      <a:pt x="15" y="10"/>
                    </a:cubicBezTo>
                    <a:cubicBezTo>
                      <a:pt x="111" y="10"/>
                      <a:pt x="111" y="10"/>
                      <a:pt x="111" y="10"/>
                    </a:cubicBezTo>
                    <a:cubicBezTo>
                      <a:pt x="114" y="10"/>
                      <a:pt x="116" y="13"/>
                      <a:pt x="116" y="16"/>
                    </a:cubicBezTo>
                    <a:cubicBezTo>
                      <a:pt x="116" y="113"/>
                      <a:pt x="116" y="113"/>
                      <a:pt x="116" y="113"/>
                    </a:cubicBezTo>
                    <a:cubicBezTo>
                      <a:pt x="116" y="115"/>
                      <a:pt x="114" y="118"/>
                      <a:pt x="111" y="118"/>
                    </a:cubicBezTo>
                    <a:cubicBezTo>
                      <a:pt x="15" y="118"/>
                      <a:pt x="15" y="118"/>
                      <a:pt x="15" y="118"/>
                    </a:cubicBezTo>
                    <a:cubicBezTo>
                      <a:pt x="12" y="118"/>
                      <a:pt x="10" y="115"/>
                      <a:pt x="1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1" name="Freeform 13">
                <a:extLst>
                  <a:ext uri="{FF2B5EF4-FFF2-40B4-BE49-F238E27FC236}">
                    <a16:creationId xmlns:a16="http://schemas.microsoft.com/office/drawing/2014/main" id="{18123FD1-6164-4922-AA92-A8A5C8F9225A}"/>
                  </a:ext>
                </a:extLst>
              </p:cNvPr>
              <p:cNvSpPr>
                <a:spLocks/>
              </p:cNvSpPr>
              <p:nvPr/>
            </p:nvSpPr>
            <p:spPr bwMode="auto">
              <a:xfrm>
                <a:off x="5822950" y="4694238"/>
                <a:ext cx="731838" cy="793750"/>
              </a:xfrm>
              <a:custGeom>
                <a:avLst/>
                <a:gdLst>
                  <a:gd name="T0" fmla="*/ 113 w 118"/>
                  <a:gd name="T1" fmla="*/ 0 h 129"/>
                  <a:gd name="T2" fmla="*/ 108 w 118"/>
                  <a:gd name="T3" fmla="*/ 5 h 129"/>
                  <a:gd name="T4" fmla="*/ 108 w 118"/>
                  <a:gd name="T5" fmla="*/ 113 h 129"/>
                  <a:gd name="T6" fmla="*/ 102 w 118"/>
                  <a:gd name="T7" fmla="*/ 119 h 129"/>
                  <a:gd name="T8" fmla="*/ 6 w 118"/>
                  <a:gd name="T9" fmla="*/ 119 h 129"/>
                  <a:gd name="T10" fmla="*/ 0 w 118"/>
                  <a:gd name="T11" fmla="*/ 124 h 129"/>
                  <a:gd name="T12" fmla="*/ 6 w 118"/>
                  <a:gd name="T13" fmla="*/ 129 h 129"/>
                  <a:gd name="T14" fmla="*/ 102 w 118"/>
                  <a:gd name="T15" fmla="*/ 129 h 129"/>
                  <a:gd name="T16" fmla="*/ 118 w 118"/>
                  <a:gd name="T17" fmla="*/ 113 h 129"/>
                  <a:gd name="T18" fmla="*/ 118 w 118"/>
                  <a:gd name="T19" fmla="*/ 5 h 129"/>
                  <a:gd name="T20" fmla="*/ 113 w 118"/>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29">
                    <a:moveTo>
                      <a:pt x="113" y="0"/>
                    </a:moveTo>
                    <a:cubicBezTo>
                      <a:pt x="110" y="0"/>
                      <a:pt x="108" y="2"/>
                      <a:pt x="108" y="5"/>
                    </a:cubicBezTo>
                    <a:cubicBezTo>
                      <a:pt x="108" y="113"/>
                      <a:pt x="108" y="113"/>
                      <a:pt x="108" y="113"/>
                    </a:cubicBezTo>
                    <a:cubicBezTo>
                      <a:pt x="108" y="116"/>
                      <a:pt x="106" y="119"/>
                      <a:pt x="102" y="119"/>
                    </a:cubicBezTo>
                    <a:cubicBezTo>
                      <a:pt x="6" y="119"/>
                      <a:pt x="6" y="119"/>
                      <a:pt x="6" y="119"/>
                    </a:cubicBezTo>
                    <a:cubicBezTo>
                      <a:pt x="3" y="119"/>
                      <a:pt x="0" y="121"/>
                      <a:pt x="0" y="124"/>
                    </a:cubicBezTo>
                    <a:cubicBezTo>
                      <a:pt x="0" y="127"/>
                      <a:pt x="3" y="129"/>
                      <a:pt x="6" y="129"/>
                    </a:cubicBezTo>
                    <a:cubicBezTo>
                      <a:pt x="102" y="129"/>
                      <a:pt x="102" y="129"/>
                      <a:pt x="102" y="129"/>
                    </a:cubicBezTo>
                    <a:cubicBezTo>
                      <a:pt x="111" y="129"/>
                      <a:pt x="118" y="122"/>
                      <a:pt x="118" y="113"/>
                    </a:cubicBezTo>
                    <a:cubicBezTo>
                      <a:pt x="118" y="5"/>
                      <a:pt x="118" y="5"/>
                      <a:pt x="118" y="5"/>
                    </a:cubicBezTo>
                    <a:cubicBezTo>
                      <a:pt x="118" y="2"/>
                      <a:pt x="116" y="0"/>
                      <a:pt x="1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22" name="组合 21">
            <a:extLst>
              <a:ext uri="{FF2B5EF4-FFF2-40B4-BE49-F238E27FC236}">
                <a16:creationId xmlns:a16="http://schemas.microsoft.com/office/drawing/2014/main" id="{0F86E654-484D-44EA-A0BD-6D592029FF14}"/>
              </a:ext>
            </a:extLst>
          </p:cNvPr>
          <p:cNvGrpSpPr/>
          <p:nvPr userDrawn="1"/>
        </p:nvGrpSpPr>
        <p:grpSpPr>
          <a:xfrm>
            <a:off x="4617290" y="4396693"/>
            <a:ext cx="1288504" cy="1045978"/>
            <a:chOff x="6972850" y="3812511"/>
            <a:chExt cx="1288504" cy="1045978"/>
          </a:xfrm>
        </p:grpSpPr>
        <p:sp>
          <p:nvSpPr>
            <p:cNvPr id="23" name="文本框 22">
              <a:extLst>
                <a:ext uri="{FF2B5EF4-FFF2-40B4-BE49-F238E27FC236}">
                  <a16:creationId xmlns:a16="http://schemas.microsoft.com/office/drawing/2014/main" id="{B2B32C33-8F78-406F-9685-92F3105840CF}"/>
                </a:ext>
              </a:extLst>
            </p:cNvPr>
            <p:cNvSpPr txBox="1"/>
            <p:nvPr/>
          </p:nvSpPr>
          <p:spPr>
            <a:xfrm>
              <a:off x="6972850" y="4405032"/>
              <a:ext cx="1288504" cy="453457"/>
            </a:xfrm>
            <a:prstGeom prst="rect">
              <a:avLst/>
            </a:prstGeom>
            <a:noFill/>
          </p:spPr>
          <p:txBody>
            <a:bodyPr wrap="square" rtlCol="0">
              <a:normAutofit/>
            </a:bodyPr>
            <a:lstStyle/>
            <a:p>
              <a:pPr algn="ctr">
                <a:lnSpc>
                  <a:spcPct val="130000"/>
                </a:lnSpc>
              </a:pPr>
              <a:r>
                <a:rPr lang="zh-CN" altLang="en-US" sz="2000" b="1" dirty="0">
                  <a:cs typeface="+mn-ea"/>
                  <a:sym typeface="+mn-lt"/>
                </a:rPr>
                <a:t>特点三</a:t>
              </a:r>
            </a:p>
          </p:txBody>
        </p:sp>
        <p:grpSp>
          <p:nvGrpSpPr>
            <p:cNvPr id="24" name="组合 23">
              <a:extLst>
                <a:ext uri="{FF2B5EF4-FFF2-40B4-BE49-F238E27FC236}">
                  <a16:creationId xmlns:a16="http://schemas.microsoft.com/office/drawing/2014/main" id="{81F416F8-2687-45A3-A423-B3117839D068}"/>
                </a:ext>
              </a:extLst>
            </p:cNvPr>
            <p:cNvGrpSpPr/>
            <p:nvPr/>
          </p:nvGrpSpPr>
          <p:grpSpPr>
            <a:xfrm>
              <a:off x="7361171" y="3812511"/>
              <a:ext cx="511861" cy="515502"/>
              <a:chOff x="5662613" y="4589466"/>
              <a:chExt cx="892175" cy="898522"/>
            </a:xfrm>
            <a:solidFill>
              <a:schemeClr val="accent1"/>
            </a:solidFill>
          </p:grpSpPr>
          <p:sp>
            <p:nvSpPr>
              <p:cNvPr id="25" name="Freeform 11">
                <a:extLst>
                  <a:ext uri="{FF2B5EF4-FFF2-40B4-BE49-F238E27FC236}">
                    <a16:creationId xmlns:a16="http://schemas.microsoft.com/office/drawing/2014/main" id="{FF1D7556-4B78-4BED-BF0A-A983EFED9644}"/>
                  </a:ext>
                </a:extLst>
              </p:cNvPr>
              <p:cNvSpPr>
                <a:spLocks/>
              </p:cNvSpPr>
              <p:nvPr/>
            </p:nvSpPr>
            <p:spPr bwMode="auto">
              <a:xfrm>
                <a:off x="5816600" y="4718053"/>
                <a:ext cx="439739" cy="511176"/>
              </a:xfrm>
              <a:custGeom>
                <a:avLst/>
                <a:gdLst>
                  <a:gd name="T0" fmla="*/ 45 w 71"/>
                  <a:gd name="T1" fmla="*/ 63 h 83"/>
                  <a:gd name="T2" fmla="*/ 45 w 71"/>
                  <a:gd name="T3" fmla="*/ 59 h 83"/>
                  <a:gd name="T4" fmla="*/ 59 w 71"/>
                  <a:gd name="T5" fmla="*/ 41 h 83"/>
                  <a:gd name="T6" fmla="*/ 64 w 71"/>
                  <a:gd name="T7" fmla="*/ 33 h 83"/>
                  <a:gd name="T8" fmla="*/ 62 w 71"/>
                  <a:gd name="T9" fmla="*/ 26 h 83"/>
                  <a:gd name="T10" fmla="*/ 35 w 71"/>
                  <a:gd name="T11" fmla="*/ 0 h 83"/>
                  <a:gd name="T12" fmla="*/ 9 w 71"/>
                  <a:gd name="T13" fmla="*/ 27 h 83"/>
                  <a:gd name="T14" fmla="*/ 7 w 71"/>
                  <a:gd name="T15" fmla="*/ 34 h 83"/>
                  <a:gd name="T16" fmla="*/ 12 w 71"/>
                  <a:gd name="T17" fmla="*/ 43 h 83"/>
                  <a:gd name="T18" fmla="*/ 26 w 71"/>
                  <a:gd name="T19" fmla="*/ 59 h 83"/>
                  <a:gd name="T20" fmla="*/ 26 w 71"/>
                  <a:gd name="T21" fmla="*/ 63 h 83"/>
                  <a:gd name="T22" fmla="*/ 0 w 71"/>
                  <a:gd name="T23" fmla="*/ 76 h 83"/>
                  <a:gd name="T24" fmla="*/ 71 w 71"/>
                  <a:gd name="T25" fmla="*/ 76 h 83"/>
                  <a:gd name="T26" fmla="*/ 45 w 71"/>
                  <a:gd name="T27"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83">
                    <a:moveTo>
                      <a:pt x="45" y="63"/>
                    </a:moveTo>
                    <a:cubicBezTo>
                      <a:pt x="45" y="59"/>
                      <a:pt x="45" y="59"/>
                      <a:pt x="45" y="59"/>
                    </a:cubicBezTo>
                    <a:cubicBezTo>
                      <a:pt x="51" y="56"/>
                      <a:pt x="56" y="49"/>
                      <a:pt x="59" y="41"/>
                    </a:cubicBezTo>
                    <a:cubicBezTo>
                      <a:pt x="61" y="40"/>
                      <a:pt x="63" y="38"/>
                      <a:pt x="64" y="33"/>
                    </a:cubicBezTo>
                    <a:cubicBezTo>
                      <a:pt x="65" y="30"/>
                      <a:pt x="64" y="27"/>
                      <a:pt x="62" y="26"/>
                    </a:cubicBezTo>
                    <a:cubicBezTo>
                      <a:pt x="61" y="9"/>
                      <a:pt x="51" y="0"/>
                      <a:pt x="35" y="0"/>
                    </a:cubicBezTo>
                    <a:cubicBezTo>
                      <a:pt x="20" y="0"/>
                      <a:pt x="10" y="10"/>
                      <a:pt x="9" y="27"/>
                    </a:cubicBezTo>
                    <a:cubicBezTo>
                      <a:pt x="7" y="28"/>
                      <a:pt x="6" y="31"/>
                      <a:pt x="7" y="34"/>
                    </a:cubicBezTo>
                    <a:cubicBezTo>
                      <a:pt x="8" y="39"/>
                      <a:pt x="10" y="42"/>
                      <a:pt x="12" y="43"/>
                    </a:cubicBezTo>
                    <a:cubicBezTo>
                      <a:pt x="15" y="50"/>
                      <a:pt x="20" y="56"/>
                      <a:pt x="26" y="59"/>
                    </a:cubicBezTo>
                    <a:cubicBezTo>
                      <a:pt x="26" y="63"/>
                      <a:pt x="26" y="63"/>
                      <a:pt x="26" y="63"/>
                    </a:cubicBezTo>
                    <a:cubicBezTo>
                      <a:pt x="11" y="65"/>
                      <a:pt x="0" y="70"/>
                      <a:pt x="0" y="76"/>
                    </a:cubicBezTo>
                    <a:cubicBezTo>
                      <a:pt x="0" y="83"/>
                      <a:pt x="71" y="83"/>
                      <a:pt x="71" y="76"/>
                    </a:cubicBezTo>
                    <a:cubicBezTo>
                      <a:pt x="71" y="70"/>
                      <a:pt x="60" y="65"/>
                      <a:pt x="4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6" name="Freeform 12">
                <a:extLst>
                  <a:ext uri="{FF2B5EF4-FFF2-40B4-BE49-F238E27FC236}">
                    <a16:creationId xmlns:a16="http://schemas.microsoft.com/office/drawing/2014/main" id="{CA9BD6AB-119D-4F2E-9A7D-F25A0E26FCE8}"/>
                  </a:ext>
                </a:extLst>
              </p:cNvPr>
              <p:cNvSpPr>
                <a:spLocks noEditPoints="1"/>
              </p:cNvSpPr>
              <p:nvPr/>
            </p:nvSpPr>
            <p:spPr bwMode="auto">
              <a:xfrm>
                <a:off x="5662613" y="4589466"/>
                <a:ext cx="779464" cy="787400"/>
              </a:xfrm>
              <a:custGeom>
                <a:avLst/>
                <a:gdLst>
                  <a:gd name="T0" fmla="*/ 126 w 126"/>
                  <a:gd name="T1" fmla="*/ 113 h 128"/>
                  <a:gd name="T2" fmla="*/ 126 w 126"/>
                  <a:gd name="T3" fmla="*/ 16 h 128"/>
                  <a:gd name="T4" fmla="*/ 111 w 126"/>
                  <a:gd name="T5" fmla="*/ 0 h 128"/>
                  <a:gd name="T6" fmla="*/ 15 w 126"/>
                  <a:gd name="T7" fmla="*/ 0 h 128"/>
                  <a:gd name="T8" fmla="*/ 0 w 126"/>
                  <a:gd name="T9" fmla="*/ 16 h 128"/>
                  <a:gd name="T10" fmla="*/ 0 w 126"/>
                  <a:gd name="T11" fmla="*/ 113 h 128"/>
                  <a:gd name="T12" fmla="*/ 15 w 126"/>
                  <a:gd name="T13" fmla="*/ 128 h 128"/>
                  <a:gd name="T14" fmla="*/ 111 w 126"/>
                  <a:gd name="T15" fmla="*/ 128 h 128"/>
                  <a:gd name="T16" fmla="*/ 126 w 126"/>
                  <a:gd name="T17" fmla="*/ 113 h 128"/>
                  <a:gd name="T18" fmla="*/ 10 w 126"/>
                  <a:gd name="T19" fmla="*/ 113 h 128"/>
                  <a:gd name="T20" fmla="*/ 10 w 126"/>
                  <a:gd name="T21" fmla="*/ 16 h 128"/>
                  <a:gd name="T22" fmla="*/ 15 w 126"/>
                  <a:gd name="T23" fmla="*/ 10 h 128"/>
                  <a:gd name="T24" fmla="*/ 111 w 126"/>
                  <a:gd name="T25" fmla="*/ 10 h 128"/>
                  <a:gd name="T26" fmla="*/ 116 w 126"/>
                  <a:gd name="T27" fmla="*/ 16 h 128"/>
                  <a:gd name="T28" fmla="*/ 116 w 126"/>
                  <a:gd name="T29" fmla="*/ 113 h 128"/>
                  <a:gd name="T30" fmla="*/ 111 w 126"/>
                  <a:gd name="T31" fmla="*/ 118 h 128"/>
                  <a:gd name="T32" fmla="*/ 15 w 126"/>
                  <a:gd name="T33" fmla="*/ 118 h 128"/>
                  <a:gd name="T34" fmla="*/ 10 w 126"/>
                  <a:gd name="T35"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8">
                    <a:moveTo>
                      <a:pt x="126" y="113"/>
                    </a:moveTo>
                    <a:cubicBezTo>
                      <a:pt x="126" y="16"/>
                      <a:pt x="126" y="16"/>
                      <a:pt x="126" y="16"/>
                    </a:cubicBezTo>
                    <a:cubicBezTo>
                      <a:pt x="126" y="7"/>
                      <a:pt x="120" y="0"/>
                      <a:pt x="111" y="0"/>
                    </a:cubicBezTo>
                    <a:cubicBezTo>
                      <a:pt x="15" y="0"/>
                      <a:pt x="15" y="0"/>
                      <a:pt x="15" y="0"/>
                    </a:cubicBezTo>
                    <a:cubicBezTo>
                      <a:pt x="6" y="0"/>
                      <a:pt x="0" y="7"/>
                      <a:pt x="0" y="16"/>
                    </a:cubicBezTo>
                    <a:cubicBezTo>
                      <a:pt x="0" y="113"/>
                      <a:pt x="0" y="113"/>
                      <a:pt x="0" y="113"/>
                    </a:cubicBezTo>
                    <a:cubicBezTo>
                      <a:pt x="0" y="121"/>
                      <a:pt x="6" y="128"/>
                      <a:pt x="15" y="128"/>
                    </a:cubicBezTo>
                    <a:cubicBezTo>
                      <a:pt x="111" y="128"/>
                      <a:pt x="111" y="128"/>
                      <a:pt x="111" y="128"/>
                    </a:cubicBezTo>
                    <a:cubicBezTo>
                      <a:pt x="120" y="128"/>
                      <a:pt x="126" y="121"/>
                      <a:pt x="126" y="113"/>
                    </a:cubicBezTo>
                    <a:close/>
                    <a:moveTo>
                      <a:pt x="10" y="113"/>
                    </a:moveTo>
                    <a:cubicBezTo>
                      <a:pt x="10" y="16"/>
                      <a:pt x="10" y="16"/>
                      <a:pt x="10" y="16"/>
                    </a:cubicBezTo>
                    <a:cubicBezTo>
                      <a:pt x="10" y="13"/>
                      <a:pt x="12" y="10"/>
                      <a:pt x="15" y="10"/>
                    </a:cubicBezTo>
                    <a:cubicBezTo>
                      <a:pt x="111" y="10"/>
                      <a:pt x="111" y="10"/>
                      <a:pt x="111" y="10"/>
                    </a:cubicBezTo>
                    <a:cubicBezTo>
                      <a:pt x="114" y="10"/>
                      <a:pt x="116" y="13"/>
                      <a:pt x="116" y="16"/>
                    </a:cubicBezTo>
                    <a:cubicBezTo>
                      <a:pt x="116" y="113"/>
                      <a:pt x="116" y="113"/>
                      <a:pt x="116" y="113"/>
                    </a:cubicBezTo>
                    <a:cubicBezTo>
                      <a:pt x="116" y="115"/>
                      <a:pt x="114" y="118"/>
                      <a:pt x="111" y="118"/>
                    </a:cubicBezTo>
                    <a:cubicBezTo>
                      <a:pt x="15" y="118"/>
                      <a:pt x="15" y="118"/>
                      <a:pt x="15" y="118"/>
                    </a:cubicBezTo>
                    <a:cubicBezTo>
                      <a:pt x="12" y="118"/>
                      <a:pt x="10" y="115"/>
                      <a:pt x="1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a:extLst>
                  <a:ext uri="{FF2B5EF4-FFF2-40B4-BE49-F238E27FC236}">
                    <a16:creationId xmlns:a16="http://schemas.microsoft.com/office/drawing/2014/main" id="{80AF3866-E671-46C4-985B-8FA574782A77}"/>
                  </a:ext>
                </a:extLst>
              </p:cNvPr>
              <p:cNvSpPr>
                <a:spLocks/>
              </p:cNvSpPr>
              <p:nvPr/>
            </p:nvSpPr>
            <p:spPr bwMode="auto">
              <a:xfrm>
                <a:off x="5822950" y="4694238"/>
                <a:ext cx="731838" cy="793750"/>
              </a:xfrm>
              <a:custGeom>
                <a:avLst/>
                <a:gdLst>
                  <a:gd name="T0" fmla="*/ 113 w 118"/>
                  <a:gd name="T1" fmla="*/ 0 h 129"/>
                  <a:gd name="T2" fmla="*/ 108 w 118"/>
                  <a:gd name="T3" fmla="*/ 5 h 129"/>
                  <a:gd name="T4" fmla="*/ 108 w 118"/>
                  <a:gd name="T5" fmla="*/ 113 h 129"/>
                  <a:gd name="T6" fmla="*/ 102 w 118"/>
                  <a:gd name="T7" fmla="*/ 119 h 129"/>
                  <a:gd name="T8" fmla="*/ 6 w 118"/>
                  <a:gd name="T9" fmla="*/ 119 h 129"/>
                  <a:gd name="T10" fmla="*/ 0 w 118"/>
                  <a:gd name="T11" fmla="*/ 124 h 129"/>
                  <a:gd name="T12" fmla="*/ 6 w 118"/>
                  <a:gd name="T13" fmla="*/ 129 h 129"/>
                  <a:gd name="T14" fmla="*/ 102 w 118"/>
                  <a:gd name="T15" fmla="*/ 129 h 129"/>
                  <a:gd name="T16" fmla="*/ 118 w 118"/>
                  <a:gd name="T17" fmla="*/ 113 h 129"/>
                  <a:gd name="T18" fmla="*/ 118 w 118"/>
                  <a:gd name="T19" fmla="*/ 5 h 129"/>
                  <a:gd name="T20" fmla="*/ 113 w 118"/>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29">
                    <a:moveTo>
                      <a:pt x="113" y="0"/>
                    </a:moveTo>
                    <a:cubicBezTo>
                      <a:pt x="110" y="0"/>
                      <a:pt x="108" y="2"/>
                      <a:pt x="108" y="5"/>
                    </a:cubicBezTo>
                    <a:cubicBezTo>
                      <a:pt x="108" y="113"/>
                      <a:pt x="108" y="113"/>
                      <a:pt x="108" y="113"/>
                    </a:cubicBezTo>
                    <a:cubicBezTo>
                      <a:pt x="108" y="116"/>
                      <a:pt x="106" y="119"/>
                      <a:pt x="102" y="119"/>
                    </a:cubicBezTo>
                    <a:cubicBezTo>
                      <a:pt x="6" y="119"/>
                      <a:pt x="6" y="119"/>
                      <a:pt x="6" y="119"/>
                    </a:cubicBezTo>
                    <a:cubicBezTo>
                      <a:pt x="3" y="119"/>
                      <a:pt x="0" y="121"/>
                      <a:pt x="0" y="124"/>
                    </a:cubicBezTo>
                    <a:cubicBezTo>
                      <a:pt x="0" y="127"/>
                      <a:pt x="3" y="129"/>
                      <a:pt x="6" y="129"/>
                    </a:cubicBezTo>
                    <a:cubicBezTo>
                      <a:pt x="102" y="129"/>
                      <a:pt x="102" y="129"/>
                      <a:pt x="102" y="129"/>
                    </a:cubicBezTo>
                    <a:cubicBezTo>
                      <a:pt x="111" y="129"/>
                      <a:pt x="118" y="122"/>
                      <a:pt x="118" y="113"/>
                    </a:cubicBezTo>
                    <a:cubicBezTo>
                      <a:pt x="118" y="5"/>
                      <a:pt x="118" y="5"/>
                      <a:pt x="118" y="5"/>
                    </a:cubicBezTo>
                    <a:cubicBezTo>
                      <a:pt x="118" y="2"/>
                      <a:pt x="116" y="0"/>
                      <a:pt x="1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
        <p:nvSpPr>
          <p:cNvPr id="28" name="矩形 27">
            <a:extLst>
              <a:ext uri="{FF2B5EF4-FFF2-40B4-BE49-F238E27FC236}">
                <a16:creationId xmlns:a16="http://schemas.microsoft.com/office/drawing/2014/main" id="{07D8BAF9-1E3B-4E0B-9D83-EEE4EA51257A}"/>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文本占位符 4">
            <a:extLst>
              <a:ext uri="{FF2B5EF4-FFF2-40B4-BE49-F238E27FC236}">
                <a16:creationId xmlns:a16="http://schemas.microsoft.com/office/drawing/2014/main" id="{49E6D75E-9375-499A-A0D3-8F683D702B67}"/>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30" name="图片 29">
            <a:extLst>
              <a:ext uri="{FF2B5EF4-FFF2-40B4-BE49-F238E27FC236}">
                <a16:creationId xmlns:a16="http://schemas.microsoft.com/office/drawing/2014/main" id="{0F3FD211-B781-491F-B5A2-3B699F29DBF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31" name="矩形 30">
            <a:extLst>
              <a:ext uri="{FF2B5EF4-FFF2-40B4-BE49-F238E27FC236}">
                <a16:creationId xmlns:a16="http://schemas.microsoft.com/office/drawing/2014/main" id="{740949F0-77C2-4AB1-9772-29C323301F2B}"/>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32" name="矩形 31">
            <a:extLst>
              <a:ext uri="{FF2B5EF4-FFF2-40B4-BE49-F238E27FC236}">
                <a16:creationId xmlns:a16="http://schemas.microsoft.com/office/drawing/2014/main" id="{F3686265-81F9-45D6-ADD6-86F53B15E197}"/>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占位符 11">
            <a:extLst>
              <a:ext uri="{FF2B5EF4-FFF2-40B4-BE49-F238E27FC236}">
                <a16:creationId xmlns:a16="http://schemas.microsoft.com/office/drawing/2014/main" id="{0BC0E269-7104-4E7E-BD7F-F38B3CCA50D8}"/>
              </a:ext>
            </a:extLst>
          </p:cNvPr>
          <p:cNvSpPr>
            <a:spLocks noGrp="1"/>
          </p:cNvSpPr>
          <p:nvPr>
            <p:ph type="body" sz="quarter" idx="12"/>
          </p:nvPr>
        </p:nvSpPr>
        <p:spPr>
          <a:xfrm>
            <a:off x="479426" y="1470025"/>
            <a:ext cx="5332796" cy="2297642"/>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39" name="图片占位符 38">
            <a:extLst>
              <a:ext uri="{FF2B5EF4-FFF2-40B4-BE49-F238E27FC236}">
                <a16:creationId xmlns:a16="http://schemas.microsoft.com/office/drawing/2014/main" id="{28175772-60AC-46F0-9863-EF8D0F3B3378}"/>
              </a:ext>
            </a:extLst>
          </p:cNvPr>
          <p:cNvSpPr>
            <a:spLocks noGrp="1"/>
          </p:cNvSpPr>
          <p:nvPr>
            <p:ph type="pic" sz="quarter" idx="13"/>
          </p:nvPr>
        </p:nvSpPr>
        <p:spPr>
          <a:xfrm>
            <a:off x="7235255" y="1470025"/>
            <a:ext cx="4247133" cy="4247133"/>
          </a:xfrm>
          <a:prstGeom prst="rect">
            <a:avLst/>
          </a:prstGeom>
        </p:spPr>
        <p:txBody>
          <a:bodyPr/>
          <a:lstStyle/>
          <a:p>
            <a:endParaRPr lang="zh-CN" altLang="en-US"/>
          </a:p>
        </p:txBody>
      </p:sp>
    </p:spTree>
    <p:extLst>
      <p:ext uri="{BB962C8B-B14F-4D97-AF65-F5344CB8AC3E}">
        <p14:creationId xmlns:p14="http://schemas.microsoft.com/office/powerpoint/2010/main" val="25119314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图文版式十二">
    <p:spTree>
      <p:nvGrpSpPr>
        <p:cNvPr id="1" name=""/>
        <p:cNvGrpSpPr/>
        <p:nvPr/>
      </p:nvGrpSpPr>
      <p:grpSpPr>
        <a:xfrm>
          <a:off x="0" y="0"/>
          <a:ext cx="0" cy="0"/>
          <a:chOff x="0" y="0"/>
          <a:chExt cx="0" cy="0"/>
        </a:xfrm>
      </p:grpSpPr>
      <p:sp>
        <p:nvSpPr>
          <p:cNvPr id="15" name="矩形 14">
            <a:extLst>
              <a:ext uri="{FF2B5EF4-FFF2-40B4-BE49-F238E27FC236}">
                <a16:creationId xmlns:a16="http://schemas.microsoft.com/office/drawing/2014/main" id="{F3CE0049-C53E-4F55-BDAF-EF6B6B9F8DAF}"/>
              </a:ext>
            </a:extLst>
          </p:cNvPr>
          <p:cNvSpPr/>
          <p:nvPr userDrawn="1"/>
        </p:nvSpPr>
        <p:spPr>
          <a:xfrm>
            <a:off x="6096000" y="3465513"/>
            <a:ext cx="5616575" cy="3016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a:extLst>
              <a:ext uri="{FF2B5EF4-FFF2-40B4-BE49-F238E27FC236}">
                <a16:creationId xmlns:a16="http://schemas.microsoft.com/office/drawing/2014/main" id="{FCA8DDCB-E994-49B3-94A5-9A87963A7A7B}"/>
              </a:ext>
            </a:extLst>
          </p:cNvPr>
          <p:cNvSpPr/>
          <p:nvPr userDrawn="1"/>
        </p:nvSpPr>
        <p:spPr>
          <a:xfrm>
            <a:off x="478299" y="449263"/>
            <a:ext cx="5616575" cy="3016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图片占位符 5">
            <a:extLst>
              <a:ext uri="{FF2B5EF4-FFF2-40B4-BE49-F238E27FC236}">
                <a16:creationId xmlns:a16="http://schemas.microsoft.com/office/drawing/2014/main" id="{A3A40DA6-A2B4-4C74-BAB4-B3ACB4CCA5B4}"/>
              </a:ext>
            </a:extLst>
          </p:cNvPr>
          <p:cNvSpPr>
            <a:spLocks noGrp="1"/>
          </p:cNvSpPr>
          <p:nvPr>
            <p:ph type="pic" sz="quarter" idx="10"/>
          </p:nvPr>
        </p:nvSpPr>
        <p:spPr>
          <a:xfrm>
            <a:off x="731838" y="3465513"/>
            <a:ext cx="5364162" cy="3016250"/>
          </a:xfrm>
          <a:prstGeom prst="rect">
            <a:avLst/>
          </a:prstGeom>
        </p:spPr>
        <p:txBody>
          <a:bodyPr/>
          <a:lstStyle/>
          <a:p>
            <a:endParaRPr lang="zh-CN" altLang="en-US"/>
          </a:p>
        </p:txBody>
      </p:sp>
      <p:sp>
        <p:nvSpPr>
          <p:cNvPr id="7" name="图片占位符 5">
            <a:extLst>
              <a:ext uri="{FF2B5EF4-FFF2-40B4-BE49-F238E27FC236}">
                <a16:creationId xmlns:a16="http://schemas.microsoft.com/office/drawing/2014/main" id="{E9D73A87-B19C-4951-95F0-02F8410AF16A}"/>
              </a:ext>
            </a:extLst>
          </p:cNvPr>
          <p:cNvSpPr>
            <a:spLocks noGrp="1"/>
          </p:cNvSpPr>
          <p:nvPr>
            <p:ph type="pic" sz="quarter" idx="11"/>
          </p:nvPr>
        </p:nvSpPr>
        <p:spPr>
          <a:xfrm>
            <a:off x="6096000" y="449263"/>
            <a:ext cx="5364162" cy="3016250"/>
          </a:xfrm>
          <a:prstGeom prst="rect">
            <a:avLst/>
          </a:prstGeom>
        </p:spPr>
        <p:txBody>
          <a:bodyPr/>
          <a:lstStyle/>
          <a:p>
            <a:endParaRPr lang="zh-CN" altLang="en-US"/>
          </a:p>
        </p:txBody>
      </p:sp>
      <p:sp>
        <p:nvSpPr>
          <p:cNvPr id="8" name="文本占位符 9">
            <a:extLst>
              <a:ext uri="{FF2B5EF4-FFF2-40B4-BE49-F238E27FC236}">
                <a16:creationId xmlns:a16="http://schemas.microsoft.com/office/drawing/2014/main" id="{78941696-4E9E-4A13-8E6C-72060925D8C0}"/>
              </a:ext>
            </a:extLst>
          </p:cNvPr>
          <p:cNvSpPr>
            <a:spLocks noGrp="1"/>
          </p:cNvSpPr>
          <p:nvPr>
            <p:ph type="body" sz="quarter" idx="12"/>
          </p:nvPr>
        </p:nvSpPr>
        <p:spPr>
          <a:xfrm>
            <a:off x="6285169" y="3666074"/>
            <a:ext cx="498469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9" name="文本占位符 11">
            <a:extLst>
              <a:ext uri="{FF2B5EF4-FFF2-40B4-BE49-F238E27FC236}">
                <a16:creationId xmlns:a16="http://schemas.microsoft.com/office/drawing/2014/main" id="{4476A938-AE58-4AE8-AE89-834D23DF6982}"/>
              </a:ext>
            </a:extLst>
          </p:cNvPr>
          <p:cNvSpPr>
            <a:spLocks noGrp="1"/>
          </p:cNvSpPr>
          <p:nvPr>
            <p:ph type="body" sz="quarter" idx="13"/>
          </p:nvPr>
        </p:nvSpPr>
        <p:spPr>
          <a:xfrm>
            <a:off x="6285169" y="4211379"/>
            <a:ext cx="4985261" cy="2069822"/>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0" name="文本占位符 9">
            <a:extLst>
              <a:ext uri="{FF2B5EF4-FFF2-40B4-BE49-F238E27FC236}">
                <a16:creationId xmlns:a16="http://schemas.microsoft.com/office/drawing/2014/main" id="{ACA12822-C920-4578-AB77-EEF170EA14DF}"/>
              </a:ext>
            </a:extLst>
          </p:cNvPr>
          <p:cNvSpPr>
            <a:spLocks noGrp="1"/>
          </p:cNvSpPr>
          <p:nvPr>
            <p:ph type="body" sz="quarter" idx="14" hasCustomPrompt="1"/>
          </p:nvPr>
        </p:nvSpPr>
        <p:spPr>
          <a:xfrm>
            <a:off x="921570" y="649825"/>
            <a:ext cx="4984698" cy="546860"/>
          </a:xfrm>
          <a:prstGeom prst="rect">
            <a:avLst/>
          </a:prstGeom>
        </p:spPr>
        <p:txBody>
          <a:bodyPr lIns="0" rIns="0">
            <a:normAutofit/>
          </a:bodyPr>
          <a:lstStyle>
            <a:lvl1pPr marL="0" indent="0" algn="r">
              <a:lnSpc>
                <a:spcPct val="100000"/>
              </a:lnSpc>
              <a:buNone/>
              <a:defRPr sz="2800" b="1">
                <a:latin typeface="+mj-ea"/>
                <a:ea typeface="+mj-ea"/>
              </a:defRPr>
            </a:lvl1pPr>
          </a:lstStyle>
          <a:p>
            <a:pPr lvl="0"/>
            <a:r>
              <a:rPr lang="zh-CN" altLang="en-US" dirty="0"/>
              <a:t>编辑母版文本样式</a:t>
            </a:r>
          </a:p>
        </p:txBody>
      </p:sp>
      <p:sp>
        <p:nvSpPr>
          <p:cNvPr id="11" name="文本占位符 11">
            <a:extLst>
              <a:ext uri="{FF2B5EF4-FFF2-40B4-BE49-F238E27FC236}">
                <a16:creationId xmlns:a16="http://schemas.microsoft.com/office/drawing/2014/main" id="{A11CEA11-02ED-429A-9C11-A56BD2E327CC}"/>
              </a:ext>
            </a:extLst>
          </p:cNvPr>
          <p:cNvSpPr>
            <a:spLocks noGrp="1"/>
          </p:cNvSpPr>
          <p:nvPr>
            <p:ph type="body" sz="quarter" idx="15"/>
          </p:nvPr>
        </p:nvSpPr>
        <p:spPr>
          <a:xfrm>
            <a:off x="921570" y="1195130"/>
            <a:ext cx="4985261" cy="2069822"/>
          </a:xfrm>
          <a:prstGeom prst="rect">
            <a:avLst/>
          </a:prstGeom>
        </p:spPr>
        <p:txBody>
          <a:bodyPr lIns="0" rIns="0">
            <a:normAutofit/>
          </a:bodyPr>
          <a:lstStyle>
            <a:lvl1pPr marL="0" indent="0" algn="r">
              <a:lnSpc>
                <a:spcPct val="130000"/>
              </a:lnSpc>
              <a:buNone/>
              <a:defRPr sz="1800"/>
            </a:lvl1pPr>
          </a:lstStyle>
          <a:p>
            <a:pPr lvl="0"/>
            <a:r>
              <a:rPr lang="zh-CN" altLang="en-US" dirty="0"/>
              <a:t>编辑母版文本样式</a:t>
            </a:r>
          </a:p>
        </p:txBody>
      </p:sp>
      <p:sp>
        <p:nvSpPr>
          <p:cNvPr id="12" name="矩形 11">
            <a:extLst>
              <a:ext uri="{FF2B5EF4-FFF2-40B4-BE49-F238E27FC236}">
                <a16:creationId xmlns:a16="http://schemas.microsoft.com/office/drawing/2014/main" id="{0641E8EA-A4B9-4874-8C86-5C8A051A2C99}"/>
              </a:ext>
            </a:extLst>
          </p:cNvPr>
          <p:cNvSpPr/>
          <p:nvPr userDrawn="1"/>
        </p:nvSpPr>
        <p:spPr>
          <a:xfrm>
            <a:off x="11459599" y="449263"/>
            <a:ext cx="252976" cy="30162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E253EEAC-F059-43C1-AA3B-52D7C83BC119}"/>
              </a:ext>
            </a:extLst>
          </p:cNvPr>
          <p:cNvSpPr/>
          <p:nvPr userDrawn="1"/>
        </p:nvSpPr>
        <p:spPr>
          <a:xfrm>
            <a:off x="478299" y="3465513"/>
            <a:ext cx="252976" cy="30162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5557168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全图型版式一">
    <p:spTree>
      <p:nvGrpSpPr>
        <p:cNvPr id="1" name=""/>
        <p:cNvGrpSpPr/>
        <p:nvPr/>
      </p:nvGrpSpPr>
      <p:grpSpPr>
        <a:xfrm>
          <a:off x="0" y="0"/>
          <a:ext cx="0" cy="0"/>
          <a:chOff x="0" y="0"/>
          <a:chExt cx="0" cy="0"/>
        </a:xfrm>
      </p:grpSpPr>
      <p:sp>
        <p:nvSpPr>
          <p:cNvPr id="11" name="任意多边形: 形状 10">
            <a:extLst>
              <a:ext uri="{FF2B5EF4-FFF2-40B4-BE49-F238E27FC236}">
                <a16:creationId xmlns:a16="http://schemas.microsoft.com/office/drawing/2014/main" id="{A37C8EAF-5AE3-4E12-90E3-65BFFA24C608}"/>
              </a:ext>
            </a:extLst>
          </p:cNvPr>
          <p:cNvSpPr/>
          <p:nvPr userDrawn="1"/>
        </p:nvSpPr>
        <p:spPr>
          <a:xfrm>
            <a:off x="-1" y="3453964"/>
            <a:ext cx="6132768" cy="3404037"/>
          </a:xfrm>
          <a:custGeom>
            <a:avLst/>
            <a:gdLst>
              <a:gd name="connsiteX0" fmla="*/ 236801 w 6132768"/>
              <a:gd name="connsiteY0" fmla="*/ 0 h 3404037"/>
              <a:gd name="connsiteX1" fmla="*/ 6132768 w 6132768"/>
              <a:gd name="connsiteY1" fmla="*/ 3404037 h 3404037"/>
              <a:gd name="connsiteX2" fmla="*/ 0 w 6132768"/>
              <a:gd name="connsiteY2" fmla="*/ 3404037 h 3404037"/>
              <a:gd name="connsiteX3" fmla="*/ 0 w 6132768"/>
              <a:gd name="connsiteY3" fmla="*/ 410151 h 3404037"/>
              <a:gd name="connsiteX4" fmla="*/ 236801 w 6132768"/>
              <a:gd name="connsiteY4" fmla="*/ 0 h 3404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2768" h="3404037">
                <a:moveTo>
                  <a:pt x="236801" y="0"/>
                </a:moveTo>
                <a:lnTo>
                  <a:pt x="6132768" y="3404037"/>
                </a:lnTo>
                <a:lnTo>
                  <a:pt x="0" y="3404037"/>
                </a:lnTo>
                <a:lnTo>
                  <a:pt x="0" y="410151"/>
                </a:lnTo>
                <a:lnTo>
                  <a:pt x="23680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 name="任意多边形: 形状 18">
            <a:extLst>
              <a:ext uri="{FF2B5EF4-FFF2-40B4-BE49-F238E27FC236}">
                <a16:creationId xmlns:a16="http://schemas.microsoft.com/office/drawing/2014/main" id="{697EF77E-F569-45AA-ACE5-2425369671DC}"/>
              </a:ext>
            </a:extLst>
          </p:cNvPr>
          <p:cNvSpPr/>
          <p:nvPr userDrawn="1"/>
        </p:nvSpPr>
        <p:spPr>
          <a:xfrm>
            <a:off x="3080529" y="0"/>
            <a:ext cx="9111470" cy="6116425"/>
          </a:xfrm>
          <a:custGeom>
            <a:avLst/>
            <a:gdLst>
              <a:gd name="connsiteX0" fmla="*/ 1373889 w 9111470"/>
              <a:gd name="connsiteY0" fmla="*/ 0 h 6116425"/>
              <a:gd name="connsiteX1" fmla="*/ 9111470 w 9111470"/>
              <a:gd name="connsiteY1" fmla="*/ 0 h 6116425"/>
              <a:gd name="connsiteX2" fmla="*/ 9111470 w 9111470"/>
              <a:gd name="connsiteY2" fmla="*/ 1545233 h 6116425"/>
              <a:gd name="connsiteX3" fmla="*/ 6472292 w 9111470"/>
              <a:gd name="connsiteY3" fmla="*/ 6116425 h 6116425"/>
              <a:gd name="connsiteX4" fmla="*/ 0 w 9111470"/>
              <a:gd name="connsiteY4" fmla="*/ 2379645 h 6116425"/>
              <a:gd name="connsiteX5" fmla="*/ 1373889 w 9111470"/>
              <a:gd name="connsiteY5" fmla="*/ 0 h 611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1470" h="6116425">
                <a:moveTo>
                  <a:pt x="1373889" y="0"/>
                </a:moveTo>
                <a:lnTo>
                  <a:pt x="9111470" y="0"/>
                </a:lnTo>
                <a:lnTo>
                  <a:pt x="9111470" y="1545233"/>
                </a:lnTo>
                <a:lnTo>
                  <a:pt x="6472292" y="6116425"/>
                </a:lnTo>
                <a:lnTo>
                  <a:pt x="0" y="2379645"/>
                </a:lnTo>
                <a:lnTo>
                  <a:pt x="1373889"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 name="矩形 3">
            <a:extLst>
              <a:ext uri="{FF2B5EF4-FFF2-40B4-BE49-F238E27FC236}">
                <a16:creationId xmlns:a16="http://schemas.microsoft.com/office/drawing/2014/main" id="{1418F807-A3F3-4E2F-87E3-E6B1E1BAEF01}"/>
              </a:ext>
            </a:extLst>
          </p:cNvPr>
          <p:cNvSpPr/>
          <p:nvPr userDrawn="1"/>
        </p:nvSpPr>
        <p:spPr>
          <a:xfrm>
            <a:off x="315310" y="177362"/>
            <a:ext cx="11561380" cy="6503276"/>
          </a:xfrm>
          <a:prstGeom prst="rect">
            <a:avLst/>
          </a:prstGeom>
          <a:solidFill>
            <a:schemeClr val="bg1"/>
          </a:solidFill>
          <a:ln>
            <a:noFill/>
          </a:ln>
          <a:effectLst>
            <a:outerShdw blurRad="1778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228600" algn="ctr">
              <a:lnSpc>
                <a:spcPct val="90000"/>
              </a:lnSpc>
              <a:spcBef>
                <a:spcPts val="1000"/>
              </a:spcBef>
              <a:buFont typeface="Arial" panose="020B0604020202020204" pitchFamily="34" charset="0"/>
              <a:buChar char="•"/>
            </a:pPr>
            <a:endParaRPr lang="zh-CN" altLang="en-US"/>
          </a:p>
        </p:txBody>
      </p:sp>
      <p:sp>
        <p:nvSpPr>
          <p:cNvPr id="3" name="图片占位符 2">
            <a:extLst>
              <a:ext uri="{FF2B5EF4-FFF2-40B4-BE49-F238E27FC236}">
                <a16:creationId xmlns:a16="http://schemas.microsoft.com/office/drawing/2014/main" id="{200946BD-F540-4411-85D7-5C1C2BE862B4}"/>
              </a:ext>
            </a:extLst>
          </p:cNvPr>
          <p:cNvSpPr>
            <a:spLocks noGrp="1"/>
          </p:cNvSpPr>
          <p:nvPr>
            <p:ph type="pic" sz="quarter" idx="10"/>
          </p:nvPr>
        </p:nvSpPr>
        <p:spPr>
          <a:xfrm>
            <a:off x="441434" y="328612"/>
            <a:ext cx="11309132" cy="6200776"/>
          </a:xfrm>
          <a:prstGeom prst="rect">
            <a:avLst/>
          </a:prstGeom>
        </p:spPr>
        <p:txBody>
          <a:bodyPr/>
          <a:lstStyle/>
          <a:p>
            <a:endParaRPr lang="zh-CN" altLang="en-US"/>
          </a:p>
        </p:txBody>
      </p:sp>
    </p:spTree>
    <p:extLst>
      <p:ext uri="{BB962C8B-B14F-4D97-AF65-F5344CB8AC3E}">
        <p14:creationId xmlns:p14="http://schemas.microsoft.com/office/powerpoint/2010/main" val="139320780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全图形版式二（竖型单图）">
    <p:spTree>
      <p:nvGrpSpPr>
        <p:cNvPr id="1" name=""/>
        <p:cNvGrpSpPr/>
        <p:nvPr/>
      </p:nvGrpSpPr>
      <p:grpSpPr>
        <a:xfrm>
          <a:off x="0" y="0"/>
          <a:ext cx="0" cy="0"/>
          <a:chOff x="0" y="0"/>
          <a:chExt cx="0" cy="0"/>
        </a:xfrm>
      </p:grpSpPr>
      <p:sp>
        <p:nvSpPr>
          <p:cNvPr id="11" name="矩形 10">
            <a:extLst>
              <a:ext uri="{FF2B5EF4-FFF2-40B4-BE49-F238E27FC236}">
                <a16:creationId xmlns:a16="http://schemas.microsoft.com/office/drawing/2014/main" id="{0EA74E2D-4A22-466B-BCDD-7311B6625C02}"/>
              </a:ext>
            </a:extLst>
          </p:cNvPr>
          <p:cNvSpPr/>
          <p:nvPr userDrawn="1"/>
        </p:nvSpPr>
        <p:spPr>
          <a:xfrm>
            <a:off x="0" y="1409888"/>
            <a:ext cx="4848174" cy="43211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8C4BF07C-2EA1-4596-8FBD-848C9B86D6F2}"/>
              </a:ext>
            </a:extLst>
          </p:cNvPr>
          <p:cNvSpPr/>
          <p:nvPr userDrawn="1"/>
        </p:nvSpPr>
        <p:spPr>
          <a:xfrm>
            <a:off x="7343826" y="1409887"/>
            <a:ext cx="4848174" cy="43211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id="{3384F4BC-06CE-4783-8F18-E664CD16613F}"/>
              </a:ext>
            </a:extLst>
          </p:cNvPr>
          <p:cNvSpPr/>
          <p:nvPr userDrawn="1"/>
        </p:nvSpPr>
        <p:spPr>
          <a:xfrm rot="1800000">
            <a:off x="3671915" y="1285688"/>
            <a:ext cx="4848174" cy="43211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id="{B8827ABA-F045-420D-907E-6BC01BC1D211}"/>
              </a:ext>
            </a:extLst>
          </p:cNvPr>
          <p:cNvSpPr/>
          <p:nvPr userDrawn="1"/>
        </p:nvSpPr>
        <p:spPr>
          <a:xfrm>
            <a:off x="894121" y="177362"/>
            <a:ext cx="4891957" cy="6503276"/>
          </a:xfrm>
          <a:prstGeom prst="rect">
            <a:avLst/>
          </a:prstGeom>
          <a:solidFill>
            <a:schemeClr val="bg1"/>
          </a:solidFill>
          <a:ln>
            <a:noFill/>
          </a:ln>
          <a:effectLst>
            <a:outerShdw blurRad="1778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228600" algn="ctr">
              <a:lnSpc>
                <a:spcPct val="90000"/>
              </a:lnSpc>
              <a:spcBef>
                <a:spcPts val="1000"/>
              </a:spcBef>
              <a:buFont typeface="Arial" panose="020B0604020202020204" pitchFamily="34" charset="0"/>
              <a:buChar char="•"/>
            </a:pPr>
            <a:endParaRPr lang="zh-CN" altLang="en-US"/>
          </a:p>
        </p:txBody>
      </p:sp>
      <p:sp>
        <p:nvSpPr>
          <p:cNvPr id="4" name="图片占位符 2">
            <a:extLst>
              <a:ext uri="{FF2B5EF4-FFF2-40B4-BE49-F238E27FC236}">
                <a16:creationId xmlns:a16="http://schemas.microsoft.com/office/drawing/2014/main" id="{0016285B-A084-426B-8552-2336CFA9F04D}"/>
              </a:ext>
            </a:extLst>
          </p:cNvPr>
          <p:cNvSpPr>
            <a:spLocks noGrp="1"/>
          </p:cNvSpPr>
          <p:nvPr>
            <p:ph type="pic" sz="quarter" idx="10"/>
          </p:nvPr>
        </p:nvSpPr>
        <p:spPr>
          <a:xfrm>
            <a:off x="1066799" y="328612"/>
            <a:ext cx="4546600" cy="6200776"/>
          </a:xfrm>
          <a:prstGeom prst="rect">
            <a:avLst/>
          </a:prstGeom>
        </p:spPr>
        <p:txBody>
          <a:bodyPr/>
          <a:lstStyle/>
          <a:p>
            <a:endParaRPr lang="zh-CN" altLang="en-US"/>
          </a:p>
        </p:txBody>
      </p:sp>
      <p:sp>
        <p:nvSpPr>
          <p:cNvPr id="7" name="矩形 6">
            <a:extLst>
              <a:ext uri="{FF2B5EF4-FFF2-40B4-BE49-F238E27FC236}">
                <a16:creationId xmlns:a16="http://schemas.microsoft.com/office/drawing/2014/main" id="{839A5F07-E81C-4A71-8C62-BCD11F469EAC}"/>
              </a:ext>
            </a:extLst>
          </p:cNvPr>
          <p:cNvSpPr/>
          <p:nvPr userDrawn="1"/>
        </p:nvSpPr>
        <p:spPr>
          <a:xfrm>
            <a:off x="6405924" y="177362"/>
            <a:ext cx="4891957" cy="6503276"/>
          </a:xfrm>
          <a:prstGeom prst="rect">
            <a:avLst/>
          </a:prstGeom>
          <a:solidFill>
            <a:schemeClr val="bg1"/>
          </a:solidFill>
          <a:ln>
            <a:noFill/>
          </a:ln>
          <a:effectLst>
            <a:outerShdw blurRad="1778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228600" algn="ctr">
              <a:lnSpc>
                <a:spcPct val="90000"/>
              </a:lnSpc>
              <a:spcBef>
                <a:spcPts val="1000"/>
              </a:spcBef>
              <a:buFont typeface="Arial" panose="020B0604020202020204" pitchFamily="34" charset="0"/>
              <a:buChar char="•"/>
            </a:pPr>
            <a:endParaRPr lang="zh-CN" altLang="en-US"/>
          </a:p>
        </p:txBody>
      </p:sp>
      <p:sp>
        <p:nvSpPr>
          <p:cNvPr id="8" name="图片占位符 2">
            <a:extLst>
              <a:ext uri="{FF2B5EF4-FFF2-40B4-BE49-F238E27FC236}">
                <a16:creationId xmlns:a16="http://schemas.microsoft.com/office/drawing/2014/main" id="{3AA451DF-7969-48F4-85FF-D5D03C46C91C}"/>
              </a:ext>
            </a:extLst>
          </p:cNvPr>
          <p:cNvSpPr>
            <a:spLocks noGrp="1"/>
          </p:cNvSpPr>
          <p:nvPr>
            <p:ph type="pic" sz="quarter" idx="11"/>
          </p:nvPr>
        </p:nvSpPr>
        <p:spPr>
          <a:xfrm>
            <a:off x="6578602" y="328612"/>
            <a:ext cx="4546600" cy="6200776"/>
          </a:xfrm>
          <a:prstGeom prst="rect">
            <a:avLst/>
          </a:prstGeom>
        </p:spPr>
        <p:txBody>
          <a:bodyPr/>
          <a:lstStyle/>
          <a:p>
            <a:endParaRPr lang="zh-CN" altLang="en-US"/>
          </a:p>
        </p:txBody>
      </p:sp>
    </p:spTree>
    <p:extLst>
      <p:ext uri="{BB962C8B-B14F-4D97-AF65-F5344CB8AC3E}">
        <p14:creationId xmlns:p14="http://schemas.microsoft.com/office/powerpoint/2010/main" val="5483963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全图形版式三（竖型单图）">
    <p:spTree>
      <p:nvGrpSpPr>
        <p:cNvPr id="1" name=""/>
        <p:cNvGrpSpPr/>
        <p:nvPr/>
      </p:nvGrpSpPr>
      <p:grpSpPr>
        <a:xfrm>
          <a:off x="0" y="0"/>
          <a:ext cx="0" cy="0"/>
          <a:chOff x="0" y="0"/>
          <a:chExt cx="0" cy="0"/>
        </a:xfrm>
      </p:grpSpPr>
      <p:sp>
        <p:nvSpPr>
          <p:cNvPr id="8" name="矩形 7">
            <a:extLst>
              <a:ext uri="{FF2B5EF4-FFF2-40B4-BE49-F238E27FC236}">
                <a16:creationId xmlns:a16="http://schemas.microsoft.com/office/drawing/2014/main" id="{11AD4A20-F0E4-465B-B4A2-229EA6AC625E}"/>
              </a:ext>
            </a:extLst>
          </p:cNvPr>
          <p:cNvSpPr/>
          <p:nvPr userDrawn="1"/>
        </p:nvSpPr>
        <p:spPr>
          <a:xfrm>
            <a:off x="0" y="910090"/>
            <a:ext cx="4848174" cy="13142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id="{A176D71A-CDEF-41F7-A76E-76DEFB789EDB}"/>
              </a:ext>
            </a:extLst>
          </p:cNvPr>
          <p:cNvSpPr/>
          <p:nvPr userDrawn="1"/>
        </p:nvSpPr>
        <p:spPr>
          <a:xfrm>
            <a:off x="7343826" y="4633704"/>
            <a:ext cx="4848174" cy="13142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id="{B8827ABA-F045-420D-907E-6BC01BC1D211}"/>
              </a:ext>
            </a:extLst>
          </p:cNvPr>
          <p:cNvSpPr/>
          <p:nvPr userDrawn="1"/>
        </p:nvSpPr>
        <p:spPr>
          <a:xfrm>
            <a:off x="3650021" y="177362"/>
            <a:ext cx="4891957" cy="6503276"/>
          </a:xfrm>
          <a:prstGeom prst="rect">
            <a:avLst/>
          </a:prstGeom>
          <a:solidFill>
            <a:schemeClr val="bg1"/>
          </a:solidFill>
          <a:ln>
            <a:noFill/>
          </a:ln>
          <a:effectLst>
            <a:outerShdw blurRad="1778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228600" algn="ctr">
              <a:lnSpc>
                <a:spcPct val="90000"/>
              </a:lnSpc>
              <a:spcBef>
                <a:spcPts val="1000"/>
              </a:spcBef>
              <a:buFont typeface="Arial" panose="020B0604020202020204" pitchFamily="34" charset="0"/>
              <a:buChar char="•"/>
            </a:pPr>
            <a:endParaRPr lang="zh-CN" altLang="en-US"/>
          </a:p>
        </p:txBody>
      </p:sp>
      <p:sp>
        <p:nvSpPr>
          <p:cNvPr id="4" name="图片占位符 2">
            <a:extLst>
              <a:ext uri="{FF2B5EF4-FFF2-40B4-BE49-F238E27FC236}">
                <a16:creationId xmlns:a16="http://schemas.microsoft.com/office/drawing/2014/main" id="{0016285B-A084-426B-8552-2336CFA9F04D}"/>
              </a:ext>
            </a:extLst>
          </p:cNvPr>
          <p:cNvSpPr>
            <a:spLocks noGrp="1"/>
          </p:cNvSpPr>
          <p:nvPr>
            <p:ph type="pic" sz="quarter" idx="10"/>
          </p:nvPr>
        </p:nvSpPr>
        <p:spPr>
          <a:xfrm>
            <a:off x="3822699" y="328612"/>
            <a:ext cx="4546600" cy="6200776"/>
          </a:xfrm>
          <a:prstGeom prst="rect">
            <a:avLst/>
          </a:prstGeom>
        </p:spPr>
        <p:txBody>
          <a:bodyPr/>
          <a:lstStyle/>
          <a:p>
            <a:endParaRPr lang="zh-CN" altLang="en-US"/>
          </a:p>
        </p:txBody>
      </p:sp>
    </p:spTree>
    <p:extLst>
      <p:ext uri="{BB962C8B-B14F-4D97-AF65-F5344CB8AC3E}">
        <p14:creationId xmlns:p14="http://schemas.microsoft.com/office/powerpoint/2010/main" val="15184865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全图型版式四">
    <p:spTree>
      <p:nvGrpSpPr>
        <p:cNvPr id="1" name=""/>
        <p:cNvGrpSpPr/>
        <p:nvPr/>
      </p:nvGrpSpPr>
      <p:grpSpPr>
        <a:xfrm>
          <a:off x="0" y="0"/>
          <a:ext cx="0" cy="0"/>
          <a:chOff x="0" y="0"/>
          <a:chExt cx="0" cy="0"/>
        </a:xfrm>
      </p:grpSpPr>
      <p:sp>
        <p:nvSpPr>
          <p:cNvPr id="24" name="任意多边形: 形状 23">
            <a:extLst>
              <a:ext uri="{FF2B5EF4-FFF2-40B4-BE49-F238E27FC236}">
                <a16:creationId xmlns:a16="http://schemas.microsoft.com/office/drawing/2014/main" id="{AB8E5BC8-617C-457D-BE5D-DD3D2E4FEDFD}"/>
              </a:ext>
            </a:extLst>
          </p:cNvPr>
          <p:cNvSpPr/>
          <p:nvPr userDrawn="1"/>
        </p:nvSpPr>
        <p:spPr>
          <a:xfrm>
            <a:off x="145916" y="3429000"/>
            <a:ext cx="5950084" cy="3429000"/>
          </a:xfrm>
          <a:custGeom>
            <a:avLst/>
            <a:gdLst>
              <a:gd name="connsiteX0" fmla="*/ 3428999 w 5950084"/>
              <a:gd name="connsiteY0" fmla="*/ 0 h 3429000"/>
              <a:gd name="connsiteX1" fmla="*/ 5950084 w 5950084"/>
              <a:gd name="connsiteY1" fmla="*/ 2521085 h 3429000"/>
              <a:gd name="connsiteX2" fmla="*/ 5042169 w 5950084"/>
              <a:gd name="connsiteY2" fmla="*/ 3429000 h 3429000"/>
              <a:gd name="connsiteX3" fmla="*/ 0 w 5950084"/>
              <a:gd name="connsiteY3" fmla="*/ 3429000 h 3429000"/>
              <a:gd name="connsiteX4" fmla="*/ 3428999 w 5950084"/>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084" h="3429000">
                <a:moveTo>
                  <a:pt x="3428999" y="0"/>
                </a:moveTo>
                <a:lnTo>
                  <a:pt x="5950084" y="2521085"/>
                </a:lnTo>
                <a:lnTo>
                  <a:pt x="5042169" y="3429000"/>
                </a:lnTo>
                <a:lnTo>
                  <a:pt x="0" y="3429000"/>
                </a:lnTo>
                <a:lnTo>
                  <a:pt x="3428999"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形状 22">
            <a:extLst>
              <a:ext uri="{FF2B5EF4-FFF2-40B4-BE49-F238E27FC236}">
                <a16:creationId xmlns:a16="http://schemas.microsoft.com/office/drawing/2014/main" id="{ED4E1841-8A2E-42B1-8264-60C410C4336A}"/>
              </a:ext>
            </a:extLst>
          </p:cNvPr>
          <p:cNvSpPr/>
          <p:nvPr userDrawn="1"/>
        </p:nvSpPr>
        <p:spPr>
          <a:xfrm>
            <a:off x="6096000" y="3429000"/>
            <a:ext cx="5950084" cy="3429000"/>
          </a:xfrm>
          <a:custGeom>
            <a:avLst/>
            <a:gdLst>
              <a:gd name="connsiteX0" fmla="*/ 2521085 w 5950084"/>
              <a:gd name="connsiteY0" fmla="*/ 0 h 3429000"/>
              <a:gd name="connsiteX1" fmla="*/ 5950084 w 5950084"/>
              <a:gd name="connsiteY1" fmla="*/ 3429000 h 3429000"/>
              <a:gd name="connsiteX2" fmla="*/ 907915 w 5950084"/>
              <a:gd name="connsiteY2" fmla="*/ 3429000 h 3429000"/>
              <a:gd name="connsiteX3" fmla="*/ 0 w 5950084"/>
              <a:gd name="connsiteY3" fmla="*/ 2521085 h 3429000"/>
              <a:gd name="connsiteX4" fmla="*/ 2521085 w 5950084"/>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084" h="3429000">
                <a:moveTo>
                  <a:pt x="2521085" y="0"/>
                </a:moveTo>
                <a:lnTo>
                  <a:pt x="5950084" y="3429000"/>
                </a:lnTo>
                <a:lnTo>
                  <a:pt x="907915" y="3429000"/>
                </a:lnTo>
                <a:lnTo>
                  <a:pt x="0" y="2521085"/>
                </a:lnTo>
                <a:lnTo>
                  <a:pt x="2521085"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 name="任意多边形: 形状 14">
            <a:extLst>
              <a:ext uri="{FF2B5EF4-FFF2-40B4-BE49-F238E27FC236}">
                <a16:creationId xmlns:a16="http://schemas.microsoft.com/office/drawing/2014/main" id="{7D862189-334B-40B5-A36B-93562E772E54}"/>
              </a:ext>
            </a:extLst>
          </p:cNvPr>
          <p:cNvSpPr/>
          <p:nvPr userDrawn="1"/>
        </p:nvSpPr>
        <p:spPr>
          <a:xfrm>
            <a:off x="3574915" y="907915"/>
            <a:ext cx="5042170" cy="5042170"/>
          </a:xfrm>
          <a:custGeom>
            <a:avLst/>
            <a:gdLst>
              <a:gd name="connsiteX0" fmla="*/ 2521085 w 5042170"/>
              <a:gd name="connsiteY0" fmla="*/ 0 h 5042170"/>
              <a:gd name="connsiteX1" fmla="*/ 5042170 w 5042170"/>
              <a:gd name="connsiteY1" fmla="*/ 2521085 h 5042170"/>
              <a:gd name="connsiteX2" fmla="*/ 2521085 w 5042170"/>
              <a:gd name="connsiteY2" fmla="*/ 5042170 h 5042170"/>
              <a:gd name="connsiteX3" fmla="*/ 0 w 5042170"/>
              <a:gd name="connsiteY3" fmla="*/ 2521085 h 5042170"/>
              <a:gd name="connsiteX4" fmla="*/ 2521085 w 5042170"/>
              <a:gd name="connsiteY4" fmla="*/ 0 h 5042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2170" h="5042170">
                <a:moveTo>
                  <a:pt x="2521085" y="0"/>
                </a:moveTo>
                <a:lnTo>
                  <a:pt x="5042170" y="2521085"/>
                </a:lnTo>
                <a:lnTo>
                  <a:pt x="2521085" y="5042170"/>
                </a:lnTo>
                <a:lnTo>
                  <a:pt x="0" y="2521085"/>
                </a:lnTo>
                <a:lnTo>
                  <a:pt x="2521085"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任意多边形: 形状 12">
            <a:extLst>
              <a:ext uri="{FF2B5EF4-FFF2-40B4-BE49-F238E27FC236}">
                <a16:creationId xmlns:a16="http://schemas.microsoft.com/office/drawing/2014/main" id="{32F9FA65-F9E1-44DC-B64B-9BE7AF46D8A3}"/>
              </a:ext>
            </a:extLst>
          </p:cNvPr>
          <p:cNvSpPr/>
          <p:nvPr userDrawn="1"/>
        </p:nvSpPr>
        <p:spPr>
          <a:xfrm>
            <a:off x="145915" y="0"/>
            <a:ext cx="5950085" cy="3429000"/>
          </a:xfrm>
          <a:custGeom>
            <a:avLst/>
            <a:gdLst>
              <a:gd name="connsiteX0" fmla="*/ 0 w 5950085"/>
              <a:gd name="connsiteY0" fmla="*/ 0 h 3429000"/>
              <a:gd name="connsiteX1" fmla="*/ 5042170 w 5950085"/>
              <a:gd name="connsiteY1" fmla="*/ 0 h 3429000"/>
              <a:gd name="connsiteX2" fmla="*/ 5950085 w 5950085"/>
              <a:gd name="connsiteY2" fmla="*/ 907915 h 3429000"/>
              <a:gd name="connsiteX3" fmla="*/ 3429000 w 5950085"/>
              <a:gd name="connsiteY3" fmla="*/ 3429000 h 3429000"/>
              <a:gd name="connsiteX4" fmla="*/ 0 w 5950085"/>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085" h="3429000">
                <a:moveTo>
                  <a:pt x="0" y="0"/>
                </a:moveTo>
                <a:lnTo>
                  <a:pt x="5042170" y="0"/>
                </a:lnTo>
                <a:lnTo>
                  <a:pt x="5950085" y="907915"/>
                </a:lnTo>
                <a:lnTo>
                  <a:pt x="3429000" y="342900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11">
            <a:extLst>
              <a:ext uri="{FF2B5EF4-FFF2-40B4-BE49-F238E27FC236}">
                <a16:creationId xmlns:a16="http://schemas.microsoft.com/office/drawing/2014/main" id="{AD8017E2-6692-4C12-A09E-ADE9EE4DB10F}"/>
              </a:ext>
            </a:extLst>
          </p:cNvPr>
          <p:cNvSpPr/>
          <p:nvPr userDrawn="1"/>
        </p:nvSpPr>
        <p:spPr>
          <a:xfrm>
            <a:off x="6096000" y="0"/>
            <a:ext cx="5950085" cy="3429000"/>
          </a:xfrm>
          <a:custGeom>
            <a:avLst/>
            <a:gdLst>
              <a:gd name="connsiteX0" fmla="*/ 907916 w 5950085"/>
              <a:gd name="connsiteY0" fmla="*/ 0 h 3429000"/>
              <a:gd name="connsiteX1" fmla="*/ 5950085 w 5950085"/>
              <a:gd name="connsiteY1" fmla="*/ 0 h 3429000"/>
              <a:gd name="connsiteX2" fmla="*/ 2521085 w 5950085"/>
              <a:gd name="connsiteY2" fmla="*/ 3429000 h 3429000"/>
              <a:gd name="connsiteX3" fmla="*/ 0 w 5950085"/>
              <a:gd name="connsiteY3" fmla="*/ 907915 h 3429000"/>
              <a:gd name="connsiteX4" fmla="*/ 907916 w 5950085"/>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085" h="3429000">
                <a:moveTo>
                  <a:pt x="907916" y="0"/>
                </a:moveTo>
                <a:lnTo>
                  <a:pt x="5950085" y="0"/>
                </a:lnTo>
                <a:lnTo>
                  <a:pt x="2521085" y="3429000"/>
                </a:lnTo>
                <a:lnTo>
                  <a:pt x="0" y="907915"/>
                </a:lnTo>
                <a:lnTo>
                  <a:pt x="90791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 name="矩形 5">
            <a:extLst>
              <a:ext uri="{FF2B5EF4-FFF2-40B4-BE49-F238E27FC236}">
                <a16:creationId xmlns:a16="http://schemas.microsoft.com/office/drawing/2014/main" id="{A177C6D7-44B0-4779-868E-D67C5BAA742A}"/>
              </a:ext>
            </a:extLst>
          </p:cNvPr>
          <p:cNvSpPr/>
          <p:nvPr userDrawn="1"/>
        </p:nvSpPr>
        <p:spPr>
          <a:xfrm>
            <a:off x="6250806" y="535996"/>
            <a:ext cx="5786009" cy="5786009"/>
          </a:xfrm>
          <a:prstGeom prst="rect">
            <a:avLst/>
          </a:prstGeom>
          <a:solidFill>
            <a:schemeClr val="bg1"/>
          </a:solidFill>
          <a:ln>
            <a:noFill/>
          </a:ln>
          <a:effectLst>
            <a:outerShdw blurRad="1778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id="{9B969919-0308-439B-842D-1D1A71BECAF7}"/>
              </a:ext>
            </a:extLst>
          </p:cNvPr>
          <p:cNvSpPr/>
          <p:nvPr userDrawn="1"/>
        </p:nvSpPr>
        <p:spPr>
          <a:xfrm>
            <a:off x="152778" y="535996"/>
            <a:ext cx="5786009" cy="5786009"/>
          </a:xfrm>
          <a:prstGeom prst="rect">
            <a:avLst/>
          </a:prstGeom>
          <a:solidFill>
            <a:schemeClr val="bg1"/>
          </a:solidFill>
          <a:ln>
            <a:noFill/>
          </a:ln>
          <a:effectLst>
            <a:outerShdw blurRad="1778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图片占位符 2">
            <a:extLst>
              <a:ext uri="{FF2B5EF4-FFF2-40B4-BE49-F238E27FC236}">
                <a16:creationId xmlns:a16="http://schemas.microsoft.com/office/drawing/2014/main" id="{BC0B04DF-A742-48A6-8E62-334CC70CD32E}"/>
              </a:ext>
            </a:extLst>
          </p:cNvPr>
          <p:cNvSpPr>
            <a:spLocks noGrp="1"/>
          </p:cNvSpPr>
          <p:nvPr>
            <p:ph type="pic" sz="quarter" idx="10"/>
          </p:nvPr>
        </p:nvSpPr>
        <p:spPr>
          <a:xfrm>
            <a:off x="298887" y="682105"/>
            <a:ext cx="5493790" cy="5493790"/>
          </a:xfrm>
          <a:prstGeom prst="rect">
            <a:avLst/>
          </a:prstGeom>
        </p:spPr>
        <p:txBody>
          <a:bodyPr/>
          <a:lstStyle/>
          <a:p>
            <a:endParaRPr lang="zh-CN" altLang="en-US"/>
          </a:p>
        </p:txBody>
      </p:sp>
      <p:sp>
        <p:nvSpPr>
          <p:cNvPr id="5" name="图片占位符 2">
            <a:extLst>
              <a:ext uri="{FF2B5EF4-FFF2-40B4-BE49-F238E27FC236}">
                <a16:creationId xmlns:a16="http://schemas.microsoft.com/office/drawing/2014/main" id="{528AB526-D23D-4075-9840-DB49EF736C8C}"/>
              </a:ext>
            </a:extLst>
          </p:cNvPr>
          <p:cNvSpPr>
            <a:spLocks noGrp="1"/>
          </p:cNvSpPr>
          <p:nvPr>
            <p:ph type="pic" sz="quarter" idx="11"/>
          </p:nvPr>
        </p:nvSpPr>
        <p:spPr>
          <a:xfrm>
            <a:off x="6396915" y="682105"/>
            <a:ext cx="5493790" cy="5493790"/>
          </a:xfrm>
          <a:prstGeom prst="rect">
            <a:avLst/>
          </a:prstGeom>
        </p:spPr>
        <p:txBody>
          <a:bodyPr/>
          <a:lstStyle/>
          <a:p>
            <a:endParaRPr lang="zh-CN" altLang="en-US"/>
          </a:p>
        </p:txBody>
      </p:sp>
    </p:spTree>
    <p:extLst>
      <p:ext uri="{BB962C8B-B14F-4D97-AF65-F5344CB8AC3E}">
        <p14:creationId xmlns:p14="http://schemas.microsoft.com/office/powerpoint/2010/main" val="23282389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C4AF6426-E602-40EF-891E-66BC6B08D99F}"/>
              </a:ext>
            </a:extLst>
          </p:cNvPr>
          <p:cNvSpPr/>
          <p:nvPr userDrawn="1"/>
        </p:nvSpPr>
        <p:spPr>
          <a:xfrm>
            <a:off x="479426" y="853266"/>
            <a:ext cx="11233150" cy="56388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a16="http://schemas.microsoft.com/office/drawing/2014/main" id="{D8BAB8BB-DEEB-4372-A89F-73E388840D0E}"/>
              </a:ext>
            </a:extLst>
          </p:cNvPr>
          <p:cNvSpPr/>
          <p:nvPr userDrawn="1"/>
        </p:nvSpPr>
        <p:spPr>
          <a:xfrm>
            <a:off x="819807" y="1208789"/>
            <a:ext cx="10552386" cy="4927754"/>
          </a:xfrm>
          <a:prstGeom prst="rect">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占位符 10">
            <a:extLst>
              <a:ext uri="{FF2B5EF4-FFF2-40B4-BE49-F238E27FC236}">
                <a16:creationId xmlns:a16="http://schemas.microsoft.com/office/drawing/2014/main" id="{B859EA25-A5D8-41D8-BC73-3940175BD141}"/>
              </a:ext>
            </a:extLst>
          </p:cNvPr>
          <p:cNvSpPr>
            <a:spLocks noGrp="1"/>
          </p:cNvSpPr>
          <p:nvPr>
            <p:ph type="body" sz="quarter" idx="16"/>
          </p:nvPr>
        </p:nvSpPr>
        <p:spPr>
          <a:xfrm>
            <a:off x="6464091" y="1776176"/>
            <a:ext cx="4041775" cy="611187"/>
          </a:xfrm>
          <a:prstGeom prst="rect">
            <a:avLst/>
          </a:prstGeom>
        </p:spPr>
        <p:txBody>
          <a:bodyPr lIns="0">
            <a:normAutofit/>
          </a:bodyPr>
          <a:lstStyle>
            <a:lvl1pPr marL="0" indent="0">
              <a:buNone/>
              <a:defRPr sz="4000" b="1">
                <a:solidFill>
                  <a:schemeClr val="bg1"/>
                </a:solidFill>
                <a:latin typeface="+mj-ea"/>
                <a:ea typeface="+mj-ea"/>
              </a:defRPr>
            </a:lvl1pPr>
          </a:lstStyle>
          <a:p>
            <a:pPr lvl="0"/>
            <a:r>
              <a:rPr lang="zh-CN" altLang="en-US" dirty="0"/>
              <a:t>编辑母版文本样</a:t>
            </a:r>
          </a:p>
        </p:txBody>
      </p:sp>
      <p:sp>
        <p:nvSpPr>
          <p:cNvPr id="6" name="文本占位符 12">
            <a:extLst>
              <a:ext uri="{FF2B5EF4-FFF2-40B4-BE49-F238E27FC236}">
                <a16:creationId xmlns:a16="http://schemas.microsoft.com/office/drawing/2014/main" id="{07038751-9DB3-4391-AC2B-BC891359049F}"/>
              </a:ext>
            </a:extLst>
          </p:cNvPr>
          <p:cNvSpPr>
            <a:spLocks noGrp="1"/>
          </p:cNvSpPr>
          <p:nvPr>
            <p:ph type="body" sz="quarter" idx="17"/>
          </p:nvPr>
        </p:nvSpPr>
        <p:spPr>
          <a:xfrm>
            <a:off x="6477000" y="2517775"/>
            <a:ext cx="4527331" cy="768032"/>
          </a:xfrm>
          <a:prstGeom prst="rect">
            <a:avLst/>
          </a:prstGeom>
        </p:spPr>
        <p:txBody>
          <a:bodyPr lIns="0" tIns="0" rIns="0" bIns="0">
            <a:normAutofit/>
          </a:bodyPr>
          <a:lstStyle>
            <a:lvl1pPr marL="0" indent="0">
              <a:lnSpc>
                <a:spcPct val="120000"/>
              </a:lnSpc>
              <a:buNone/>
              <a:defRPr sz="1800">
                <a:solidFill>
                  <a:schemeClr val="bg1"/>
                </a:solidFill>
              </a:defRPr>
            </a:lvl1pPr>
          </a:lstStyle>
          <a:p>
            <a:pPr lvl="0"/>
            <a:r>
              <a:rPr lang="zh-CN" altLang="en-US" dirty="0"/>
              <a:t>编辑母版文本样式</a:t>
            </a:r>
          </a:p>
        </p:txBody>
      </p:sp>
      <p:sp>
        <p:nvSpPr>
          <p:cNvPr id="7" name="文本占位符 12">
            <a:extLst>
              <a:ext uri="{FF2B5EF4-FFF2-40B4-BE49-F238E27FC236}">
                <a16:creationId xmlns:a16="http://schemas.microsoft.com/office/drawing/2014/main" id="{60EBF07B-F858-4D42-8006-5751194008C7}"/>
              </a:ext>
            </a:extLst>
          </p:cNvPr>
          <p:cNvSpPr>
            <a:spLocks noGrp="1"/>
          </p:cNvSpPr>
          <p:nvPr>
            <p:ph type="body" sz="quarter" idx="18"/>
          </p:nvPr>
        </p:nvSpPr>
        <p:spPr>
          <a:xfrm>
            <a:off x="6477000" y="3356612"/>
            <a:ext cx="4527331" cy="2154412"/>
          </a:xfrm>
          <a:prstGeom prst="rect">
            <a:avLst/>
          </a:prstGeom>
        </p:spPr>
        <p:txBody>
          <a:bodyPr lIns="0" tIns="0" rIns="0" bIns="0">
            <a:normAutofit/>
          </a:bodyPr>
          <a:lstStyle>
            <a:lvl1pPr marL="0" indent="0">
              <a:lnSpc>
                <a:spcPct val="120000"/>
              </a:lnSpc>
              <a:buNone/>
              <a:defRPr sz="1800">
                <a:solidFill>
                  <a:schemeClr val="bg1"/>
                </a:solidFill>
              </a:defRPr>
            </a:lvl1pPr>
          </a:lstStyle>
          <a:p>
            <a:pPr lvl="0"/>
            <a:r>
              <a:rPr lang="zh-CN" altLang="en-US" dirty="0"/>
              <a:t>编辑母版文本样式</a:t>
            </a:r>
          </a:p>
        </p:txBody>
      </p:sp>
    </p:spTree>
    <p:extLst>
      <p:ext uri="{BB962C8B-B14F-4D97-AF65-F5344CB8AC3E}">
        <p14:creationId xmlns:p14="http://schemas.microsoft.com/office/powerpoint/2010/main" val="32363948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15" name="任意多边形: 形状 14">
            <a:extLst>
              <a:ext uri="{FF2B5EF4-FFF2-40B4-BE49-F238E27FC236}">
                <a16:creationId xmlns:a16="http://schemas.microsoft.com/office/drawing/2014/main" id="{3E20DA7A-FDFD-471B-8C17-37CF6ACEADA7}"/>
              </a:ext>
            </a:extLst>
          </p:cNvPr>
          <p:cNvSpPr/>
          <p:nvPr userDrawn="1"/>
        </p:nvSpPr>
        <p:spPr>
          <a:xfrm rot="18000000">
            <a:off x="6179899" y="3909240"/>
            <a:ext cx="6131606" cy="1174784"/>
          </a:xfrm>
          <a:custGeom>
            <a:avLst/>
            <a:gdLst>
              <a:gd name="connsiteX0" fmla="*/ 6031289 w 6131606"/>
              <a:gd name="connsiteY0" fmla="*/ 258975 h 1174784"/>
              <a:gd name="connsiteX1" fmla="*/ 6131606 w 6131606"/>
              <a:gd name="connsiteY1" fmla="*/ 587392 h 1174784"/>
              <a:gd name="connsiteX2" fmla="*/ 5544214 w 6131606"/>
              <a:gd name="connsiteY2" fmla="*/ 1174784 h 1174784"/>
              <a:gd name="connsiteX3" fmla="*/ 678262 w 6131606"/>
              <a:gd name="connsiteY3" fmla="*/ 1174784 h 1174784"/>
              <a:gd name="connsiteX4" fmla="*/ 0 w 6131606"/>
              <a:gd name="connsiteY4" fmla="*/ 0 h 1174784"/>
              <a:gd name="connsiteX5" fmla="*/ 5544214 w 6131606"/>
              <a:gd name="connsiteY5" fmla="*/ 0 h 1174784"/>
              <a:gd name="connsiteX6" fmla="*/ 6031289 w 6131606"/>
              <a:gd name="connsiteY6" fmla="*/ 258975 h 117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1606" h="1174784">
                <a:moveTo>
                  <a:pt x="6031289" y="258975"/>
                </a:moveTo>
                <a:cubicBezTo>
                  <a:pt x="6094624" y="352724"/>
                  <a:pt x="6131606" y="465739"/>
                  <a:pt x="6131606" y="587392"/>
                </a:cubicBezTo>
                <a:cubicBezTo>
                  <a:pt x="6131606" y="911800"/>
                  <a:pt x="5868622" y="1174784"/>
                  <a:pt x="5544214" y="1174784"/>
                </a:cubicBezTo>
                <a:lnTo>
                  <a:pt x="678262" y="1174784"/>
                </a:lnTo>
                <a:lnTo>
                  <a:pt x="0" y="0"/>
                </a:lnTo>
                <a:lnTo>
                  <a:pt x="5544214" y="0"/>
                </a:lnTo>
                <a:cubicBezTo>
                  <a:pt x="5746969" y="0"/>
                  <a:pt x="5925730" y="102728"/>
                  <a:pt x="6031289" y="258975"/>
                </a:cubicBezTo>
                <a:close/>
              </a:path>
            </a:pathLst>
          </a:cu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任意多边形: 形状 12">
            <a:extLst>
              <a:ext uri="{FF2B5EF4-FFF2-40B4-BE49-F238E27FC236}">
                <a16:creationId xmlns:a16="http://schemas.microsoft.com/office/drawing/2014/main" id="{1B5910DE-DEB1-4F80-9BD6-CCD5C38D1FE4}"/>
              </a:ext>
            </a:extLst>
          </p:cNvPr>
          <p:cNvSpPr/>
          <p:nvPr userDrawn="1"/>
        </p:nvSpPr>
        <p:spPr>
          <a:xfrm rot="18000000">
            <a:off x="4681398" y="1831124"/>
            <a:ext cx="6263587" cy="1174784"/>
          </a:xfrm>
          <a:custGeom>
            <a:avLst/>
            <a:gdLst>
              <a:gd name="connsiteX0" fmla="*/ 5585325 w 6263587"/>
              <a:gd name="connsiteY0" fmla="*/ 0 h 1174784"/>
              <a:gd name="connsiteX1" fmla="*/ 6263587 w 6263587"/>
              <a:gd name="connsiteY1" fmla="*/ 1174784 h 1174784"/>
              <a:gd name="connsiteX2" fmla="*/ 587392 w 6263587"/>
              <a:gd name="connsiteY2" fmla="*/ 1174784 h 1174784"/>
              <a:gd name="connsiteX3" fmla="*/ 0 w 6263587"/>
              <a:gd name="connsiteY3" fmla="*/ 587392 h 1174784"/>
              <a:gd name="connsiteX4" fmla="*/ 587392 w 6263587"/>
              <a:gd name="connsiteY4" fmla="*/ 0 h 1174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3587" h="1174784">
                <a:moveTo>
                  <a:pt x="5585325" y="0"/>
                </a:moveTo>
                <a:lnTo>
                  <a:pt x="6263587" y="1174784"/>
                </a:lnTo>
                <a:lnTo>
                  <a:pt x="587392" y="1174784"/>
                </a:lnTo>
                <a:cubicBezTo>
                  <a:pt x="262984" y="1174784"/>
                  <a:pt x="0" y="911800"/>
                  <a:pt x="0" y="587392"/>
                </a:cubicBezTo>
                <a:cubicBezTo>
                  <a:pt x="0" y="262984"/>
                  <a:pt x="262984" y="0"/>
                  <a:pt x="587392" y="0"/>
                </a:cubicBezTo>
                <a:close/>
              </a:path>
            </a:pathLst>
          </a:cu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10">
            <a:extLst>
              <a:ext uri="{FF2B5EF4-FFF2-40B4-BE49-F238E27FC236}">
                <a16:creationId xmlns:a16="http://schemas.microsoft.com/office/drawing/2014/main" id="{FF0D8306-E9E7-44FF-8D76-A24D9EEA7503}"/>
              </a:ext>
            </a:extLst>
          </p:cNvPr>
          <p:cNvSpPr>
            <a:spLocks noGrp="1"/>
          </p:cNvSpPr>
          <p:nvPr>
            <p:ph type="body" sz="quarter" idx="16"/>
          </p:nvPr>
        </p:nvSpPr>
        <p:spPr>
          <a:xfrm>
            <a:off x="479097" y="1919369"/>
            <a:ext cx="4252317" cy="611187"/>
          </a:xfrm>
          <a:prstGeom prst="rect">
            <a:avLst/>
          </a:prstGeom>
        </p:spPr>
        <p:txBody>
          <a:bodyPr lIns="0">
            <a:normAutofit/>
          </a:bodyPr>
          <a:lstStyle>
            <a:lvl1pPr marL="0" indent="0">
              <a:buNone/>
              <a:defRPr sz="4000" b="1">
                <a:solidFill>
                  <a:schemeClr val="tx1"/>
                </a:solidFill>
                <a:latin typeface="+mj-ea"/>
                <a:ea typeface="+mj-ea"/>
              </a:defRPr>
            </a:lvl1pPr>
          </a:lstStyle>
          <a:p>
            <a:pPr lvl="0"/>
            <a:r>
              <a:rPr lang="zh-CN" altLang="en-US" dirty="0"/>
              <a:t>编辑母版文本样</a:t>
            </a:r>
          </a:p>
        </p:txBody>
      </p:sp>
      <p:sp>
        <p:nvSpPr>
          <p:cNvPr id="6" name="文本占位符 12">
            <a:extLst>
              <a:ext uri="{FF2B5EF4-FFF2-40B4-BE49-F238E27FC236}">
                <a16:creationId xmlns:a16="http://schemas.microsoft.com/office/drawing/2014/main" id="{DEF57CFF-4899-41FE-B65D-61382BDF9337}"/>
              </a:ext>
            </a:extLst>
          </p:cNvPr>
          <p:cNvSpPr>
            <a:spLocks noGrp="1"/>
          </p:cNvSpPr>
          <p:nvPr>
            <p:ph type="body" sz="quarter" idx="17"/>
          </p:nvPr>
        </p:nvSpPr>
        <p:spPr>
          <a:xfrm>
            <a:off x="492006" y="2660968"/>
            <a:ext cx="4763166" cy="768032"/>
          </a:xfrm>
          <a:prstGeom prst="rect">
            <a:avLst/>
          </a:prstGeom>
        </p:spPr>
        <p:txBody>
          <a:bodyPr lIns="0" tIns="0" rIns="0" bIns="0">
            <a:normAutofit/>
          </a:bodyPr>
          <a:lstStyle>
            <a:lvl1pPr marL="0" indent="0">
              <a:lnSpc>
                <a:spcPct val="120000"/>
              </a:lnSpc>
              <a:buNone/>
              <a:defRPr sz="1800">
                <a:solidFill>
                  <a:schemeClr val="tx1"/>
                </a:solidFill>
              </a:defRPr>
            </a:lvl1pPr>
          </a:lstStyle>
          <a:p>
            <a:pPr lvl="0"/>
            <a:r>
              <a:rPr lang="zh-CN" altLang="en-US" dirty="0"/>
              <a:t>编辑母版文本样式</a:t>
            </a:r>
          </a:p>
        </p:txBody>
      </p:sp>
      <p:sp>
        <p:nvSpPr>
          <p:cNvPr id="7" name="文本占位符 12">
            <a:extLst>
              <a:ext uri="{FF2B5EF4-FFF2-40B4-BE49-F238E27FC236}">
                <a16:creationId xmlns:a16="http://schemas.microsoft.com/office/drawing/2014/main" id="{C36760CF-C2C5-4076-AA0C-FCBFEF38E144}"/>
              </a:ext>
            </a:extLst>
          </p:cNvPr>
          <p:cNvSpPr>
            <a:spLocks noGrp="1"/>
          </p:cNvSpPr>
          <p:nvPr>
            <p:ph type="body" sz="quarter" idx="18"/>
          </p:nvPr>
        </p:nvSpPr>
        <p:spPr>
          <a:xfrm>
            <a:off x="492006" y="3499804"/>
            <a:ext cx="4763166" cy="2443795"/>
          </a:xfrm>
          <a:prstGeom prst="rect">
            <a:avLst/>
          </a:prstGeom>
        </p:spPr>
        <p:txBody>
          <a:bodyPr lIns="0" tIns="0" rIns="0" bIns="0">
            <a:normAutofit/>
          </a:bodyPr>
          <a:lstStyle>
            <a:lvl1pPr marL="0" indent="0">
              <a:lnSpc>
                <a:spcPct val="120000"/>
              </a:lnSpc>
              <a:buNone/>
              <a:defRPr sz="1800">
                <a:solidFill>
                  <a:schemeClr val="tx1"/>
                </a:solidFill>
              </a:defRPr>
            </a:lvl1pPr>
          </a:lstStyle>
          <a:p>
            <a:pPr lvl="0"/>
            <a:r>
              <a:rPr lang="zh-CN" altLang="en-US" dirty="0"/>
              <a:t>编辑母版文本样式</a:t>
            </a:r>
          </a:p>
        </p:txBody>
      </p:sp>
      <p:sp>
        <p:nvSpPr>
          <p:cNvPr id="11" name="任意多边形: 形状 10">
            <a:extLst>
              <a:ext uri="{FF2B5EF4-FFF2-40B4-BE49-F238E27FC236}">
                <a16:creationId xmlns:a16="http://schemas.microsoft.com/office/drawing/2014/main" id="{C4E090D4-0744-4001-A25C-46A489764EF1}"/>
              </a:ext>
            </a:extLst>
          </p:cNvPr>
          <p:cNvSpPr/>
          <p:nvPr userDrawn="1"/>
        </p:nvSpPr>
        <p:spPr>
          <a:xfrm>
            <a:off x="0" y="493040"/>
            <a:ext cx="4149187" cy="1030220"/>
          </a:xfrm>
          <a:custGeom>
            <a:avLst/>
            <a:gdLst>
              <a:gd name="connsiteX0" fmla="*/ 0 w 4731414"/>
              <a:gd name="connsiteY0" fmla="*/ 0 h 1174784"/>
              <a:gd name="connsiteX1" fmla="*/ 4144022 w 4731414"/>
              <a:gd name="connsiteY1" fmla="*/ 0 h 1174784"/>
              <a:gd name="connsiteX2" fmla="*/ 4731414 w 4731414"/>
              <a:gd name="connsiteY2" fmla="*/ 587392 h 1174784"/>
              <a:gd name="connsiteX3" fmla="*/ 4144022 w 4731414"/>
              <a:gd name="connsiteY3" fmla="*/ 1174784 h 1174784"/>
              <a:gd name="connsiteX4" fmla="*/ 0 w 4731414"/>
              <a:gd name="connsiteY4" fmla="*/ 1174784 h 1174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414" h="1174784">
                <a:moveTo>
                  <a:pt x="0" y="0"/>
                </a:moveTo>
                <a:lnTo>
                  <a:pt x="4144022" y="0"/>
                </a:lnTo>
                <a:cubicBezTo>
                  <a:pt x="4468430" y="0"/>
                  <a:pt x="4731414" y="262984"/>
                  <a:pt x="4731414" y="587392"/>
                </a:cubicBezTo>
                <a:cubicBezTo>
                  <a:pt x="4731414" y="911800"/>
                  <a:pt x="4468430" y="1174784"/>
                  <a:pt x="4144022" y="1174784"/>
                </a:cubicBezTo>
                <a:lnTo>
                  <a:pt x="0" y="117478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 name="文本占位符 4">
            <a:extLst>
              <a:ext uri="{FF2B5EF4-FFF2-40B4-BE49-F238E27FC236}">
                <a16:creationId xmlns:a16="http://schemas.microsoft.com/office/drawing/2014/main" id="{D8886A08-D4FE-4FD0-BEE6-C7F84460D139}"/>
              </a:ext>
            </a:extLst>
          </p:cNvPr>
          <p:cNvSpPr>
            <a:spLocks noGrp="1"/>
          </p:cNvSpPr>
          <p:nvPr>
            <p:ph type="body" sz="quarter" idx="10"/>
          </p:nvPr>
        </p:nvSpPr>
        <p:spPr>
          <a:xfrm>
            <a:off x="479097" y="746540"/>
            <a:ext cx="3167993" cy="523220"/>
          </a:xfrm>
          <a:prstGeom prst="rect">
            <a:avLst/>
          </a:prstGeom>
        </p:spPr>
        <p:txBody>
          <a:bodyPr wrap="square">
            <a:spAutoFit/>
          </a:bodyPr>
          <a:lstStyle>
            <a:lvl1pPr marL="0" indent="0">
              <a:lnSpc>
                <a:spcPct val="100000"/>
              </a:lnSpc>
              <a:buNone/>
              <a:defRPr b="1">
                <a:solidFill>
                  <a:schemeClr val="bg1"/>
                </a:solidFill>
                <a:latin typeface="+mj-ea"/>
                <a:ea typeface="+mj-ea"/>
              </a:defRPr>
            </a:lvl1pPr>
          </a:lstStyle>
          <a:p>
            <a:pPr lvl="0"/>
            <a:r>
              <a:rPr lang="zh-CN" altLang="en-US" dirty="0"/>
              <a:t>编辑母版文本样式</a:t>
            </a:r>
          </a:p>
        </p:txBody>
      </p:sp>
    </p:spTree>
    <p:extLst>
      <p:ext uri="{BB962C8B-B14F-4D97-AF65-F5344CB8AC3E}">
        <p14:creationId xmlns:p14="http://schemas.microsoft.com/office/powerpoint/2010/main" val="166825525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人物版式一">
    <p:spTree>
      <p:nvGrpSpPr>
        <p:cNvPr id="1" name=""/>
        <p:cNvGrpSpPr/>
        <p:nvPr/>
      </p:nvGrpSpPr>
      <p:grpSpPr>
        <a:xfrm>
          <a:off x="0" y="0"/>
          <a:ext cx="0" cy="0"/>
          <a:chOff x="0" y="0"/>
          <a:chExt cx="0" cy="0"/>
        </a:xfrm>
      </p:grpSpPr>
      <p:sp>
        <p:nvSpPr>
          <p:cNvPr id="20" name="任意多边形: 形状 19">
            <a:extLst>
              <a:ext uri="{FF2B5EF4-FFF2-40B4-BE49-F238E27FC236}">
                <a16:creationId xmlns:a16="http://schemas.microsoft.com/office/drawing/2014/main" id="{25E96AA3-5D5A-4A98-B951-3C2B2581A078}"/>
              </a:ext>
            </a:extLst>
          </p:cNvPr>
          <p:cNvSpPr/>
          <p:nvPr userDrawn="1"/>
        </p:nvSpPr>
        <p:spPr>
          <a:xfrm>
            <a:off x="4650136" y="3429000"/>
            <a:ext cx="1142877" cy="3429000"/>
          </a:xfrm>
          <a:custGeom>
            <a:avLst/>
            <a:gdLst>
              <a:gd name="connsiteX0" fmla="*/ 655236 w 1142877"/>
              <a:gd name="connsiteY0" fmla="*/ 0 h 3429000"/>
              <a:gd name="connsiteX1" fmla="*/ 1142877 w 1142877"/>
              <a:gd name="connsiteY1" fmla="*/ 0 h 3429000"/>
              <a:gd name="connsiteX2" fmla="*/ 487641 w 1142877"/>
              <a:gd name="connsiteY2" fmla="*/ 3429000 h 3429000"/>
              <a:gd name="connsiteX3" fmla="*/ 0 w 1142877"/>
              <a:gd name="connsiteY3" fmla="*/ 3429000 h 3429000"/>
              <a:gd name="connsiteX4" fmla="*/ 655236 w 1142877"/>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877" h="3429000">
                <a:moveTo>
                  <a:pt x="655236" y="0"/>
                </a:moveTo>
                <a:lnTo>
                  <a:pt x="1142877" y="0"/>
                </a:lnTo>
                <a:lnTo>
                  <a:pt x="487641" y="3429000"/>
                </a:lnTo>
                <a:lnTo>
                  <a:pt x="0" y="3429000"/>
                </a:lnTo>
                <a:lnTo>
                  <a:pt x="65523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形状 22">
            <a:extLst>
              <a:ext uri="{FF2B5EF4-FFF2-40B4-BE49-F238E27FC236}">
                <a16:creationId xmlns:a16="http://schemas.microsoft.com/office/drawing/2014/main" id="{A80DF61E-C71D-44FB-9D9B-1C0452E0FB76}"/>
              </a:ext>
            </a:extLst>
          </p:cNvPr>
          <p:cNvSpPr/>
          <p:nvPr userDrawn="1"/>
        </p:nvSpPr>
        <p:spPr>
          <a:xfrm>
            <a:off x="941736" y="0"/>
            <a:ext cx="1142877" cy="3429000"/>
          </a:xfrm>
          <a:custGeom>
            <a:avLst/>
            <a:gdLst>
              <a:gd name="connsiteX0" fmla="*/ 655236 w 1142877"/>
              <a:gd name="connsiteY0" fmla="*/ 0 h 3429000"/>
              <a:gd name="connsiteX1" fmla="*/ 1142877 w 1142877"/>
              <a:gd name="connsiteY1" fmla="*/ 0 h 3429000"/>
              <a:gd name="connsiteX2" fmla="*/ 487641 w 1142877"/>
              <a:gd name="connsiteY2" fmla="*/ 3429000 h 3429000"/>
              <a:gd name="connsiteX3" fmla="*/ 0 w 1142877"/>
              <a:gd name="connsiteY3" fmla="*/ 3429000 h 3429000"/>
              <a:gd name="connsiteX4" fmla="*/ 655236 w 1142877"/>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877" h="3429000">
                <a:moveTo>
                  <a:pt x="655236" y="0"/>
                </a:moveTo>
                <a:lnTo>
                  <a:pt x="1142877" y="0"/>
                </a:lnTo>
                <a:lnTo>
                  <a:pt x="487641" y="3429000"/>
                </a:lnTo>
                <a:lnTo>
                  <a:pt x="0" y="3429000"/>
                </a:lnTo>
                <a:lnTo>
                  <a:pt x="65523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图片占位符 8">
            <a:extLst>
              <a:ext uri="{FF2B5EF4-FFF2-40B4-BE49-F238E27FC236}">
                <a16:creationId xmlns:a16="http://schemas.microsoft.com/office/drawing/2014/main" id="{0832FA64-DB5D-42A3-B2BE-FF8FBAD4FCED}"/>
              </a:ext>
            </a:extLst>
          </p:cNvPr>
          <p:cNvSpPr>
            <a:spLocks noGrp="1"/>
          </p:cNvSpPr>
          <p:nvPr>
            <p:ph type="pic" sz="quarter" idx="10"/>
          </p:nvPr>
        </p:nvSpPr>
        <p:spPr>
          <a:xfrm>
            <a:off x="479426" y="0"/>
            <a:ext cx="5779863" cy="6857998"/>
          </a:xfrm>
          <a:custGeom>
            <a:avLst/>
            <a:gdLst>
              <a:gd name="connsiteX0" fmla="*/ 1447347 w 5779863"/>
              <a:gd name="connsiteY0" fmla="*/ 0 h 6850062"/>
              <a:gd name="connsiteX1" fmla="*/ 5779863 w 5779863"/>
              <a:gd name="connsiteY1" fmla="*/ 0 h 6850062"/>
              <a:gd name="connsiteX2" fmla="*/ 5779863 w 5779863"/>
              <a:gd name="connsiteY2" fmla="*/ 45079 h 6850062"/>
              <a:gd name="connsiteX3" fmla="*/ 4342041 w 5779863"/>
              <a:gd name="connsiteY3" fmla="*/ 6850062 h 6850062"/>
              <a:gd name="connsiteX4" fmla="*/ 0 w 5779863"/>
              <a:gd name="connsiteY4" fmla="*/ 6850062 h 685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9863" h="6850062">
                <a:moveTo>
                  <a:pt x="1447347" y="0"/>
                </a:moveTo>
                <a:lnTo>
                  <a:pt x="5779863" y="0"/>
                </a:lnTo>
                <a:lnTo>
                  <a:pt x="5779863" y="45079"/>
                </a:lnTo>
                <a:lnTo>
                  <a:pt x="4342041" y="6850062"/>
                </a:lnTo>
                <a:lnTo>
                  <a:pt x="0" y="6850062"/>
                </a:ln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endParaRPr lang="zh-CN" altLang="en-US" dirty="0"/>
          </a:p>
        </p:txBody>
      </p:sp>
      <p:sp>
        <p:nvSpPr>
          <p:cNvPr id="10" name="矩形 9">
            <a:extLst>
              <a:ext uri="{FF2B5EF4-FFF2-40B4-BE49-F238E27FC236}">
                <a16:creationId xmlns:a16="http://schemas.microsoft.com/office/drawing/2014/main" id="{D42013E0-7D91-403F-865B-8DC03DDD3EDA}"/>
              </a:ext>
            </a:extLst>
          </p:cNvPr>
          <p:cNvSpPr/>
          <p:nvPr userDrawn="1"/>
        </p:nvSpPr>
        <p:spPr>
          <a:xfrm>
            <a:off x="6451182" y="1487486"/>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占位符 10">
            <a:extLst>
              <a:ext uri="{FF2B5EF4-FFF2-40B4-BE49-F238E27FC236}">
                <a16:creationId xmlns:a16="http://schemas.microsoft.com/office/drawing/2014/main" id="{3D561F54-ABCC-4982-B1D9-F2EEDE4B2B8E}"/>
              </a:ext>
            </a:extLst>
          </p:cNvPr>
          <p:cNvSpPr>
            <a:spLocks noGrp="1"/>
          </p:cNvSpPr>
          <p:nvPr>
            <p:ph type="body" sz="quarter" idx="16"/>
          </p:nvPr>
        </p:nvSpPr>
        <p:spPr>
          <a:xfrm>
            <a:off x="6464091" y="1776176"/>
            <a:ext cx="4041775" cy="611187"/>
          </a:xfrm>
          <a:prstGeom prst="rect">
            <a:avLst/>
          </a:prstGeom>
        </p:spPr>
        <p:txBody>
          <a:bodyPr lIns="0">
            <a:normAutofit/>
          </a:bodyPr>
          <a:lstStyle>
            <a:lvl1pPr marL="0" indent="0">
              <a:buNone/>
              <a:defRPr sz="4000" b="1">
                <a:latin typeface="+mj-ea"/>
                <a:ea typeface="+mj-ea"/>
              </a:defRPr>
            </a:lvl1pPr>
          </a:lstStyle>
          <a:p>
            <a:pPr lvl="0"/>
            <a:r>
              <a:rPr lang="zh-CN" altLang="en-US" dirty="0"/>
              <a:t>编辑母版文本样</a:t>
            </a:r>
          </a:p>
        </p:txBody>
      </p:sp>
      <p:sp>
        <p:nvSpPr>
          <p:cNvPr id="16" name="文本占位符 12">
            <a:extLst>
              <a:ext uri="{FF2B5EF4-FFF2-40B4-BE49-F238E27FC236}">
                <a16:creationId xmlns:a16="http://schemas.microsoft.com/office/drawing/2014/main" id="{DF266E2D-088B-4561-930E-DA82C1DDB1C3}"/>
              </a:ext>
            </a:extLst>
          </p:cNvPr>
          <p:cNvSpPr>
            <a:spLocks noGrp="1"/>
          </p:cNvSpPr>
          <p:nvPr>
            <p:ph type="body" sz="quarter" idx="17"/>
          </p:nvPr>
        </p:nvSpPr>
        <p:spPr>
          <a:xfrm>
            <a:off x="6477000" y="2517775"/>
            <a:ext cx="5235574" cy="76803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
        <p:nvSpPr>
          <p:cNvPr id="17" name="文本占位符 12">
            <a:extLst>
              <a:ext uri="{FF2B5EF4-FFF2-40B4-BE49-F238E27FC236}">
                <a16:creationId xmlns:a16="http://schemas.microsoft.com/office/drawing/2014/main" id="{01A6193D-EEA1-4924-9C4D-AB4E96256BA2}"/>
              </a:ext>
            </a:extLst>
          </p:cNvPr>
          <p:cNvSpPr>
            <a:spLocks noGrp="1"/>
          </p:cNvSpPr>
          <p:nvPr>
            <p:ph type="body" sz="quarter" idx="18"/>
          </p:nvPr>
        </p:nvSpPr>
        <p:spPr>
          <a:xfrm>
            <a:off x="6477000" y="3356612"/>
            <a:ext cx="5235574" cy="215441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Tree>
    <p:extLst>
      <p:ext uri="{BB962C8B-B14F-4D97-AF65-F5344CB8AC3E}">
        <p14:creationId xmlns:p14="http://schemas.microsoft.com/office/powerpoint/2010/main" val="18186031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录版式一">
    <p:spTree>
      <p:nvGrpSpPr>
        <p:cNvPr id="1" name=""/>
        <p:cNvGrpSpPr/>
        <p:nvPr/>
      </p:nvGrpSpPr>
      <p:grpSpPr>
        <a:xfrm>
          <a:off x="0" y="0"/>
          <a:ext cx="0" cy="0"/>
          <a:chOff x="0" y="0"/>
          <a:chExt cx="0" cy="0"/>
        </a:xfrm>
      </p:grpSpPr>
      <p:grpSp>
        <p:nvGrpSpPr>
          <p:cNvPr id="22" name="组合 21">
            <a:extLst>
              <a:ext uri="{FF2B5EF4-FFF2-40B4-BE49-F238E27FC236}">
                <a16:creationId xmlns:a16="http://schemas.microsoft.com/office/drawing/2014/main" id="{555A1726-056E-432F-8002-553DF42DFF0C}"/>
              </a:ext>
            </a:extLst>
          </p:cNvPr>
          <p:cNvGrpSpPr/>
          <p:nvPr userDrawn="1"/>
        </p:nvGrpSpPr>
        <p:grpSpPr>
          <a:xfrm>
            <a:off x="868959" y="-1195089"/>
            <a:ext cx="4332656" cy="9167193"/>
            <a:chOff x="868959" y="-1195089"/>
            <a:chExt cx="4332656" cy="9167193"/>
          </a:xfrm>
          <a:solidFill>
            <a:schemeClr val="bg1">
              <a:lumMod val="95000"/>
              <a:alpha val="90000"/>
            </a:schemeClr>
          </a:solidFill>
        </p:grpSpPr>
        <p:pic>
          <p:nvPicPr>
            <p:cNvPr id="41" name="图形 40">
              <a:extLst>
                <a:ext uri="{FF2B5EF4-FFF2-40B4-BE49-F238E27FC236}">
                  <a16:creationId xmlns:a16="http://schemas.microsoft.com/office/drawing/2014/main" id="{F3A64552-43BF-436A-9E05-BF724EC17B0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68959" y="-1195089"/>
              <a:ext cx="4332656" cy="1744825"/>
            </a:xfrm>
            <a:prstGeom prst="rect">
              <a:avLst/>
            </a:prstGeom>
          </p:spPr>
        </p:pic>
        <p:pic>
          <p:nvPicPr>
            <p:cNvPr id="50" name="图形 49">
              <a:extLst>
                <a:ext uri="{FF2B5EF4-FFF2-40B4-BE49-F238E27FC236}">
                  <a16:creationId xmlns:a16="http://schemas.microsoft.com/office/drawing/2014/main" id="{64745344-FE9B-4C8D-8A1F-96F7D97E3F9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68959" y="1279035"/>
              <a:ext cx="4332656" cy="1744825"/>
            </a:xfrm>
            <a:prstGeom prst="rect">
              <a:avLst/>
            </a:prstGeom>
          </p:spPr>
        </p:pic>
        <p:pic>
          <p:nvPicPr>
            <p:cNvPr id="54" name="图形 53">
              <a:extLst>
                <a:ext uri="{FF2B5EF4-FFF2-40B4-BE49-F238E27FC236}">
                  <a16:creationId xmlns:a16="http://schemas.microsoft.com/office/drawing/2014/main" id="{298F73FC-2608-4F4D-9D7B-BD45BB9287C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68959" y="3753157"/>
              <a:ext cx="4332656" cy="1744825"/>
            </a:xfrm>
            <a:prstGeom prst="rect">
              <a:avLst/>
            </a:prstGeom>
          </p:spPr>
        </p:pic>
        <p:pic>
          <p:nvPicPr>
            <p:cNvPr id="58" name="图形 57">
              <a:extLst>
                <a:ext uri="{FF2B5EF4-FFF2-40B4-BE49-F238E27FC236}">
                  <a16:creationId xmlns:a16="http://schemas.microsoft.com/office/drawing/2014/main" id="{E0B6461D-9357-4BCB-AD73-7A0CBD75AFF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68959" y="6227279"/>
              <a:ext cx="4332656" cy="1744825"/>
            </a:xfrm>
            <a:prstGeom prst="rect">
              <a:avLst/>
            </a:prstGeom>
          </p:spPr>
        </p:pic>
      </p:grpSp>
      <p:sp>
        <p:nvSpPr>
          <p:cNvPr id="125" name="矩形 124">
            <a:extLst>
              <a:ext uri="{FF2B5EF4-FFF2-40B4-BE49-F238E27FC236}">
                <a16:creationId xmlns:a16="http://schemas.microsoft.com/office/drawing/2014/main" id="{87FFD13F-5DF3-4CB4-A2CE-FDB818031859}"/>
              </a:ext>
            </a:extLst>
          </p:cNvPr>
          <p:cNvSpPr/>
          <p:nvPr userDrawn="1"/>
        </p:nvSpPr>
        <p:spPr>
          <a:xfrm>
            <a:off x="6048375" y="0"/>
            <a:ext cx="6143625" cy="6850063"/>
          </a:xfrm>
          <a:prstGeom prst="rect">
            <a:avLst/>
          </a:prstGeom>
          <a:solidFill>
            <a:schemeClr val="accent1"/>
          </a:solidFill>
          <a:ln>
            <a:noFill/>
          </a:ln>
          <a:effectLst>
            <a:outerShdw blurRad="190500" dist="38100" dir="10800000" algn="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a:extLst>
              <a:ext uri="{FF2B5EF4-FFF2-40B4-BE49-F238E27FC236}">
                <a16:creationId xmlns:a16="http://schemas.microsoft.com/office/drawing/2014/main" id="{9DAB1301-1D4D-4A1D-AE5C-4912980432E8}"/>
              </a:ext>
            </a:extLst>
          </p:cNvPr>
          <p:cNvGrpSpPr/>
          <p:nvPr userDrawn="1"/>
        </p:nvGrpSpPr>
        <p:grpSpPr>
          <a:xfrm>
            <a:off x="6571429" y="1827144"/>
            <a:ext cx="5097517" cy="3902313"/>
            <a:chOff x="6571429" y="1827144"/>
            <a:chExt cx="5097517" cy="3902313"/>
          </a:xfrm>
        </p:grpSpPr>
        <p:cxnSp>
          <p:nvCxnSpPr>
            <p:cNvPr id="19" name="直接连接符 18">
              <a:extLst>
                <a:ext uri="{FF2B5EF4-FFF2-40B4-BE49-F238E27FC236}">
                  <a16:creationId xmlns:a16="http://schemas.microsoft.com/office/drawing/2014/main" id="{C4D8DD90-98AA-499B-84D8-0C0246C8486E}"/>
                </a:ext>
              </a:extLst>
            </p:cNvPr>
            <p:cNvCxnSpPr/>
            <p:nvPr userDrawn="1"/>
          </p:nvCxnSpPr>
          <p:spPr>
            <a:xfrm>
              <a:off x="6571429" y="1827144"/>
              <a:ext cx="5097517"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直接连接符 136">
              <a:extLst>
                <a:ext uri="{FF2B5EF4-FFF2-40B4-BE49-F238E27FC236}">
                  <a16:creationId xmlns:a16="http://schemas.microsoft.com/office/drawing/2014/main" id="{1809DB07-84B6-4888-A401-76E7A6141A5F}"/>
                </a:ext>
              </a:extLst>
            </p:cNvPr>
            <p:cNvCxnSpPr/>
            <p:nvPr userDrawn="1"/>
          </p:nvCxnSpPr>
          <p:spPr>
            <a:xfrm>
              <a:off x="6571429" y="3027773"/>
              <a:ext cx="5097517"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直接连接符 137">
              <a:extLst>
                <a:ext uri="{FF2B5EF4-FFF2-40B4-BE49-F238E27FC236}">
                  <a16:creationId xmlns:a16="http://schemas.microsoft.com/office/drawing/2014/main" id="{108409D9-2E58-4B61-9B3C-B52AD2D73083}"/>
                </a:ext>
              </a:extLst>
            </p:cNvPr>
            <p:cNvCxnSpPr/>
            <p:nvPr userDrawn="1"/>
          </p:nvCxnSpPr>
          <p:spPr>
            <a:xfrm>
              <a:off x="6571429" y="4383732"/>
              <a:ext cx="5097517"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直接连接符 138">
              <a:extLst>
                <a:ext uri="{FF2B5EF4-FFF2-40B4-BE49-F238E27FC236}">
                  <a16:creationId xmlns:a16="http://schemas.microsoft.com/office/drawing/2014/main" id="{B6A5EAC4-B7ED-44BB-8D8B-4F24D19D9CC1}"/>
                </a:ext>
              </a:extLst>
            </p:cNvPr>
            <p:cNvCxnSpPr/>
            <p:nvPr userDrawn="1"/>
          </p:nvCxnSpPr>
          <p:spPr>
            <a:xfrm>
              <a:off x="6571429" y="5729457"/>
              <a:ext cx="5097517"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40" name="文本框 139">
            <a:extLst>
              <a:ext uri="{FF2B5EF4-FFF2-40B4-BE49-F238E27FC236}">
                <a16:creationId xmlns:a16="http://schemas.microsoft.com/office/drawing/2014/main" id="{D0DFB8A1-8A88-4568-BE0B-00205DC9A85F}"/>
              </a:ext>
            </a:extLst>
          </p:cNvPr>
          <p:cNvSpPr txBox="1"/>
          <p:nvPr userDrawn="1"/>
        </p:nvSpPr>
        <p:spPr>
          <a:xfrm>
            <a:off x="6444429" y="1174360"/>
            <a:ext cx="966952" cy="707886"/>
          </a:xfrm>
          <a:prstGeom prst="rect">
            <a:avLst/>
          </a:prstGeom>
          <a:noFill/>
        </p:spPr>
        <p:txBody>
          <a:bodyPr wrap="square" rtlCol="0">
            <a:spAutoFit/>
          </a:bodyPr>
          <a:lstStyle/>
          <a:p>
            <a:pPr algn="ctr"/>
            <a:r>
              <a:rPr lang="en-US" altLang="zh-CN" sz="4000" b="1" dirty="0">
                <a:solidFill>
                  <a:schemeClr val="bg1"/>
                </a:solidFill>
                <a:latin typeface="+mn-lt"/>
              </a:rPr>
              <a:t>01</a:t>
            </a:r>
            <a:endParaRPr lang="zh-CN" altLang="en-US" sz="4000" b="1" dirty="0">
              <a:solidFill>
                <a:schemeClr val="bg1"/>
              </a:solidFill>
              <a:latin typeface="+mn-lt"/>
            </a:endParaRPr>
          </a:p>
        </p:txBody>
      </p:sp>
      <p:sp>
        <p:nvSpPr>
          <p:cNvPr id="141" name="文本占位符 26">
            <a:extLst>
              <a:ext uri="{FF2B5EF4-FFF2-40B4-BE49-F238E27FC236}">
                <a16:creationId xmlns:a16="http://schemas.microsoft.com/office/drawing/2014/main" id="{90564B4A-A1F6-4871-9C52-12F6D628993D}"/>
              </a:ext>
            </a:extLst>
          </p:cNvPr>
          <p:cNvSpPr>
            <a:spLocks noGrp="1"/>
          </p:cNvSpPr>
          <p:nvPr userDrawn="1">
            <p:ph type="body" sz="quarter" idx="10"/>
          </p:nvPr>
        </p:nvSpPr>
        <p:spPr>
          <a:xfrm>
            <a:off x="7289106" y="1229462"/>
            <a:ext cx="4064235" cy="597682"/>
          </a:xfrm>
          <a:prstGeom prst="rect">
            <a:avLst/>
          </a:prstGeom>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42" name="文本框 141">
            <a:extLst>
              <a:ext uri="{FF2B5EF4-FFF2-40B4-BE49-F238E27FC236}">
                <a16:creationId xmlns:a16="http://schemas.microsoft.com/office/drawing/2014/main" id="{00152966-8682-475D-B917-0A38E7E3DEDF}"/>
              </a:ext>
            </a:extLst>
          </p:cNvPr>
          <p:cNvSpPr txBox="1"/>
          <p:nvPr userDrawn="1"/>
        </p:nvSpPr>
        <p:spPr>
          <a:xfrm>
            <a:off x="6444429" y="2374987"/>
            <a:ext cx="966952" cy="707886"/>
          </a:xfrm>
          <a:prstGeom prst="rect">
            <a:avLst/>
          </a:prstGeom>
          <a:noFill/>
        </p:spPr>
        <p:txBody>
          <a:bodyPr wrap="square" rtlCol="0">
            <a:spAutoFit/>
          </a:bodyPr>
          <a:lstStyle/>
          <a:p>
            <a:pPr algn="ctr"/>
            <a:r>
              <a:rPr lang="en-US" altLang="zh-CN" sz="4000" b="1" dirty="0">
                <a:solidFill>
                  <a:schemeClr val="bg1"/>
                </a:solidFill>
                <a:latin typeface="+mn-lt"/>
              </a:rPr>
              <a:t>02</a:t>
            </a:r>
            <a:endParaRPr lang="zh-CN" altLang="en-US" sz="4000" b="1" dirty="0">
              <a:solidFill>
                <a:schemeClr val="bg1"/>
              </a:solidFill>
              <a:latin typeface="+mn-lt"/>
            </a:endParaRPr>
          </a:p>
        </p:txBody>
      </p:sp>
      <p:sp>
        <p:nvSpPr>
          <p:cNvPr id="143" name="文本占位符 26">
            <a:extLst>
              <a:ext uri="{FF2B5EF4-FFF2-40B4-BE49-F238E27FC236}">
                <a16:creationId xmlns:a16="http://schemas.microsoft.com/office/drawing/2014/main" id="{57ACE1A3-6D38-46C6-BCF2-BD5DBA580280}"/>
              </a:ext>
            </a:extLst>
          </p:cNvPr>
          <p:cNvSpPr>
            <a:spLocks noGrp="1"/>
          </p:cNvSpPr>
          <p:nvPr userDrawn="1">
            <p:ph type="body" sz="quarter" idx="11"/>
          </p:nvPr>
        </p:nvSpPr>
        <p:spPr>
          <a:xfrm>
            <a:off x="7289106" y="2430089"/>
            <a:ext cx="4064235" cy="597682"/>
          </a:xfrm>
          <a:prstGeom prst="rect">
            <a:avLst/>
          </a:prstGeom>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44" name="文本框 143">
            <a:extLst>
              <a:ext uri="{FF2B5EF4-FFF2-40B4-BE49-F238E27FC236}">
                <a16:creationId xmlns:a16="http://schemas.microsoft.com/office/drawing/2014/main" id="{F1C63D26-8CBD-4108-9D20-A2B0B78463E5}"/>
              </a:ext>
            </a:extLst>
          </p:cNvPr>
          <p:cNvSpPr txBox="1"/>
          <p:nvPr userDrawn="1"/>
        </p:nvSpPr>
        <p:spPr>
          <a:xfrm>
            <a:off x="6444429" y="3721672"/>
            <a:ext cx="966952" cy="707886"/>
          </a:xfrm>
          <a:prstGeom prst="rect">
            <a:avLst/>
          </a:prstGeom>
          <a:noFill/>
        </p:spPr>
        <p:txBody>
          <a:bodyPr wrap="square" rtlCol="0">
            <a:spAutoFit/>
          </a:bodyPr>
          <a:lstStyle/>
          <a:p>
            <a:pPr algn="ctr"/>
            <a:r>
              <a:rPr lang="en-US" altLang="zh-CN" sz="4000" b="1" dirty="0">
                <a:solidFill>
                  <a:schemeClr val="bg1"/>
                </a:solidFill>
                <a:latin typeface="+mn-lt"/>
              </a:rPr>
              <a:t>03</a:t>
            </a:r>
            <a:endParaRPr lang="zh-CN" altLang="en-US" sz="4000" b="1" dirty="0">
              <a:solidFill>
                <a:schemeClr val="bg1"/>
              </a:solidFill>
              <a:latin typeface="+mn-lt"/>
            </a:endParaRPr>
          </a:p>
        </p:txBody>
      </p:sp>
      <p:sp>
        <p:nvSpPr>
          <p:cNvPr id="145" name="文本占位符 26">
            <a:extLst>
              <a:ext uri="{FF2B5EF4-FFF2-40B4-BE49-F238E27FC236}">
                <a16:creationId xmlns:a16="http://schemas.microsoft.com/office/drawing/2014/main" id="{E775CD97-CBD6-4810-81BD-3D0E8D9DDB2E}"/>
              </a:ext>
            </a:extLst>
          </p:cNvPr>
          <p:cNvSpPr>
            <a:spLocks noGrp="1"/>
          </p:cNvSpPr>
          <p:nvPr userDrawn="1">
            <p:ph type="body" sz="quarter" idx="12"/>
          </p:nvPr>
        </p:nvSpPr>
        <p:spPr>
          <a:xfrm>
            <a:off x="7289106" y="3776774"/>
            <a:ext cx="4064235" cy="597682"/>
          </a:xfrm>
          <a:prstGeom prst="rect">
            <a:avLst/>
          </a:prstGeom>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46" name="文本框 145">
            <a:extLst>
              <a:ext uri="{FF2B5EF4-FFF2-40B4-BE49-F238E27FC236}">
                <a16:creationId xmlns:a16="http://schemas.microsoft.com/office/drawing/2014/main" id="{BBFDAFD8-33C0-492B-ACBD-0914BBBFA47F}"/>
              </a:ext>
            </a:extLst>
          </p:cNvPr>
          <p:cNvSpPr txBox="1"/>
          <p:nvPr userDrawn="1"/>
        </p:nvSpPr>
        <p:spPr>
          <a:xfrm>
            <a:off x="6444429" y="5053551"/>
            <a:ext cx="966952" cy="707886"/>
          </a:xfrm>
          <a:prstGeom prst="rect">
            <a:avLst/>
          </a:prstGeom>
          <a:noFill/>
        </p:spPr>
        <p:txBody>
          <a:bodyPr wrap="square" rtlCol="0">
            <a:spAutoFit/>
          </a:bodyPr>
          <a:lstStyle/>
          <a:p>
            <a:pPr algn="ctr"/>
            <a:r>
              <a:rPr lang="en-US" altLang="zh-CN" sz="4000" b="1" dirty="0">
                <a:solidFill>
                  <a:schemeClr val="bg1"/>
                </a:solidFill>
                <a:latin typeface="+mn-lt"/>
              </a:rPr>
              <a:t>04</a:t>
            </a:r>
            <a:endParaRPr lang="zh-CN" altLang="en-US" sz="4000" b="1" dirty="0">
              <a:solidFill>
                <a:schemeClr val="bg1"/>
              </a:solidFill>
              <a:latin typeface="+mn-lt"/>
            </a:endParaRPr>
          </a:p>
        </p:txBody>
      </p:sp>
      <p:sp>
        <p:nvSpPr>
          <p:cNvPr id="147" name="文本占位符 26">
            <a:extLst>
              <a:ext uri="{FF2B5EF4-FFF2-40B4-BE49-F238E27FC236}">
                <a16:creationId xmlns:a16="http://schemas.microsoft.com/office/drawing/2014/main" id="{0CFFEF57-BA88-4C9D-81EC-0068F8E65888}"/>
              </a:ext>
            </a:extLst>
          </p:cNvPr>
          <p:cNvSpPr>
            <a:spLocks noGrp="1"/>
          </p:cNvSpPr>
          <p:nvPr userDrawn="1">
            <p:ph type="body" sz="quarter" idx="13"/>
          </p:nvPr>
        </p:nvSpPr>
        <p:spPr>
          <a:xfrm>
            <a:off x="7289106" y="5108653"/>
            <a:ext cx="4064235" cy="597682"/>
          </a:xfrm>
          <a:prstGeom prst="rect">
            <a:avLst/>
          </a:prstGeom>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grpSp>
        <p:nvGrpSpPr>
          <p:cNvPr id="17" name="组合 16">
            <a:extLst>
              <a:ext uri="{FF2B5EF4-FFF2-40B4-BE49-F238E27FC236}">
                <a16:creationId xmlns:a16="http://schemas.microsoft.com/office/drawing/2014/main" id="{7FF03E2C-C248-4AF5-9120-3951C0D8C126}"/>
              </a:ext>
            </a:extLst>
          </p:cNvPr>
          <p:cNvGrpSpPr/>
          <p:nvPr userDrawn="1"/>
        </p:nvGrpSpPr>
        <p:grpSpPr>
          <a:xfrm>
            <a:off x="881821" y="1290321"/>
            <a:ext cx="4306932" cy="1722252"/>
            <a:chOff x="1492250" y="8181976"/>
            <a:chExt cx="2632075" cy="1052513"/>
          </a:xfrm>
          <a:effectLst>
            <a:outerShdw blurRad="63500" algn="ctr" rotWithShape="0">
              <a:prstClr val="black">
                <a:alpha val="20000"/>
              </a:prstClr>
            </a:outerShdw>
          </a:effectLst>
        </p:grpSpPr>
        <p:sp>
          <p:nvSpPr>
            <p:cNvPr id="6" name="Freeform 5">
              <a:extLst>
                <a:ext uri="{FF2B5EF4-FFF2-40B4-BE49-F238E27FC236}">
                  <a16:creationId xmlns:a16="http://schemas.microsoft.com/office/drawing/2014/main" id="{B745CCDB-5F76-4EF0-8228-9B5E7EF299B0}"/>
                </a:ext>
              </a:extLst>
            </p:cNvPr>
            <p:cNvSpPr>
              <a:spLocks/>
            </p:cNvSpPr>
            <p:nvPr userDrawn="1"/>
          </p:nvSpPr>
          <p:spPr bwMode="auto">
            <a:xfrm>
              <a:off x="1492250" y="8204201"/>
              <a:ext cx="874713" cy="1030288"/>
            </a:xfrm>
            <a:custGeom>
              <a:avLst/>
              <a:gdLst>
                <a:gd name="T0" fmla="*/ 350 w 452"/>
                <a:gd name="T1" fmla="*/ 333 h 532"/>
                <a:gd name="T2" fmla="*/ 452 w 452"/>
                <a:gd name="T3" fmla="*/ 365 h 532"/>
                <a:gd name="T4" fmla="*/ 374 w 452"/>
                <a:gd name="T5" fmla="*/ 490 h 532"/>
                <a:gd name="T6" fmla="*/ 236 w 452"/>
                <a:gd name="T7" fmla="*/ 532 h 532"/>
                <a:gd name="T8" fmla="*/ 67 w 452"/>
                <a:gd name="T9" fmla="*/ 462 h 532"/>
                <a:gd name="T10" fmla="*/ 0 w 452"/>
                <a:gd name="T11" fmla="*/ 270 h 532"/>
                <a:gd name="T12" fmla="*/ 67 w 452"/>
                <a:gd name="T13" fmla="*/ 71 h 532"/>
                <a:gd name="T14" fmla="*/ 243 w 452"/>
                <a:gd name="T15" fmla="*/ 0 h 532"/>
                <a:gd name="T16" fmla="*/ 397 w 452"/>
                <a:gd name="T17" fmla="*/ 56 h 532"/>
                <a:gd name="T18" fmla="*/ 450 w 452"/>
                <a:gd name="T19" fmla="*/ 151 h 532"/>
                <a:gd name="T20" fmla="*/ 347 w 452"/>
                <a:gd name="T21" fmla="*/ 175 h 532"/>
                <a:gd name="T22" fmla="*/ 308 w 452"/>
                <a:gd name="T23" fmla="*/ 112 h 532"/>
                <a:gd name="T24" fmla="*/ 238 w 452"/>
                <a:gd name="T25" fmla="*/ 89 h 532"/>
                <a:gd name="T26" fmla="*/ 144 w 452"/>
                <a:gd name="T27" fmla="*/ 130 h 532"/>
                <a:gd name="T28" fmla="*/ 108 w 452"/>
                <a:gd name="T29" fmla="*/ 262 h 532"/>
                <a:gd name="T30" fmla="*/ 143 w 452"/>
                <a:gd name="T31" fmla="*/ 401 h 532"/>
                <a:gd name="T32" fmla="*/ 235 w 452"/>
                <a:gd name="T33" fmla="*/ 442 h 532"/>
                <a:gd name="T34" fmla="*/ 307 w 452"/>
                <a:gd name="T35" fmla="*/ 416 h 532"/>
                <a:gd name="T36" fmla="*/ 350 w 452"/>
                <a:gd name="T37" fmla="*/ 33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32">
                  <a:moveTo>
                    <a:pt x="350" y="333"/>
                  </a:moveTo>
                  <a:cubicBezTo>
                    <a:pt x="452" y="365"/>
                    <a:pt x="452" y="365"/>
                    <a:pt x="452" y="365"/>
                  </a:cubicBezTo>
                  <a:cubicBezTo>
                    <a:pt x="437" y="421"/>
                    <a:pt x="411" y="463"/>
                    <a:pt x="374" y="490"/>
                  </a:cubicBezTo>
                  <a:cubicBezTo>
                    <a:pt x="338" y="517"/>
                    <a:pt x="292" y="532"/>
                    <a:pt x="236" y="532"/>
                  </a:cubicBezTo>
                  <a:cubicBezTo>
                    <a:pt x="167" y="532"/>
                    <a:pt x="111" y="508"/>
                    <a:pt x="67" y="462"/>
                  </a:cubicBezTo>
                  <a:cubicBezTo>
                    <a:pt x="22" y="415"/>
                    <a:pt x="0" y="351"/>
                    <a:pt x="0" y="270"/>
                  </a:cubicBezTo>
                  <a:cubicBezTo>
                    <a:pt x="0" y="185"/>
                    <a:pt x="22" y="118"/>
                    <a:pt x="67" y="71"/>
                  </a:cubicBezTo>
                  <a:cubicBezTo>
                    <a:pt x="112" y="24"/>
                    <a:pt x="170" y="0"/>
                    <a:pt x="243" y="0"/>
                  </a:cubicBezTo>
                  <a:cubicBezTo>
                    <a:pt x="307" y="0"/>
                    <a:pt x="358" y="19"/>
                    <a:pt x="397" y="56"/>
                  </a:cubicBezTo>
                  <a:cubicBezTo>
                    <a:pt x="421" y="78"/>
                    <a:pt x="438" y="110"/>
                    <a:pt x="450" y="151"/>
                  </a:cubicBezTo>
                  <a:cubicBezTo>
                    <a:pt x="347" y="175"/>
                    <a:pt x="347" y="175"/>
                    <a:pt x="347" y="175"/>
                  </a:cubicBezTo>
                  <a:cubicBezTo>
                    <a:pt x="340" y="149"/>
                    <a:pt x="328" y="127"/>
                    <a:pt x="308" y="112"/>
                  </a:cubicBezTo>
                  <a:cubicBezTo>
                    <a:pt x="289" y="97"/>
                    <a:pt x="265" y="89"/>
                    <a:pt x="238" y="89"/>
                  </a:cubicBezTo>
                  <a:cubicBezTo>
                    <a:pt x="199" y="89"/>
                    <a:pt x="168" y="102"/>
                    <a:pt x="144" y="130"/>
                  </a:cubicBezTo>
                  <a:cubicBezTo>
                    <a:pt x="120" y="157"/>
                    <a:pt x="108" y="202"/>
                    <a:pt x="108" y="262"/>
                  </a:cubicBezTo>
                  <a:cubicBezTo>
                    <a:pt x="108" y="327"/>
                    <a:pt x="120" y="373"/>
                    <a:pt x="143" y="401"/>
                  </a:cubicBezTo>
                  <a:cubicBezTo>
                    <a:pt x="167" y="429"/>
                    <a:pt x="197" y="442"/>
                    <a:pt x="235" y="442"/>
                  </a:cubicBezTo>
                  <a:cubicBezTo>
                    <a:pt x="263" y="442"/>
                    <a:pt x="287" y="433"/>
                    <a:pt x="307" y="416"/>
                  </a:cubicBezTo>
                  <a:cubicBezTo>
                    <a:pt x="328" y="399"/>
                    <a:pt x="342" y="371"/>
                    <a:pt x="350" y="333"/>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a:extLst>
                <a:ext uri="{FF2B5EF4-FFF2-40B4-BE49-F238E27FC236}">
                  <a16:creationId xmlns:a16="http://schemas.microsoft.com/office/drawing/2014/main" id="{201F602D-EADC-4428-A64D-203E3D7CD62F}"/>
                </a:ext>
              </a:extLst>
            </p:cNvPr>
            <p:cNvSpPr>
              <a:spLocks noEditPoints="1"/>
            </p:cNvSpPr>
            <p:nvPr userDrawn="1"/>
          </p:nvSpPr>
          <p:spPr bwMode="auto">
            <a:xfrm>
              <a:off x="2508250" y="8194676"/>
              <a:ext cx="552450" cy="642938"/>
            </a:xfrm>
            <a:custGeom>
              <a:avLst/>
              <a:gdLst>
                <a:gd name="T0" fmla="*/ 0 w 348"/>
                <a:gd name="T1" fmla="*/ 405 h 405"/>
                <a:gd name="T2" fmla="*/ 0 w 348"/>
                <a:gd name="T3" fmla="*/ 0 h 405"/>
                <a:gd name="T4" fmla="*/ 348 w 348"/>
                <a:gd name="T5" fmla="*/ 0 h 405"/>
                <a:gd name="T6" fmla="*/ 348 w 348"/>
                <a:gd name="T7" fmla="*/ 405 h 405"/>
                <a:gd name="T8" fmla="*/ 284 w 348"/>
                <a:gd name="T9" fmla="*/ 405 h 405"/>
                <a:gd name="T10" fmla="*/ 284 w 348"/>
                <a:gd name="T11" fmla="*/ 376 h 405"/>
                <a:gd name="T12" fmla="*/ 63 w 348"/>
                <a:gd name="T13" fmla="*/ 376 h 405"/>
                <a:gd name="T14" fmla="*/ 63 w 348"/>
                <a:gd name="T15" fmla="*/ 405 h 405"/>
                <a:gd name="T16" fmla="*/ 0 w 348"/>
                <a:gd name="T17" fmla="*/ 405 h 405"/>
                <a:gd name="T18" fmla="*/ 0 w 348"/>
                <a:gd name="T19" fmla="*/ 405 h 405"/>
                <a:gd name="T20" fmla="*/ 0 w 348"/>
                <a:gd name="T21" fmla="*/ 405 h 405"/>
                <a:gd name="T22" fmla="*/ 285 w 348"/>
                <a:gd name="T23" fmla="*/ 59 h 405"/>
                <a:gd name="T24" fmla="*/ 63 w 348"/>
                <a:gd name="T25" fmla="*/ 59 h 405"/>
                <a:gd name="T26" fmla="*/ 63 w 348"/>
                <a:gd name="T27" fmla="*/ 108 h 405"/>
                <a:gd name="T28" fmla="*/ 285 w 348"/>
                <a:gd name="T29" fmla="*/ 108 h 405"/>
                <a:gd name="T30" fmla="*/ 285 w 348"/>
                <a:gd name="T31" fmla="*/ 59 h 405"/>
                <a:gd name="T32" fmla="*/ 285 w 348"/>
                <a:gd name="T33" fmla="*/ 59 h 405"/>
                <a:gd name="T34" fmla="*/ 285 w 348"/>
                <a:gd name="T35" fmla="*/ 59 h 405"/>
                <a:gd name="T36" fmla="*/ 63 w 348"/>
                <a:gd name="T37" fmla="*/ 211 h 405"/>
                <a:gd name="T38" fmla="*/ 285 w 348"/>
                <a:gd name="T39" fmla="*/ 211 h 405"/>
                <a:gd name="T40" fmla="*/ 285 w 348"/>
                <a:gd name="T41" fmla="*/ 164 h 405"/>
                <a:gd name="T42" fmla="*/ 63 w 348"/>
                <a:gd name="T43" fmla="*/ 164 h 405"/>
                <a:gd name="T44" fmla="*/ 63 w 348"/>
                <a:gd name="T45" fmla="*/ 211 h 405"/>
                <a:gd name="T46" fmla="*/ 63 w 348"/>
                <a:gd name="T47" fmla="*/ 211 h 405"/>
                <a:gd name="T48" fmla="*/ 63 w 348"/>
                <a:gd name="T49" fmla="*/ 211 h 405"/>
                <a:gd name="T50" fmla="*/ 63 w 348"/>
                <a:gd name="T51" fmla="*/ 318 h 405"/>
                <a:gd name="T52" fmla="*/ 285 w 348"/>
                <a:gd name="T53" fmla="*/ 318 h 405"/>
                <a:gd name="T54" fmla="*/ 285 w 348"/>
                <a:gd name="T55" fmla="*/ 267 h 405"/>
                <a:gd name="T56" fmla="*/ 63 w 348"/>
                <a:gd name="T57" fmla="*/ 267 h 405"/>
                <a:gd name="T58" fmla="*/ 63 w 348"/>
                <a:gd name="T59" fmla="*/ 318 h 405"/>
                <a:gd name="T60" fmla="*/ 63 w 348"/>
                <a:gd name="T61" fmla="*/ 318 h 405"/>
                <a:gd name="T62" fmla="*/ 63 w 348"/>
                <a:gd name="T63" fmla="*/ 31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8" h="405">
                  <a:moveTo>
                    <a:pt x="0" y="405"/>
                  </a:moveTo>
                  <a:lnTo>
                    <a:pt x="0" y="0"/>
                  </a:lnTo>
                  <a:lnTo>
                    <a:pt x="348" y="0"/>
                  </a:lnTo>
                  <a:lnTo>
                    <a:pt x="348" y="405"/>
                  </a:lnTo>
                  <a:lnTo>
                    <a:pt x="284" y="405"/>
                  </a:lnTo>
                  <a:lnTo>
                    <a:pt x="284" y="376"/>
                  </a:lnTo>
                  <a:lnTo>
                    <a:pt x="63" y="376"/>
                  </a:lnTo>
                  <a:lnTo>
                    <a:pt x="63" y="405"/>
                  </a:lnTo>
                  <a:lnTo>
                    <a:pt x="0" y="405"/>
                  </a:lnTo>
                  <a:lnTo>
                    <a:pt x="0" y="405"/>
                  </a:lnTo>
                  <a:lnTo>
                    <a:pt x="0" y="405"/>
                  </a:lnTo>
                  <a:close/>
                  <a:moveTo>
                    <a:pt x="285" y="59"/>
                  </a:moveTo>
                  <a:lnTo>
                    <a:pt x="63" y="59"/>
                  </a:lnTo>
                  <a:lnTo>
                    <a:pt x="63" y="108"/>
                  </a:lnTo>
                  <a:lnTo>
                    <a:pt x="285" y="108"/>
                  </a:lnTo>
                  <a:lnTo>
                    <a:pt x="285" y="59"/>
                  </a:lnTo>
                  <a:lnTo>
                    <a:pt x="285" y="59"/>
                  </a:lnTo>
                  <a:lnTo>
                    <a:pt x="285" y="59"/>
                  </a:lnTo>
                  <a:close/>
                  <a:moveTo>
                    <a:pt x="63" y="211"/>
                  </a:moveTo>
                  <a:lnTo>
                    <a:pt x="285" y="211"/>
                  </a:lnTo>
                  <a:lnTo>
                    <a:pt x="285" y="164"/>
                  </a:lnTo>
                  <a:lnTo>
                    <a:pt x="63" y="164"/>
                  </a:lnTo>
                  <a:lnTo>
                    <a:pt x="63" y="211"/>
                  </a:lnTo>
                  <a:lnTo>
                    <a:pt x="63" y="211"/>
                  </a:lnTo>
                  <a:lnTo>
                    <a:pt x="63" y="211"/>
                  </a:lnTo>
                  <a:close/>
                  <a:moveTo>
                    <a:pt x="63" y="318"/>
                  </a:moveTo>
                  <a:lnTo>
                    <a:pt x="285" y="318"/>
                  </a:lnTo>
                  <a:lnTo>
                    <a:pt x="285" y="267"/>
                  </a:lnTo>
                  <a:lnTo>
                    <a:pt x="63" y="267"/>
                  </a:lnTo>
                  <a:lnTo>
                    <a:pt x="63" y="318"/>
                  </a:lnTo>
                  <a:lnTo>
                    <a:pt x="63" y="318"/>
                  </a:lnTo>
                  <a:lnTo>
                    <a:pt x="63" y="3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id="{3ACAB8D2-4D0F-4DD8-A9FD-7BC48CEF63DB}"/>
                </a:ext>
              </a:extLst>
            </p:cNvPr>
            <p:cNvSpPr>
              <a:spLocks noEditPoints="1"/>
            </p:cNvSpPr>
            <p:nvPr userDrawn="1"/>
          </p:nvSpPr>
          <p:spPr bwMode="auto">
            <a:xfrm>
              <a:off x="3425825" y="8181976"/>
              <a:ext cx="698500" cy="658813"/>
            </a:xfrm>
            <a:custGeom>
              <a:avLst/>
              <a:gdLst>
                <a:gd name="T0" fmla="*/ 2 w 361"/>
                <a:gd name="T1" fmla="*/ 130 h 341"/>
                <a:gd name="T2" fmla="*/ 260 w 361"/>
                <a:gd name="T3" fmla="*/ 130 h 341"/>
                <a:gd name="T4" fmla="*/ 260 w 361"/>
                <a:gd name="T5" fmla="*/ 106 h 341"/>
                <a:gd name="T6" fmla="*/ 45 w 361"/>
                <a:gd name="T7" fmla="*/ 106 h 341"/>
                <a:gd name="T8" fmla="*/ 45 w 361"/>
                <a:gd name="T9" fmla="*/ 66 h 341"/>
                <a:gd name="T10" fmla="*/ 260 w 361"/>
                <a:gd name="T11" fmla="*/ 66 h 341"/>
                <a:gd name="T12" fmla="*/ 260 w 361"/>
                <a:gd name="T13" fmla="*/ 42 h 341"/>
                <a:gd name="T14" fmla="*/ 32 w 361"/>
                <a:gd name="T15" fmla="*/ 42 h 341"/>
                <a:gd name="T16" fmla="*/ 32 w 361"/>
                <a:gd name="T17" fmla="*/ 0 h 341"/>
                <a:gd name="T18" fmla="*/ 309 w 361"/>
                <a:gd name="T19" fmla="*/ 0 h 341"/>
                <a:gd name="T20" fmla="*/ 309 w 361"/>
                <a:gd name="T21" fmla="*/ 130 h 341"/>
                <a:gd name="T22" fmla="*/ 360 w 361"/>
                <a:gd name="T23" fmla="*/ 130 h 341"/>
                <a:gd name="T24" fmla="*/ 360 w 361"/>
                <a:gd name="T25" fmla="*/ 172 h 341"/>
                <a:gd name="T26" fmla="*/ 303 w 361"/>
                <a:gd name="T27" fmla="*/ 172 h 341"/>
                <a:gd name="T28" fmla="*/ 336 w 361"/>
                <a:gd name="T29" fmla="*/ 207 h 341"/>
                <a:gd name="T30" fmla="*/ 275 w 361"/>
                <a:gd name="T31" fmla="*/ 248 h 341"/>
                <a:gd name="T32" fmla="*/ 361 w 361"/>
                <a:gd name="T33" fmla="*/ 282 h 341"/>
                <a:gd name="T34" fmla="*/ 329 w 361"/>
                <a:gd name="T35" fmla="*/ 326 h 341"/>
                <a:gd name="T36" fmla="*/ 207 w 361"/>
                <a:gd name="T37" fmla="*/ 244 h 341"/>
                <a:gd name="T38" fmla="*/ 207 w 361"/>
                <a:gd name="T39" fmla="*/ 283 h 341"/>
                <a:gd name="T40" fmla="*/ 161 w 361"/>
                <a:gd name="T41" fmla="*/ 339 h 341"/>
                <a:gd name="T42" fmla="*/ 107 w 361"/>
                <a:gd name="T43" fmla="*/ 341 h 341"/>
                <a:gd name="T44" fmla="*/ 96 w 361"/>
                <a:gd name="T45" fmla="*/ 295 h 341"/>
                <a:gd name="T46" fmla="*/ 135 w 361"/>
                <a:gd name="T47" fmla="*/ 296 h 341"/>
                <a:gd name="T48" fmla="*/ 157 w 361"/>
                <a:gd name="T49" fmla="*/ 274 h 341"/>
                <a:gd name="T50" fmla="*/ 157 w 361"/>
                <a:gd name="T51" fmla="*/ 255 h 341"/>
                <a:gd name="T52" fmla="*/ 25 w 361"/>
                <a:gd name="T53" fmla="*/ 326 h 341"/>
                <a:gd name="T54" fmla="*/ 0 w 361"/>
                <a:gd name="T55" fmla="*/ 279 h 341"/>
                <a:gd name="T56" fmla="*/ 83 w 361"/>
                <a:gd name="T57" fmla="*/ 242 h 341"/>
                <a:gd name="T58" fmla="*/ 28 w 361"/>
                <a:gd name="T59" fmla="*/ 195 h 341"/>
                <a:gd name="T60" fmla="*/ 49 w 361"/>
                <a:gd name="T61" fmla="*/ 171 h 341"/>
                <a:gd name="T62" fmla="*/ 2 w 361"/>
                <a:gd name="T63" fmla="*/ 171 h 341"/>
                <a:gd name="T64" fmla="*/ 2 w 361"/>
                <a:gd name="T65" fmla="*/ 130 h 341"/>
                <a:gd name="T66" fmla="*/ 2 w 361"/>
                <a:gd name="T67" fmla="*/ 130 h 341"/>
                <a:gd name="T68" fmla="*/ 156 w 361"/>
                <a:gd name="T69" fmla="*/ 206 h 341"/>
                <a:gd name="T70" fmla="*/ 156 w 361"/>
                <a:gd name="T71" fmla="*/ 172 h 341"/>
                <a:gd name="T72" fmla="*/ 67 w 361"/>
                <a:gd name="T73" fmla="*/ 172 h 341"/>
                <a:gd name="T74" fmla="*/ 115 w 361"/>
                <a:gd name="T75" fmla="*/ 209 h 341"/>
                <a:gd name="T76" fmla="*/ 86 w 361"/>
                <a:gd name="T77" fmla="*/ 241 h 341"/>
                <a:gd name="T78" fmla="*/ 156 w 361"/>
                <a:gd name="T79" fmla="*/ 206 h 341"/>
                <a:gd name="T80" fmla="*/ 237 w 361"/>
                <a:gd name="T81" fmla="*/ 222 h 341"/>
                <a:gd name="T82" fmla="*/ 298 w 361"/>
                <a:gd name="T83" fmla="*/ 172 h 341"/>
                <a:gd name="T84" fmla="*/ 206 w 361"/>
                <a:gd name="T85" fmla="*/ 172 h 341"/>
                <a:gd name="T86" fmla="*/ 206 w 361"/>
                <a:gd name="T87" fmla="*/ 187 h 341"/>
                <a:gd name="T88" fmla="*/ 237 w 361"/>
                <a:gd name="T89" fmla="*/ 22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341">
                  <a:moveTo>
                    <a:pt x="2" y="130"/>
                  </a:moveTo>
                  <a:cubicBezTo>
                    <a:pt x="260" y="130"/>
                    <a:pt x="260" y="130"/>
                    <a:pt x="260" y="130"/>
                  </a:cubicBezTo>
                  <a:cubicBezTo>
                    <a:pt x="260" y="106"/>
                    <a:pt x="260" y="106"/>
                    <a:pt x="260" y="106"/>
                  </a:cubicBezTo>
                  <a:cubicBezTo>
                    <a:pt x="45" y="106"/>
                    <a:pt x="45" y="106"/>
                    <a:pt x="45" y="106"/>
                  </a:cubicBezTo>
                  <a:cubicBezTo>
                    <a:pt x="45" y="66"/>
                    <a:pt x="45" y="66"/>
                    <a:pt x="45" y="66"/>
                  </a:cubicBezTo>
                  <a:cubicBezTo>
                    <a:pt x="260" y="66"/>
                    <a:pt x="260" y="66"/>
                    <a:pt x="260" y="66"/>
                  </a:cubicBezTo>
                  <a:cubicBezTo>
                    <a:pt x="260" y="42"/>
                    <a:pt x="260" y="42"/>
                    <a:pt x="260" y="42"/>
                  </a:cubicBezTo>
                  <a:cubicBezTo>
                    <a:pt x="32" y="42"/>
                    <a:pt x="32" y="42"/>
                    <a:pt x="32" y="42"/>
                  </a:cubicBezTo>
                  <a:cubicBezTo>
                    <a:pt x="32" y="0"/>
                    <a:pt x="32" y="0"/>
                    <a:pt x="32" y="0"/>
                  </a:cubicBezTo>
                  <a:cubicBezTo>
                    <a:pt x="309" y="0"/>
                    <a:pt x="309" y="0"/>
                    <a:pt x="309" y="0"/>
                  </a:cubicBezTo>
                  <a:cubicBezTo>
                    <a:pt x="309" y="130"/>
                    <a:pt x="309" y="130"/>
                    <a:pt x="309" y="130"/>
                  </a:cubicBezTo>
                  <a:cubicBezTo>
                    <a:pt x="360" y="130"/>
                    <a:pt x="360" y="130"/>
                    <a:pt x="360" y="130"/>
                  </a:cubicBezTo>
                  <a:cubicBezTo>
                    <a:pt x="360" y="172"/>
                    <a:pt x="360" y="172"/>
                    <a:pt x="360" y="172"/>
                  </a:cubicBezTo>
                  <a:cubicBezTo>
                    <a:pt x="303" y="172"/>
                    <a:pt x="303" y="172"/>
                    <a:pt x="303" y="172"/>
                  </a:cubicBezTo>
                  <a:cubicBezTo>
                    <a:pt x="336" y="207"/>
                    <a:pt x="336" y="207"/>
                    <a:pt x="336" y="207"/>
                  </a:cubicBezTo>
                  <a:cubicBezTo>
                    <a:pt x="315" y="221"/>
                    <a:pt x="295" y="235"/>
                    <a:pt x="275" y="248"/>
                  </a:cubicBezTo>
                  <a:cubicBezTo>
                    <a:pt x="300" y="263"/>
                    <a:pt x="328" y="274"/>
                    <a:pt x="361" y="282"/>
                  </a:cubicBezTo>
                  <a:cubicBezTo>
                    <a:pt x="346" y="301"/>
                    <a:pt x="336" y="316"/>
                    <a:pt x="329" y="326"/>
                  </a:cubicBezTo>
                  <a:cubicBezTo>
                    <a:pt x="280" y="309"/>
                    <a:pt x="240" y="282"/>
                    <a:pt x="207" y="244"/>
                  </a:cubicBezTo>
                  <a:cubicBezTo>
                    <a:pt x="207" y="283"/>
                    <a:pt x="207" y="283"/>
                    <a:pt x="207" y="283"/>
                  </a:cubicBezTo>
                  <a:cubicBezTo>
                    <a:pt x="207" y="320"/>
                    <a:pt x="192" y="338"/>
                    <a:pt x="161" y="339"/>
                  </a:cubicBezTo>
                  <a:cubicBezTo>
                    <a:pt x="147" y="341"/>
                    <a:pt x="129" y="341"/>
                    <a:pt x="107" y="341"/>
                  </a:cubicBezTo>
                  <a:cubicBezTo>
                    <a:pt x="103" y="323"/>
                    <a:pt x="100" y="308"/>
                    <a:pt x="96" y="295"/>
                  </a:cubicBezTo>
                  <a:cubicBezTo>
                    <a:pt x="113" y="296"/>
                    <a:pt x="126" y="297"/>
                    <a:pt x="135" y="296"/>
                  </a:cubicBezTo>
                  <a:cubicBezTo>
                    <a:pt x="150" y="296"/>
                    <a:pt x="157" y="289"/>
                    <a:pt x="157" y="274"/>
                  </a:cubicBezTo>
                  <a:cubicBezTo>
                    <a:pt x="157" y="255"/>
                    <a:pt x="157" y="255"/>
                    <a:pt x="157" y="255"/>
                  </a:cubicBezTo>
                  <a:cubicBezTo>
                    <a:pt x="102" y="283"/>
                    <a:pt x="58" y="307"/>
                    <a:pt x="25" y="326"/>
                  </a:cubicBezTo>
                  <a:cubicBezTo>
                    <a:pt x="0" y="279"/>
                    <a:pt x="0" y="279"/>
                    <a:pt x="0" y="279"/>
                  </a:cubicBezTo>
                  <a:cubicBezTo>
                    <a:pt x="29" y="266"/>
                    <a:pt x="57" y="255"/>
                    <a:pt x="83" y="242"/>
                  </a:cubicBezTo>
                  <a:cubicBezTo>
                    <a:pt x="63" y="224"/>
                    <a:pt x="45" y="208"/>
                    <a:pt x="28" y="195"/>
                  </a:cubicBezTo>
                  <a:cubicBezTo>
                    <a:pt x="49" y="171"/>
                    <a:pt x="49" y="171"/>
                    <a:pt x="49" y="171"/>
                  </a:cubicBezTo>
                  <a:cubicBezTo>
                    <a:pt x="2" y="171"/>
                    <a:pt x="2" y="171"/>
                    <a:pt x="2" y="171"/>
                  </a:cubicBezTo>
                  <a:cubicBezTo>
                    <a:pt x="2" y="130"/>
                    <a:pt x="2" y="130"/>
                    <a:pt x="2" y="130"/>
                  </a:cubicBezTo>
                  <a:cubicBezTo>
                    <a:pt x="2" y="130"/>
                    <a:pt x="2" y="130"/>
                    <a:pt x="2" y="130"/>
                  </a:cubicBezTo>
                  <a:close/>
                  <a:moveTo>
                    <a:pt x="156" y="206"/>
                  </a:moveTo>
                  <a:cubicBezTo>
                    <a:pt x="156" y="172"/>
                    <a:pt x="156" y="172"/>
                    <a:pt x="156" y="172"/>
                  </a:cubicBezTo>
                  <a:cubicBezTo>
                    <a:pt x="67" y="172"/>
                    <a:pt x="67" y="172"/>
                    <a:pt x="67" y="172"/>
                  </a:cubicBezTo>
                  <a:cubicBezTo>
                    <a:pt x="82" y="183"/>
                    <a:pt x="98" y="195"/>
                    <a:pt x="115" y="209"/>
                  </a:cubicBezTo>
                  <a:cubicBezTo>
                    <a:pt x="86" y="241"/>
                    <a:pt x="86" y="241"/>
                    <a:pt x="86" y="241"/>
                  </a:cubicBezTo>
                  <a:cubicBezTo>
                    <a:pt x="110" y="230"/>
                    <a:pt x="134" y="218"/>
                    <a:pt x="156" y="206"/>
                  </a:cubicBezTo>
                  <a:close/>
                  <a:moveTo>
                    <a:pt x="237" y="222"/>
                  </a:moveTo>
                  <a:cubicBezTo>
                    <a:pt x="258" y="207"/>
                    <a:pt x="278" y="191"/>
                    <a:pt x="298" y="172"/>
                  </a:cubicBezTo>
                  <a:cubicBezTo>
                    <a:pt x="206" y="172"/>
                    <a:pt x="206" y="172"/>
                    <a:pt x="206" y="172"/>
                  </a:cubicBezTo>
                  <a:cubicBezTo>
                    <a:pt x="206" y="187"/>
                    <a:pt x="206" y="187"/>
                    <a:pt x="206" y="187"/>
                  </a:cubicBezTo>
                  <a:cubicBezTo>
                    <a:pt x="215" y="199"/>
                    <a:pt x="225" y="211"/>
                    <a:pt x="237" y="22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8">
              <a:extLst>
                <a:ext uri="{FF2B5EF4-FFF2-40B4-BE49-F238E27FC236}">
                  <a16:creationId xmlns:a16="http://schemas.microsoft.com/office/drawing/2014/main" id="{73E5D9DF-A186-458B-9F6A-6BFF2A73B9E5}"/>
                </a:ext>
              </a:extLst>
            </p:cNvPr>
            <p:cNvSpPr>
              <a:spLocks noEditPoints="1"/>
            </p:cNvSpPr>
            <p:nvPr userDrawn="1"/>
          </p:nvSpPr>
          <p:spPr bwMode="auto">
            <a:xfrm>
              <a:off x="2436813" y="8996363"/>
              <a:ext cx="227013" cy="238125"/>
            </a:xfrm>
            <a:custGeom>
              <a:avLst/>
              <a:gdLst>
                <a:gd name="T0" fmla="*/ 0 w 117"/>
                <a:gd name="T1" fmla="*/ 63 h 123"/>
                <a:gd name="T2" fmla="*/ 17 w 117"/>
                <a:gd name="T3" fmla="*/ 18 h 123"/>
                <a:gd name="T4" fmla="*/ 60 w 117"/>
                <a:gd name="T5" fmla="*/ 0 h 123"/>
                <a:gd name="T6" fmla="*/ 102 w 117"/>
                <a:gd name="T7" fmla="*/ 17 h 123"/>
                <a:gd name="T8" fmla="*/ 117 w 117"/>
                <a:gd name="T9" fmla="*/ 61 h 123"/>
                <a:gd name="T10" fmla="*/ 101 w 117"/>
                <a:gd name="T11" fmla="*/ 105 h 123"/>
                <a:gd name="T12" fmla="*/ 58 w 117"/>
                <a:gd name="T13" fmla="*/ 123 h 123"/>
                <a:gd name="T14" fmla="*/ 17 w 117"/>
                <a:gd name="T15" fmla="*/ 106 h 123"/>
                <a:gd name="T16" fmla="*/ 0 w 117"/>
                <a:gd name="T17" fmla="*/ 63 h 123"/>
                <a:gd name="T18" fmla="*/ 27 w 117"/>
                <a:gd name="T19" fmla="*/ 61 h 123"/>
                <a:gd name="T20" fmla="*/ 36 w 117"/>
                <a:gd name="T21" fmla="*/ 89 h 123"/>
                <a:gd name="T22" fmla="*/ 58 w 117"/>
                <a:gd name="T23" fmla="*/ 100 h 123"/>
                <a:gd name="T24" fmla="*/ 82 w 117"/>
                <a:gd name="T25" fmla="*/ 90 h 123"/>
                <a:gd name="T26" fmla="*/ 90 w 117"/>
                <a:gd name="T27" fmla="*/ 62 h 123"/>
                <a:gd name="T28" fmla="*/ 82 w 117"/>
                <a:gd name="T29" fmla="*/ 33 h 123"/>
                <a:gd name="T30" fmla="*/ 59 w 117"/>
                <a:gd name="T31" fmla="*/ 23 h 123"/>
                <a:gd name="T32" fmla="*/ 36 w 117"/>
                <a:gd name="T33" fmla="*/ 34 h 123"/>
                <a:gd name="T34" fmla="*/ 27 w 117"/>
                <a:gd name="T35"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23">
                  <a:moveTo>
                    <a:pt x="0" y="63"/>
                  </a:moveTo>
                  <a:cubicBezTo>
                    <a:pt x="0" y="45"/>
                    <a:pt x="6" y="29"/>
                    <a:pt x="17" y="18"/>
                  </a:cubicBezTo>
                  <a:cubicBezTo>
                    <a:pt x="28" y="6"/>
                    <a:pt x="42" y="0"/>
                    <a:pt x="60" y="0"/>
                  </a:cubicBezTo>
                  <a:cubicBezTo>
                    <a:pt x="77" y="0"/>
                    <a:pt x="91" y="6"/>
                    <a:pt x="102" y="17"/>
                  </a:cubicBezTo>
                  <a:cubicBezTo>
                    <a:pt x="112" y="28"/>
                    <a:pt x="117" y="43"/>
                    <a:pt x="117" y="61"/>
                  </a:cubicBezTo>
                  <a:cubicBezTo>
                    <a:pt x="117" y="79"/>
                    <a:pt x="111" y="94"/>
                    <a:pt x="101" y="105"/>
                  </a:cubicBezTo>
                  <a:cubicBezTo>
                    <a:pt x="90" y="117"/>
                    <a:pt x="76" y="123"/>
                    <a:pt x="58" y="123"/>
                  </a:cubicBezTo>
                  <a:cubicBezTo>
                    <a:pt x="41" y="123"/>
                    <a:pt x="28" y="117"/>
                    <a:pt x="17" y="106"/>
                  </a:cubicBezTo>
                  <a:cubicBezTo>
                    <a:pt x="5" y="94"/>
                    <a:pt x="0" y="80"/>
                    <a:pt x="0" y="63"/>
                  </a:cubicBezTo>
                  <a:close/>
                  <a:moveTo>
                    <a:pt x="27" y="61"/>
                  </a:moveTo>
                  <a:cubicBezTo>
                    <a:pt x="27" y="73"/>
                    <a:pt x="30" y="82"/>
                    <a:pt x="36" y="89"/>
                  </a:cubicBezTo>
                  <a:cubicBezTo>
                    <a:pt x="41" y="97"/>
                    <a:pt x="48" y="100"/>
                    <a:pt x="58" y="100"/>
                  </a:cubicBezTo>
                  <a:cubicBezTo>
                    <a:pt x="68" y="100"/>
                    <a:pt x="76" y="97"/>
                    <a:pt x="82" y="90"/>
                  </a:cubicBezTo>
                  <a:cubicBezTo>
                    <a:pt x="87" y="83"/>
                    <a:pt x="90" y="73"/>
                    <a:pt x="90" y="62"/>
                  </a:cubicBezTo>
                  <a:cubicBezTo>
                    <a:pt x="90" y="50"/>
                    <a:pt x="87" y="40"/>
                    <a:pt x="82" y="33"/>
                  </a:cubicBezTo>
                  <a:cubicBezTo>
                    <a:pt x="76" y="26"/>
                    <a:pt x="69" y="23"/>
                    <a:pt x="59" y="23"/>
                  </a:cubicBezTo>
                  <a:cubicBezTo>
                    <a:pt x="49" y="23"/>
                    <a:pt x="41" y="26"/>
                    <a:pt x="36" y="34"/>
                  </a:cubicBezTo>
                  <a:cubicBezTo>
                    <a:pt x="30" y="40"/>
                    <a:pt x="27" y="50"/>
                    <a:pt x="27" y="61"/>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9">
              <a:extLst>
                <a:ext uri="{FF2B5EF4-FFF2-40B4-BE49-F238E27FC236}">
                  <a16:creationId xmlns:a16="http://schemas.microsoft.com/office/drawing/2014/main" id="{B5B07CFD-CB28-4C90-AB31-6961568F0428}"/>
                </a:ext>
              </a:extLst>
            </p:cNvPr>
            <p:cNvSpPr>
              <a:spLocks/>
            </p:cNvSpPr>
            <p:nvPr userDrawn="1"/>
          </p:nvSpPr>
          <p:spPr bwMode="auto">
            <a:xfrm>
              <a:off x="2735263" y="8999538"/>
              <a:ext cx="206375" cy="228600"/>
            </a:xfrm>
            <a:custGeom>
              <a:avLst/>
              <a:gdLst>
                <a:gd name="T0" fmla="*/ 106 w 107"/>
                <a:gd name="T1" fmla="*/ 118 h 118"/>
                <a:gd name="T2" fmla="*/ 80 w 107"/>
                <a:gd name="T3" fmla="*/ 118 h 118"/>
                <a:gd name="T4" fmla="*/ 30 w 107"/>
                <a:gd name="T5" fmla="*/ 42 h 118"/>
                <a:gd name="T6" fmla="*/ 24 w 107"/>
                <a:gd name="T7" fmla="*/ 32 h 118"/>
                <a:gd name="T8" fmla="*/ 23 w 107"/>
                <a:gd name="T9" fmla="*/ 32 h 118"/>
                <a:gd name="T10" fmla="*/ 24 w 107"/>
                <a:gd name="T11" fmla="*/ 51 h 118"/>
                <a:gd name="T12" fmla="*/ 24 w 107"/>
                <a:gd name="T13" fmla="*/ 118 h 118"/>
                <a:gd name="T14" fmla="*/ 0 w 107"/>
                <a:gd name="T15" fmla="*/ 118 h 118"/>
                <a:gd name="T16" fmla="*/ 0 w 107"/>
                <a:gd name="T17" fmla="*/ 0 h 118"/>
                <a:gd name="T18" fmla="*/ 28 w 107"/>
                <a:gd name="T19" fmla="*/ 0 h 118"/>
                <a:gd name="T20" fmla="*/ 76 w 107"/>
                <a:gd name="T21" fmla="*/ 75 h 118"/>
                <a:gd name="T22" fmla="*/ 83 w 107"/>
                <a:gd name="T23" fmla="*/ 84 h 118"/>
                <a:gd name="T24" fmla="*/ 83 w 107"/>
                <a:gd name="T25" fmla="*/ 84 h 118"/>
                <a:gd name="T26" fmla="*/ 83 w 107"/>
                <a:gd name="T27" fmla="*/ 67 h 118"/>
                <a:gd name="T28" fmla="*/ 83 w 107"/>
                <a:gd name="T29" fmla="*/ 0 h 118"/>
                <a:gd name="T30" fmla="*/ 107 w 107"/>
                <a:gd name="T31" fmla="*/ 0 h 118"/>
                <a:gd name="T32" fmla="*/ 107 w 107"/>
                <a:gd name="T33" fmla="*/ 118 h 118"/>
                <a:gd name="T34" fmla="*/ 106 w 107"/>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8">
                  <a:moveTo>
                    <a:pt x="106" y="118"/>
                  </a:moveTo>
                  <a:cubicBezTo>
                    <a:pt x="80" y="118"/>
                    <a:pt x="80" y="118"/>
                    <a:pt x="80" y="118"/>
                  </a:cubicBezTo>
                  <a:cubicBezTo>
                    <a:pt x="30" y="42"/>
                    <a:pt x="30" y="42"/>
                    <a:pt x="30" y="42"/>
                  </a:cubicBezTo>
                  <a:cubicBezTo>
                    <a:pt x="27" y="38"/>
                    <a:pt x="25" y="35"/>
                    <a:pt x="24" y="32"/>
                  </a:cubicBezTo>
                  <a:cubicBezTo>
                    <a:pt x="23" y="32"/>
                    <a:pt x="23" y="32"/>
                    <a:pt x="23" y="32"/>
                  </a:cubicBezTo>
                  <a:cubicBezTo>
                    <a:pt x="24" y="37"/>
                    <a:pt x="24" y="43"/>
                    <a:pt x="24" y="51"/>
                  </a:cubicBezTo>
                  <a:cubicBezTo>
                    <a:pt x="24" y="118"/>
                    <a:pt x="24" y="118"/>
                    <a:pt x="24" y="118"/>
                  </a:cubicBezTo>
                  <a:cubicBezTo>
                    <a:pt x="0" y="118"/>
                    <a:pt x="0" y="118"/>
                    <a:pt x="0" y="118"/>
                  </a:cubicBezTo>
                  <a:cubicBezTo>
                    <a:pt x="0" y="0"/>
                    <a:pt x="0" y="0"/>
                    <a:pt x="0" y="0"/>
                  </a:cubicBezTo>
                  <a:cubicBezTo>
                    <a:pt x="28" y="0"/>
                    <a:pt x="28" y="0"/>
                    <a:pt x="28" y="0"/>
                  </a:cubicBezTo>
                  <a:cubicBezTo>
                    <a:pt x="76" y="75"/>
                    <a:pt x="76" y="75"/>
                    <a:pt x="76" y="75"/>
                  </a:cubicBezTo>
                  <a:cubicBezTo>
                    <a:pt x="79" y="79"/>
                    <a:pt x="81" y="83"/>
                    <a:pt x="83" y="84"/>
                  </a:cubicBezTo>
                  <a:cubicBezTo>
                    <a:pt x="83" y="84"/>
                    <a:pt x="83" y="84"/>
                    <a:pt x="83" y="84"/>
                  </a:cubicBezTo>
                  <a:cubicBezTo>
                    <a:pt x="83" y="81"/>
                    <a:pt x="83" y="76"/>
                    <a:pt x="83" y="67"/>
                  </a:cubicBezTo>
                  <a:cubicBezTo>
                    <a:pt x="83" y="0"/>
                    <a:pt x="83" y="0"/>
                    <a:pt x="83" y="0"/>
                  </a:cubicBezTo>
                  <a:cubicBezTo>
                    <a:pt x="107" y="0"/>
                    <a:pt x="107" y="0"/>
                    <a:pt x="107" y="0"/>
                  </a:cubicBezTo>
                  <a:cubicBezTo>
                    <a:pt x="107" y="118"/>
                    <a:pt x="107" y="118"/>
                    <a:pt x="107" y="118"/>
                  </a:cubicBezTo>
                  <a:cubicBezTo>
                    <a:pt x="106" y="118"/>
                    <a:pt x="106" y="118"/>
                    <a:pt x="106" y="118"/>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0">
              <a:extLst>
                <a:ext uri="{FF2B5EF4-FFF2-40B4-BE49-F238E27FC236}">
                  <a16:creationId xmlns:a16="http://schemas.microsoft.com/office/drawing/2014/main" id="{DA6F9E8D-1FB3-4918-B867-F60B8566374C}"/>
                </a:ext>
              </a:extLst>
            </p:cNvPr>
            <p:cNvSpPr>
              <a:spLocks/>
            </p:cNvSpPr>
            <p:nvPr userDrawn="1"/>
          </p:nvSpPr>
          <p:spPr bwMode="auto">
            <a:xfrm>
              <a:off x="3001963" y="8999538"/>
              <a:ext cx="179388" cy="228600"/>
            </a:xfrm>
            <a:custGeom>
              <a:avLst/>
              <a:gdLst>
                <a:gd name="T0" fmla="*/ 113 w 113"/>
                <a:gd name="T1" fmla="*/ 26 h 144"/>
                <a:gd name="T2" fmla="*/ 72 w 113"/>
                <a:gd name="T3" fmla="*/ 26 h 144"/>
                <a:gd name="T4" fmla="*/ 72 w 113"/>
                <a:gd name="T5" fmla="*/ 144 h 144"/>
                <a:gd name="T6" fmla="*/ 41 w 113"/>
                <a:gd name="T7" fmla="*/ 144 h 144"/>
                <a:gd name="T8" fmla="*/ 41 w 113"/>
                <a:gd name="T9" fmla="*/ 26 h 144"/>
                <a:gd name="T10" fmla="*/ 0 w 113"/>
                <a:gd name="T11" fmla="*/ 26 h 144"/>
                <a:gd name="T12" fmla="*/ 0 w 113"/>
                <a:gd name="T13" fmla="*/ 0 h 144"/>
                <a:gd name="T14" fmla="*/ 113 w 113"/>
                <a:gd name="T15" fmla="*/ 0 h 144"/>
                <a:gd name="T16" fmla="*/ 113 w 113"/>
                <a:gd name="T17" fmla="*/ 26 h 144"/>
                <a:gd name="T18" fmla="*/ 113 w 113"/>
                <a:gd name="T19" fmla="*/ 26 h 144"/>
                <a:gd name="T20" fmla="*/ 113 w 113"/>
                <a:gd name="T21"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4">
                  <a:moveTo>
                    <a:pt x="113" y="26"/>
                  </a:moveTo>
                  <a:lnTo>
                    <a:pt x="72" y="26"/>
                  </a:lnTo>
                  <a:lnTo>
                    <a:pt x="72" y="144"/>
                  </a:lnTo>
                  <a:lnTo>
                    <a:pt x="41" y="144"/>
                  </a:lnTo>
                  <a:lnTo>
                    <a:pt x="41" y="26"/>
                  </a:lnTo>
                  <a:lnTo>
                    <a:pt x="0" y="26"/>
                  </a:lnTo>
                  <a:lnTo>
                    <a:pt x="0" y="0"/>
                  </a:lnTo>
                  <a:lnTo>
                    <a:pt x="113" y="0"/>
                  </a:lnTo>
                  <a:lnTo>
                    <a:pt x="113" y="26"/>
                  </a:lnTo>
                  <a:lnTo>
                    <a:pt x="113" y="26"/>
                  </a:lnTo>
                  <a:lnTo>
                    <a:pt x="113" y="26"/>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1">
              <a:extLst>
                <a:ext uri="{FF2B5EF4-FFF2-40B4-BE49-F238E27FC236}">
                  <a16:creationId xmlns:a16="http://schemas.microsoft.com/office/drawing/2014/main" id="{C8450CF9-0D1A-4453-9CD7-90311A70314E}"/>
                </a:ext>
              </a:extLst>
            </p:cNvPr>
            <p:cNvSpPr>
              <a:spLocks/>
            </p:cNvSpPr>
            <p:nvPr userDrawn="1"/>
          </p:nvSpPr>
          <p:spPr bwMode="auto">
            <a:xfrm>
              <a:off x="3246438" y="8999538"/>
              <a:ext cx="136525" cy="228600"/>
            </a:xfrm>
            <a:custGeom>
              <a:avLst/>
              <a:gdLst>
                <a:gd name="T0" fmla="*/ 86 w 86"/>
                <a:gd name="T1" fmla="*/ 144 h 144"/>
                <a:gd name="T2" fmla="*/ 0 w 86"/>
                <a:gd name="T3" fmla="*/ 144 h 144"/>
                <a:gd name="T4" fmla="*/ 0 w 86"/>
                <a:gd name="T5" fmla="*/ 0 h 144"/>
                <a:gd name="T6" fmla="*/ 83 w 86"/>
                <a:gd name="T7" fmla="*/ 0 h 144"/>
                <a:gd name="T8" fmla="*/ 83 w 86"/>
                <a:gd name="T9" fmla="*/ 26 h 144"/>
                <a:gd name="T10" fmla="*/ 31 w 86"/>
                <a:gd name="T11" fmla="*/ 26 h 144"/>
                <a:gd name="T12" fmla="*/ 31 w 86"/>
                <a:gd name="T13" fmla="*/ 60 h 144"/>
                <a:gd name="T14" fmla="*/ 79 w 86"/>
                <a:gd name="T15" fmla="*/ 60 h 144"/>
                <a:gd name="T16" fmla="*/ 79 w 86"/>
                <a:gd name="T17" fmla="*/ 85 h 144"/>
                <a:gd name="T18" fmla="*/ 31 w 86"/>
                <a:gd name="T19" fmla="*/ 85 h 144"/>
                <a:gd name="T20" fmla="*/ 31 w 86"/>
                <a:gd name="T21" fmla="*/ 120 h 144"/>
                <a:gd name="T22" fmla="*/ 86 w 86"/>
                <a:gd name="T23" fmla="*/ 120 h 144"/>
                <a:gd name="T24" fmla="*/ 86 w 86"/>
                <a:gd name="T25" fmla="*/ 144 h 144"/>
                <a:gd name="T26" fmla="*/ 86 w 86"/>
                <a:gd name="T27" fmla="*/ 144 h 144"/>
                <a:gd name="T28" fmla="*/ 86 w 86"/>
                <a:gd name="T2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144">
                  <a:moveTo>
                    <a:pt x="86" y="144"/>
                  </a:moveTo>
                  <a:lnTo>
                    <a:pt x="0" y="144"/>
                  </a:lnTo>
                  <a:lnTo>
                    <a:pt x="0" y="0"/>
                  </a:lnTo>
                  <a:lnTo>
                    <a:pt x="83" y="0"/>
                  </a:lnTo>
                  <a:lnTo>
                    <a:pt x="83" y="26"/>
                  </a:lnTo>
                  <a:lnTo>
                    <a:pt x="31" y="26"/>
                  </a:lnTo>
                  <a:lnTo>
                    <a:pt x="31" y="60"/>
                  </a:lnTo>
                  <a:lnTo>
                    <a:pt x="79" y="60"/>
                  </a:lnTo>
                  <a:lnTo>
                    <a:pt x="79" y="85"/>
                  </a:lnTo>
                  <a:lnTo>
                    <a:pt x="31" y="85"/>
                  </a:lnTo>
                  <a:lnTo>
                    <a:pt x="31" y="120"/>
                  </a:lnTo>
                  <a:lnTo>
                    <a:pt x="86" y="120"/>
                  </a:lnTo>
                  <a:lnTo>
                    <a:pt x="86" y="144"/>
                  </a:lnTo>
                  <a:lnTo>
                    <a:pt x="86" y="144"/>
                  </a:lnTo>
                  <a:lnTo>
                    <a:pt x="86" y="144"/>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2">
              <a:extLst>
                <a:ext uri="{FF2B5EF4-FFF2-40B4-BE49-F238E27FC236}">
                  <a16:creationId xmlns:a16="http://schemas.microsoft.com/office/drawing/2014/main" id="{DA0E59A5-884F-4A67-A94A-2641694E5F10}"/>
                </a:ext>
              </a:extLst>
            </p:cNvPr>
            <p:cNvSpPr>
              <a:spLocks/>
            </p:cNvSpPr>
            <p:nvPr userDrawn="1"/>
          </p:nvSpPr>
          <p:spPr bwMode="auto">
            <a:xfrm>
              <a:off x="3457575" y="8999538"/>
              <a:ext cx="206375" cy="228600"/>
            </a:xfrm>
            <a:custGeom>
              <a:avLst/>
              <a:gdLst>
                <a:gd name="T0" fmla="*/ 107 w 107"/>
                <a:gd name="T1" fmla="*/ 118 h 118"/>
                <a:gd name="T2" fmla="*/ 81 w 107"/>
                <a:gd name="T3" fmla="*/ 118 h 118"/>
                <a:gd name="T4" fmla="*/ 30 w 107"/>
                <a:gd name="T5" fmla="*/ 42 h 118"/>
                <a:gd name="T6" fmla="*/ 25 w 107"/>
                <a:gd name="T7" fmla="*/ 32 h 118"/>
                <a:gd name="T8" fmla="*/ 24 w 107"/>
                <a:gd name="T9" fmla="*/ 32 h 118"/>
                <a:gd name="T10" fmla="*/ 25 w 107"/>
                <a:gd name="T11" fmla="*/ 51 h 118"/>
                <a:gd name="T12" fmla="*/ 25 w 107"/>
                <a:gd name="T13" fmla="*/ 118 h 118"/>
                <a:gd name="T14" fmla="*/ 0 w 107"/>
                <a:gd name="T15" fmla="*/ 118 h 118"/>
                <a:gd name="T16" fmla="*/ 0 w 107"/>
                <a:gd name="T17" fmla="*/ 0 h 118"/>
                <a:gd name="T18" fmla="*/ 28 w 107"/>
                <a:gd name="T19" fmla="*/ 0 h 118"/>
                <a:gd name="T20" fmla="*/ 77 w 107"/>
                <a:gd name="T21" fmla="*/ 75 h 118"/>
                <a:gd name="T22" fmla="*/ 83 w 107"/>
                <a:gd name="T23" fmla="*/ 84 h 118"/>
                <a:gd name="T24" fmla="*/ 84 w 107"/>
                <a:gd name="T25" fmla="*/ 84 h 118"/>
                <a:gd name="T26" fmla="*/ 83 w 107"/>
                <a:gd name="T27" fmla="*/ 67 h 118"/>
                <a:gd name="T28" fmla="*/ 83 w 107"/>
                <a:gd name="T29" fmla="*/ 0 h 118"/>
                <a:gd name="T30" fmla="*/ 107 w 107"/>
                <a:gd name="T31" fmla="*/ 0 h 118"/>
                <a:gd name="T32" fmla="*/ 107 w 107"/>
                <a:gd name="T33" fmla="*/ 118 h 118"/>
                <a:gd name="T34" fmla="*/ 107 w 107"/>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8">
                  <a:moveTo>
                    <a:pt x="107" y="118"/>
                  </a:moveTo>
                  <a:cubicBezTo>
                    <a:pt x="81" y="118"/>
                    <a:pt x="81" y="118"/>
                    <a:pt x="81" y="118"/>
                  </a:cubicBezTo>
                  <a:cubicBezTo>
                    <a:pt x="30" y="42"/>
                    <a:pt x="30" y="42"/>
                    <a:pt x="30" y="42"/>
                  </a:cubicBezTo>
                  <a:cubicBezTo>
                    <a:pt x="28" y="38"/>
                    <a:pt x="26" y="35"/>
                    <a:pt x="25" y="32"/>
                  </a:cubicBezTo>
                  <a:cubicBezTo>
                    <a:pt x="24" y="32"/>
                    <a:pt x="24" y="32"/>
                    <a:pt x="24" y="32"/>
                  </a:cubicBezTo>
                  <a:cubicBezTo>
                    <a:pt x="25" y="37"/>
                    <a:pt x="25" y="43"/>
                    <a:pt x="25" y="51"/>
                  </a:cubicBezTo>
                  <a:cubicBezTo>
                    <a:pt x="25" y="118"/>
                    <a:pt x="25" y="118"/>
                    <a:pt x="25" y="118"/>
                  </a:cubicBezTo>
                  <a:cubicBezTo>
                    <a:pt x="0" y="118"/>
                    <a:pt x="0" y="118"/>
                    <a:pt x="0" y="118"/>
                  </a:cubicBezTo>
                  <a:cubicBezTo>
                    <a:pt x="0" y="0"/>
                    <a:pt x="0" y="0"/>
                    <a:pt x="0" y="0"/>
                  </a:cubicBezTo>
                  <a:cubicBezTo>
                    <a:pt x="28" y="0"/>
                    <a:pt x="28" y="0"/>
                    <a:pt x="28" y="0"/>
                  </a:cubicBezTo>
                  <a:cubicBezTo>
                    <a:pt x="77" y="75"/>
                    <a:pt x="77" y="75"/>
                    <a:pt x="77" y="75"/>
                  </a:cubicBezTo>
                  <a:cubicBezTo>
                    <a:pt x="80" y="79"/>
                    <a:pt x="82" y="83"/>
                    <a:pt x="83" y="84"/>
                  </a:cubicBezTo>
                  <a:cubicBezTo>
                    <a:pt x="84" y="84"/>
                    <a:pt x="84" y="84"/>
                    <a:pt x="84" y="84"/>
                  </a:cubicBezTo>
                  <a:cubicBezTo>
                    <a:pt x="83" y="81"/>
                    <a:pt x="83" y="76"/>
                    <a:pt x="83" y="67"/>
                  </a:cubicBezTo>
                  <a:cubicBezTo>
                    <a:pt x="83" y="0"/>
                    <a:pt x="83" y="0"/>
                    <a:pt x="83" y="0"/>
                  </a:cubicBezTo>
                  <a:cubicBezTo>
                    <a:pt x="107" y="0"/>
                    <a:pt x="107" y="0"/>
                    <a:pt x="107" y="0"/>
                  </a:cubicBezTo>
                  <a:cubicBezTo>
                    <a:pt x="107" y="118"/>
                    <a:pt x="107" y="118"/>
                    <a:pt x="107" y="118"/>
                  </a:cubicBezTo>
                  <a:cubicBezTo>
                    <a:pt x="107" y="118"/>
                    <a:pt x="107" y="118"/>
                    <a:pt x="107" y="118"/>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3">
              <a:extLst>
                <a:ext uri="{FF2B5EF4-FFF2-40B4-BE49-F238E27FC236}">
                  <a16:creationId xmlns:a16="http://schemas.microsoft.com/office/drawing/2014/main" id="{EE262669-F508-49CF-9C36-076B2B423F1B}"/>
                </a:ext>
              </a:extLst>
            </p:cNvPr>
            <p:cNvSpPr>
              <a:spLocks/>
            </p:cNvSpPr>
            <p:nvPr userDrawn="1"/>
          </p:nvSpPr>
          <p:spPr bwMode="auto">
            <a:xfrm>
              <a:off x="3725863" y="8999538"/>
              <a:ext cx="179388" cy="228600"/>
            </a:xfrm>
            <a:custGeom>
              <a:avLst/>
              <a:gdLst>
                <a:gd name="T0" fmla="*/ 113 w 113"/>
                <a:gd name="T1" fmla="*/ 26 h 144"/>
                <a:gd name="T2" fmla="*/ 72 w 113"/>
                <a:gd name="T3" fmla="*/ 26 h 144"/>
                <a:gd name="T4" fmla="*/ 72 w 113"/>
                <a:gd name="T5" fmla="*/ 144 h 144"/>
                <a:gd name="T6" fmla="*/ 40 w 113"/>
                <a:gd name="T7" fmla="*/ 144 h 144"/>
                <a:gd name="T8" fmla="*/ 40 w 113"/>
                <a:gd name="T9" fmla="*/ 26 h 144"/>
                <a:gd name="T10" fmla="*/ 0 w 113"/>
                <a:gd name="T11" fmla="*/ 26 h 144"/>
                <a:gd name="T12" fmla="*/ 0 w 113"/>
                <a:gd name="T13" fmla="*/ 0 h 144"/>
                <a:gd name="T14" fmla="*/ 113 w 113"/>
                <a:gd name="T15" fmla="*/ 0 h 144"/>
                <a:gd name="T16" fmla="*/ 113 w 113"/>
                <a:gd name="T17" fmla="*/ 26 h 144"/>
                <a:gd name="T18" fmla="*/ 113 w 113"/>
                <a:gd name="T19" fmla="*/ 26 h 144"/>
                <a:gd name="T20" fmla="*/ 113 w 113"/>
                <a:gd name="T21"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4">
                  <a:moveTo>
                    <a:pt x="113" y="26"/>
                  </a:moveTo>
                  <a:lnTo>
                    <a:pt x="72" y="26"/>
                  </a:lnTo>
                  <a:lnTo>
                    <a:pt x="72" y="144"/>
                  </a:lnTo>
                  <a:lnTo>
                    <a:pt x="40" y="144"/>
                  </a:lnTo>
                  <a:lnTo>
                    <a:pt x="40" y="26"/>
                  </a:lnTo>
                  <a:lnTo>
                    <a:pt x="0" y="26"/>
                  </a:lnTo>
                  <a:lnTo>
                    <a:pt x="0" y="0"/>
                  </a:lnTo>
                  <a:lnTo>
                    <a:pt x="113" y="0"/>
                  </a:lnTo>
                  <a:lnTo>
                    <a:pt x="113" y="26"/>
                  </a:lnTo>
                  <a:lnTo>
                    <a:pt x="113" y="26"/>
                  </a:lnTo>
                  <a:lnTo>
                    <a:pt x="113" y="26"/>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
              <a:extLst>
                <a:ext uri="{FF2B5EF4-FFF2-40B4-BE49-F238E27FC236}">
                  <a16:creationId xmlns:a16="http://schemas.microsoft.com/office/drawing/2014/main" id="{222178C7-6E8D-46A9-8D4E-E2A3B9B039C6}"/>
                </a:ext>
              </a:extLst>
            </p:cNvPr>
            <p:cNvSpPr>
              <a:spLocks/>
            </p:cNvSpPr>
            <p:nvPr userDrawn="1"/>
          </p:nvSpPr>
          <p:spPr bwMode="auto">
            <a:xfrm>
              <a:off x="3956050" y="8994776"/>
              <a:ext cx="158750" cy="238125"/>
            </a:xfrm>
            <a:custGeom>
              <a:avLst/>
              <a:gdLst>
                <a:gd name="T0" fmla="*/ 1 w 82"/>
                <a:gd name="T1" fmla="*/ 92 h 123"/>
                <a:gd name="T2" fmla="*/ 34 w 82"/>
                <a:gd name="T3" fmla="*/ 103 h 123"/>
                <a:gd name="T4" fmla="*/ 50 w 82"/>
                <a:gd name="T5" fmla="*/ 100 h 123"/>
                <a:gd name="T6" fmla="*/ 54 w 82"/>
                <a:gd name="T7" fmla="*/ 90 h 123"/>
                <a:gd name="T8" fmla="*/ 50 w 82"/>
                <a:gd name="T9" fmla="*/ 81 h 123"/>
                <a:gd name="T10" fmla="*/ 28 w 82"/>
                <a:gd name="T11" fmla="*/ 70 h 123"/>
                <a:gd name="T12" fmla="*/ 0 w 82"/>
                <a:gd name="T13" fmla="*/ 35 h 123"/>
                <a:gd name="T14" fmla="*/ 13 w 82"/>
                <a:gd name="T15" fmla="*/ 9 h 123"/>
                <a:gd name="T16" fmla="*/ 46 w 82"/>
                <a:gd name="T17" fmla="*/ 0 h 123"/>
                <a:gd name="T18" fmla="*/ 76 w 82"/>
                <a:gd name="T19" fmla="*/ 5 h 123"/>
                <a:gd name="T20" fmla="*/ 76 w 82"/>
                <a:gd name="T21" fmla="*/ 28 h 123"/>
                <a:gd name="T22" fmla="*/ 48 w 82"/>
                <a:gd name="T23" fmla="*/ 20 h 123"/>
                <a:gd name="T24" fmla="*/ 33 w 82"/>
                <a:gd name="T25" fmla="*/ 24 h 123"/>
                <a:gd name="T26" fmla="*/ 27 w 82"/>
                <a:gd name="T27" fmla="*/ 33 h 123"/>
                <a:gd name="T28" fmla="*/ 31 w 82"/>
                <a:gd name="T29" fmla="*/ 41 h 123"/>
                <a:gd name="T30" fmla="*/ 50 w 82"/>
                <a:gd name="T31" fmla="*/ 52 h 123"/>
                <a:gd name="T32" fmla="*/ 75 w 82"/>
                <a:gd name="T33" fmla="*/ 68 h 123"/>
                <a:gd name="T34" fmla="*/ 82 w 82"/>
                <a:gd name="T35" fmla="*/ 88 h 123"/>
                <a:gd name="T36" fmla="*/ 69 w 82"/>
                <a:gd name="T37" fmla="*/ 114 h 123"/>
                <a:gd name="T38" fmla="*/ 35 w 82"/>
                <a:gd name="T39" fmla="*/ 123 h 123"/>
                <a:gd name="T40" fmla="*/ 1 w 82"/>
                <a:gd name="T41" fmla="*/ 116 h 123"/>
                <a:gd name="T42" fmla="*/ 1 w 82"/>
                <a:gd name="T43" fmla="*/ 92 h 123"/>
                <a:gd name="T44" fmla="*/ 1 w 82"/>
                <a:gd name="T45" fmla="*/ 9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 h="123">
                  <a:moveTo>
                    <a:pt x="1" y="92"/>
                  </a:moveTo>
                  <a:cubicBezTo>
                    <a:pt x="11" y="100"/>
                    <a:pt x="22" y="103"/>
                    <a:pt x="34" y="103"/>
                  </a:cubicBezTo>
                  <a:cubicBezTo>
                    <a:pt x="41" y="103"/>
                    <a:pt x="46" y="102"/>
                    <a:pt x="50" y="100"/>
                  </a:cubicBezTo>
                  <a:cubicBezTo>
                    <a:pt x="53" y="97"/>
                    <a:pt x="54" y="94"/>
                    <a:pt x="54" y="90"/>
                  </a:cubicBezTo>
                  <a:cubicBezTo>
                    <a:pt x="54" y="87"/>
                    <a:pt x="53" y="84"/>
                    <a:pt x="50" y="81"/>
                  </a:cubicBezTo>
                  <a:cubicBezTo>
                    <a:pt x="47" y="78"/>
                    <a:pt x="40" y="74"/>
                    <a:pt x="28" y="70"/>
                  </a:cubicBezTo>
                  <a:cubicBezTo>
                    <a:pt x="9" y="62"/>
                    <a:pt x="0" y="51"/>
                    <a:pt x="0" y="35"/>
                  </a:cubicBezTo>
                  <a:cubicBezTo>
                    <a:pt x="0" y="24"/>
                    <a:pt x="5" y="16"/>
                    <a:pt x="13" y="9"/>
                  </a:cubicBezTo>
                  <a:cubicBezTo>
                    <a:pt x="22" y="3"/>
                    <a:pt x="33" y="0"/>
                    <a:pt x="46" y="0"/>
                  </a:cubicBezTo>
                  <a:cubicBezTo>
                    <a:pt x="58" y="0"/>
                    <a:pt x="68" y="1"/>
                    <a:pt x="76" y="5"/>
                  </a:cubicBezTo>
                  <a:cubicBezTo>
                    <a:pt x="76" y="28"/>
                    <a:pt x="76" y="28"/>
                    <a:pt x="76" y="28"/>
                  </a:cubicBezTo>
                  <a:cubicBezTo>
                    <a:pt x="68" y="22"/>
                    <a:pt x="59" y="20"/>
                    <a:pt x="48" y="20"/>
                  </a:cubicBezTo>
                  <a:cubicBezTo>
                    <a:pt x="41" y="20"/>
                    <a:pt x="37" y="21"/>
                    <a:pt x="33" y="24"/>
                  </a:cubicBezTo>
                  <a:cubicBezTo>
                    <a:pt x="29" y="26"/>
                    <a:pt x="27" y="29"/>
                    <a:pt x="27" y="33"/>
                  </a:cubicBezTo>
                  <a:cubicBezTo>
                    <a:pt x="27" y="36"/>
                    <a:pt x="29" y="39"/>
                    <a:pt x="31" y="41"/>
                  </a:cubicBezTo>
                  <a:cubicBezTo>
                    <a:pt x="33" y="44"/>
                    <a:pt x="40" y="48"/>
                    <a:pt x="50" y="52"/>
                  </a:cubicBezTo>
                  <a:cubicBezTo>
                    <a:pt x="62" y="57"/>
                    <a:pt x="70" y="62"/>
                    <a:pt x="75" y="68"/>
                  </a:cubicBezTo>
                  <a:cubicBezTo>
                    <a:pt x="79" y="73"/>
                    <a:pt x="82" y="80"/>
                    <a:pt x="82" y="88"/>
                  </a:cubicBezTo>
                  <a:cubicBezTo>
                    <a:pt x="82" y="99"/>
                    <a:pt x="77" y="108"/>
                    <a:pt x="69" y="114"/>
                  </a:cubicBezTo>
                  <a:cubicBezTo>
                    <a:pt x="61" y="120"/>
                    <a:pt x="50" y="123"/>
                    <a:pt x="35" y="123"/>
                  </a:cubicBezTo>
                  <a:cubicBezTo>
                    <a:pt x="21" y="123"/>
                    <a:pt x="10" y="121"/>
                    <a:pt x="1" y="116"/>
                  </a:cubicBezTo>
                  <a:cubicBezTo>
                    <a:pt x="1" y="92"/>
                    <a:pt x="1" y="92"/>
                    <a:pt x="1" y="92"/>
                  </a:cubicBezTo>
                  <a:cubicBezTo>
                    <a:pt x="1" y="92"/>
                    <a:pt x="1" y="92"/>
                    <a:pt x="1" y="92"/>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62440588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人物版式二">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7D57E4DA-0FD9-4A7D-BB57-F684879CE025}"/>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占位符 4">
            <a:extLst>
              <a:ext uri="{FF2B5EF4-FFF2-40B4-BE49-F238E27FC236}">
                <a16:creationId xmlns:a16="http://schemas.microsoft.com/office/drawing/2014/main" id="{039905C8-7A1E-42F5-830E-033510F2BB2C}"/>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7" name="图片 6">
            <a:extLst>
              <a:ext uri="{FF2B5EF4-FFF2-40B4-BE49-F238E27FC236}">
                <a16:creationId xmlns:a16="http://schemas.microsoft.com/office/drawing/2014/main" id="{2E7FC36D-9FC5-4C43-8850-F91E070C7A7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8" name="图片占位符 16">
            <a:extLst>
              <a:ext uri="{FF2B5EF4-FFF2-40B4-BE49-F238E27FC236}">
                <a16:creationId xmlns:a16="http://schemas.microsoft.com/office/drawing/2014/main" id="{9267AE6F-DCF4-473E-86B6-D6655F578153}"/>
              </a:ext>
            </a:extLst>
          </p:cNvPr>
          <p:cNvSpPr>
            <a:spLocks noGrp="1"/>
          </p:cNvSpPr>
          <p:nvPr>
            <p:ph type="pic" sz="quarter" idx="14"/>
          </p:nvPr>
        </p:nvSpPr>
        <p:spPr>
          <a:xfrm>
            <a:off x="1232305" y="1533973"/>
            <a:ext cx="3434900" cy="4253089"/>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endParaRPr lang="zh-CN" altLang="en-US" dirty="0"/>
          </a:p>
        </p:txBody>
      </p:sp>
      <p:sp>
        <p:nvSpPr>
          <p:cNvPr id="10" name="矩形 9">
            <a:extLst>
              <a:ext uri="{FF2B5EF4-FFF2-40B4-BE49-F238E27FC236}">
                <a16:creationId xmlns:a16="http://schemas.microsoft.com/office/drawing/2014/main" id="{A840DE68-2CC2-4589-A2C6-A48FF36D2658}"/>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11" name="矩形 10">
            <a:extLst>
              <a:ext uri="{FF2B5EF4-FFF2-40B4-BE49-F238E27FC236}">
                <a16:creationId xmlns:a16="http://schemas.microsoft.com/office/drawing/2014/main" id="{187B9A81-9CD0-4988-B0D3-5786DEF38390}"/>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D776886A-5A83-4BFE-9CED-8150F42EBC16}"/>
              </a:ext>
            </a:extLst>
          </p:cNvPr>
          <p:cNvSpPr/>
          <p:nvPr userDrawn="1"/>
        </p:nvSpPr>
        <p:spPr>
          <a:xfrm>
            <a:off x="6083091" y="1528357"/>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占位符 10">
            <a:extLst>
              <a:ext uri="{FF2B5EF4-FFF2-40B4-BE49-F238E27FC236}">
                <a16:creationId xmlns:a16="http://schemas.microsoft.com/office/drawing/2014/main" id="{8C0E3B19-A3C8-4B0A-B596-521C99AD8003}"/>
              </a:ext>
            </a:extLst>
          </p:cNvPr>
          <p:cNvSpPr>
            <a:spLocks noGrp="1"/>
          </p:cNvSpPr>
          <p:nvPr>
            <p:ph type="body" sz="quarter" idx="16"/>
          </p:nvPr>
        </p:nvSpPr>
        <p:spPr>
          <a:xfrm>
            <a:off x="6096000" y="1817047"/>
            <a:ext cx="4041775" cy="611187"/>
          </a:xfrm>
          <a:prstGeom prst="rect">
            <a:avLst/>
          </a:prstGeom>
        </p:spPr>
        <p:txBody>
          <a:bodyPr lIns="0">
            <a:normAutofit/>
          </a:bodyPr>
          <a:lstStyle>
            <a:lvl1pPr marL="0" indent="0">
              <a:buNone/>
              <a:defRPr sz="4000" b="1">
                <a:latin typeface="+mj-ea"/>
                <a:ea typeface="+mj-ea"/>
              </a:defRPr>
            </a:lvl1pPr>
          </a:lstStyle>
          <a:p>
            <a:pPr lvl="0"/>
            <a:r>
              <a:rPr lang="zh-CN" altLang="en-US" dirty="0"/>
              <a:t>编辑母版文本样</a:t>
            </a:r>
          </a:p>
        </p:txBody>
      </p:sp>
      <p:sp>
        <p:nvSpPr>
          <p:cNvPr id="19" name="文本占位符 12">
            <a:extLst>
              <a:ext uri="{FF2B5EF4-FFF2-40B4-BE49-F238E27FC236}">
                <a16:creationId xmlns:a16="http://schemas.microsoft.com/office/drawing/2014/main" id="{FEDC44D6-0D9D-45F5-88BD-39CB35624E71}"/>
              </a:ext>
            </a:extLst>
          </p:cNvPr>
          <p:cNvSpPr>
            <a:spLocks noGrp="1"/>
          </p:cNvSpPr>
          <p:nvPr>
            <p:ph type="body" sz="quarter" idx="17"/>
          </p:nvPr>
        </p:nvSpPr>
        <p:spPr>
          <a:xfrm>
            <a:off x="6108909" y="2558646"/>
            <a:ext cx="5235574" cy="76803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
        <p:nvSpPr>
          <p:cNvPr id="20" name="文本占位符 12">
            <a:extLst>
              <a:ext uri="{FF2B5EF4-FFF2-40B4-BE49-F238E27FC236}">
                <a16:creationId xmlns:a16="http://schemas.microsoft.com/office/drawing/2014/main" id="{BB9C64CB-E1F1-4671-98FB-5086A2D242C6}"/>
              </a:ext>
            </a:extLst>
          </p:cNvPr>
          <p:cNvSpPr>
            <a:spLocks noGrp="1"/>
          </p:cNvSpPr>
          <p:nvPr>
            <p:ph type="body" sz="quarter" idx="18"/>
          </p:nvPr>
        </p:nvSpPr>
        <p:spPr>
          <a:xfrm>
            <a:off x="6108909" y="3397483"/>
            <a:ext cx="5235574" cy="215441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Tree>
    <p:extLst>
      <p:ext uri="{BB962C8B-B14F-4D97-AF65-F5344CB8AC3E}">
        <p14:creationId xmlns:p14="http://schemas.microsoft.com/office/powerpoint/2010/main" val="419673029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人物版式四">
    <p:spTree>
      <p:nvGrpSpPr>
        <p:cNvPr id="1" name=""/>
        <p:cNvGrpSpPr/>
        <p:nvPr/>
      </p:nvGrpSpPr>
      <p:grpSpPr>
        <a:xfrm>
          <a:off x="0" y="0"/>
          <a:ext cx="0" cy="0"/>
          <a:chOff x="0" y="0"/>
          <a:chExt cx="0" cy="0"/>
        </a:xfrm>
      </p:grpSpPr>
      <p:sp>
        <p:nvSpPr>
          <p:cNvPr id="32" name="矩形 31">
            <a:extLst>
              <a:ext uri="{FF2B5EF4-FFF2-40B4-BE49-F238E27FC236}">
                <a16:creationId xmlns:a16="http://schemas.microsoft.com/office/drawing/2014/main" id="{4FD5F9AF-2B1D-46D4-A227-09CD8C90CCEF}"/>
              </a:ext>
            </a:extLst>
          </p:cNvPr>
          <p:cNvSpPr/>
          <p:nvPr userDrawn="1"/>
        </p:nvSpPr>
        <p:spPr>
          <a:xfrm>
            <a:off x="640781" y="3909419"/>
            <a:ext cx="10910438" cy="1993346"/>
          </a:xfrm>
          <a:prstGeom prst="rect">
            <a:avLst/>
          </a:prstGeom>
          <a:solidFill>
            <a:schemeClr val="bg1"/>
          </a:solidFill>
          <a:ln w="38100">
            <a:solidFill>
              <a:schemeClr val="bg1">
                <a:lumMod val="7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a:extLst>
              <a:ext uri="{FF2B5EF4-FFF2-40B4-BE49-F238E27FC236}">
                <a16:creationId xmlns:a16="http://schemas.microsoft.com/office/drawing/2014/main" id="{E3F39CE5-D793-485D-9FD0-6E131A0359D1}"/>
              </a:ext>
            </a:extLst>
          </p:cNvPr>
          <p:cNvSpPr/>
          <p:nvPr userDrawn="1"/>
        </p:nvSpPr>
        <p:spPr>
          <a:xfrm>
            <a:off x="640781" y="1547125"/>
            <a:ext cx="10910438" cy="1945443"/>
          </a:xfrm>
          <a:prstGeom prst="rect">
            <a:avLst/>
          </a:prstGeom>
          <a:solidFill>
            <a:schemeClr val="bg1"/>
          </a:solidFill>
          <a:ln w="38100">
            <a:solidFill>
              <a:schemeClr val="bg1">
                <a:lumMod val="7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a16="http://schemas.microsoft.com/office/drawing/2014/main" id="{90BCAD56-517E-4A55-8AED-572713523358}"/>
              </a:ext>
            </a:extLst>
          </p:cNvPr>
          <p:cNvSpPr/>
          <p:nvPr userDrawn="1"/>
        </p:nvSpPr>
        <p:spPr>
          <a:xfrm>
            <a:off x="0" y="58387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图片 8">
            <a:extLst>
              <a:ext uri="{FF2B5EF4-FFF2-40B4-BE49-F238E27FC236}">
                <a16:creationId xmlns:a16="http://schemas.microsoft.com/office/drawing/2014/main" id="{4BDC6324-C220-47DE-A9C6-8CCA93168AD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1" name="文本占位符 10">
            <a:extLst>
              <a:ext uri="{FF2B5EF4-FFF2-40B4-BE49-F238E27FC236}">
                <a16:creationId xmlns:a16="http://schemas.microsoft.com/office/drawing/2014/main" id="{9A3CDDF6-08D1-4F77-A4A4-36C269BD98F3}"/>
              </a:ext>
            </a:extLst>
          </p:cNvPr>
          <p:cNvSpPr>
            <a:spLocks noGrp="1"/>
          </p:cNvSpPr>
          <p:nvPr>
            <p:ph type="body" sz="quarter" idx="11"/>
          </p:nvPr>
        </p:nvSpPr>
        <p:spPr>
          <a:xfrm>
            <a:off x="3285137" y="1686461"/>
            <a:ext cx="2512081" cy="325437"/>
          </a:xfrm>
          <a:prstGeom prst="rect">
            <a:avLst/>
          </a:prstGeom>
        </p:spPr>
        <p:txBody>
          <a:bodyPr lIns="0" rIns="0"/>
          <a:lstStyle>
            <a:lvl1pPr marL="0" indent="0" algn="l">
              <a:buNone/>
              <a:defRPr lang="zh-CN" altLang="en-US" sz="2000" b="1" dirty="0" smtClean="0"/>
            </a:lvl1pPr>
          </a:lstStyle>
          <a:p>
            <a:pPr lvl="0"/>
            <a:r>
              <a:rPr lang="zh-CN" altLang="en-US" dirty="0"/>
              <a:t>编辑母版文本样式</a:t>
            </a:r>
          </a:p>
        </p:txBody>
      </p:sp>
      <p:sp>
        <p:nvSpPr>
          <p:cNvPr id="21" name="图片占位符 20">
            <a:extLst>
              <a:ext uri="{FF2B5EF4-FFF2-40B4-BE49-F238E27FC236}">
                <a16:creationId xmlns:a16="http://schemas.microsoft.com/office/drawing/2014/main" id="{E70EAD8C-5260-4733-B1F4-22C32B861CB4}"/>
              </a:ext>
            </a:extLst>
          </p:cNvPr>
          <p:cNvSpPr>
            <a:spLocks noGrp="1"/>
          </p:cNvSpPr>
          <p:nvPr>
            <p:ph type="pic" sz="quarter" idx="17"/>
          </p:nvPr>
        </p:nvSpPr>
        <p:spPr>
          <a:xfrm>
            <a:off x="1115333" y="1403014"/>
            <a:ext cx="1952181" cy="1784540"/>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endParaRPr lang="zh-CN" altLang="en-US" dirty="0"/>
          </a:p>
        </p:txBody>
      </p:sp>
      <p:sp>
        <p:nvSpPr>
          <p:cNvPr id="28" name="图片占位符 20">
            <a:extLst>
              <a:ext uri="{FF2B5EF4-FFF2-40B4-BE49-F238E27FC236}">
                <a16:creationId xmlns:a16="http://schemas.microsoft.com/office/drawing/2014/main" id="{D67AB3BD-565F-45BE-9C17-7C38C3BFCFAE}"/>
              </a:ext>
            </a:extLst>
          </p:cNvPr>
          <p:cNvSpPr>
            <a:spLocks noGrp="1"/>
          </p:cNvSpPr>
          <p:nvPr>
            <p:ph type="pic" sz="quarter" idx="20"/>
          </p:nvPr>
        </p:nvSpPr>
        <p:spPr>
          <a:xfrm>
            <a:off x="9028195" y="3767181"/>
            <a:ext cx="2048472" cy="1873233"/>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endParaRPr lang="zh-CN" altLang="en-US" dirty="0"/>
          </a:p>
        </p:txBody>
      </p:sp>
      <p:sp>
        <p:nvSpPr>
          <p:cNvPr id="30" name="文本占位符 10">
            <a:extLst>
              <a:ext uri="{FF2B5EF4-FFF2-40B4-BE49-F238E27FC236}">
                <a16:creationId xmlns:a16="http://schemas.microsoft.com/office/drawing/2014/main" id="{82781165-30E5-4659-A8C6-D48FB39C0757}"/>
              </a:ext>
            </a:extLst>
          </p:cNvPr>
          <p:cNvSpPr>
            <a:spLocks noGrp="1"/>
          </p:cNvSpPr>
          <p:nvPr>
            <p:ph type="body" sz="quarter" idx="21"/>
          </p:nvPr>
        </p:nvSpPr>
        <p:spPr>
          <a:xfrm>
            <a:off x="6262543" y="4062421"/>
            <a:ext cx="2512081" cy="325437"/>
          </a:xfrm>
          <a:prstGeom prst="rect">
            <a:avLst/>
          </a:prstGeom>
        </p:spPr>
        <p:txBody>
          <a:bodyPr lIns="0" rIns="0"/>
          <a:lstStyle>
            <a:lvl1pPr marL="0" indent="0" algn="r">
              <a:buNone/>
              <a:defRPr sz="2000" b="1"/>
            </a:lvl1pPr>
          </a:lstStyle>
          <a:p>
            <a:pPr lvl="0"/>
            <a:r>
              <a:rPr lang="zh-CN" altLang="en-US" dirty="0"/>
              <a:t>编辑母版文本样式</a:t>
            </a:r>
          </a:p>
        </p:txBody>
      </p:sp>
      <p:sp>
        <p:nvSpPr>
          <p:cNvPr id="31" name="文本占位符 10">
            <a:extLst>
              <a:ext uri="{FF2B5EF4-FFF2-40B4-BE49-F238E27FC236}">
                <a16:creationId xmlns:a16="http://schemas.microsoft.com/office/drawing/2014/main" id="{5BFC6C19-84E6-4510-A48A-0B3F6E838F2B}"/>
              </a:ext>
            </a:extLst>
          </p:cNvPr>
          <p:cNvSpPr>
            <a:spLocks noGrp="1"/>
          </p:cNvSpPr>
          <p:nvPr>
            <p:ph type="body" sz="quarter" idx="22"/>
          </p:nvPr>
        </p:nvSpPr>
        <p:spPr>
          <a:xfrm>
            <a:off x="1114598" y="4453299"/>
            <a:ext cx="7660025" cy="1174415"/>
          </a:xfrm>
          <a:prstGeom prst="rect">
            <a:avLst/>
          </a:prstGeom>
        </p:spPr>
        <p:txBody>
          <a:bodyPr lIns="0" rIns="0">
            <a:normAutofit/>
          </a:bodyPr>
          <a:lstStyle>
            <a:lvl1pPr marL="0" indent="0" algn="r">
              <a:lnSpc>
                <a:spcPct val="120000"/>
              </a:lnSpc>
              <a:buNone/>
              <a:defRPr sz="1800" b="0"/>
            </a:lvl1pPr>
          </a:lstStyle>
          <a:p>
            <a:pPr lvl="0"/>
            <a:r>
              <a:rPr lang="zh-CN" altLang="en-US" dirty="0"/>
              <a:t>编辑母版文本样式</a:t>
            </a:r>
          </a:p>
        </p:txBody>
      </p:sp>
      <p:sp>
        <p:nvSpPr>
          <p:cNvPr id="16" name="文本占位符 10">
            <a:extLst>
              <a:ext uri="{FF2B5EF4-FFF2-40B4-BE49-F238E27FC236}">
                <a16:creationId xmlns:a16="http://schemas.microsoft.com/office/drawing/2014/main" id="{5758C70A-FDA0-400F-93FD-BEA3396A8EF9}"/>
              </a:ext>
            </a:extLst>
          </p:cNvPr>
          <p:cNvSpPr>
            <a:spLocks noGrp="1"/>
          </p:cNvSpPr>
          <p:nvPr>
            <p:ph type="body" sz="quarter" idx="23"/>
          </p:nvPr>
        </p:nvSpPr>
        <p:spPr>
          <a:xfrm>
            <a:off x="3285137" y="2074164"/>
            <a:ext cx="7660025" cy="1174415"/>
          </a:xfrm>
          <a:prstGeom prst="rect">
            <a:avLst/>
          </a:prstGeom>
        </p:spPr>
        <p:txBody>
          <a:bodyPr lIns="0" rIns="0">
            <a:normAutofit/>
          </a:bodyPr>
          <a:lstStyle>
            <a:lvl1pPr marL="0" indent="0" algn="l">
              <a:lnSpc>
                <a:spcPct val="120000"/>
              </a:lnSpc>
              <a:buNone/>
              <a:defRPr sz="1800" b="0"/>
            </a:lvl1pPr>
          </a:lstStyle>
          <a:p>
            <a:pPr lvl="0"/>
            <a:r>
              <a:rPr lang="zh-CN" altLang="en-US" dirty="0"/>
              <a:t>编辑母版文本样式</a:t>
            </a:r>
          </a:p>
        </p:txBody>
      </p:sp>
      <p:sp>
        <p:nvSpPr>
          <p:cNvPr id="13" name="矩形 12">
            <a:extLst>
              <a:ext uri="{FF2B5EF4-FFF2-40B4-BE49-F238E27FC236}">
                <a16:creationId xmlns:a16="http://schemas.microsoft.com/office/drawing/2014/main" id="{6FB97930-AF04-4CD3-8B81-3880F7DA43DB}"/>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14" name="矩形 13">
            <a:extLst>
              <a:ext uri="{FF2B5EF4-FFF2-40B4-BE49-F238E27FC236}">
                <a16:creationId xmlns:a16="http://schemas.microsoft.com/office/drawing/2014/main" id="{C1B81C6F-6578-4957-97F0-02303E4B2C64}"/>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占位符 4">
            <a:extLst>
              <a:ext uri="{FF2B5EF4-FFF2-40B4-BE49-F238E27FC236}">
                <a16:creationId xmlns:a16="http://schemas.microsoft.com/office/drawing/2014/main" id="{2E9B5031-BE7C-4C5C-8B13-613FBA5C78AE}"/>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Tree>
    <p:extLst>
      <p:ext uri="{BB962C8B-B14F-4D97-AF65-F5344CB8AC3E}">
        <p14:creationId xmlns:p14="http://schemas.microsoft.com/office/powerpoint/2010/main" val="27370192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人物版式五">
    <p:spTree>
      <p:nvGrpSpPr>
        <p:cNvPr id="1" name=""/>
        <p:cNvGrpSpPr/>
        <p:nvPr/>
      </p:nvGrpSpPr>
      <p:grpSpPr>
        <a:xfrm>
          <a:off x="0" y="0"/>
          <a:ext cx="0" cy="0"/>
          <a:chOff x="0" y="0"/>
          <a:chExt cx="0" cy="0"/>
        </a:xfrm>
      </p:grpSpPr>
      <p:sp>
        <p:nvSpPr>
          <p:cNvPr id="17" name="椭圆 16">
            <a:extLst>
              <a:ext uri="{FF2B5EF4-FFF2-40B4-BE49-F238E27FC236}">
                <a16:creationId xmlns:a16="http://schemas.microsoft.com/office/drawing/2014/main" id="{BF5E4FB7-42C5-458B-AFC2-A637513013C7}"/>
              </a:ext>
            </a:extLst>
          </p:cNvPr>
          <p:cNvSpPr/>
          <p:nvPr userDrawn="1"/>
        </p:nvSpPr>
        <p:spPr>
          <a:xfrm>
            <a:off x="842178" y="1439969"/>
            <a:ext cx="2753002" cy="2753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15" name="图片占位符 14">
            <a:extLst>
              <a:ext uri="{FF2B5EF4-FFF2-40B4-BE49-F238E27FC236}">
                <a16:creationId xmlns:a16="http://schemas.microsoft.com/office/drawing/2014/main" id="{8B42EF1B-A6A4-46BE-9DBC-FECB0DEDFA90}"/>
              </a:ext>
            </a:extLst>
          </p:cNvPr>
          <p:cNvSpPr>
            <a:spLocks noGrp="1"/>
          </p:cNvSpPr>
          <p:nvPr>
            <p:ph type="pic" sz="quarter" idx="10"/>
          </p:nvPr>
        </p:nvSpPr>
        <p:spPr>
          <a:xfrm>
            <a:off x="952640" y="1550739"/>
            <a:ext cx="2532080" cy="2531460"/>
          </a:xfrm>
          <a:custGeom>
            <a:avLst/>
            <a:gdLst>
              <a:gd name="connsiteX0" fmla="*/ 1566040 w 3132081"/>
              <a:gd name="connsiteY0" fmla="*/ 0 h 3131316"/>
              <a:gd name="connsiteX1" fmla="*/ 3132081 w 3132081"/>
              <a:gd name="connsiteY1" fmla="*/ 1566041 h 3131316"/>
              <a:gd name="connsiteX2" fmla="*/ 1726159 w 3132081"/>
              <a:gd name="connsiteY2" fmla="*/ 3123997 h 3131316"/>
              <a:gd name="connsiteX3" fmla="*/ 1581210 w 3132081"/>
              <a:gd name="connsiteY3" fmla="*/ 3131316 h 3131316"/>
              <a:gd name="connsiteX4" fmla="*/ 1550870 w 3132081"/>
              <a:gd name="connsiteY4" fmla="*/ 3131316 h 3131316"/>
              <a:gd name="connsiteX5" fmla="*/ 1405922 w 3132081"/>
              <a:gd name="connsiteY5" fmla="*/ 3123997 h 3131316"/>
              <a:gd name="connsiteX6" fmla="*/ 8084 w 3132081"/>
              <a:gd name="connsiteY6" fmla="*/ 1726160 h 3131316"/>
              <a:gd name="connsiteX7" fmla="*/ 0 w 3132081"/>
              <a:gd name="connsiteY7" fmla="*/ 1566061 h 3131316"/>
              <a:gd name="connsiteX8" fmla="*/ 0 w 3132081"/>
              <a:gd name="connsiteY8" fmla="*/ 1566022 h 3131316"/>
              <a:gd name="connsiteX9" fmla="*/ 8084 w 3132081"/>
              <a:gd name="connsiteY9" fmla="*/ 1405922 h 3131316"/>
              <a:gd name="connsiteX10" fmla="*/ 1566040 w 3132081"/>
              <a:gd name="connsiteY10" fmla="*/ 0 h 313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2081" h="3131316">
                <a:moveTo>
                  <a:pt x="1566040" y="0"/>
                </a:moveTo>
                <a:cubicBezTo>
                  <a:pt x="2430941" y="0"/>
                  <a:pt x="3132081" y="701140"/>
                  <a:pt x="3132081" y="1566041"/>
                </a:cubicBezTo>
                <a:cubicBezTo>
                  <a:pt x="3132081" y="2376886"/>
                  <a:pt x="2515845" y="3043800"/>
                  <a:pt x="1726159" y="3123997"/>
                </a:cubicBezTo>
                <a:lnTo>
                  <a:pt x="1581210" y="3131316"/>
                </a:lnTo>
                <a:lnTo>
                  <a:pt x="1550870" y="3131316"/>
                </a:lnTo>
                <a:lnTo>
                  <a:pt x="1405922" y="3123997"/>
                </a:lnTo>
                <a:cubicBezTo>
                  <a:pt x="668881" y="3049147"/>
                  <a:pt x="82935" y="2463200"/>
                  <a:pt x="8084" y="1726160"/>
                </a:cubicBezTo>
                <a:lnTo>
                  <a:pt x="0" y="1566061"/>
                </a:lnTo>
                <a:lnTo>
                  <a:pt x="0" y="1566022"/>
                </a:lnTo>
                <a:lnTo>
                  <a:pt x="8084" y="1405922"/>
                </a:lnTo>
                <a:cubicBezTo>
                  <a:pt x="88281" y="616237"/>
                  <a:pt x="755195" y="0"/>
                  <a:pt x="1566040" y="0"/>
                </a:cubicBezTo>
                <a:close/>
              </a:path>
            </a:pathLst>
          </a:custGeom>
        </p:spPr>
        <p:txBody>
          <a:bodyPr wrap="square">
            <a:noAutofit/>
          </a:bodyPr>
          <a:lstStyle/>
          <a:p>
            <a:endParaRPr lang="zh-CN" altLang="en-US" dirty="0"/>
          </a:p>
        </p:txBody>
      </p:sp>
      <p:sp>
        <p:nvSpPr>
          <p:cNvPr id="19" name="文本占位符 10">
            <a:extLst>
              <a:ext uri="{FF2B5EF4-FFF2-40B4-BE49-F238E27FC236}">
                <a16:creationId xmlns:a16="http://schemas.microsoft.com/office/drawing/2014/main" id="{0A5FC43E-EDBB-450E-8E8A-88EDCF534272}"/>
              </a:ext>
            </a:extLst>
          </p:cNvPr>
          <p:cNvSpPr>
            <a:spLocks noGrp="1"/>
          </p:cNvSpPr>
          <p:nvPr>
            <p:ph type="body" sz="quarter" idx="13"/>
          </p:nvPr>
        </p:nvSpPr>
        <p:spPr>
          <a:xfrm>
            <a:off x="962639" y="4423566"/>
            <a:ext cx="2512081" cy="325437"/>
          </a:xfrm>
          <a:prstGeom prst="rect">
            <a:avLst/>
          </a:prstGeom>
        </p:spPr>
        <p:txBody>
          <a:bodyPr lIns="0" rIns="0"/>
          <a:lstStyle>
            <a:lvl1pPr marL="0" indent="0" algn="ctr">
              <a:buNone/>
              <a:defRPr lang="zh-CN" altLang="en-US" sz="2000" b="1" dirty="0" smtClean="0"/>
            </a:lvl1pPr>
          </a:lstStyle>
          <a:p>
            <a:pPr lvl="0"/>
            <a:r>
              <a:rPr lang="zh-CN" altLang="en-US" dirty="0"/>
              <a:t>编辑母版文本样式</a:t>
            </a:r>
          </a:p>
        </p:txBody>
      </p:sp>
      <p:sp>
        <p:nvSpPr>
          <p:cNvPr id="20" name="文本占位符 10">
            <a:extLst>
              <a:ext uri="{FF2B5EF4-FFF2-40B4-BE49-F238E27FC236}">
                <a16:creationId xmlns:a16="http://schemas.microsoft.com/office/drawing/2014/main" id="{4FB706F5-55D4-4289-A282-6FB16EBB9C57}"/>
              </a:ext>
            </a:extLst>
          </p:cNvPr>
          <p:cNvSpPr>
            <a:spLocks noGrp="1"/>
          </p:cNvSpPr>
          <p:nvPr>
            <p:ph type="body" sz="quarter" idx="14"/>
          </p:nvPr>
        </p:nvSpPr>
        <p:spPr>
          <a:xfrm>
            <a:off x="516003" y="4812929"/>
            <a:ext cx="3405352" cy="1030085"/>
          </a:xfrm>
          <a:prstGeom prst="rect">
            <a:avLst/>
          </a:prstGeom>
        </p:spPr>
        <p:txBody>
          <a:bodyPr lIns="0">
            <a:normAutofit/>
          </a:bodyPr>
          <a:lstStyle>
            <a:lvl1pPr marL="0" indent="0" algn="ctr">
              <a:lnSpc>
                <a:spcPct val="120000"/>
              </a:lnSpc>
              <a:buNone/>
              <a:defRPr sz="1800" b="0"/>
            </a:lvl1pPr>
          </a:lstStyle>
          <a:p>
            <a:pPr lvl="0"/>
            <a:r>
              <a:rPr lang="zh-CN" altLang="en-US" dirty="0"/>
              <a:t>编辑母版文本样式</a:t>
            </a:r>
          </a:p>
        </p:txBody>
      </p:sp>
      <p:sp>
        <p:nvSpPr>
          <p:cNvPr id="25" name="矩形 24">
            <a:extLst>
              <a:ext uri="{FF2B5EF4-FFF2-40B4-BE49-F238E27FC236}">
                <a16:creationId xmlns:a16="http://schemas.microsoft.com/office/drawing/2014/main" id="{18BE8DC0-9407-4011-B400-2A8EEB213810}"/>
              </a:ext>
            </a:extLst>
          </p:cNvPr>
          <p:cNvSpPr/>
          <p:nvPr userDrawn="1"/>
        </p:nvSpPr>
        <p:spPr>
          <a:xfrm>
            <a:off x="0" y="58387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占位符 4">
            <a:extLst>
              <a:ext uri="{FF2B5EF4-FFF2-40B4-BE49-F238E27FC236}">
                <a16:creationId xmlns:a16="http://schemas.microsoft.com/office/drawing/2014/main" id="{AA1D6E7C-754E-4EE3-9127-A6AF6CFE84D2}"/>
              </a:ext>
            </a:extLst>
          </p:cNvPr>
          <p:cNvSpPr>
            <a:spLocks noGrp="1"/>
          </p:cNvSpPr>
          <p:nvPr>
            <p:ph type="body" sz="quarter" idx="19"/>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29" name="图片 28">
            <a:extLst>
              <a:ext uri="{FF2B5EF4-FFF2-40B4-BE49-F238E27FC236}">
                <a16:creationId xmlns:a16="http://schemas.microsoft.com/office/drawing/2014/main" id="{E7B43B16-4619-48ED-AF5B-B4BF6B0CEAB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30" name="椭圆 29">
            <a:extLst>
              <a:ext uri="{FF2B5EF4-FFF2-40B4-BE49-F238E27FC236}">
                <a16:creationId xmlns:a16="http://schemas.microsoft.com/office/drawing/2014/main" id="{21660167-D2EE-4DDA-8DF4-5C51494FBF95}"/>
              </a:ext>
            </a:extLst>
          </p:cNvPr>
          <p:cNvSpPr/>
          <p:nvPr userDrawn="1"/>
        </p:nvSpPr>
        <p:spPr>
          <a:xfrm>
            <a:off x="4719499" y="1439969"/>
            <a:ext cx="2753002" cy="2753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31" name="图片占位符 14">
            <a:extLst>
              <a:ext uri="{FF2B5EF4-FFF2-40B4-BE49-F238E27FC236}">
                <a16:creationId xmlns:a16="http://schemas.microsoft.com/office/drawing/2014/main" id="{2BC16511-6ED9-4EDA-97FF-6B47BF8C2F32}"/>
              </a:ext>
            </a:extLst>
          </p:cNvPr>
          <p:cNvSpPr>
            <a:spLocks noGrp="1"/>
          </p:cNvSpPr>
          <p:nvPr>
            <p:ph type="pic" sz="quarter" idx="20"/>
          </p:nvPr>
        </p:nvSpPr>
        <p:spPr>
          <a:xfrm>
            <a:off x="4829961" y="1550739"/>
            <a:ext cx="2532080" cy="2531460"/>
          </a:xfrm>
          <a:custGeom>
            <a:avLst/>
            <a:gdLst>
              <a:gd name="connsiteX0" fmla="*/ 1566040 w 3132081"/>
              <a:gd name="connsiteY0" fmla="*/ 0 h 3131316"/>
              <a:gd name="connsiteX1" fmla="*/ 3132081 w 3132081"/>
              <a:gd name="connsiteY1" fmla="*/ 1566041 h 3131316"/>
              <a:gd name="connsiteX2" fmla="*/ 1726159 w 3132081"/>
              <a:gd name="connsiteY2" fmla="*/ 3123997 h 3131316"/>
              <a:gd name="connsiteX3" fmla="*/ 1581210 w 3132081"/>
              <a:gd name="connsiteY3" fmla="*/ 3131316 h 3131316"/>
              <a:gd name="connsiteX4" fmla="*/ 1550870 w 3132081"/>
              <a:gd name="connsiteY4" fmla="*/ 3131316 h 3131316"/>
              <a:gd name="connsiteX5" fmla="*/ 1405922 w 3132081"/>
              <a:gd name="connsiteY5" fmla="*/ 3123997 h 3131316"/>
              <a:gd name="connsiteX6" fmla="*/ 8084 w 3132081"/>
              <a:gd name="connsiteY6" fmla="*/ 1726160 h 3131316"/>
              <a:gd name="connsiteX7" fmla="*/ 0 w 3132081"/>
              <a:gd name="connsiteY7" fmla="*/ 1566061 h 3131316"/>
              <a:gd name="connsiteX8" fmla="*/ 0 w 3132081"/>
              <a:gd name="connsiteY8" fmla="*/ 1566022 h 3131316"/>
              <a:gd name="connsiteX9" fmla="*/ 8084 w 3132081"/>
              <a:gd name="connsiteY9" fmla="*/ 1405922 h 3131316"/>
              <a:gd name="connsiteX10" fmla="*/ 1566040 w 3132081"/>
              <a:gd name="connsiteY10" fmla="*/ 0 h 313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2081" h="3131316">
                <a:moveTo>
                  <a:pt x="1566040" y="0"/>
                </a:moveTo>
                <a:cubicBezTo>
                  <a:pt x="2430941" y="0"/>
                  <a:pt x="3132081" y="701140"/>
                  <a:pt x="3132081" y="1566041"/>
                </a:cubicBezTo>
                <a:cubicBezTo>
                  <a:pt x="3132081" y="2376886"/>
                  <a:pt x="2515845" y="3043800"/>
                  <a:pt x="1726159" y="3123997"/>
                </a:cubicBezTo>
                <a:lnTo>
                  <a:pt x="1581210" y="3131316"/>
                </a:lnTo>
                <a:lnTo>
                  <a:pt x="1550870" y="3131316"/>
                </a:lnTo>
                <a:lnTo>
                  <a:pt x="1405922" y="3123997"/>
                </a:lnTo>
                <a:cubicBezTo>
                  <a:pt x="668881" y="3049147"/>
                  <a:pt x="82935" y="2463200"/>
                  <a:pt x="8084" y="1726160"/>
                </a:cubicBezTo>
                <a:lnTo>
                  <a:pt x="0" y="1566061"/>
                </a:lnTo>
                <a:lnTo>
                  <a:pt x="0" y="1566022"/>
                </a:lnTo>
                <a:lnTo>
                  <a:pt x="8084" y="1405922"/>
                </a:lnTo>
                <a:cubicBezTo>
                  <a:pt x="88281" y="616237"/>
                  <a:pt x="755195" y="0"/>
                  <a:pt x="1566040" y="0"/>
                </a:cubicBezTo>
                <a:close/>
              </a:path>
            </a:pathLst>
          </a:custGeom>
        </p:spPr>
        <p:txBody>
          <a:bodyPr wrap="square">
            <a:noAutofit/>
          </a:bodyPr>
          <a:lstStyle/>
          <a:p>
            <a:endParaRPr lang="zh-CN" altLang="en-US" dirty="0"/>
          </a:p>
        </p:txBody>
      </p:sp>
      <p:sp>
        <p:nvSpPr>
          <p:cNvPr id="32" name="椭圆 31">
            <a:extLst>
              <a:ext uri="{FF2B5EF4-FFF2-40B4-BE49-F238E27FC236}">
                <a16:creationId xmlns:a16="http://schemas.microsoft.com/office/drawing/2014/main" id="{8F8E9992-E852-4825-87AA-1C70CCFF584E}"/>
              </a:ext>
            </a:extLst>
          </p:cNvPr>
          <p:cNvSpPr/>
          <p:nvPr userDrawn="1"/>
        </p:nvSpPr>
        <p:spPr>
          <a:xfrm>
            <a:off x="8596820" y="1439969"/>
            <a:ext cx="2753002" cy="2753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33" name="图片占位符 14">
            <a:extLst>
              <a:ext uri="{FF2B5EF4-FFF2-40B4-BE49-F238E27FC236}">
                <a16:creationId xmlns:a16="http://schemas.microsoft.com/office/drawing/2014/main" id="{2C712BA8-0D6D-4283-9235-EBFE5B170B70}"/>
              </a:ext>
            </a:extLst>
          </p:cNvPr>
          <p:cNvSpPr>
            <a:spLocks noGrp="1"/>
          </p:cNvSpPr>
          <p:nvPr>
            <p:ph type="pic" sz="quarter" idx="21"/>
          </p:nvPr>
        </p:nvSpPr>
        <p:spPr>
          <a:xfrm>
            <a:off x="8707282" y="1550739"/>
            <a:ext cx="2532080" cy="2531460"/>
          </a:xfrm>
          <a:custGeom>
            <a:avLst/>
            <a:gdLst>
              <a:gd name="connsiteX0" fmla="*/ 1566040 w 3132081"/>
              <a:gd name="connsiteY0" fmla="*/ 0 h 3131316"/>
              <a:gd name="connsiteX1" fmla="*/ 3132081 w 3132081"/>
              <a:gd name="connsiteY1" fmla="*/ 1566041 h 3131316"/>
              <a:gd name="connsiteX2" fmla="*/ 1726159 w 3132081"/>
              <a:gd name="connsiteY2" fmla="*/ 3123997 h 3131316"/>
              <a:gd name="connsiteX3" fmla="*/ 1581210 w 3132081"/>
              <a:gd name="connsiteY3" fmla="*/ 3131316 h 3131316"/>
              <a:gd name="connsiteX4" fmla="*/ 1550870 w 3132081"/>
              <a:gd name="connsiteY4" fmla="*/ 3131316 h 3131316"/>
              <a:gd name="connsiteX5" fmla="*/ 1405922 w 3132081"/>
              <a:gd name="connsiteY5" fmla="*/ 3123997 h 3131316"/>
              <a:gd name="connsiteX6" fmla="*/ 8084 w 3132081"/>
              <a:gd name="connsiteY6" fmla="*/ 1726160 h 3131316"/>
              <a:gd name="connsiteX7" fmla="*/ 0 w 3132081"/>
              <a:gd name="connsiteY7" fmla="*/ 1566061 h 3131316"/>
              <a:gd name="connsiteX8" fmla="*/ 0 w 3132081"/>
              <a:gd name="connsiteY8" fmla="*/ 1566022 h 3131316"/>
              <a:gd name="connsiteX9" fmla="*/ 8084 w 3132081"/>
              <a:gd name="connsiteY9" fmla="*/ 1405922 h 3131316"/>
              <a:gd name="connsiteX10" fmla="*/ 1566040 w 3132081"/>
              <a:gd name="connsiteY10" fmla="*/ 0 h 313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2081" h="3131316">
                <a:moveTo>
                  <a:pt x="1566040" y="0"/>
                </a:moveTo>
                <a:cubicBezTo>
                  <a:pt x="2430941" y="0"/>
                  <a:pt x="3132081" y="701140"/>
                  <a:pt x="3132081" y="1566041"/>
                </a:cubicBezTo>
                <a:cubicBezTo>
                  <a:pt x="3132081" y="2376886"/>
                  <a:pt x="2515845" y="3043800"/>
                  <a:pt x="1726159" y="3123997"/>
                </a:cubicBezTo>
                <a:lnTo>
                  <a:pt x="1581210" y="3131316"/>
                </a:lnTo>
                <a:lnTo>
                  <a:pt x="1550870" y="3131316"/>
                </a:lnTo>
                <a:lnTo>
                  <a:pt x="1405922" y="3123997"/>
                </a:lnTo>
                <a:cubicBezTo>
                  <a:pt x="668881" y="3049147"/>
                  <a:pt x="82935" y="2463200"/>
                  <a:pt x="8084" y="1726160"/>
                </a:cubicBezTo>
                <a:lnTo>
                  <a:pt x="0" y="1566061"/>
                </a:lnTo>
                <a:lnTo>
                  <a:pt x="0" y="1566022"/>
                </a:lnTo>
                <a:lnTo>
                  <a:pt x="8084" y="1405922"/>
                </a:lnTo>
                <a:cubicBezTo>
                  <a:pt x="88281" y="616237"/>
                  <a:pt x="755195" y="0"/>
                  <a:pt x="1566040" y="0"/>
                </a:cubicBezTo>
                <a:close/>
              </a:path>
            </a:pathLst>
          </a:custGeom>
        </p:spPr>
        <p:txBody>
          <a:bodyPr wrap="square">
            <a:noAutofit/>
          </a:bodyPr>
          <a:lstStyle/>
          <a:p>
            <a:endParaRPr lang="zh-CN" altLang="en-US" dirty="0"/>
          </a:p>
        </p:txBody>
      </p:sp>
      <p:sp>
        <p:nvSpPr>
          <p:cNvPr id="34" name="文本占位符 10">
            <a:extLst>
              <a:ext uri="{FF2B5EF4-FFF2-40B4-BE49-F238E27FC236}">
                <a16:creationId xmlns:a16="http://schemas.microsoft.com/office/drawing/2014/main" id="{204AC6F6-7540-4C58-948B-B5CD7E1945BF}"/>
              </a:ext>
            </a:extLst>
          </p:cNvPr>
          <p:cNvSpPr>
            <a:spLocks noGrp="1"/>
          </p:cNvSpPr>
          <p:nvPr>
            <p:ph type="body" sz="quarter" idx="22"/>
          </p:nvPr>
        </p:nvSpPr>
        <p:spPr>
          <a:xfrm>
            <a:off x="4864166" y="4423566"/>
            <a:ext cx="2512081" cy="325437"/>
          </a:xfrm>
          <a:prstGeom prst="rect">
            <a:avLst/>
          </a:prstGeom>
        </p:spPr>
        <p:txBody>
          <a:bodyPr lIns="0" rIns="0"/>
          <a:lstStyle>
            <a:lvl1pPr marL="0" indent="0" algn="ctr">
              <a:buNone/>
              <a:defRPr lang="zh-CN" altLang="en-US" sz="2000" b="1" dirty="0" smtClean="0"/>
            </a:lvl1pPr>
          </a:lstStyle>
          <a:p>
            <a:pPr lvl="0"/>
            <a:r>
              <a:rPr lang="zh-CN" altLang="en-US" dirty="0"/>
              <a:t>编辑母版文本样式</a:t>
            </a:r>
          </a:p>
        </p:txBody>
      </p:sp>
      <p:sp>
        <p:nvSpPr>
          <p:cNvPr id="35" name="文本占位符 10">
            <a:extLst>
              <a:ext uri="{FF2B5EF4-FFF2-40B4-BE49-F238E27FC236}">
                <a16:creationId xmlns:a16="http://schemas.microsoft.com/office/drawing/2014/main" id="{7CD70CB3-EE2D-450F-96FF-68479D0F4612}"/>
              </a:ext>
            </a:extLst>
          </p:cNvPr>
          <p:cNvSpPr>
            <a:spLocks noGrp="1"/>
          </p:cNvSpPr>
          <p:nvPr>
            <p:ph type="body" sz="quarter" idx="23"/>
          </p:nvPr>
        </p:nvSpPr>
        <p:spPr>
          <a:xfrm>
            <a:off x="4417530" y="4812929"/>
            <a:ext cx="3405352" cy="1030085"/>
          </a:xfrm>
          <a:prstGeom prst="rect">
            <a:avLst/>
          </a:prstGeom>
        </p:spPr>
        <p:txBody>
          <a:bodyPr lIns="0">
            <a:normAutofit/>
          </a:bodyPr>
          <a:lstStyle>
            <a:lvl1pPr marL="0" indent="0" algn="ctr">
              <a:lnSpc>
                <a:spcPct val="120000"/>
              </a:lnSpc>
              <a:buNone/>
              <a:defRPr sz="1800" b="0"/>
            </a:lvl1pPr>
          </a:lstStyle>
          <a:p>
            <a:pPr lvl="0"/>
            <a:r>
              <a:rPr lang="zh-CN" altLang="en-US" dirty="0"/>
              <a:t>编辑母版文本样式</a:t>
            </a:r>
          </a:p>
        </p:txBody>
      </p:sp>
      <p:sp>
        <p:nvSpPr>
          <p:cNvPr id="36" name="文本占位符 10">
            <a:extLst>
              <a:ext uri="{FF2B5EF4-FFF2-40B4-BE49-F238E27FC236}">
                <a16:creationId xmlns:a16="http://schemas.microsoft.com/office/drawing/2014/main" id="{988941D3-1486-4577-AAFB-328DE0853103}"/>
              </a:ext>
            </a:extLst>
          </p:cNvPr>
          <p:cNvSpPr>
            <a:spLocks noGrp="1"/>
          </p:cNvSpPr>
          <p:nvPr>
            <p:ph type="body" sz="quarter" idx="24"/>
          </p:nvPr>
        </p:nvSpPr>
        <p:spPr>
          <a:xfrm>
            <a:off x="8765693" y="4423566"/>
            <a:ext cx="2512081" cy="325437"/>
          </a:xfrm>
          <a:prstGeom prst="rect">
            <a:avLst/>
          </a:prstGeom>
        </p:spPr>
        <p:txBody>
          <a:bodyPr lIns="0" rIns="0"/>
          <a:lstStyle>
            <a:lvl1pPr marL="0" indent="0" algn="ctr">
              <a:buNone/>
              <a:defRPr lang="zh-CN" altLang="en-US" sz="2000" b="1" dirty="0" smtClean="0"/>
            </a:lvl1pPr>
          </a:lstStyle>
          <a:p>
            <a:pPr lvl="0"/>
            <a:r>
              <a:rPr lang="zh-CN" altLang="en-US" dirty="0"/>
              <a:t>编辑母版文本样式</a:t>
            </a:r>
          </a:p>
        </p:txBody>
      </p:sp>
      <p:sp>
        <p:nvSpPr>
          <p:cNvPr id="37" name="文本占位符 10">
            <a:extLst>
              <a:ext uri="{FF2B5EF4-FFF2-40B4-BE49-F238E27FC236}">
                <a16:creationId xmlns:a16="http://schemas.microsoft.com/office/drawing/2014/main" id="{73526B53-470C-4322-BAF1-A2986744169C}"/>
              </a:ext>
            </a:extLst>
          </p:cNvPr>
          <p:cNvSpPr>
            <a:spLocks noGrp="1"/>
          </p:cNvSpPr>
          <p:nvPr>
            <p:ph type="body" sz="quarter" idx="25"/>
          </p:nvPr>
        </p:nvSpPr>
        <p:spPr>
          <a:xfrm>
            <a:off x="8319057" y="4812929"/>
            <a:ext cx="3405352" cy="1030085"/>
          </a:xfrm>
          <a:prstGeom prst="rect">
            <a:avLst/>
          </a:prstGeom>
        </p:spPr>
        <p:txBody>
          <a:bodyPr lIns="0">
            <a:normAutofit/>
          </a:bodyPr>
          <a:lstStyle>
            <a:lvl1pPr marL="0" indent="0" algn="ctr">
              <a:lnSpc>
                <a:spcPct val="120000"/>
              </a:lnSpc>
              <a:buNone/>
              <a:defRPr sz="1800" b="0"/>
            </a:lvl1pPr>
          </a:lstStyle>
          <a:p>
            <a:pPr lvl="0"/>
            <a:r>
              <a:rPr lang="zh-CN" altLang="en-US" dirty="0"/>
              <a:t>编辑母版文本样式</a:t>
            </a:r>
          </a:p>
        </p:txBody>
      </p:sp>
      <p:sp>
        <p:nvSpPr>
          <p:cNvPr id="18" name="矩形 17">
            <a:extLst>
              <a:ext uri="{FF2B5EF4-FFF2-40B4-BE49-F238E27FC236}">
                <a16:creationId xmlns:a16="http://schemas.microsoft.com/office/drawing/2014/main" id="{1D802727-6045-486C-9047-B29F5C8A7913}"/>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21" name="矩形 20">
            <a:extLst>
              <a:ext uri="{FF2B5EF4-FFF2-40B4-BE49-F238E27FC236}">
                <a16:creationId xmlns:a16="http://schemas.microsoft.com/office/drawing/2014/main" id="{74BE018F-4E42-4EC3-B23D-8D2A99E20E65}"/>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37938313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人物版式六">
    <p:spTree>
      <p:nvGrpSpPr>
        <p:cNvPr id="1" name=""/>
        <p:cNvGrpSpPr/>
        <p:nvPr/>
      </p:nvGrpSpPr>
      <p:grpSpPr>
        <a:xfrm>
          <a:off x="0" y="0"/>
          <a:ext cx="0" cy="0"/>
          <a:chOff x="0" y="0"/>
          <a:chExt cx="0" cy="0"/>
        </a:xfrm>
      </p:grpSpPr>
      <p:sp>
        <p:nvSpPr>
          <p:cNvPr id="32" name="任意多边形: 形状 31">
            <a:extLst>
              <a:ext uri="{FF2B5EF4-FFF2-40B4-BE49-F238E27FC236}">
                <a16:creationId xmlns:a16="http://schemas.microsoft.com/office/drawing/2014/main" id="{88E3E753-DBD1-4970-A929-8C664199D8F3}"/>
              </a:ext>
            </a:extLst>
          </p:cNvPr>
          <p:cNvSpPr/>
          <p:nvPr userDrawn="1"/>
        </p:nvSpPr>
        <p:spPr>
          <a:xfrm rot="10800000">
            <a:off x="-4210" y="1956240"/>
            <a:ext cx="1720629" cy="3441260"/>
          </a:xfrm>
          <a:custGeom>
            <a:avLst/>
            <a:gdLst>
              <a:gd name="connsiteX0" fmla="*/ 1720629 w 1720629"/>
              <a:gd name="connsiteY0" fmla="*/ 0 h 3441260"/>
              <a:gd name="connsiteX1" fmla="*/ 1720629 w 1720629"/>
              <a:gd name="connsiteY1" fmla="*/ 860315 h 3441260"/>
              <a:gd name="connsiteX2" fmla="*/ 1632668 w 1720629"/>
              <a:gd name="connsiteY2" fmla="*/ 864757 h 3441260"/>
              <a:gd name="connsiteX3" fmla="*/ 860315 w 1720629"/>
              <a:gd name="connsiteY3" fmla="*/ 1720630 h 3441260"/>
              <a:gd name="connsiteX4" fmla="*/ 1632668 w 1720629"/>
              <a:gd name="connsiteY4" fmla="*/ 2576503 h 3441260"/>
              <a:gd name="connsiteX5" fmla="*/ 1720629 w 1720629"/>
              <a:gd name="connsiteY5" fmla="*/ 2580945 h 3441260"/>
              <a:gd name="connsiteX6" fmla="*/ 1720629 w 1720629"/>
              <a:gd name="connsiteY6" fmla="*/ 3441260 h 3441260"/>
              <a:gd name="connsiteX7" fmla="*/ 1544706 w 1720629"/>
              <a:gd name="connsiteY7" fmla="*/ 3432377 h 3441260"/>
              <a:gd name="connsiteX8" fmla="*/ 0 w 1720629"/>
              <a:gd name="connsiteY8" fmla="*/ 1720630 h 3441260"/>
              <a:gd name="connsiteX9" fmla="*/ 1544706 w 1720629"/>
              <a:gd name="connsiteY9" fmla="*/ 8883 h 3441260"/>
              <a:gd name="connsiteX10" fmla="*/ 1720629 w 1720629"/>
              <a:gd name="connsiteY10" fmla="*/ 0 h 344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20629" h="3441260">
                <a:moveTo>
                  <a:pt x="1720629" y="0"/>
                </a:moveTo>
                <a:lnTo>
                  <a:pt x="1720629" y="860315"/>
                </a:lnTo>
                <a:lnTo>
                  <a:pt x="1632668" y="864757"/>
                </a:lnTo>
                <a:cubicBezTo>
                  <a:pt x="1198849" y="908814"/>
                  <a:pt x="860315" y="1275187"/>
                  <a:pt x="860315" y="1720630"/>
                </a:cubicBezTo>
                <a:cubicBezTo>
                  <a:pt x="860315" y="2166073"/>
                  <a:pt x="1198849" y="2532447"/>
                  <a:pt x="1632668" y="2576503"/>
                </a:cubicBezTo>
                <a:lnTo>
                  <a:pt x="1720629" y="2580945"/>
                </a:lnTo>
                <a:lnTo>
                  <a:pt x="1720629" y="3441260"/>
                </a:lnTo>
                <a:lnTo>
                  <a:pt x="1544706" y="3432377"/>
                </a:lnTo>
                <a:cubicBezTo>
                  <a:pt x="677067" y="3344263"/>
                  <a:pt x="0" y="2611516"/>
                  <a:pt x="0" y="1720630"/>
                </a:cubicBezTo>
                <a:cubicBezTo>
                  <a:pt x="0" y="829745"/>
                  <a:pt x="677067" y="96997"/>
                  <a:pt x="1544706" y="8883"/>
                </a:cubicBezTo>
                <a:lnTo>
                  <a:pt x="1720629" y="0"/>
                </a:lnTo>
                <a:close/>
              </a:path>
            </a:pathLst>
          </a:custGeom>
          <a:solidFill>
            <a:schemeClr val="accent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endParaRPr>
          </a:p>
        </p:txBody>
      </p:sp>
      <p:sp>
        <p:nvSpPr>
          <p:cNvPr id="28" name="任意多边形: 形状 27">
            <a:extLst>
              <a:ext uri="{FF2B5EF4-FFF2-40B4-BE49-F238E27FC236}">
                <a16:creationId xmlns:a16="http://schemas.microsoft.com/office/drawing/2014/main" id="{7BF6BF4A-AE83-4810-A95C-464C703BFE94}"/>
              </a:ext>
            </a:extLst>
          </p:cNvPr>
          <p:cNvSpPr/>
          <p:nvPr userDrawn="1"/>
        </p:nvSpPr>
        <p:spPr>
          <a:xfrm>
            <a:off x="10471371" y="1956240"/>
            <a:ext cx="1720629" cy="3441260"/>
          </a:xfrm>
          <a:custGeom>
            <a:avLst/>
            <a:gdLst>
              <a:gd name="connsiteX0" fmla="*/ 1720629 w 1720629"/>
              <a:gd name="connsiteY0" fmla="*/ 0 h 3441260"/>
              <a:gd name="connsiteX1" fmla="*/ 1720629 w 1720629"/>
              <a:gd name="connsiteY1" fmla="*/ 860315 h 3441260"/>
              <a:gd name="connsiteX2" fmla="*/ 1632668 w 1720629"/>
              <a:gd name="connsiteY2" fmla="*/ 864757 h 3441260"/>
              <a:gd name="connsiteX3" fmla="*/ 860315 w 1720629"/>
              <a:gd name="connsiteY3" fmla="*/ 1720630 h 3441260"/>
              <a:gd name="connsiteX4" fmla="*/ 1632668 w 1720629"/>
              <a:gd name="connsiteY4" fmla="*/ 2576503 h 3441260"/>
              <a:gd name="connsiteX5" fmla="*/ 1720629 w 1720629"/>
              <a:gd name="connsiteY5" fmla="*/ 2580945 h 3441260"/>
              <a:gd name="connsiteX6" fmla="*/ 1720629 w 1720629"/>
              <a:gd name="connsiteY6" fmla="*/ 3441260 h 3441260"/>
              <a:gd name="connsiteX7" fmla="*/ 1544706 w 1720629"/>
              <a:gd name="connsiteY7" fmla="*/ 3432377 h 3441260"/>
              <a:gd name="connsiteX8" fmla="*/ 0 w 1720629"/>
              <a:gd name="connsiteY8" fmla="*/ 1720630 h 3441260"/>
              <a:gd name="connsiteX9" fmla="*/ 1544706 w 1720629"/>
              <a:gd name="connsiteY9" fmla="*/ 8883 h 3441260"/>
              <a:gd name="connsiteX10" fmla="*/ 1720629 w 1720629"/>
              <a:gd name="connsiteY10" fmla="*/ 0 h 344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20629" h="3441260">
                <a:moveTo>
                  <a:pt x="1720629" y="0"/>
                </a:moveTo>
                <a:lnTo>
                  <a:pt x="1720629" y="860315"/>
                </a:lnTo>
                <a:lnTo>
                  <a:pt x="1632668" y="864757"/>
                </a:lnTo>
                <a:cubicBezTo>
                  <a:pt x="1198849" y="908814"/>
                  <a:pt x="860315" y="1275187"/>
                  <a:pt x="860315" y="1720630"/>
                </a:cubicBezTo>
                <a:cubicBezTo>
                  <a:pt x="860315" y="2166073"/>
                  <a:pt x="1198849" y="2532447"/>
                  <a:pt x="1632668" y="2576503"/>
                </a:cubicBezTo>
                <a:lnTo>
                  <a:pt x="1720629" y="2580945"/>
                </a:lnTo>
                <a:lnTo>
                  <a:pt x="1720629" y="3441260"/>
                </a:lnTo>
                <a:lnTo>
                  <a:pt x="1544706" y="3432377"/>
                </a:lnTo>
                <a:cubicBezTo>
                  <a:pt x="677067" y="3344263"/>
                  <a:pt x="0" y="2611516"/>
                  <a:pt x="0" y="1720630"/>
                </a:cubicBezTo>
                <a:cubicBezTo>
                  <a:pt x="0" y="829745"/>
                  <a:pt x="677067" y="96997"/>
                  <a:pt x="1544706" y="8883"/>
                </a:cubicBezTo>
                <a:lnTo>
                  <a:pt x="1720629" y="0"/>
                </a:lnTo>
                <a:close/>
              </a:path>
            </a:pathLst>
          </a:custGeom>
          <a:solidFill>
            <a:schemeClr val="accent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endParaRPr>
          </a:p>
        </p:txBody>
      </p:sp>
      <p:sp>
        <p:nvSpPr>
          <p:cNvPr id="2" name="圆: 空心 1">
            <a:extLst>
              <a:ext uri="{FF2B5EF4-FFF2-40B4-BE49-F238E27FC236}">
                <a16:creationId xmlns:a16="http://schemas.microsoft.com/office/drawing/2014/main" id="{6BE47B6A-2560-4B4B-925E-F3977A0C209A}"/>
              </a:ext>
            </a:extLst>
          </p:cNvPr>
          <p:cNvSpPr/>
          <p:nvPr userDrawn="1"/>
        </p:nvSpPr>
        <p:spPr>
          <a:xfrm>
            <a:off x="4671461" y="2252331"/>
            <a:ext cx="2849078" cy="2849078"/>
          </a:xfrm>
          <a:prstGeom prst="donut">
            <a:avLst/>
          </a:prstGeom>
          <a:solidFill>
            <a:schemeClr val="accent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8" name="圆角矩形 29">
            <a:extLst>
              <a:ext uri="{FF2B5EF4-FFF2-40B4-BE49-F238E27FC236}">
                <a16:creationId xmlns:a16="http://schemas.microsoft.com/office/drawing/2014/main" id="{E9DB7DB2-894A-465B-AF10-826ACB00B88B}"/>
              </a:ext>
            </a:extLst>
          </p:cNvPr>
          <p:cNvSpPr/>
          <p:nvPr userDrawn="1"/>
        </p:nvSpPr>
        <p:spPr>
          <a:xfrm>
            <a:off x="563788" y="1456439"/>
            <a:ext cx="5207162" cy="2023064"/>
          </a:xfrm>
          <a:prstGeom prst="roundRect">
            <a:avLst>
              <a:gd name="adj" fmla="val 5139"/>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 name="圆角矩形 29">
            <a:extLst>
              <a:ext uri="{FF2B5EF4-FFF2-40B4-BE49-F238E27FC236}">
                <a16:creationId xmlns:a16="http://schemas.microsoft.com/office/drawing/2014/main" id="{583F06DE-5A6D-4A11-A50E-78B5B63BCF7D}"/>
              </a:ext>
            </a:extLst>
          </p:cNvPr>
          <p:cNvSpPr/>
          <p:nvPr/>
        </p:nvSpPr>
        <p:spPr>
          <a:xfrm>
            <a:off x="563788" y="3839157"/>
            <a:ext cx="5207162" cy="2023064"/>
          </a:xfrm>
          <a:prstGeom prst="roundRect">
            <a:avLst>
              <a:gd name="adj" fmla="val 5139"/>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10" name="圆角矩形 34">
            <a:extLst>
              <a:ext uri="{FF2B5EF4-FFF2-40B4-BE49-F238E27FC236}">
                <a16:creationId xmlns:a16="http://schemas.microsoft.com/office/drawing/2014/main" id="{D7EF7C2A-4DAA-4D9E-A993-A800590396F3}"/>
              </a:ext>
            </a:extLst>
          </p:cNvPr>
          <p:cNvSpPr/>
          <p:nvPr userDrawn="1"/>
        </p:nvSpPr>
        <p:spPr>
          <a:xfrm>
            <a:off x="6421051" y="1462157"/>
            <a:ext cx="5207162" cy="2023064"/>
          </a:xfrm>
          <a:prstGeom prst="roundRect">
            <a:avLst>
              <a:gd name="adj" fmla="val 5139"/>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35" name="文本占位符 10">
            <a:extLst>
              <a:ext uri="{FF2B5EF4-FFF2-40B4-BE49-F238E27FC236}">
                <a16:creationId xmlns:a16="http://schemas.microsoft.com/office/drawing/2014/main" id="{74725861-131E-4A5C-9EF9-8593623D6D68}"/>
              </a:ext>
            </a:extLst>
          </p:cNvPr>
          <p:cNvSpPr>
            <a:spLocks noGrp="1"/>
          </p:cNvSpPr>
          <p:nvPr userDrawn="1">
            <p:ph type="body" sz="quarter" idx="13"/>
          </p:nvPr>
        </p:nvSpPr>
        <p:spPr>
          <a:xfrm>
            <a:off x="2785291" y="1653806"/>
            <a:ext cx="2072460" cy="325437"/>
          </a:xfrm>
          <a:prstGeom prst="rect">
            <a:avLst/>
          </a:prstGeom>
        </p:spPr>
        <p:txBody>
          <a:bodyPr lIns="0" rIns="0"/>
          <a:lstStyle>
            <a:lvl1pPr marL="0" indent="0" algn="l">
              <a:buNone/>
              <a:defRPr lang="zh-CN" altLang="en-US" sz="2000" b="1" dirty="0" smtClean="0"/>
            </a:lvl1pPr>
          </a:lstStyle>
          <a:p>
            <a:pPr lvl="0"/>
            <a:r>
              <a:rPr lang="zh-CN" altLang="en-US" dirty="0"/>
              <a:t>编辑母版文本样式</a:t>
            </a:r>
          </a:p>
        </p:txBody>
      </p:sp>
      <p:sp>
        <p:nvSpPr>
          <p:cNvPr id="36" name="文本占位符 10">
            <a:extLst>
              <a:ext uri="{FF2B5EF4-FFF2-40B4-BE49-F238E27FC236}">
                <a16:creationId xmlns:a16="http://schemas.microsoft.com/office/drawing/2014/main" id="{3B8B9A93-7ADB-4AB0-AE50-240B6715F4FD}"/>
              </a:ext>
            </a:extLst>
          </p:cNvPr>
          <p:cNvSpPr>
            <a:spLocks noGrp="1"/>
          </p:cNvSpPr>
          <p:nvPr userDrawn="1">
            <p:ph type="body" sz="quarter" idx="14"/>
          </p:nvPr>
        </p:nvSpPr>
        <p:spPr>
          <a:xfrm>
            <a:off x="2793410" y="2072357"/>
            <a:ext cx="2637957" cy="1163640"/>
          </a:xfrm>
          <a:prstGeom prst="rect">
            <a:avLst/>
          </a:prstGeom>
        </p:spPr>
        <p:txBody>
          <a:bodyPr lIns="0" rIns="0">
            <a:normAutofit/>
          </a:bodyPr>
          <a:lstStyle>
            <a:lvl1pPr marL="0" indent="0" algn="l">
              <a:lnSpc>
                <a:spcPct val="120000"/>
              </a:lnSpc>
              <a:buNone/>
              <a:defRPr sz="1800" b="0"/>
            </a:lvl1pPr>
          </a:lstStyle>
          <a:p>
            <a:pPr lvl="0"/>
            <a:r>
              <a:rPr lang="zh-CN" altLang="en-US" dirty="0"/>
              <a:t>编辑母版文本样式</a:t>
            </a:r>
          </a:p>
        </p:txBody>
      </p:sp>
      <p:sp>
        <p:nvSpPr>
          <p:cNvPr id="38" name="图片占位符 37">
            <a:extLst>
              <a:ext uri="{FF2B5EF4-FFF2-40B4-BE49-F238E27FC236}">
                <a16:creationId xmlns:a16="http://schemas.microsoft.com/office/drawing/2014/main" id="{3051F085-E2AC-4141-B9B3-2AEA281C9A00}"/>
              </a:ext>
            </a:extLst>
          </p:cNvPr>
          <p:cNvSpPr>
            <a:spLocks noGrp="1"/>
          </p:cNvSpPr>
          <p:nvPr userDrawn="1">
            <p:ph type="pic" sz="quarter" idx="15"/>
          </p:nvPr>
        </p:nvSpPr>
        <p:spPr>
          <a:xfrm>
            <a:off x="9754384" y="1656444"/>
            <a:ext cx="1634490" cy="1634490"/>
          </a:xfrm>
          <a:custGeom>
            <a:avLst/>
            <a:gdLst>
              <a:gd name="connsiteX0" fmla="*/ 817245 w 1634490"/>
              <a:gd name="connsiteY0" fmla="*/ 0 h 1634490"/>
              <a:gd name="connsiteX1" fmla="*/ 1634490 w 1634490"/>
              <a:gd name="connsiteY1" fmla="*/ 817245 h 1634490"/>
              <a:gd name="connsiteX2" fmla="*/ 817245 w 1634490"/>
              <a:gd name="connsiteY2" fmla="*/ 1634490 h 1634490"/>
              <a:gd name="connsiteX3" fmla="*/ 0 w 1634490"/>
              <a:gd name="connsiteY3" fmla="*/ 817245 h 1634490"/>
              <a:gd name="connsiteX4" fmla="*/ 817245 w 1634490"/>
              <a:gd name="connsiteY4" fmla="*/ 0 h 163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490" h="1634490">
                <a:moveTo>
                  <a:pt x="817245" y="0"/>
                </a:moveTo>
                <a:cubicBezTo>
                  <a:pt x="1268597" y="0"/>
                  <a:pt x="1634490" y="365893"/>
                  <a:pt x="1634490" y="817245"/>
                </a:cubicBezTo>
                <a:cubicBezTo>
                  <a:pt x="1634490" y="1268597"/>
                  <a:pt x="1268597" y="1634490"/>
                  <a:pt x="817245" y="1634490"/>
                </a:cubicBezTo>
                <a:cubicBezTo>
                  <a:pt x="365893" y="1634490"/>
                  <a:pt x="0" y="1268597"/>
                  <a:pt x="0" y="817245"/>
                </a:cubicBezTo>
                <a:cubicBezTo>
                  <a:pt x="0" y="365893"/>
                  <a:pt x="365893" y="0"/>
                  <a:pt x="817245" y="0"/>
                </a:cubicBezTo>
                <a:close/>
              </a:path>
            </a:pathLst>
          </a:custGeom>
        </p:spPr>
        <p:txBody>
          <a:bodyPr wrap="square">
            <a:noAutofit/>
          </a:bodyPr>
          <a:lstStyle/>
          <a:p>
            <a:endParaRPr lang="zh-CN" altLang="en-US" dirty="0"/>
          </a:p>
        </p:txBody>
      </p:sp>
      <p:sp>
        <p:nvSpPr>
          <p:cNvPr id="39" name="文本占位符 10">
            <a:extLst>
              <a:ext uri="{FF2B5EF4-FFF2-40B4-BE49-F238E27FC236}">
                <a16:creationId xmlns:a16="http://schemas.microsoft.com/office/drawing/2014/main" id="{7AEDBA19-4D77-4546-8132-D7D1A65766E3}"/>
              </a:ext>
            </a:extLst>
          </p:cNvPr>
          <p:cNvSpPr>
            <a:spLocks noGrp="1"/>
          </p:cNvSpPr>
          <p:nvPr userDrawn="1">
            <p:ph type="body" sz="quarter" idx="16"/>
          </p:nvPr>
        </p:nvSpPr>
        <p:spPr>
          <a:xfrm>
            <a:off x="7334249" y="1680998"/>
            <a:ext cx="2072460" cy="325437"/>
          </a:xfrm>
          <a:prstGeom prst="rect">
            <a:avLst/>
          </a:prstGeom>
        </p:spPr>
        <p:txBody>
          <a:bodyPr lIns="0" rIns="0"/>
          <a:lstStyle>
            <a:lvl1pPr marL="0" indent="0" algn="r">
              <a:buNone/>
              <a:defRPr lang="zh-CN" altLang="en-US" sz="2000" b="1" dirty="0" smtClean="0"/>
            </a:lvl1pPr>
          </a:lstStyle>
          <a:p>
            <a:pPr lvl="0"/>
            <a:r>
              <a:rPr lang="zh-CN" altLang="en-US" dirty="0"/>
              <a:t>编辑母版文本样式</a:t>
            </a:r>
          </a:p>
        </p:txBody>
      </p:sp>
      <p:sp>
        <p:nvSpPr>
          <p:cNvPr id="40" name="文本占位符 10">
            <a:extLst>
              <a:ext uri="{FF2B5EF4-FFF2-40B4-BE49-F238E27FC236}">
                <a16:creationId xmlns:a16="http://schemas.microsoft.com/office/drawing/2014/main" id="{AC6F506F-3CC1-4254-A34D-B1CC019A800D}"/>
              </a:ext>
            </a:extLst>
          </p:cNvPr>
          <p:cNvSpPr>
            <a:spLocks noGrp="1"/>
          </p:cNvSpPr>
          <p:nvPr userDrawn="1">
            <p:ph type="body" sz="quarter" idx="17"/>
          </p:nvPr>
        </p:nvSpPr>
        <p:spPr>
          <a:xfrm>
            <a:off x="6755810" y="2072357"/>
            <a:ext cx="2637957" cy="1163640"/>
          </a:xfrm>
          <a:prstGeom prst="rect">
            <a:avLst/>
          </a:prstGeom>
        </p:spPr>
        <p:txBody>
          <a:bodyPr lIns="0" rIns="0">
            <a:normAutofit/>
          </a:bodyPr>
          <a:lstStyle>
            <a:lvl1pPr marL="0" indent="0" algn="r">
              <a:lnSpc>
                <a:spcPct val="120000"/>
              </a:lnSpc>
              <a:buNone/>
              <a:defRPr sz="1800" b="0"/>
            </a:lvl1pPr>
          </a:lstStyle>
          <a:p>
            <a:pPr lvl="0"/>
            <a:r>
              <a:rPr lang="zh-CN" altLang="en-US" dirty="0"/>
              <a:t>编辑母版文本样式</a:t>
            </a:r>
          </a:p>
        </p:txBody>
      </p:sp>
      <p:sp>
        <p:nvSpPr>
          <p:cNvPr id="44" name="图片占位符 43">
            <a:extLst>
              <a:ext uri="{FF2B5EF4-FFF2-40B4-BE49-F238E27FC236}">
                <a16:creationId xmlns:a16="http://schemas.microsoft.com/office/drawing/2014/main" id="{D2765E80-5DF1-4E0A-9C66-5AC1501A2037}"/>
              </a:ext>
            </a:extLst>
          </p:cNvPr>
          <p:cNvSpPr>
            <a:spLocks noGrp="1"/>
          </p:cNvSpPr>
          <p:nvPr userDrawn="1">
            <p:ph type="pic" sz="quarter" idx="18"/>
          </p:nvPr>
        </p:nvSpPr>
        <p:spPr>
          <a:xfrm>
            <a:off x="803126" y="1650726"/>
            <a:ext cx="1634490" cy="1634490"/>
          </a:xfrm>
          <a:custGeom>
            <a:avLst/>
            <a:gdLst>
              <a:gd name="connsiteX0" fmla="*/ 817245 w 1634490"/>
              <a:gd name="connsiteY0" fmla="*/ 0 h 1634490"/>
              <a:gd name="connsiteX1" fmla="*/ 1634490 w 1634490"/>
              <a:gd name="connsiteY1" fmla="*/ 817245 h 1634490"/>
              <a:gd name="connsiteX2" fmla="*/ 817245 w 1634490"/>
              <a:gd name="connsiteY2" fmla="*/ 1634490 h 1634490"/>
              <a:gd name="connsiteX3" fmla="*/ 0 w 1634490"/>
              <a:gd name="connsiteY3" fmla="*/ 817245 h 1634490"/>
              <a:gd name="connsiteX4" fmla="*/ 817245 w 1634490"/>
              <a:gd name="connsiteY4" fmla="*/ 0 h 163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490" h="1634490">
                <a:moveTo>
                  <a:pt x="817245" y="0"/>
                </a:moveTo>
                <a:cubicBezTo>
                  <a:pt x="1268597" y="0"/>
                  <a:pt x="1634490" y="365893"/>
                  <a:pt x="1634490" y="817245"/>
                </a:cubicBezTo>
                <a:cubicBezTo>
                  <a:pt x="1634490" y="1268597"/>
                  <a:pt x="1268597" y="1634490"/>
                  <a:pt x="817245" y="1634490"/>
                </a:cubicBezTo>
                <a:cubicBezTo>
                  <a:pt x="365893" y="1634490"/>
                  <a:pt x="0" y="1268597"/>
                  <a:pt x="0" y="817245"/>
                </a:cubicBezTo>
                <a:cubicBezTo>
                  <a:pt x="0" y="365893"/>
                  <a:pt x="365893" y="0"/>
                  <a:pt x="817245" y="0"/>
                </a:cubicBezTo>
                <a:close/>
              </a:path>
            </a:pathLst>
          </a:custGeom>
        </p:spPr>
        <p:txBody>
          <a:bodyPr wrap="square">
            <a:noAutofit/>
          </a:bodyPr>
          <a:lstStyle/>
          <a:p>
            <a:endParaRPr lang="zh-CN" altLang="en-US" dirty="0"/>
          </a:p>
        </p:txBody>
      </p:sp>
      <p:sp>
        <p:nvSpPr>
          <p:cNvPr id="47" name="图片占位符 46">
            <a:extLst>
              <a:ext uri="{FF2B5EF4-FFF2-40B4-BE49-F238E27FC236}">
                <a16:creationId xmlns:a16="http://schemas.microsoft.com/office/drawing/2014/main" id="{5C14C4B5-78C8-43DA-BAAE-AC7B690CAAA3}"/>
              </a:ext>
            </a:extLst>
          </p:cNvPr>
          <p:cNvSpPr>
            <a:spLocks noGrp="1"/>
          </p:cNvSpPr>
          <p:nvPr>
            <p:ph type="pic" sz="quarter" idx="19"/>
          </p:nvPr>
        </p:nvSpPr>
        <p:spPr>
          <a:xfrm>
            <a:off x="803126" y="4033444"/>
            <a:ext cx="1634490" cy="1634490"/>
          </a:xfrm>
          <a:custGeom>
            <a:avLst/>
            <a:gdLst>
              <a:gd name="connsiteX0" fmla="*/ 817245 w 1634490"/>
              <a:gd name="connsiteY0" fmla="*/ 0 h 1634490"/>
              <a:gd name="connsiteX1" fmla="*/ 1634490 w 1634490"/>
              <a:gd name="connsiteY1" fmla="*/ 817245 h 1634490"/>
              <a:gd name="connsiteX2" fmla="*/ 817245 w 1634490"/>
              <a:gd name="connsiteY2" fmla="*/ 1634490 h 1634490"/>
              <a:gd name="connsiteX3" fmla="*/ 0 w 1634490"/>
              <a:gd name="connsiteY3" fmla="*/ 817245 h 1634490"/>
              <a:gd name="connsiteX4" fmla="*/ 817245 w 1634490"/>
              <a:gd name="connsiteY4" fmla="*/ 0 h 163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490" h="1634490">
                <a:moveTo>
                  <a:pt x="817245" y="0"/>
                </a:moveTo>
                <a:cubicBezTo>
                  <a:pt x="1268597" y="0"/>
                  <a:pt x="1634490" y="365893"/>
                  <a:pt x="1634490" y="817245"/>
                </a:cubicBezTo>
                <a:cubicBezTo>
                  <a:pt x="1634490" y="1268597"/>
                  <a:pt x="1268597" y="1634490"/>
                  <a:pt x="817245" y="1634490"/>
                </a:cubicBezTo>
                <a:cubicBezTo>
                  <a:pt x="365893" y="1634490"/>
                  <a:pt x="0" y="1268597"/>
                  <a:pt x="0" y="817245"/>
                </a:cubicBezTo>
                <a:cubicBezTo>
                  <a:pt x="0" y="365893"/>
                  <a:pt x="365893" y="0"/>
                  <a:pt x="817245" y="0"/>
                </a:cubicBezTo>
                <a:close/>
              </a:path>
            </a:pathLst>
          </a:custGeom>
        </p:spPr>
        <p:txBody>
          <a:bodyPr wrap="square">
            <a:noAutofit/>
          </a:bodyPr>
          <a:lstStyle/>
          <a:p>
            <a:endParaRPr lang="zh-CN" altLang="en-US" dirty="0"/>
          </a:p>
        </p:txBody>
      </p:sp>
      <p:sp>
        <p:nvSpPr>
          <p:cNvPr id="49" name="圆角矩形 34">
            <a:extLst>
              <a:ext uri="{FF2B5EF4-FFF2-40B4-BE49-F238E27FC236}">
                <a16:creationId xmlns:a16="http://schemas.microsoft.com/office/drawing/2014/main" id="{89181D12-A006-468C-A15B-41E73341F974}"/>
              </a:ext>
            </a:extLst>
          </p:cNvPr>
          <p:cNvSpPr/>
          <p:nvPr userDrawn="1"/>
        </p:nvSpPr>
        <p:spPr>
          <a:xfrm>
            <a:off x="6421051" y="3841531"/>
            <a:ext cx="5207162" cy="2023064"/>
          </a:xfrm>
          <a:prstGeom prst="roundRect">
            <a:avLst>
              <a:gd name="adj" fmla="val 5139"/>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50" name="文本占位符 10">
            <a:extLst>
              <a:ext uri="{FF2B5EF4-FFF2-40B4-BE49-F238E27FC236}">
                <a16:creationId xmlns:a16="http://schemas.microsoft.com/office/drawing/2014/main" id="{A795C7EA-A281-45C4-A552-7421414932C3}"/>
              </a:ext>
            </a:extLst>
          </p:cNvPr>
          <p:cNvSpPr>
            <a:spLocks noGrp="1"/>
          </p:cNvSpPr>
          <p:nvPr>
            <p:ph type="body" sz="quarter" idx="20"/>
          </p:nvPr>
        </p:nvSpPr>
        <p:spPr>
          <a:xfrm>
            <a:off x="2785291" y="4036662"/>
            <a:ext cx="2072460" cy="325437"/>
          </a:xfrm>
          <a:prstGeom prst="rect">
            <a:avLst/>
          </a:prstGeom>
        </p:spPr>
        <p:txBody>
          <a:bodyPr lIns="0" rIns="0"/>
          <a:lstStyle>
            <a:lvl1pPr marL="0" indent="0" algn="l">
              <a:buNone/>
              <a:defRPr lang="zh-CN" altLang="en-US" sz="2000" b="1" dirty="0" smtClean="0"/>
            </a:lvl1pPr>
          </a:lstStyle>
          <a:p>
            <a:pPr lvl="0"/>
            <a:r>
              <a:rPr lang="zh-CN" altLang="en-US" dirty="0"/>
              <a:t>编辑母版文本样式</a:t>
            </a:r>
          </a:p>
        </p:txBody>
      </p:sp>
      <p:sp>
        <p:nvSpPr>
          <p:cNvPr id="51" name="文本占位符 10">
            <a:extLst>
              <a:ext uri="{FF2B5EF4-FFF2-40B4-BE49-F238E27FC236}">
                <a16:creationId xmlns:a16="http://schemas.microsoft.com/office/drawing/2014/main" id="{443EA281-B091-4058-A6A6-F3F3235120E4}"/>
              </a:ext>
            </a:extLst>
          </p:cNvPr>
          <p:cNvSpPr>
            <a:spLocks noGrp="1"/>
          </p:cNvSpPr>
          <p:nvPr>
            <p:ph type="body" sz="quarter" idx="21"/>
          </p:nvPr>
        </p:nvSpPr>
        <p:spPr>
          <a:xfrm>
            <a:off x="2793410" y="4427925"/>
            <a:ext cx="2637957" cy="1169358"/>
          </a:xfrm>
          <a:prstGeom prst="rect">
            <a:avLst/>
          </a:prstGeom>
        </p:spPr>
        <p:txBody>
          <a:bodyPr lIns="0" rIns="0">
            <a:normAutofit/>
          </a:bodyPr>
          <a:lstStyle>
            <a:lvl1pPr marL="0" indent="0" algn="l">
              <a:lnSpc>
                <a:spcPct val="120000"/>
              </a:lnSpc>
              <a:buNone/>
              <a:defRPr sz="1800" b="0"/>
            </a:lvl1pPr>
          </a:lstStyle>
          <a:p>
            <a:pPr lvl="0"/>
            <a:r>
              <a:rPr lang="zh-CN" altLang="en-US" dirty="0"/>
              <a:t>编辑母版文本样式</a:t>
            </a:r>
          </a:p>
        </p:txBody>
      </p:sp>
      <p:sp>
        <p:nvSpPr>
          <p:cNvPr id="52" name="图片占位符 51">
            <a:extLst>
              <a:ext uri="{FF2B5EF4-FFF2-40B4-BE49-F238E27FC236}">
                <a16:creationId xmlns:a16="http://schemas.microsoft.com/office/drawing/2014/main" id="{87B65724-AEA9-4625-96CE-D1708C8DC343}"/>
              </a:ext>
            </a:extLst>
          </p:cNvPr>
          <p:cNvSpPr>
            <a:spLocks noGrp="1"/>
          </p:cNvSpPr>
          <p:nvPr>
            <p:ph type="pic" sz="quarter" idx="22"/>
          </p:nvPr>
        </p:nvSpPr>
        <p:spPr>
          <a:xfrm>
            <a:off x="9754384" y="4035818"/>
            <a:ext cx="1634490" cy="1634490"/>
          </a:xfrm>
          <a:custGeom>
            <a:avLst/>
            <a:gdLst>
              <a:gd name="connsiteX0" fmla="*/ 817245 w 1634490"/>
              <a:gd name="connsiteY0" fmla="*/ 0 h 1634490"/>
              <a:gd name="connsiteX1" fmla="*/ 1634490 w 1634490"/>
              <a:gd name="connsiteY1" fmla="*/ 817245 h 1634490"/>
              <a:gd name="connsiteX2" fmla="*/ 817245 w 1634490"/>
              <a:gd name="connsiteY2" fmla="*/ 1634490 h 1634490"/>
              <a:gd name="connsiteX3" fmla="*/ 0 w 1634490"/>
              <a:gd name="connsiteY3" fmla="*/ 817245 h 1634490"/>
              <a:gd name="connsiteX4" fmla="*/ 817245 w 1634490"/>
              <a:gd name="connsiteY4" fmla="*/ 0 h 163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490" h="1634490">
                <a:moveTo>
                  <a:pt x="817245" y="0"/>
                </a:moveTo>
                <a:cubicBezTo>
                  <a:pt x="1268597" y="0"/>
                  <a:pt x="1634490" y="365893"/>
                  <a:pt x="1634490" y="817245"/>
                </a:cubicBezTo>
                <a:cubicBezTo>
                  <a:pt x="1634490" y="1268597"/>
                  <a:pt x="1268597" y="1634490"/>
                  <a:pt x="817245" y="1634490"/>
                </a:cubicBezTo>
                <a:cubicBezTo>
                  <a:pt x="365893" y="1634490"/>
                  <a:pt x="0" y="1268597"/>
                  <a:pt x="0" y="817245"/>
                </a:cubicBezTo>
                <a:cubicBezTo>
                  <a:pt x="0" y="365893"/>
                  <a:pt x="365893" y="0"/>
                  <a:pt x="817245" y="0"/>
                </a:cubicBezTo>
                <a:close/>
              </a:path>
            </a:pathLst>
          </a:custGeom>
        </p:spPr>
        <p:txBody>
          <a:bodyPr wrap="square">
            <a:noAutofit/>
          </a:bodyPr>
          <a:lstStyle/>
          <a:p>
            <a:endParaRPr lang="zh-CN" altLang="en-US" dirty="0"/>
          </a:p>
        </p:txBody>
      </p:sp>
      <p:sp>
        <p:nvSpPr>
          <p:cNvPr id="53" name="文本占位符 10">
            <a:extLst>
              <a:ext uri="{FF2B5EF4-FFF2-40B4-BE49-F238E27FC236}">
                <a16:creationId xmlns:a16="http://schemas.microsoft.com/office/drawing/2014/main" id="{4084DE69-A27E-4A4C-8A74-B38AC32BF715}"/>
              </a:ext>
            </a:extLst>
          </p:cNvPr>
          <p:cNvSpPr>
            <a:spLocks noGrp="1"/>
          </p:cNvSpPr>
          <p:nvPr>
            <p:ph type="body" sz="quarter" idx="23"/>
          </p:nvPr>
        </p:nvSpPr>
        <p:spPr>
          <a:xfrm>
            <a:off x="7316152" y="4033444"/>
            <a:ext cx="2072460" cy="325437"/>
          </a:xfrm>
          <a:prstGeom prst="rect">
            <a:avLst/>
          </a:prstGeom>
        </p:spPr>
        <p:txBody>
          <a:bodyPr lIns="0" rIns="0"/>
          <a:lstStyle>
            <a:lvl1pPr marL="0" indent="0" algn="r">
              <a:buNone/>
              <a:defRPr lang="zh-CN" altLang="en-US" sz="2000" b="1" dirty="0" smtClean="0"/>
            </a:lvl1pPr>
          </a:lstStyle>
          <a:p>
            <a:pPr lvl="0"/>
            <a:r>
              <a:rPr lang="zh-CN" altLang="en-US" dirty="0"/>
              <a:t>编辑母版文本样式</a:t>
            </a:r>
          </a:p>
        </p:txBody>
      </p:sp>
      <p:sp>
        <p:nvSpPr>
          <p:cNvPr id="54" name="文本占位符 10">
            <a:extLst>
              <a:ext uri="{FF2B5EF4-FFF2-40B4-BE49-F238E27FC236}">
                <a16:creationId xmlns:a16="http://schemas.microsoft.com/office/drawing/2014/main" id="{101FD353-FD08-457E-8A5D-5DDBF6E97692}"/>
              </a:ext>
            </a:extLst>
          </p:cNvPr>
          <p:cNvSpPr>
            <a:spLocks noGrp="1"/>
          </p:cNvSpPr>
          <p:nvPr>
            <p:ph type="body" sz="quarter" idx="24"/>
          </p:nvPr>
        </p:nvSpPr>
        <p:spPr>
          <a:xfrm>
            <a:off x="6755810" y="4427925"/>
            <a:ext cx="2637957" cy="1130901"/>
          </a:xfrm>
          <a:prstGeom prst="rect">
            <a:avLst/>
          </a:prstGeom>
        </p:spPr>
        <p:txBody>
          <a:bodyPr lIns="0" rIns="0">
            <a:normAutofit/>
          </a:bodyPr>
          <a:lstStyle>
            <a:lvl1pPr marL="0" indent="0" algn="r">
              <a:lnSpc>
                <a:spcPct val="120000"/>
              </a:lnSpc>
              <a:buNone/>
              <a:defRPr sz="1800" b="0"/>
            </a:lvl1pPr>
          </a:lstStyle>
          <a:p>
            <a:pPr lvl="0"/>
            <a:r>
              <a:rPr lang="zh-CN" altLang="en-US" dirty="0"/>
              <a:t>编辑母版文本样式</a:t>
            </a:r>
          </a:p>
        </p:txBody>
      </p:sp>
      <p:sp>
        <p:nvSpPr>
          <p:cNvPr id="56" name="矩形 55">
            <a:extLst>
              <a:ext uri="{FF2B5EF4-FFF2-40B4-BE49-F238E27FC236}">
                <a16:creationId xmlns:a16="http://schemas.microsoft.com/office/drawing/2014/main" id="{43DCE5E8-1207-4E5D-B6E3-729FD1E3D96B}"/>
              </a:ext>
            </a:extLst>
          </p:cNvPr>
          <p:cNvSpPr/>
          <p:nvPr userDrawn="1"/>
        </p:nvSpPr>
        <p:spPr>
          <a:xfrm>
            <a:off x="0" y="58387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文本占位符 4">
            <a:extLst>
              <a:ext uri="{FF2B5EF4-FFF2-40B4-BE49-F238E27FC236}">
                <a16:creationId xmlns:a16="http://schemas.microsoft.com/office/drawing/2014/main" id="{FDAECE51-33D3-4CD5-9284-99BCDBA80578}"/>
              </a:ext>
            </a:extLst>
          </p:cNvPr>
          <p:cNvSpPr>
            <a:spLocks noGrp="1"/>
          </p:cNvSpPr>
          <p:nvPr>
            <p:ph type="body" sz="quarter" idx="26"/>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60" name="图片 59">
            <a:extLst>
              <a:ext uri="{FF2B5EF4-FFF2-40B4-BE49-F238E27FC236}">
                <a16:creationId xmlns:a16="http://schemas.microsoft.com/office/drawing/2014/main" id="{FCC04E7F-AF91-4AAC-AC05-03F8C156ECD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21" name="矩形 20">
            <a:extLst>
              <a:ext uri="{FF2B5EF4-FFF2-40B4-BE49-F238E27FC236}">
                <a16:creationId xmlns:a16="http://schemas.microsoft.com/office/drawing/2014/main" id="{6EF8F32C-BE26-4135-B83A-312EA21F5AB5}"/>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22" name="矩形 21">
            <a:extLst>
              <a:ext uri="{FF2B5EF4-FFF2-40B4-BE49-F238E27FC236}">
                <a16:creationId xmlns:a16="http://schemas.microsoft.com/office/drawing/2014/main" id="{6E44B453-85AA-451C-85A6-EDA7ED42C396}"/>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80384431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人物版式七">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D4CC35BE-3383-41B0-8446-C06DB17AF421}"/>
              </a:ext>
            </a:extLst>
          </p:cNvPr>
          <p:cNvSpPr/>
          <p:nvPr userDrawn="1"/>
        </p:nvSpPr>
        <p:spPr>
          <a:xfrm>
            <a:off x="1232305" y="1403912"/>
            <a:ext cx="3302244" cy="4513212"/>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3" name="矩形 2">
            <a:extLst>
              <a:ext uri="{FF2B5EF4-FFF2-40B4-BE49-F238E27FC236}">
                <a16:creationId xmlns:a16="http://schemas.microsoft.com/office/drawing/2014/main" id="{7D57E4DA-0FD9-4A7D-BB57-F684879CE025}"/>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占位符 4">
            <a:extLst>
              <a:ext uri="{FF2B5EF4-FFF2-40B4-BE49-F238E27FC236}">
                <a16:creationId xmlns:a16="http://schemas.microsoft.com/office/drawing/2014/main" id="{039905C8-7A1E-42F5-830E-033510F2BB2C}"/>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
        <p:nvSpPr>
          <p:cNvPr id="18" name="图片占位符 16">
            <a:extLst>
              <a:ext uri="{FF2B5EF4-FFF2-40B4-BE49-F238E27FC236}">
                <a16:creationId xmlns:a16="http://schemas.microsoft.com/office/drawing/2014/main" id="{9267AE6F-DCF4-473E-86B6-D6655F578153}"/>
              </a:ext>
            </a:extLst>
          </p:cNvPr>
          <p:cNvSpPr>
            <a:spLocks noGrp="1"/>
          </p:cNvSpPr>
          <p:nvPr>
            <p:ph type="pic" sz="quarter" idx="14"/>
          </p:nvPr>
        </p:nvSpPr>
        <p:spPr>
          <a:xfrm>
            <a:off x="1410896" y="1603951"/>
            <a:ext cx="2945060" cy="3479785"/>
          </a:xfrm>
          <a:prstGeom prst="rect">
            <a:avLst/>
          </a:prstGeom>
          <a:effectLst/>
        </p:spPr>
        <p:txBody>
          <a:bodyPr/>
          <a:lstStyle>
            <a:lvl1pPr>
              <a:defRPr lang="zh-CN" altLang="en-US" dirty="0"/>
            </a:lvl1pPr>
          </a:lstStyle>
          <a:p>
            <a:pPr lvl="0"/>
            <a:endParaRPr lang="zh-CN" altLang="en-US" dirty="0"/>
          </a:p>
        </p:txBody>
      </p:sp>
      <p:sp>
        <p:nvSpPr>
          <p:cNvPr id="13" name="矩形 12">
            <a:extLst>
              <a:ext uri="{FF2B5EF4-FFF2-40B4-BE49-F238E27FC236}">
                <a16:creationId xmlns:a16="http://schemas.microsoft.com/office/drawing/2014/main" id="{2C88E891-A1ED-4181-82CE-C73CE32A0F7C}"/>
              </a:ext>
            </a:extLst>
          </p:cNvPr>
          <p:cNvSpPr/>
          <p:nvPr userDrawn="1"/>
        </p:nvSpPr>
        <p:spPr>
          <a:xfrm>
            <a:off x="5519712" y="1487486"/>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4" name="图片 13">
            <a:extLst>
              <a:ext uri="{FF2B5EF4-FFF2-40B4-BE49-F238E27FC236}">
                <a16:creationId xmlns:a16="http://schemas.microsoft.com/office/drawing/2014/main" id="{6F5C466B-1AB6-47EA-9A77-4FF7AB7FE47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2" name="矩形 11">
            <a:extLst>
              <a:ext uri="{FF2B5EF4-FFF2-40B4-BE49-F238E27FC236}">
                <a16:creationId xmlns:a16="http://schemas.microsoft.com/office/drawing/2014/main" id="{ED58B147-0B11-42D0-9936-8DE79433BDBA}"/>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19" name="矩形 18">
            <a:extLst>
              <a:ext uri="{FF2B5EF4-FFF2-40B4-BE49-F238E27FC236}">
                <a16:creationId xmlns:a16="http://schemas.microsoft.com/office/drawing/2014/main" id="{D720F5B1-57D0-457E-B994-8944C834921D}"/>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占位符 10">
            <a:extLst>
              <a:ext uri="{FF2B5EF4-FFF2-40B4-BE49-F238E27FC236}">
                <a16:creationId xmlns:a16="http://schemas.microsoft.com/office/drawing/2014/main" id="{794C8B72-EF47-4096-A070-7EC96C298F8B}"/>
              </a:ext>
            </a:extLst>
          </p:cNvPr>
          <p:cNvSpPr>
            <a:spLocks noGrp="1"/>
          </p:cNvSpPr>
          <p:nvPr>
            <p:ph type="body" sz="quarter" idx="16"/>
          </p:nvPr>
        </p:nvSpPr>
        <p:spPr>
          <a:xfrm>
            <a:off x="5532621" y="1776176"/>
            <a:ext cx="4041775" cy="611187"/>
          </a:xfrm>
          <a:prstGeom prst="rect">
            <a:avLst/>
          </a:prstGeom>
        </p:spPr>
        <p:txBody>
          <a:bodyPr lIns="0">
            <a:normAutofit/>
          </a:bodyPr>
          <a:lstStyle>
            <a:lvl1pPr marL="0" indent="0">
              <a:buNone/>
              <a:defRPr sz="4000" b="1">
                <a:latin typeface="+mj-ea"/>
                <a:ea typeface="+mj-ea"/>
              </a:defRPr>
            </a:lvl1pPr>
          </a:lstStyle>
          <a:p>
            <a:pPr lvl="0"/>
            <a:r>
              <a:rPr lang="zh-CN" altLang="en-US" dirty="0"/>
              <a:t>编辑母版文本样</a:t>
            </a:r>
          </a:p>
        </p:txBody>
      </p:sp>
      <p:sp>
        <p:nvSpPr>
          <p:cNvPr id="21" name="文本占位符 12">
            <a:extLst>
              <a:ext uri="{FF2B5EF4-FFF2-40B4-BE49-F238E27FC236}">
                <a16:creationId xmlns:a16="http://schemas.microsoft.com/office/drawing/2014/main" id="{88AECB1F-019A-4BD3-A906-820189A243DF}"/>
              </a:ext>
            </a:extLst>
          </p:cNvPr>
          <p:cNvSpPr>
            <a:spLocks noGrp="1"/>
          </p:cNvSpPr>
          <p:nvPr>
            <p:ph type="body" sz="quarter" idx="17"/>
          </p:nvPr>
        </p:nvSpPr>
        <p:spPr>
          <a:xfrm>
            <a:off x="5545530" y="2517775"/>
            <a:ext cx="5235574" cy="76803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
        <p:nvSpPr>
          <p:cNvPr id="22" name="文本占位符 12">
            <a:extLst>
              <a:ext uri="{FF2B5EF4-FFF2-40B4-BE49-F238E27FC236}">
                <a16:creationId xmlns:a16="http://schemas.microsoft.com/office/drawing/2014/main" id="{C34D44B9-CD9D-4B52-975E-BDBE06B321AD}"/>
              </a:ext>
            </a:extLst>
          </p:cNvPr>
          <p:cNvSpPr>
            <a:spLocks noGrp="1"/>
          </p:cNvSpPr>
          <p:nvPr>
            <p:ph type="body" sz="quarter" idx="18"/>
          </p:nvPr>
        </p:nvSpPr>
        <p:spPr>
          <a:xfrm>
            <a:off x="5545530" y="3356612"/>
            <a:ext cx="5235574" cy="215441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
        <p:nvSpPr>
          <p:cNvPr id="15" name="矩形 14">
            <a:extLst>
              <a:ext uri="{FF2B5EF4-FFF2-40B4-BE49-F238E27FC236}">
                <a16:creationId xmlns:a16="http://schemas.microsoft.com/office/drawing/2014/main" id="{71151F17-5718-463E-A6F5-D5C3EF1C7E12}"/>
              </a:ext>
            </a:extLst>
          </p:cNvPr>
          <p:cNvSpPr/>
          <p:nvPr userDrawn="1"/>
        </p:nvSpPr>
        <p:spPr>
          <a:xfrm>
            <a:off x="1410896" y="5185833"/>
            <a:ext cx="2945060" cy="626534"/>
          </a:xfrm>
          <a:prstGeom prst="rect">
            <a:avLst/>
          </a:prstGeom>
          <a:solidFill>
            <a:schemeClr val="bg1"/>
          </a:solidFill>
          <a:ln w="22225">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占位符 10">
            <a:extLst>
              <a:ext uri="{FF2B5EF4-FFF2-40B4-BE49-F238E27FC236}">
                <a16:creationId xmlns:a16="http://schemas.microsoft.com/office/drawing/2014/main" id="{5280DA62-FD8E-4A89-AAD4-C1F5412E4CA3}"/>
              </a:ext>
            </a:extLst>
          </p:cNvPr>
          <p:cNvSpPr>
            <a:spLocks noGrp="1"/>
          </p:cNvSpPr>
          <p:nvPr>
            <p:ph type="body" sz="quarter" idx="15"/>
          </p:nvPr>
        </p:nvSpPr>
        <p:spPr>
          <a:xfrm>
            <a:off x="1410896" y="5323540"/>
            <a:ext cx="2945060" cy="351121"/>
          </a:xfrm>
          <a:prstGeom prst="rect">
            <a:avLst/>
          </a:prstGeom>
        </p:spPr>
        <p:txBody>
          <a:bodyPr lIns="0">
            <a:normAutofit/>
          </a:bodyPr>
          <a:lstStyle>
            <a:lvl1pPr marL="0" indent="0" algn="ctr">
              <a:buNone/>
              <a:defRPr sz="2000" b="0">
                <a:latin typeface="+mj-ea"/>
                <a:ea typeface="+mj-ea"/>
              </a:defRPr>
            </a:lvl1pPr>
          </a:lstStyle>
          <a:p>
            <a:pPr lvl="0"/>
            <a:r>
              <a:rPr lang="zh-CN" altLang="en-US" dirty="0"/>
              <a:t>编辑母版文本样</a:t>
            </a:r>
          </a:p>
        </p:txBody>
      </p:sp>
    </p:spTree>
    <p:extLst>
      <p:ext uri="{BB962C8B-B14F-4D97-AF65-F5344CB8AC3E}">
        <p14:creationId xmlns:p14="http://schemas.microsoft.com/office/powerpoint/2010/main" val="40160102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人物版式八">
    <p:spTree>
      <p:nvGrpSpPr>
        <p:cNvPr id="1" name=""/>
        <p:cNvGrpSpPr/>
        <p:nvPr/>
      </p:nvGrpSpPr>
      <p:grpSpPr>
        <a:xfrm>
          <a:off x="0" y="0"/>
          <a:ext cx="0" cy="0"/>
          <a:chOff x="0" y="0"/>
          <a:chExt cx="0" cy="0"/>
        </a:xfrm>
      </p:grpSpPr>
      <p:sp>
        <p:nvSpPr>
          <p:cNvPr id="12" name="平行四边形 11">
            <a:extLst>
              <a:ext uri="{FF2B5EF4-FFF2-40B4-BE49-F238E27FC236}">
                <a16:creationId xmlns:a16="http://schemas.microsoft.com/office/drawing/2014/main" id="{499C3F5A-5EC4-4871-8A73-83369F0AC90F}"/>
              </a:ext>
            </a:extLst>
          </p:cNvPr>
          <p:cNvSpPr/>
          <p:nvPr userDrawn="1"/>
        </p:nvSpPr>
        <p:spPr>
          <a:xfrm>
            <a:off x="3649643" y="3886698"/>
            <a:ext cx="955714" cy="195354"/>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平行四边形 15">
            <a:extLst>
              <a:ext uri="{FF2B5EF4-FFF2-40B4-BE49-F238E27FC236}">
                <a16:creationId xmlns:a16="http://schemas.microsoft.com/office/drawing/2014/main" id="{C37DE268-DDE6-450D-8B85-88A4714BA503}"/>
              </a:ext>
            </a:extLst>
          </p:cNvPr>
          <p:cNvSpPr/>
          <p:nvPr userDrawn="1"/>
        </p:nvSpPr>
        <p:spPr>
          <a:xfrm>
            <a:off x="414355" y="4782764"/>
            <a:ext cx="955714" cy="195354"/>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id="{55DBCEA3-3539-4F78-8869-BD92B0668D2D}"/>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4">
            <a:extLst>
              <a:ext uri="{FF2B5EF4-FFF2-40B4-BE49-F238E27FC236}">
                <a16:creationId xmlns:a16="http://schemas.microsoft.com/office/drawing/2014/main" id="{C9DF6BBF-DF50-4ADD-999C-AA2BD24A05A3}"/>
              </a:ext>
            </a:extLst>
          </p:cNvPr>
          <p:cNvSpPr>
            <a:spLocks noGrp="1"/>
          </p:cNvSpPr>
          <p:nvPr userDrawn="1">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5" name="图片 4">
            <a:extLst>
              <a:ext uri="{FF2B5EF4-FFF2-40B4-BE49-F238E27FC236}">
                <a16:creationId xmlns:a16="http://schemas.microsoft.com/office/drawing/2014/main" id="{63C01520-4D2B-479D-9A62-A3BE1EDB2D5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6" name="矩形 5">
            <a:extLst>
              <a:ext uri="{FF2B5EF4-FFF2-40B4-BE49-F238E27FC236}">
                <a16:creationId xmlns:a16="http://schemas.microsoft.com/office/drawing/2014/main" id="{524531EC-03A3-4581-BC73-DE52098A582F}"/>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7" name="矩形 6">
            <a:extLst>
              <a:ext uri="{FF2B5EF4-FFF2-40B4-BE49-F238E27FC236}">
                <a16:creationId xmlns:a16="http://schemas.microsoft.com/office/drawing/2014/main" id="{C3215DF3-B989-4047-9074-AC177BC9B972}"/>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图片占位符 12">
            <a:extLst>
              <a:ext uri="{FF2B5EF4-FFF2-40B4-BE49-F238E27FC236}">
                <a16:creationId xmlns:a16="http://schemas.microsoft.com/office/drawing/2014/main" id="{0479E8BF-C856-4EF0-B849-F31F7DD60DB1}"/>
              </a:ext>
            </a:extLst>
          </p:cNvPr>
          <p:cNvSpPr>
            <a:spLocks noGrp="1"/>
          </p:cNvSpPr>
          <p:nvPr userDrawn="1">
            <p:ph type="pic" sz="quarter" idx="11"/>
          </p:nvPr>
        </p:nvSpPr>
        <p:spPr>
          <a:xfrm>
            <a:off x="551499" y="1397438"/>
            <a:ext cx="3499801" cy="4487425"/>
          </a:xfrm>
          <a:custGeom>
            <a:avLst/>
            <a:gdLst>
              <a:gd name="connsiteX0" fmla="*/ 874890 w 3499801"/>
              <a:gd name="connsiteY0" fmla="*/ 0 h 4487425"/>
              <a:gd name="connsiteX1" fmla="*/ 3499801 w 3499801"/>
              <a:gd name="connsiteY1" fmla="*/ 0 h 4487425"/>
              <a:gd name="connsiteX2" fmla="*/ 3499801 w 3499801"/>
              <a:gd name="connsiteY2" fmla="*/ 246 h 4487425"/>
              <a:gd name="connsiteX3" fmla="*/ 2624959 w 3499801"/>
              <a:gd name="connsiteY3" fmla="*/ 4487425 h 4487425"/>
              <a:gd name="connsiteX4" fmla="*/ 0 w 3499801"/>
              <a:gd name="connsiteY4" fmla="*/ 4487425 h 448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9801" h="4487425">
                <a:moveTo>
                  <a:pt x="874890" y="0"/>
                </a:moveTo>
                <a:lnTo>
                  <a:pt x="3499801" y="0"/>
                </a:lnTo>
                <a:lnTo>
                  <a:pt x="3499801" y="246"/>
                </a:lnTo>
                <a:lnTo>
                  <a:pt x="2624959" y="4487425"/>
                </a:lnTo>
                <a:lnTo>
                  <a:pt x="0" y="4487425"/>
                </a:lnTo>
                <a:close/>
              </a:path>
            </a:pathLst>
          </a:custGeom>
        </p:spPr>
        <p:txBody>
          <a:bodyPr wrap="square">
            <a:noAutofit/>
          </a:bodyPr>
          <a:lstStyle/>
          <a:p>
            <a:endParaRPr lang="zh-CN" altLang="en-US" dirty="0"/>
          </a:p>
        </p:txBody>
      </p:sp>
      <p:sp>
        <p:nvSpPr>
          <p:cNvPr id="14" name="图片占位符 13">
            <a:extLst>
              <a:ext uri="{FF2B5EF4-FFF2-40B4-BE49-F238E27FC236}">
                <a16:creationId xmlns:a16="http://schemas.microsoft.com/office/drawing/2014/main" id="{C99BF599-F2F8-491E-BC37-905BA7B67307}"/>
              </a:ext>
            </a:extLst>
          </p:cNvPr>
          <p:cNvSpPr>
            <a:spLocks noGrp="1"/>
          </p:cNvSpPr>
          <p:nvPr userDrawn="1">
            <p:ph type="pic" sz="quarter" idx="12"/>
          </p:nvPr>
        </p:nvSpPr>
        <p:spPr>
          <a:xfrm>
            <a:off x="3497899" y="1397438"/>
            <a:ext cx="3499801" cy="4487425"/>
          </a:xfrm>
          <a:custGeom>
            <a:avLst/>
            <a:gdLst>
              <a:gd name="connsiteX0" fmla="*/ 874890 w 3499801"/>
              <a:gd name="connsiteY0" fmla="*/ 0 h 4487425"/>
              <a:gd name="connsiteX1" fmla="*/ 3499801 w 3499801"/>
              <a:gd name="connsiteY1" fmla="*/ 0 h 4487425"/>
              <a:gd name="connsiteX2" fmla="*/ 3499801 w 3499801"/>
              <a:gd name="connsiteY2" fmla="*/ 246 h 4487425"/>
              <a:gd name="connsiteX3" fmla="*/ 2624959 w 3499801"/>
              <a:gd name="connsiteY3" fmla="*/ 4487425 h 4487425"/>
              <a:gd name="connsiteX4" fmla="*/ 0 w 3499801"/>
              <a:gd name="connsiteY4" fmla="*/ 4487425 h 448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9801" h="4487425">
                <a:moveTo>
                  <a:pt x="874890" y="0"/>
                </a:moveTo>
                <a:lnTo>
                  <a:pt x="3499801" y="0"/>
                </a:lnTo>
                <a:lnTo>
                  <a:pt x="3499801" y="246"/>
                </a:lnTo>
                <a:lnTo>
                  <a:pt x="2624959" y="4487425"/>
                </a:lnTo>
                <a:lnTo>
                  <a:pt x="0" y="4487425"/>
                </a:lnTo>
                <a:close/>
              </a:path>
            </a:pathLst>
          </a:custGeom>
        </p:spPr>
        <p:txBody>
          <a:bodyPr wrap="square">
            <a:noAutofit/>
          </a:bodyPr>
          <a:lstStyle/>
          <a:p>
            <a:endParaRPr lang="zh-CN" altLang="en-US"/>
          </a:p>
        </p:txBody>
      </p:sp>
      <p:sp>
        <p:nvSpPr>
          <p:cNvPr id="19" name="文本占位符 10">
            <a:extLst>
              <a:ext uri="{FF2B5EF4-FFF2-40B4-BE49-F238E27FC236}">
                <a16:creationId xmlns:a16="http://schemas.microsoft.com/office/drawing/2014/main" id="{13AAFBEF-F3B3-4D37-A3CA-BCC1855315F0}"/>
              </a:ext>
            </a:extLst>
          </p:cNvPr>
          <p:cNvSpPr>
            <a:spLocks noGrp="1"/>
          </p:cNvSpPr>
          <p:nvPr userDrawn="1">
            <p:ph type="body" sz="quarter" idx="15"/>
          </p:nvPr>
        </p:nvSpPr>
        <p:spPr>
          <a:xfrm>
            <a:off x="774699" y="5431129"/>
            <a:ext cx="1900801" cy="351121"/>
          </a:xfrm>
          <a:prstGeom prst="rect">
            <a:avLst/>
          </a:prstGeom>
        </p:spPr>
        <p:txBody>
          <a:bodyPr lIns="0">
            <a:normAutofit/>
          </a:bodyPr>
          <a:lstStyle>
            <a:lvl1pPr marL="0" indent="0" algn="l">
              <a:buNone/>
              <a:defRPr sz="2000" b="1">
                <a:solidFill>
                  <a:schemeClr val="bg1"/>
                </a:solidFill>
                <a:latin typeface="+mj-ea"/>
                <a:ea typeface="+mj-ea"/>
              </a:defRPr>
            </a:lvl1pPr>
          </a:lstStyle>
          <a:p>
            <a:pPr lvl="0"/>
            <a:r>
              <a:rPr lang="zh-CN" altLang="en-US" dirty="0"/>
              <a:t>编辑母版文本样</a:t>
            </a:r>
          </a:p>
        </p:txBody>
      </p:sp>
      <p:sp>
        <p:nvSpPr>
          <p:cNvPr id="20" name="文本占位符 10">
            <a:extLst>
              <a:ext uri="{FF2B5EF4-FFF2-40B4-BE49-F238E27FC236}">
                <a16:creationId xmlns:a16="http://schemas.microsoft.com/office/drawing/2014/main" id="{EB822D50-1E64-4115-A748-D2849407DC89}"/>
              </a:ext>
            </a:extLst>
          </p:cNvPr>
          <p:cNvSpPr>
            <a:spLocks noGrp="1"/>
          </p:cNvSpPr>
          <p:nvPr userDrawn="1">
            <p:ph type="body" sz="quarter" idx="16"/>
          </p:nvPr>
        </p:nvSpPr>
        <p:spPr>
          <a:xfrm>
            <a:off x="3721099" y="5431129"/>
            <a:ext cx="1900801" cy="351121"/>
          </a:xfrm>
          <a:prstGeom prst="rect">
            <a:avLst/>
          </a:prstGeom>
        </p:spPr>
        <p:txBody>
          <a:bodyPr lIns="0">
            <a:normAutofit/>
          </a:bodyPr>
          <a:lstStyle>
            <a:lvl1pPr marL="0" indent="0" algn="l">
              <a:buNone/>
              <a:defRPr sz="2000" b="1">
                <a:solidFill>
                  <a:schemeClr val="bg1"/>
                </a:solidFill>
                <a:latin typeface="+mj-ea"/>
                <a:ea typeface="+mj-ea"/>
              </a:defRPr>
            </a:lvl1pPr>
          </a:lstStyle>
          <a:p>
            <a:pPr lvl="0"/>
            <a:r>
              <a:rPr lang="zh-CN" altLang="en-US" dirty="0"/>
              <a:t>编辑母版文本样</a:t>
            </a:r>
          </a:p>
        </p:txBody>
      </p:sp>
      <p:sp>
        <p:nvSpPr>
          <p:cNvPr id="17" name="平行四边形 16">
            <a:extLst>
              <a:ext uri="{FF2B5EF4-FFF2-40B4-BE49-F238E27FC236}">
                <a16:creationId xmlns:a16="http://schemas.microsoft.com/office/drawing/2014/main" id="{6B00BB3C-42BE-481C-B5F2-832AF22F79C8}"/>
              </a:ext>
            </a:extLst>
          </p:cNvPr>
          <p:cNvSpPr/>
          <p:nvPr userDrawn="1"/>
        </p:nvSpPr>
        <p:spPr>
          <a:xfrm>
            <a:off x="6041986" y="4709695"/>
            <a:ext cx="955714" cy="195354"/>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平行四边形 20">
            <a:extLst>
              <a:ext uri="{FF2B5EF4-FFF2-40B4-BE49-F238E27FC236}">
                <a16:creationId xmlns:a16="http://schemas.microsoft.com/office/drawing/2014/main" id="{2F8A236A-E624-4F50-88F4-904CE0BFE67C}"/>
              </a:ext>
            </a:extLst>
          </p:cNvPr>
          <p:cNvSpPr/>
          <p:nvPr userDrawn="1"/>
        </p:nvSpPr>
        <p:spPr>
          <a:xfrm>
            <a:off x="797584" y="1563330"/>
            <a:ext cx="955714" cy="195354"/>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占位符 9">
            <a:extLst>
              <a:ext uri="{FF2B5EF4-FFF2-40B4-BE49-F238E27FC236}">
                <a16:creationId xmlns:a16="http://schemas.microsoft.com/office/drawing/2014/main" id="{3F72BAEF-D6A1-4EDF-991D-AAA7BBDE8728}"/>
              </a:ext>
            </a:extLst>
          </p:cNvPr>
          <p:cNvSpPr>
            <a:spLocks noGrp="1"/>
          </p:cNvSpPr>
          <p:nvPr>
            <p:ph type="body" sz="quarter" idx="17"/>
          </p:nvPr>
        </p:nvSpPr>
        <p:spPr>
          <a:xfrm>
            <a:off x="7523436" y="1956974"/>
            <a:ext cx="4116600"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23" name="文本占位符 11">
            <a:extLst>
              <a:ext uri="{FF2B5EF4-FFF2-40B4-BE49-F238E27FC236}">
                <a16:creationId xmlns:a16="http://schemas.microsoft.com/office/drawing/2014/main" id="{2C501D7C-DD7C-4DD4-B431-70A0ADD9065A}"/>
              </a:ext>
            </a:extLst>
          </p:cNvPr>
          <p:cNvSpPr>
            <a:spLocks noGrp="1"/>
          </p:cNvSpPr>
          <p:nvPr>
            <p:ph type="body" sz="quarter" idx="18"/>
          </p:nvPr>
        </p:nvSpPr>
        <p:spPr>
          <a:xfrm>
            <a:off x="7523436" y="2502279"/>
            <a:ext cx="411706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24" name="矩形 23">
            <a:extLst>
              <a:ext uri="{FF2B5EF4-FFF2-40B4-BE49-F238E27FC236}">
                <a16:creationId xmlns:a16="http://schemas.microsoft.com/office/drawing/2014/main" id="{28BCD5A1-D46D-411B-AFA2-AC37185AEE53}"/>
              </a:ext>
            </a:extLst>
          </p:cNvPr>
          <p:cNvSpPr/>
          <p:nvPr userDrawn="1"/>
        </p:nvSpPr>
        <p:spPr>
          <a:xfrm>
            <a:off x="7522664" y="1724252"/>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51718569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WOT版式一">
    <p:spTree>
      <p:nvGrpSpPr>
        <p:cNvPr id="1" name=""/>
        <p:cNvGrpSpPr/>
        <p:nvPr/>
      </p:nvGrpSpPr>
      <p:grpSpPr>
        <a:xfrm>
          <a:off x="0" y="0"/>
          <a:ext cx="0" cy="0"/>
          <a:chOff x="0" y="0"/>
          <a:chExt cx="0" cy="0"/>
        </a:xfrm>
      </p:grpSpPr>
      <p:grpSp>
        <p:nvGrpSpPr>
          <p:cNvPr id="8" name="组合 7">
            <a:extLst>
              <a:ext uri="{FF2B5EF4-FFF2-40B4-BE49-F238E27FC236}">
                <a16:creationId xmlns:a16="http://schemas.microsoft.com/office/drawing/2014/main" id="{67CDEFC0-3983-4FC4-B5E1-4FDED5463627}"/>
              </a:ext>
            </a:extLst>
          </p:cNvPr>
          <p:cNvGrpSpPr/>
          <p:nvPr userDrawn="1"/>
        </p:nvGrpSpPr>
        <p:grpSpPr>
          <a:xfrm>
            <a:off x="-12732" y="692739"/>
            <a:ext cx="6645854" cy="6366910"/>
            <a:chOff x="-12732" y="692739"/>
            <a:chExt cx="6645854" cy="6366910"/>
          </a:xfrm>
        </p:grpSpPr>
        <p:grpSp>
          <p:nvGrpSpPr>
            <p:cNvPr id="28" name="组合 27">
              <a:extLst>
                <a:ext uri="{FF2B5EF4-FFF2-40B4-BE49-F238E27FC236}">
                  <a16:creationId xmlns:a16="http://schemas.microsoft.com/office/drawing/2014/main" id="{2FD2308E-AF64-4036-B0A2-821E0C8A3AAF}"/>
                </a:ext>
              </a:extLst>
            </p:cNvPr>
            <p:cNvGrpSpPr/>
            <p:nvPr userDrawn="1"/>
          </p:nvGrpSpPr>
          <p:grpSpPr>
            <a:xfrm>
              <a:off x="2784412" y="2443729"/>
              <a:ext cx="1694454" cy="972571"/>
              <a:chOff x="2784412" y="2112962"/>
              <a:chExt cx="1694454" cy="972571"/>
            </a:xfrm>
          </p:grpSpPr>
          <p:grpSp>
            <p:nvGrpSpPr>
              <p:cNvPr id="24" name="组合 23">
                <a:extLst>
                  <a:ext uri="{FF2B5EF4-FFF2-40B4-BE49-F238E27FC236}">
                    <a16:creationId xmlns:a16="http://schemas.microsoft.com/office/drawing/2014/main" id="{BC4D747D-32F4-49D0-A63B-42F2656DBFA7}"/>
                  </a:ext>
                </a:extLst>
              </p:cNvPr>
              <p:cNvGrpSpPr/>
              <p:nvPr userDrawn="1"/>
            </p:nvGrpSpPr>
            <p:grpSpPr>
              <a:xfrm>
                <a:off x="2784412" y="2112962"/>
                <a:ext cx="889894" cy="972081"/>
                <a:chOff x="2784412" y="2112962"/>
                <a:chExt cx="889894" cy="972081"/>
              </a:xfrm>
            </p:grpSpPr>
            <p:sp>
              <p:nvSpPr>
                <p:cNvPr id="14" name="任意多边形: 形状 13">
                  <a:extLst>
                    <a:ext uri="{FF2B5EF4-FFF2-40B4-BE49-F238E27FC236}">
                      <a16:creationId xmlns:a16="http://schemas.microsoft.com/office/drawing/2014/main" id="{E858C877-879D-4C2A-B703-49E22681F9B2}"/>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 name="任意多边形: 形状 14">
                  <a:extLst>
                    <a:ext uri="{FF2B5EF4-FFF2-40B4-BE49-F238E27FC236}">
                      <a16:creationId xmlns:a16="http://schemas.microsoft.com/office/drawing/2014/main" id="{9AA06838-8C9B-4CDD-9B6C-16BB543ED0C4}"/>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 name="任意多边形: 形状 15">
                  <a:extLst>
                    <a:ext uri="{FF2B5EF4-FFF2-40B4-BE49-F238E27FC236}">
                      <a16:creationId xmlns:a16="http://schemas.microsoft.com/office/drawing/2014/main" id="{0728ED78-52A9-4B4A-9314-5B6623F0A160}"/>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 name="任意多边形: 形状 16">
                  <a:extLst>
                    <a:ext uri="{FF2B5EF4-FFF2-40B4-BE49-F238E27FC236}">
                      <a16:creationId xmlns:a16="http://schemas.microsoft.com/office/drawing/2014/main" id="{2725E5EC-7EE2-4C11-B55C-1AA56BE180B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 name="任意多边形: 形状 17">
                  <a:extLst>
                    <a:ext uri="{FF2B5EF4-FFF2-40B4-BE49-F238E27FC236}">
                      <a16:creationId xmlns:a16="http://schemas.microsoft.com/office/drawing/2014/main" id="{E5DAE727-DF38-4C66-83C2-71E80DCE3BBB}"/>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 name="任意多边形: 形状 18">
                  <a:extLst>
                    <a:ext uri="{FF2B5EF4-FFF2-40B4-BE49-F238E27FC236}">
                      <a16:creationId xmlns:a16="http://schemas.microsoft.com/office/drawing/2014/main" id="{E743CF36-7B5D-49F5-B46C-E8E01059DB46}"/>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0" name="任意多边形: 形状 19">
                  <a:extLst>
                    <a:ext uri="{FF2B5EF4-FFF2-40B4-BE49-F238E27FC236}">
                      <a16:creationId xmlns:a16="http://schemas.microsoft.com/office/drawing/2014/main" id="{11E50161-05CA-41D8-9293-A0329B8B3B21}"/>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 name="任意多边形: 形状 21">
                  <a:extLst>
                    <a:ext uri="{FF2B5EF4-FFF2-40B4-BE49-F238E27FC236}">
                      <a16:creationId xmlns:a16="http://schemas.microsoft.com/office/drawing/2014/main" id="{A14E77FC-358C-43E5-8E89-1E840018209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 name="任意多边形: 形状 22">
                  <a:extLst>
                    <a:ext uri="{FF2B5EF4-FFF2-40B4-BE49-F238E27FC236}">
                      <a16:creationId xmlns:a16="http://schemas.microsoft.com/office/drawing/2014/main" id="{45C3AEAE-485A-4E0B-8B3F-2EAB847ED9C0}"/>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25" name="任意多边形: 形状 24">
                <a:extLst>
                  <a:ext uri="{FF2B5EF4-FFF2-40B4-BE49-F238E27FC236}">
                    <a16:creationId xmlns:a16="http://schemas.microsoft.com/office/drawing/2014/main" id="{F3961624-BB17-4022-8B11-908EB74E984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 name="任意多边形: 形状 26">
                <a:extLst>
                  <a:ext uri="{FF2B5EF4-FFF2-40B4-BE49-F238E27FC236}">
                    <a16:creationId xmlns:a16="http://schemas.microsoft.com/office/drawing/2014/main" id="{D36C5A2B-1F7C-427B-A316-7BD0089134A2}"/>
                  </a:ext>
                </a:extLst>
              </p:cNvPr>
              <p:cNvSpPr/>
              <p:nvPr userDrawn="1"/>
            </p:nvSpPr>
            <p:spPr>
              <a:xfrm rot="5400000" flipH="1">
                <a:off x="4057303" y="2663479"/>
                <a:ext cx="282024" cy="561102"/>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89" name="组合 88">
              <a:extLst>
                <a:ext uri="{FF2B5EF4-FFF2-40B4-BE49-F238E27FC236}">
                  <a16:creationId xmlns:a16="http://schemas.microsoft.com/office/drawing/2014/main" id="{5EE1809F-5BBE-483A-B91A-56B123BA4DA8}"/>
                </a:ext>
              </a:extLst>
            </p:cNvPr>
            <p:cNvGrpSpPr/>
            <p:nvPr userDrawn="1"/>
          </p:nvGrpSpPr>
          <p:grpSpPr>
            <a:xfrm rot="10800000">
              <a:off x="1986601" y="4100016"/>
              <a:ext cx="1694454" cy="972571"/>
              <a:chOff x="2784412" y="2112962"/>
              <a:chExt cx="1694454" cy="972571"/>
            </a:xfrm>
          </p:grpSpPr>
          <p:grpSp>
            <p:nvGrpSpPr>
              <p:cNvPr id="90" name="组合 89">
                <a:extLst>
                  <a:ext uri="{FF2B5EF4-FFF2-40B4-BE49-F238E27FC236}">
                    <a16:creationId xmlns:a16="http://schemas.microsoft.com/office/drawing/2014/main" id="{EBFD2B48-07F7-42FE-9963-8965BFD9608D}"/>
                  </a:ext>
                </a:extLst>
              </p:cNvPr>
              <p:cNvGrpSpPr/>
              <p:nvPr userDrawn="1"/>
            </p:nvGrpSpPr>
            <p:grpSpPr>
              <a:xfrm>
                <a:off x="2784412" y="2112962"/>
                <a:ext cx="889894" cy="972081"/>
                <a:chOff x="2784412" y="2112962"/>
                <a:chExt cx="889894" cy="972081"/>
              </a:xfrm>
            </p:grpSpPr>
            <p:sp>
              <p:nvSpPr>
                <p:cNvPr id="93" name="任意多边形: 形状 92">
                  <a:extLst>
                    <a:ext uri="{FF2B5EF4-FFF2-40B4-BE49-F238E27FC236}">
                      <a16:creationId xmlns:a16="http://schemas.microsoft.com/office/drawing/2014/main" id="{248F750B-DE0D-4206-AF7A-ADF687B701FE}"/>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 name="任意多边形: 形状 93">
                  <a:extLst>
                    <a:ext uri="{FF2B5EF4-FFF2-40B4-BE49-F238E27FC236}">
                      <a16:creationId xmlns:a16="http://schemas.microsoft.com/office/drawing/2014/main" id="{5B56C698-3D88-4917-B02C-0A2A6292CFE4}"/>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 name="任意多边形: 形状 94">
                  <a:extLst>
                    <a:ext uri="{FF2B5EF4-FFF2-40B4-BE49-F238E27FC236}">
                      <a16:creationId xmlns:a16="http://schemas.microsoft.com/office/drawing/2014/main" id="{9ACCD196-A0FA-4631-ABAB-018E0238434E}"/>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 name="任意多边形: 形状 95">
                  <a:extLst>
                    <a:ext uri="{FF2B5EF4-FFF2-40B4-BE49-F238E27FC236}">
                      <a16:creationId xmlns:a16="http://schemas.microsoft.com/office/drawing/2014/main" id="{B2984A7D-3F15-4F93-925A-EC8B3B3C4185}"/>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 name="任意多边形: 形状 96">
                  <a:extLst>
                    <a:ext uri="{FF2B5EF4-FFF2-40B4-BE49-F238E27FC236}">
                      <a16:creationId xmlns:a16="http://schemas.microsoft.com/office/drawing/2014/main" id="{674FDD18-6DF2-4D72-8566-02040B49FBA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 name="任意多边形: 形状 97">
                  <a:extLst>
                    <a:ext uri="{FF2B5EF4-FFF2-40B4-BE49-F238E27FC236}">
                      <a16:creationId xmlns:a16="http://schemas.microsoft.com/office/drawing/2014/main" id="{86E1D932-9C98-44AA-B232-744689E6E18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9" name="任意多边形: 形状 98">
                  <a:extLst>
                    <a:ext uri="{FF2B5EF4-FFF2-40B4-BE49-F238E27FC236}">
                      <a16:creationId xmlns:a16="http://schemas.microsoft.com/office/drawing/2014/main" id="{7FBFAA59-C199-4F83-9383-175BB51BE290}"/>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 name="任意多边形: 形状 99">
                  <a:extLst>
                    <a:ext uri="{FF2B5EF4-FFF2-40B4-BE49-F238E27FC236}">
                      <a16:creationId xmlns:a16="http://schemas.microsoft.com/office/drawing/2014/main" id="{0D4E58B4-43C2-48F0-A231-F679FED36CED}"/>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 name="任意多边形: 形状 100">
                  <a:extLst>
                    <a:ext uri="{FF2B5EF4-FFF2-40B4-BE49-F238E27FC236}">
                      <a16:creationId xmlns:a16="http://schemas.microsoft.com/office/drawing/2014/main" id="{63F7A19C-F993-494F-AF5F-AF983E9F51BA}"/>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1" name="任意多边形: 形状 90">
                <a:extLst>
                  <a:ext uri="{FF2B5EF4-FFF2-40B4-BE49-F238E27FC236}">
                    <a16:creationId xmlns:a16="http://schemas.microsoft.com/office/drawing/2014/main" id="{E6F3E251-2437-44E7-9BC4-CD8102113799}"/>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 name="任意多边形: 形状 91">
                <a:extLst>
                  <a:ext uri="{FF2B5EF4-FFF2-40B4-BE49-F238E27FC236}">
                    <a16:creationId xmlns:a16="http://schemas.microsoft.com/office/drawing/2014/main" id="{338DF01C-D01B-4693-BEC7-B3CAC181B344}"/>
                  </a:ext>
                </a:extLst>
              </p:cNvPr>
              <p:cNvSpPr/>
              <p:nvPr userDrawn="1"/>
            </p:nvSpPr>
            <p:spPr>
              <a:xfrm rot="5400000" flipH="1">
                <a:off x="4057303" y="2663479"/>
                <a:ext cx="282024" cy="561102"/>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8" name="组合 47">
              <a:extLst>
                <a:ext uri="{FF2B5EF4-FFF2-40B4-BE49-F238E27FC236}">
                  <a16:creationId xmlns:a16="http://schemas.microsoft.com/office/drawing/2014/main" id="{19C96250-7008-4299-B3DE-0630B0422FF0}"/>
                </a:ext>
              </a:extLst>
            </p:cNvPr>
            <p:cNvGrpSpPr/>
            <p:nvPr userDrawn="1"/>
          </p:nvGrpSpPr>
          <p:grpSpPr>
            <a:xfrm rot="16200000">
              <a:off x="4333913" y="3428279"/>
              <a:ext cx="784559" cy="857018"/>
              <a:chOff x="2784412" y="2112962"/>
              <a:chExt cx="889894" cy="972081"/>
            </a:xfrm>
          </p:grpSpPr>
          <p:sp>
            <p:nvSpPr>
              <p:cNvPr id="51" name="任意多边形: 形状 50">
                <a:extLst>
                  <a:ext uri="{FF2B5EF4-FFF2-40B4-BE49-F238E27FC236}">
                    <a16:creationId xmlns:a16="http://schemas.microsoft.com/office/drawing/2014/main" id="{5186B73B-5B3F-4BF0-9467-092ABF2F9B6F}"/>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 name="任意多边形: 形状 51">
                <a:extLst>
                  <a:ext uri="{FF2B5EF4-FFF2-40B4-BE49-F238E27FC236}">
                    <a16:creationId xmlns:a16="http://schemas.microsoft.com/office/drawing/2014/main" id="{3B0A86C6-E912-4EB0-8E68-3F7360019AF4}"/>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3" name="任意多边形: 形状 52">
                <a:extLst>
                  <a:ext uri="{FF2B5EF4-FFF2-40B4-BE49-F238E27FC236}">
                    <a16:creationId xmlns:a16="http://schemas.microsoft.com/office/drawing/2014/main" id="{96B4E8C0-2269-468F-BA34-A284F6982EF7}"/>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4" name="任意多边形: 形状 53">
                <a:extLst>
                  <a:ext uri="{FF2B5EF4-FFF2-40B4-BE49-F238E27FC236}">
                    <a16:creationId xmlns:a16="http://schemas.microsoft.com/office/drawing/2014/main" id="{B7A175B3-76D8-44C2-84E4-698816590D5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5" name="任意多边形: 形状 54">
                <a:extLst>
                  <a:ext uri="{FF2B5EF4-FFF2-40B4-BE49-F238E27FC236}">
                    <a16:creationId xmlns:a16="http://schemas.microsoft.com/office/drawing/2014/main" id="{976DE9C6-6D3B-4D39-969E-622E4CE49942}"/>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6" name="任意多边形: 形状 55">
                <a:extLst>
                  <a:ext uri="{FF2B5EF4-FFF2-40B4-BE49-F238E27FC236}">
                    <a16:creationId xmlns:a16="http://schemas.microsoft.com/office/drawing/2014/main" id="{420F9C69-B4FE-4163-B6A9-3B0A39C553EA}"/>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7" name="任意多边形: 形状 56">
                <a:extLst>
                  <a:ext uri="{FF2B5EF4-FFF2-40B4-BE49-F238E27FC236}">
                    <a16:creationId xmlns:a16="http://schemas.microsoft.com/office/drawing/2014/main" id="{8480C69B-A91B-4733-ACBC-9557FE5FD892}"/>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8" name="任意多边形: 形状 57">
                <a:extLst>
                  <a:ext uri="{FF2B5EF4-FFF2-40B4-BE49-F238E27FC236}">
                    <a16:creationId xmlns:a16="http://schemas.microsoft.com/office/drawing/2014/main" id="{0528782F-3775-48DE-BDAC-789706BFB781}"/>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9" name="任意多边形: 形状 58">
                <a:extLst>
                  <a:ext uri="{FF2B5EF4-FFF2-40B4-BE49-F238E27FC236}">
                    <a16:creationId xmlns:a16="http://schemas.microsoft.com/office/drawing/2014/main" id="{603AD604-9E5C-42BB-9388-CA718C10725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49" name="任意多边形: 形状 48">
              <a:extLst>
                <a:ext uri="{FF2B5EF4-FFF2-40B4-BE49-F238E27FC236}">
                  <a16:creationId xmlns:a16="http://schemas.microsoft.com/office/drawing/2014/main" id="{382FD2F9-84B9-4B00-A9E9-FD22AB93C05B}"/>
                </a:ext>
              </a:extLst>
            </p:cNvPr>
            <p:cNvSpPr/>
            <p:nvPr userDrawn="1"/>
          </p:nvSpPr>
          <p:spPr>
            <a:xfrm rot="16200000" flipH="1">
              <a:off x="4941109" y="3204622"/>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 name="任意多边形: 形状 49">
              <a:extLst>
                <a:ext uri="{FF2B5EF4-FFF2-40B4-BE49-F238E27FC236}">
                  <a16:creationId xmlns:a16="http://schemas.microsoft.com/office/drawing/2014/main" id="{28411CEA-DC0F-45E5-9961-FE3FAB41F5A7}"/>
                </a:ext>
              </a:extLst>
            </p:cNvPr>
            <p:cNvSpPr/>
            <p:nvPr userDrawn="1"/>
          </p:nvSpPr>
          <p:spPr>
            <a:xfrm flipH="1">
              <a:off x="4872674" y="2677308"/>
              <a:ext cx="282024" cy="547047"/>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81" name="组合 80">
              <a:extLst>
                <a:ext uri="{FF2B5EF4-FFF2-40B4-BE49-F238E27FC236}">
                  <a16:creationId xmlns:a16="http://schemas.microsoft.com/office/drawing/2014/main" id="{ED2FC37C-BCF5-4D4F-ACFC-E42BEB67B140}"/>
                </a:ext>
              </a:extLst>
            </p:cNvPr>
            <p:cNvGrpSpPr/>
            <p:nvPr userDrawn="1"/>
          </p:nvGrpSpPr>
          <p:grpSpPr>
            <a:xfrm>
              <a:off x="4524947" y="1730160"/>
              <a:ext cx="629751" cy="911942"/>
              <a:chOff x="4524948" y="1747140"/>
              <a:chExt cx="606426" cy="878165"/>
            </a:xfrm>
          </p:grpSpPr>
          <p:sp>
            <p:nvSpPr>
              <p:cNvPr id="64" name="任意多边形: 形状 63">
                <a:extLst>
                  <a:ext uri="{FF2B5EF4-FFF2-40B4-BE49-F238E27FC236}">
                    <a16:creationId xmlns:a16="http://schemas.microsoft.com/office/drawing/2014/main" id="{3EA94098-9804-44E3-B18F-263982D9C5D4}"/>
                  </a:ext>
                </a:extLst>
              </p:cNvPr>
              <p:cNvSpPr/>
              <p:nvPr userDrawn="1"/>
            </p:nvSpPr>
            <p:spPr>
              <a:xfrm>
                <a:off x="4524949"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 name="任意多边形: 形状 64">
                <a:extLst>
                  <a:ext uri="{FF2B5EF4-FFF2-40B4-BE49-F238E27FC236}">
                    <a16:creationId xmlns:a16="http://schemas.microsoft.com/office/drawing/2014/main" id="{992FCEFD-EC5B-4FE2-AD88-FC73EC7D1F77}"/>
                  </a:ext>
                </a:extLst>
              </p:cNvPr>
              <p:cNvSpPr/>
              <p:nvPr userDrawn="1"/>
            </p:nvSpPr>
            <p:spPr>
              <a:xfrm rot="10800000">
                <a:off x="4851974"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1" name="任意多边形: 形状 70">
                <a:extLst>
                  <a:ext uri="{FF2B5EF4-FFF2-40B4-BE49-F238E27FC236}">
                    <a16:creationId xmlns:a16="http://schemas.microsoft.com/office/drawing/2014/main" id="{AB4B2779-6FDA-4F68-A64E-7223024C9CA0}"/>
                  </a:ext>
                </a:extLst>
              </p:cNvPr>
              <p:cNvSpPr/>
              <p:nvPr userDrawn="1"/>
            </p:nvSpPr>
            <p:spPr>
              <a:xfrm rot="5400000">
                <a:off x="4671843" y="2165774"/>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2" name="任意多边形: 形状 61">
              <a:extLst>
                <a:ext uri="{FF2B5EF4-FFF2-40B4-BE49-F238E27FC236}">
                  <a16:creationId xmlns:a16="http://schemas.microsoft.com/office/drawing/2014/main" id="{1409853C-B3AD-426F-BD99-8B4D58F09BA5}"/>
                </a:ext>
              </a:extLst>
            </p:cNvPr>
            <p:cNvSpPr/>
            <p:nvPr userDrawn="1"/>
          </p:nvSpPr>
          <p:spPr>
            <a:xfrm rot="5400000" flipH="1">
              <a:off x="4592892" y="2605982"/>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 name="任意多边形: 形状 62">
              <a:extLst>
                <a:ext uri="{FF2B5EF4-FFF2-40B4-BE49-F238E27FC236}">
                  <a16:creationId xmlns:a16="http://schemas.microsoft.com/office/drawing/2014/main" id="{26BAC6F0-584D-4370-B6D6-DB56E1143C39}"/>
                </a:ext>
              </a:extLst>
            </p:cNvPr>
            <p:cNvSpPr/>
            <p:nvPr userDrawn="1"/>
          </p:nvSpPr>
          <p:spPr>
            <a:xfrm rot="10800000" flipH="1">
              <a:off x="4524950" y="2868763"/>
              <a:ext cx="282024" cy="547047"/>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74" name="组合 73">
              <a:extLst>
                <a:ext uri="{FF2B5EF4-FFF2-40B4-BE49-F238E27FC236}">
                  <a16:creationId xmlns:a16="http://schemas.microsoft.com/office/drawing/2014/main" id="{05990678-BBE6-49DD-84A1-5B1C965BFE10}"/>
                </a:ext>
              </a:extLst>
            </p:cNvPr>
            <p:cNvGrpSpPr/>
            <p:nvPr userDrawn="1"/>
          </p:nvGrpSpPr>
          <p:grpSpPr>
            <a:xfrm rot="10800000">
              <a:off x="5189239" y="2674415"/>
              <a:ext cx="318034" cy="882122"/>
              <a:chOff x="5178995" y="1735411"/>
              <a:chExt cx="318034" cy="882122"/>
            </a:xfrm>
          </p:grpSpPr>
          <p:sp>
            <p:nvSpPr>
              <p:cNvPr id="75" name="任意多边形: 形状 74">
                <a:extLst>
                  <a:ext uri="{FF2B5EF4-FFF2-40B4-BE49-F238E27FC236}">
                    <a16:creationId xmlns:a16="http://schemas.microsoft.com/office/drawing/2014/main" id="{C0FB9535-DA86-4FB2-8B44-E6C1BEA8A545}"/>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6" name="任意多边形: 形状 75">
                <a:extLst>
                  <a:ext uri="{FF2B5EF4-FFF2-40B4-BE49-F238E27FC236}">
                    <a16:creationId xmlns:a16="http://schemas.microsoft.com/office/drawing/2014/main" id="{6B9BC9F4-9354-446A-89AC-922EC696654C}"/>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7" name="任意多边形: 形状 76">
                <a:extLst>
                  <a:ext uri="{FF2B5EF4-FFF2-40B4-BE49-F238E27FC236}">
                    <a16:creationId xmlns:a16="http://schemas.microsoft.com/office/drawing/2014/main" id="{DFD71612-9F6A-47AB-A0B9-77D52F0B864F}"/>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8" name="任意多边形: 形状 77">
                <a:extLst>
                  <a:ext uri="{FF2B5EF4-FFF2-40B4-BE49-F238E27FC236}">
                    <a16:creationId xmlns:a16="http://schemas.microsoft.com/office/drawing/2014/main" id="{52634A65-5475-4755-A595-38FEE8163D43}"/>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9" name="任意多边形: 形状 78">
                <a:extLst>
                  <a:ext uri="{FF2B5EF4-FFF2-40B4-BE49-F238E27FC236}">
                    <a16:creationId xmlns:a16="http://schemas.microsoft.com/office/drawing/2014/main" id="{C8F5BB87-8A5B-4C68-904B-A832B735E190}"/>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 name="任意多边形: 形状 79">
                <a:extLst>
                  <a:ext uri="{FF2B5EF4-FFF2-40B4-BE49-F238E27FC236}">
                    <a16:creationId xmlns:a16="http://schemas.microsoft.com/office/drawing/2014/main" id="{88813661-1C5E-4069-86FD-B028B0633E90}"/>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05" name="组合 104">
              <a:extLst>
                <a:ext uri="{FF2B5EF4-FFF2-40B4-BE49-F238E27FC236}">
                  <a16:creationId xmlns:a16="http://schemas.microsoft.com/office/drawing/2014/main" id="{46B8EC41-2460-44F4-B690-FEA76307F486}"/>
                </a:ext>
              </a:extLst>
            </p:cNvPr>
            <p:cNvGrpSpPr/>
            <p:nvPr userDrawn="1"/>
          </p:nvGrpSpPr>
          <p:grpSpPr>
            <a:xfrm>
              <a:off x="5191542" y="3599694"/>
              <a:ext cx="312207" cy="1257298"/>
              <a:chOff x="5191542" y="3599694"/>
              <a:chExt cx="312207" cy="1257298"/>
            </a:xfrm>
          </p:grpSpPr>
          <p:sp>
            <p:nvSpPr>
              <p:cNvPr id="103" name="任意多边形: 形状 102">
                <a:extLst>
                  <a:ext uri="{FF2B5EF4-FFF2-40B4-BE49-F238E27FC236}">
                    <a16:creationId xmlns:a16="http://schemas.microsoft.com/office/drawing/2014/main" id="{CECA117A-D2FE-4A59-B5DB-9423CB19B75C}"/>
                  </a:ext>
                </a:extLst>
              </p:cNvPr>
              <p:cNvSpPr/>
              <p:nvPr userDrawn="1"/>
            </p:nvSpPr>
            <p:spPr>
              <a:xfrm>
                <a:off x="5191542" y="3599694"/>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 name="任意多边形: 形状 103">
                <a:extLst>
                  <a:ext uri="{FF2B5EF4-FFF2-40B4-BE49-F238E27FC236}">
                    <a16:creationId xmlns:a16="http://schemas.microsoft.com/office/drawing/2014/main" id="{5252C843-ED12-49C4-B370-B5B9EDA5316A}"/>
                  </a:ext>
                </a:extLst>
              </p:cNvPr>
              <p:cNvSpPr/>
              <p:nvPr userDrawn="1"/>
            </p:nvSpPr>
            <p:spPr>
              <a:xfrm rot="10800000">
                <a:off x="5191542" y="425139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44" name="组合 143">
              <a:extLst>
                <a:ext uri="{FF2B5EF4-FFF2-40B4-BE49-F238E27FC236}">
                  <a16:creationId xmlns:a16="http://schemas.microsoft.com/office/drawing/2014/main" id="{FCEE6761-AFC5-4319-A343-82C861043E88}"/>
                </a:ext>
              </a:extLst>
            </p:cNvPr>
            <p:cNvGrpSpPr/>
            <p:nvPr userDrawn="1"/>
          </p:nvGrpSpPr>
          <p:grpSpPr>
            <a:xfrm rot="5400000">
              <a:off x="4333914" y="4235537"/>
              <a:ext cx="784559" cy="857018"/>
              <a:chOff x="2784412" y="2112962"/>
              <a:chExt cx="889894" cy="972081"/>
            </a:xfrm>
          </p:grpSpPr>
          <p:sp>
            <p:nvSpPr>
              <p:cNvPr id="145" name="任意多边形: 形状 144">
                <a:extLst>
                  <a:ext uri="{FF2B5EF4-FFF2-40B4-BE49-F238E27FC236}">
                    <a16:creationId xmlns:a16="http://schemas.microsoft.com/office/drawing/2014/main" id="{EFCD50D5-1E6E-415B-9051-9A9F6EE1786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46" name="任意多边形: 形状 145">
                <a:extLst>
                  <a:ext uri="{FF2B5EF4-FFF2-40B4-BE49-F238E27FC236}">
                    <a16:creationId xmlns:a16="http://schemas.microsoft.com/office/drawing/2014/main" id="{313137DC-40FE-415A-9101-787DD43D7880}"/>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47" name="任意多边形: 形状 146">
                <a:extLst>
                  <a:ext uri="{FF2B5EF4-FFF2-40B4-BE49-F238E27FC236}">
                    <a16:creationId xmlns:a16="http://schemas.microsoft.com/office/drawing/2014/main" id="{011234CE-4349-4067-A099-00F2224E85A0}"/>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48" name="任意多边形: 形状 147">
                <a:extLst>
                  <a:ext uri="{FF2B5EF4-FFF2-40B4-BE49-F238E27FC236}">
                    <a16:creationId xmlns:a16="http://schemas.microsoft.com/office/drawing/2014/main" id="{6F4D0CAB-87F0-4273-BF32-A3FFFDAC5FF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49" name="任意多边形: 形状 148">
                <a:extLst>
                  <a:ext uri="{FF2B5EF4-FFF2-40B4-BE49-F238E27FC236}">
                    <a16:creationId xmlns:a16="http://schemas.microsoft.com/office/drawing/2014/main" id="{DA373727-6583-4C80-8441-9C09F06D2A16}"/>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0" name="任意多边形: 形状 149">
                <a:extLst>
                  <a:ext uri="{FF2B5EF4-FFF2-40B4-BE49-F238E27FC236}">
                    <a16:creationId xmlns:a16="http://schemas.microsoft.com/office/drawing/2014/main" id="{22A59A58-BDC5-4FF8-876E-481F8635C2E9}"/>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1" name="任意多边形: 形状 150">
                <a:extLst>
                  <a:ext uri="{FF2B5EF4-FFF2-40B4-BE49-F238E27FC236}">
                    <a16:creationId xmlns:a16="http://schemas.microsoft.com/office/drawing/2014/main" id="{AFDAD8B1-AF7A-4B63-AA4C-131C61F903DD}"/>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2" name="任意多边形: 形状 151">
                <a:extLst>
                  <a:ext uri="{FF2B5EF4-FFF2-40B4-BE49-F238E27FC236}">
                    <a16:creationId xmlns:a16="http://schemas.microsoft.com/office/drawing/2014/main" id="{7C14FB6E-4443-414E-B004-0DF0D3ABAF60}"/>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3" name="任意多边形: 形状 152">
                <a:extLst>
                  <a:ext uri="{FF2B5EF4-FFF2-40B4-BE49-F238E27FC236}">
                    <a16:creationId xmlns:a16="http://schemas.microsoft.com/office/drawing/2014/main" id="{594A2E0C-A25A-449C-AD7C-8C1812099900}"/>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54" name="组合 153">
              <a:extLst>
                <a:ext uri="{FF2B5EF4-FFF2-40B4-BE49-F238E27FC236}">
                  <a16:creationId xmlns:a16="http://schemas.microsoft.com/office/drawing/2014/main" id="{CC54F530-375A-43A7-94BB-C8E536744611}"/>
                </a:ext>
              </a:extLst>
            </p:cNvPr>
            <p:cNvGrpSpPr/>
            <p:nvPr userDrawn="1"/>
          </p:nvGrpSpPr>
          <p:grpSpPr>
            <a:xfrm rot="16200000">
              <a:off x="4333915" y="5042795"/>
              <a:ext cx="784559" cy="857018"/>
              <a:chOff x="2784412" y="2112962"/>
              <a:chExt cx="889894" cy="972081"/>
            </a:xfrm>
          </p:grpSpPr>
          <p:sp>
            <p:nvSpPr>
              <p:cNvPr id="155" name="任意多边形: 形状 154">
                <a:extLst>
                  <a:ext uri="{FF2B5EF4-FFF2-40B4-BE49-F238E27FC236}">
                    <a16:creationId xmlns:a16="http://schemas.microsoft.com/office/drawing/2014/main" id="{C02ECFC2-1767-460B-89AB-0CDC2E072706}"/>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6" name="任意多边形: 形状 155">
                <a:extLst>
                  <a:ext uri="{FF2B5EF4-FFF2-40B4-BE49-F238E27FC236}">
                    <a16:creationId xmlns:a16="http://schemas.microsoft.com/office/drawing/2014/main" id="{7B2E3668-E771-453B-9607-DE13D4BE20B5}"/>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7" name="任意多边形: 形状 156">
                <a:extLst>
                  <a:ext uri="{FF2B5EF4-FFF2-40B4-BE49-F238E27FC236}">
                    <a16:creationId xmlns:a16="http://schemas.microsoft.com/office/drawing/2014/main" id="{22A4FAD2-BD73-4A52-8B60-4ACC602D5735}"/>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8" name="任意多边形: 形状 157">
                <a:extLst>
                  <a:ext uri="{FF2B5EF4-FFF2-40B4-BE49-F238E27FC236}">
                    <a16:creationId xmlns:a16="http://schemas.microsoft.com/office/drawing/2014/main" id="{E835F7E2-A3C8-4AA9-88E2-D4F20E56FDA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9" name="任意多边形: 形状 158">
                <a:extLst>
                  <a:ext uri="{FF2B5EF4-FFF2-40B4-BE49-F238E27FC236}">
                    <a16:creationId xmlns:a16="http://schemas.microsoft.com/office/drawing/2014/main" id="{4830DED3-6BD0-4251-8DDD-7F3EAEDB60E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0" name="任意多边形: 形状 159">
                <a:extLst>
                  <a:ext uri="{FF2B5EF4-FFF2-40B4-BE49-F238E27FC236}">
                    <a16:creationId xmlns:a16="http://schemas.microsoft.com/office/drawing/2014/main" id="{98281DD4-6FEA-4279-9CD8-9303EF9C97E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1" name="任意多边形: 形状 160">
                <a:extLst>
                  <a:ext uri="{FF2B5EF4-FFF2-40B4-BE49-F238E27FC236}">
                    <a16:creationId xmlns:a16="http://schemas.microsoft.com/office/drawing/2014/main" id="{3744AB46-D642-475E-9718-3E98B76D2127}"/>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2" name="任意多边形: 形状 161">
                <a:extLst>
                  <a:ext uri="{FF2B5EF4-FFF2-40B4-BE49-F238E27FC236}">
                    <a16:creationId xmlns:a16="http://schemas.microsoft.com/office/drawing/2014/main" id="{27076D6D-4C9D-4ABA-82F9-4B6B32C523AC}"/>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3" name="任意多边形: 形状 162">
                <a:extLst>
                  <a:ext uri="{FF2B5EF4-FFF2-40B4-BE49-F238E27FC236}">
                    <a16:creationId xmlns:a16="http://schemas.microsoft.com/office/drawing/2014/main" id="{5A598A27-9428-4A63-A076-91889834F7A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64" name="组合 163">
              <a:extLst>
                <a:ext uri="{FF2B5EF4-FFF2-40B4-BE49-F238E27FC236}">
                  <a16:creationId xmlns:a16="http://schemas.microsoft.com/office/drawing/2014/main" id="{EC79C4DC-2ACE-478C-B2FD-EFAD1EC21088}"/>
                </a:ext>
              </a:extLst>
            </p:cNvPr>
            <p:cNvGrpSpPr/>
            <p:nvPr userDrawn="1"/>
          </p:nvGrpSpPr>
          <p:grpSpPr>
            <a:xfrm rot="5400000">
              <a:off x="4333916" y="5850053"/>
              <a:ext cx="784559" cy="857018"/>
              <a:chOff x="2784412" y="2112962"/>
              <a:chExt cx="889894" cy="972081"/>
            </a:xfrm>
          </p:grpSpPr>
          <p:sp>
            <p:nvSpPr>
              <p:cNvPr id="165" name="任意多边形: 形状 164">
                <a:extLst>
                  <a:ext uri="{FF2B5EF4-FFF2-40B4-BE49-F238E27FC236}">
                    <a16:creationId xmlns:a16="http://schemas.microsoft.com/office/drawing/2014/main" id="{0080E784-5232-4D91-B5D0-B7371F6AE9BA}"/>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6" name="任意多边形: 形状 165">
                <a:extLst>
                  <a:ext uri="{FF2B5EF4-FFF2-40B4-BE49-F238E27FC236}">
                    <a16:creationId xmlns:a16="http://schemas.microsoft.com/office/drawing/2014/main" id="{F8BBDD2F-69A2-4F87-A0D4-1679B68884B2}"/>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7" name="任意多边形: 形状 166">
                <a:extLst>
                  <a:ext uri="{FF2B5EF4-FFF2-40B4-BE49-F238E27FC236}">
                    <a16:creationId xmlns:a16="http://schemas.microsoft.com/office/drawing/2014/main" id="{2965DAB7-D7FC-435D-A974-8534FC967DA5}"/>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8" name="任意多边形: 形状 167">
                <a:extLst>
                  <a:ext uri="{FF2B5EF4-FFF2-40B4-BE49-F238E27FC236}">
                    <a16:creationId xmlns:a16="http://schemas.microsoft.com/office/drawing/2014/main" id="{83689A8C-18BF-410D-83BA-9BB3BE33FC8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9" name="任意多边形: 形状 168">
                <a:extLst>
                  <a:ext uri="{FF2B5EF4-FFF2-40B4-BE49-F238E27FC236}">
                    <a16:creationId xmlns:a16="http://schemas.microsoft.com/office/drawing/2014/main" id="{4304F953-BC46-4FCF-966E-282F8910E003}"/>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0" name="任意多边形: 形状 169">
                <a:extLst>
                  <a:ext uri="{FF2B5EF4-FFF2-40B4-BE49-F238E27FC236}">
                    <a16:creationId xmlns:a16="http://schemas.microsoft.com/office/drawing/2014/main" id="{9BA7C7C3-DE9C-4326-98E1-65DC565E4A40}"/>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1" name="任意多边形: 形状 170">
                <a:extLst>
                  <a:ext uri="{FF2B5EF4-FFF2-40B4-BE49-F238E27FC236}">
                    <a16:creationId xmlns:a16="http://schemas.microsoft.com/office/drawing/2014/main" id="{249F0F19-6744-4A90-A44D-11037DD490D6}"/>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2" name="任意多边形: 形状 171">
                <a:extLst>
                  <a:ext uri="{FF2B5EF4-FFF2-40B4-BE49-F238E27FC236}">
                    <a16:creationId xmlns:a16="http://schemas.microsoft.com/office/drawing/2014/main" id="{2C1876CF-8240-411C-9BED-80E5BA085E92}"/>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3" name="任意多边形: 形状 172">
                <a:extLst>
                  <a:ext uri="{FF2B5EF4-FFF2-40B4-BE49-F238E27FC236}">
                    <a16:creationId xmlns:a16="http://schemas.microsoft.com/office/drawing/2014/main" id="{FFACAFBE-E401-410D-993B-025706E8C659}"/>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80" name="任意多边形: 形状 179">
              <a:extLst>
                <a:ext uri="{FF2B5EF4-FFF2-40B4-BE49-F238E27FC236}">
                  <a16:creationId xmlns:a16="http://schemas.microsoft.com/office/drawing/2014/main" id="{351BE1FD-5923-4313-AFB3-9142A3059D23}"/>
                </a:ext>
              </a:extLst>
            </p:cNvPr>
            <p:cNvSpPr/>
            <p:nvPr userDrawn="1"/>
          </p:nvSpPr>
          <p:spPr>
            <a:xfrm>
              <a:off x="4297691" y="6700392"/>
              <a:ext cx="100712" cy="186147"/>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1" name="任意多边形: 形状 180">
              <a:extLst>
                <a:ext uri="{FF2B5EF4-FFF2-40B4-BE49-F238E27FC236}">
                  <a16:creationId xmlns:a16="http://schemas.microsoft.com/office/drawing/2014/main" id="{5371A304-DBFA-4950-964D-3329705B0CCF}"/>
                </a:ext>
              </a:extLst>
            </p:cNvPr>
            <p:cNvSpPr/>
            <p:nvPr userDrawn="1"/>
          </p:nvSpPr>
          <p:spPr>
            <a:xfrm rot="10800000">
              <a:off x="4429167" y="6700392"/>
              <a:ext cx="148910" cy="2752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2" name="任意多边形: 形状 181">
              <a:extLst>
                <a:ext uri="{FF2B5EF4-FFF2-40B4-BE49-F238E27FC236}">
                  <a16:creationId xmlns:a16="http://schemas.microsoft.com/office/drawing/2014/main" id="{EF5B2E0F-7BAF-4B29-972A-34330C54D67B}"/>
                </a:ext>
              </a:extLst>
            </p:cNvPr>
            <p:cNvSpPr/>
            <p:nvPr userDrawn="1"/>
          </p:nvSpPr>
          <p:spPr>
            <a:xfrm rot="16200000">
              <a:off x="4749569" y="6564034"/>
              <a:ext cx="275630" cy="53464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86" name="组合 185">
              <a:extLst>
                <a:ext uri="{FF2B5EF4-FFF2-40B4-BE49-F238E27FC236}">
                  <a16:creationId xmlns:a16="http://schemas.microsoft.com/office/drawing/2014/main" id="{3BF60019-3D59-494D-BD8A-70BE2E487480}"/>
                </a:ext>
              </a:extLst>
            </p:cNvPr>
            <p:cNvGrpSpPr/>
            <p:nvPr userDrawn="1"/>
          </p:nvGrpSpPr>
          <p:grpSpPr>
            <a:xfrm rot="5400000">
              <a:off x="1355469" y="3232597"/>
              <a:ext cx="784559" cy="857018"/>
              <a:chOff x="2784412" y="2112962"/>
              <a:chExt cx="889894" cy="972081"/>
            </a:xfrm>
          </p:grpSpPr>
          <p:sp>
            <p:nvSpPr>
              <p:cNvPr id="263" name="任意多边形: 形状 262">
                <a:extLst>
                  <a:ext uri="{FF2B5EF4-FFF2-40B4-BE49-F238E27FC236}">
                    <a16:creationId xmlns:a16="http://schemas.microsoft.com/office/drawing/2014/main" id="{91A91805-3A28-42A1-8B3F-37CDCE8E7F6C}"/>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4" name="任意多边形: 形状 263">
                <a:extLst>
                  <a:ext uri="{FF2B5EF4-FFF2-40B4-BE49-F238E27FC236}">
                    <a16:creationId xmlns:a16="http://schemas.microsoft.com/office/drawing/2014/main" id="{F9C8D71C-F242-4B43-9499-4181A01F28E3}"/>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5" name="任意多边形: 形状 264">
                <a:extLst>
                  <a:ext uri="{FF2B5EF4-FFF2-40B4-BE49-F238E27FC236}">
                    <a16:creationId xmlns:a16="http://schemas.microsoft.com/office/drawing/2014/main" id="{131DDE08-99F4-44BE-9F46-27B6B5FC74FC}"/>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6" name="任意多边形: 形状 265">
                <a:extLst>
                  <a:ext uri="{FF2B5EF4-FFF2-40B4-BE49-F238E27FC236}">
                    <a16:creationId xmlns:a16="http://schemas.microsoft.com/office/drawing/2014/main" id="{692A3313-407D-4DBB-BE9D-BBB047D1904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7" name="任意多边形: 形状 266">
                <a:extLst>
                  <a:ext uri="{FF2B5EF4-FFF2-40B4-BE49-F238E27FC236}">
                    <a16:creationId xmlns:a16="http://schemas.microsoft.com/office/drawing/2014/main" id="{1390CA94-2C79-489E-8072-34977BAA9C6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8" name="任意多边形: 形状 267">
                <a:extLst>
                  <a:ext uri="{FF2B5EF4-FFF2-40B4-BE49-F238E27FC236}">
                    <a16:creationId xmlns:a16="http://schemas.microsoft.com/office/drawing/2014/main" id="{FA217C5F-E897-4E67-913C-F893BF596C55}"/>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9" name="任意多边形: 形状 268">
                <a:extLst>
                  <a:ext uri="{FF2B5EF4-FFF2-40B4-BE49-F238E27FC236}">
                    <a16:creationId xmlns:a16="http://schemas.microsoft.com/office/drawing/2014/main" id="{CD09F015-22D6-4AD2-80FC-59BCBA668DE1}"/>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0" name="任意多边形: 形状 269">
                <a:extLst>
                  <a:ext uri="{FF2B5EF4-FFF2-40B4-BE49-F238E27FC236}">
                    <a16:creationId xmlns:a16="http://schemas.microsoft.com/office/drawing/2014/main" id="{3FABBAA8-EC09-4391-BB4E-D03ED094A3F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1" name="任意多边形: 形状 270">
                <a:extLst>
                  <a:ext uri="{FF2B5EF4-FFF2-40B4-BE49-F238E27FC236}">
                    <a16:creationId xmlns:a16="http://schemas.microsoft.com/office/drawing/2014/main" id="{1B965703-A944-4C0C-A94C-916E47B2F85B}"/>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87" name="任意多边形: 形状 186">
              <a:extLst>
                <a:ext uri="{FF2B5EF4-FFF2-40B4-BE49-F238E27FC236}">
                  <a16:creationId xmlns:a16="http://schemas.microsoft.com/office/drawing/2014/main" id="{D371623E-AFD3-418A-B251-D686CA00496B}"/>
                </a:ext>
              </a:extLst>
            </p:cNvPr>
            <p:cNvSpPr/>
            <p:nvPr userDrawn="1"/>
          </p:nvSpPr>
          <p:spPr>
            <a:xfrm rot="5400000" flipH="1">
              <a:off x="1387185" y="4030758"/>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8" name="任意多边形: 形状 187">
              <a:extLst>
                <a:ext uri="{FF2B5EF4-FFF2-40B4-BE49-F238E27FC236}">
                  <a16:creationId xmlns:a16="http://schemas.microsoft.com/office/drawing/2014/main" id="{D79F9FAA-D8C7-436A-A697-D2527A79A7DD}"/>
                </a:ext>
              </a:extLst>
            </p:cNvPr>
            <p:cNvSpPr/>
            <p:nvPr userDrawn="1"/>
          </p:nvSpPr>
          <p:spPr>
            <a:xfrm rot="10800000" flipH="1">
              <a:off x="1319243" y="4293539"/>
              <a:ext cx="282024" cy="547047"/>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89" name="组合 188">
              <a:extLst>
                <a:ext uri="{FF2B5EF4-FFF2-40B4-BE49-F238E27FC236}">
                  <a16:creationId xmlns:a16="http://schemas.microsoft.com/office/drawing/2014/main" id="{A73FF7AC-0AC2-4A86-9FA3-6BE60D0F499F}"/>
                </a:ext>
              </a:extLst>
            </p:cNvPr>
            <p:cNvGrpSpPr/>
            <p:nvPr userDrawn="1"/>
          </p:nvGrpSpPr>
          <p:grpSpPr>
            <a:xfrm rot="10800000">
              <a:off x="1319243" y="4875792"/>
              <a:ext cx="629751" cy="911942"/>
              <a:chOff x="4524948" y="1747140"/>
              <a:chExt cx="606426" cy="878165"/>
            </a:xfrm>
          </p:grpSpPr>
          <p:sp>
            <p:nvSpPr>
              <p:cNvPr id="260" name="任意多边形: 形状 259">
                <a:extLst>
                  <a:ext uri="{FF2B5EF4-FFF2-40B4-BE49-F238E27FC236}">
                    <a16:creationId xmlns:a16="http://schemas.microsoft.com/office/drawing/2014/main" id="{A53DE4C1-A037-4B05-AC6E-08B86C78C95B}"/>
                  </a:ext>
                </a:extLst>
              </p:cNvPr>
              <p:cNvSpPr/>
              <p:nvPr userDrawn="1"/>
            </p:nvSpPr>
            <p:spPr>
              <a:xfrm>
                <a:off x="4524949"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1" name="任意多边形: 形状 260">
                <a:extLst>
                  <a:ext uri="{FF2B5EF4-FFF2-40B4-BE49-F238E27FC236}">
                    <a16:creationId xmlns:a16="http://schemas.microsoft.com/office/drawing/2014/main" id="{5BBE52B5-2C98-4E62-93BE-A0875A610EFD}"/>
                  </a:ext>
                </a:extLst>
              </p:cNvPr>
              <p:cNvSpPr/>
              <p:nvPr userDrawn="1"/>
            </p:nvSpPr>
            <p:spPr>
              <a:xfrm rot="10800000">
                <a:off x="4851974"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2" name="任意多边形: 形状 261">
                <a:extLst>
                  <a:ext uri="{FF2B5EF4-FFF2-40B4-BE49-F238E27FC236}">
                    <a16:creationId xmlns:a16="http://schemas.microsoft.com/office/drawing/2014/main" id="{1894455B-EA28-437C-8ED0-B2454A258966}"/>
                  </a:ext>
                </a:extLst>
              </p:cNvPr>
              <p:cNvSpPr/>
              <p:nvPr userDrawn="1"/>
            </p:nvSpPr>
            <p:spPr>
              <a:xfrm rot="5400000">
                <a:off x="4671843" y="2165774"/>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90" name="组合 189">
              <a:extLst>
                <a:ext uri="{FF2B5EF4-FFF2-40B4-BE49-F238E27FC236}">
                  <a16:creationId xmlns:a16="http://schemas.microsoft.com/office/drawing/2014/main" id="{705CBF10-98A4-4F7C-8CFA-263E41B09710}"/>
                </a:ext>
              </a:extLst>
            </p:cNvPr>
            <p:cNvGrpSpPr/>
            <p:nvPr userDrawn="1"/>
          </p:nvGrpSpPr>
          <p:grpSpPr>
            <a:xfrm rot="10800000">
              <a:off x="965517" y="4883564"/>
              <a:ext cx="318034" cy="882122"/>
              <a:chOff x="5178995" y="1735411"/>
              <a:chExt cx="318034" cy="882122"/>
            </a:xfrm>
          </p:grpSpPr>
          <p:sp>
            <p:nvSpPr>
              <p:cNvPr id="254" name="任意多边形: 形状 253">
                <a:extLst>
                  <a:ext uri="{FF2B5EF4-FFF2-40B4-BE49-F238E27FC236}">
                    <a16:creationId xmlns:a16="http://schemas.microsoft.com/office/drawing/2014/main" id="{FFD72824-F27F-4269-BB0C-AA7E91E4DCB5}"/>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5" name="任意多边形: 形状 254">
                <a:extLst>
                  <a:ext uri="{FF2B5EF4-FFF2-40B4-BE49-F238E27FC236}">
                    <a16:creationId xmlns:a16="http://schemas.microsoft.com/office/drawing/2014/main" id="{D92D7355-2876-45FC-92F6-5084A9EE1117}"/>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6" name="任意多边形: 形状 255">
                <a:extLst>
                  <a:ext uri="{FF2B5EF4-FFF2-40B4-BE49-F238E27FC236}">
                    <a16:creationId xmlns:a16="http://schemas.microsoft.com/office/drawing/2014/main" id="{753C0515-F484-471A-ACDB-4B9C9439895E}"/>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7" name="任意多边形: 形状 256">
                <a:extLst>
                  <a:ext uri="{FF2B5EF4-FFF2-40B4-BE49-F238E27FC236}">
                    <a16:creationId xmlns:a16="http://schemas.microsoft.com/office/drawing/2014/main" id="{CCDA5F7B-3BC9-4320-9312-403FFB0B3287}"/>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8" name="任意多边形: 形状 257">
                <a:extLst>
                  <a:ext uri="{FF2B5EF4-FFF2-40B4-BE49-F238E27FC236}">
                    <a16:creationId xmlns:a16="http://schemas.microsoft.com/office/drawing/2014/main" id="{0C7FF5BD-C8FB-4428-883A-3F53AF3BCE6F}"/>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9" name="任意多边形: 形状 258">
                <a:extLst>
                  <a:ext uri="{FF2B5EF4-FFF2-40B4-BE49-F238E27FC236}">
                    <a16:creationId xmlns:a16="http://schemas.microsoft.com/office/drawing/2014/main" id="{6CC9D8F2-4E96-466B-9345-75A243E07090}"/>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91" name="任意多边形: 形状 190">
              <a:extLst>
                <a:ext uri="{FF2B5EF4-FFF2-40B4-BE49-F238E27FC236}">
                  <a16:creationId xmlns:a16="http://schemas.microsoft.com/office/drawing/2014/main" id="{C3CD0EEC-AC78-4F89-8800-B2496394EA3F}"/>
                </a:ext>
              </a:extLst>
            </p:cNvPr>
            <p:cNvSpPr/>
            <p:nvPr userDrawn="1"/>
          </p:nvSpPr>
          <p:spPr>
            <a:xfrm rot="16200000" flipH="1">
              <a:off x="1735402" y="4629398"/>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2" name="任意多边形: 形状 191">
              <a:extLst>
                <a:ext uri="{FF2B5EF4-FFF2-40B4-BE49-F238E27FC236}">
                  <a16:creationId xmlns:a16="http://schemas.microsoft.com/office/drawing/2014/main" id="{F51D4B73-D230-4619-9558-F5616B996CB8}"/>
                </a:ext>
              </a:extLst>
            </p:cNvPr>
            <p:cNvSpPr/>
            <p:nvPr userDrawn="1"/>
          </p:nvSpPr>
          <p:spPr>
            <a:xfrm flipH="1">
              <a:off x="1666967" y="4102084"/>
              <a:ext cx="282024" cy="547047"/>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93" name="组合 192">
              <a:extLst>
                <a:ext uri="{FF2B5EF4-FFF2-40B4-BE49-F238E27FC236}">
                  <a16:creationId xmlns:a16="http://schemas.microsoft.com/office/drawing/2014/main" id="{EA8E090C-5F3E-402A-B018-4A157EA8DBF0}"/>
                </a:ext>
              </a:extLst>
            </p:cNvPr>
            <p:cNvGrpSpPr/>
            <p:nvPr userDrawn="1"/>
          </p:nvGrpSpPr>
          <p:grpSpPr>
            <a:xfrm>
              <a:off x="966668" y="3961357"/>
              <a:ext cx="318034" cy="882122"/>
              <a:chOff x="5178995" y="1735411"/>
              <a:chExt cx="318034" cy="882122"/>
            </a:xfrm>
          </p:grpSpPr>
          <p:sp>
            <p:nvSpPr>
              <p:cNvPr id="248" name="任意多边形: 形状 247">
                <a:extLst>
                  <a:ext uri="{FF2B5EF4-FFF2-40B4-BE49-F238E27FC236}">
                    <a16:creationId xmlns:a16="http://schemas.microsoft.com/office/drawing/2014/main" id="{0C4D14AC-B430-401E-A321-5B5158566557}"/>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9" name="任意多边形: 形状 248">
                <a:extLst>
                  <a:ext uri="{FF2B5EF4-FFF2-40B4-BE49-F238E27FC236}">
                    <a16:creationId xmlns:a16="http://schemas.microsoft.com/office/drawing/2014/main" id="{B6AA5F75-7087-4638-A995-939CC6325822}"/>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0" name="任意多边形: 形状 249">
                <a:extLst>
                  <a:ext uri="{FF2B5EF4-FFF2-40B4-BE49-F238E27FC236}">
                    <a16:creationId xmlns:a16="http://schemas.microsoft.com/office/drawing/2014/main" id="{54556729-69D0-4BFE-A347-264C2C9F5195}"/>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1" name="任意多边形: 形状 250">
                <a:extLst>
                  <a:ext uri="{FF2B5EF4-FFF2-40B4-BE49-F238E27FC236}">
                    <a16:creationId xmlns:a16="http://schemas.microsoft.com/office/drawing/2014/main" id="{FB205BCB-72CE-412C-9169-D7F819F02B28}"/>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2" name="任意多边形: 形状 251">
                <a:extLst>
                  <a:ext uri="{FF2B5EF4-FFF2-40B4-BE49-F238E27FC236}">
                    <a16:creationId xmlns:a16="http://schemas.microsoft.com/office/drawing/2014/main" id="{3BB3C121-426A-4EB2-8872-E3DA6C942711}"/>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3" name="任意多边形: 形状 252">
                <a:extLst>
                  <a:ext uri="{FF2B5EF4-FFF2-40B4-BE49-F238E27FC236}">
                    <a16:creationId xmlns:a16="http://schemas.microsoft.com/office/drawing/2014/main" id="{0D0C686B-3010-49FE-86FC-6AA7C84F9E2E}"/>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94" name="组合 193">
              <a:extLst>
                <a:ext uri="{FF2B5EF4-FFF2-40B4-BE49-F238E27FC236}">
                  <a16:creationId xmlns:a16="http://schemas.microsoft.com/office/drawing/2014/main" id="{072EA672-4D5F-4362-8906-19D3E144424F}"/>
                </a:ext>
              </a:extLst>
            </p:cNvPr>
            <p:cNvGrpSpPr/>
            <p:nvPr userDrawn="1"/>
          </p:nvGrpSpPr>
          <p:grpSpPr>
            <a:xfrm>
              <a:off x="1997924" y="4423508"/>
              <a:ext cx="185458" cy="514399"/>
              <a:chOff x="5178995" y="1735411"/>
              <a:chExt cx="318034" cy="882122"/>
            </a:xfrm>
          </p:grpSpPr>
          <p:sp>
            <p:nvSpPr>
              <p:cNvPr id="242" name="任意多边形: 形状 241">
                <a:extLst>
                  <a:ext uri="{FF2B5EF4-FFF2-40B4-BE49-F238E27FC236}">
                    <a16:creationId xmlns:a16="http://schemas.microsoft.com/office/drawing/2014/main" id="{4D765E2E-E4D4-45EC-A852-B01AEF405C1E}"/>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3" name="任意多边形: 形状 242">
                <a:extLst>
                  <a:ext uri="{FF2B5EF4-FFF2-40B4-BE49-F238E27FC236}">
                    <a16:creationId xmlns:a16="http://schemas.microsoft.com/office/drawing/2014/main" id="{B8DD5234-F644-427A-9E70-14F22F0F5C1D}"/>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4" name="任意多边形: 形状 243">
                <a:extLst>
                  <a:ext uri="{FF2B5EF4-FFF2-40B4-BE49-F238E27FC236}">
                    <a16:creationId xmlns:a16="http://schemas.microsoft.com/office/drawing/2014/main" id="{148E122F-F130-4B3E-8492-E63C223D5522}"/>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5" name="任意多边形: 形状 244">
                <a:extLst>
                  <a:ext uri="{FF2B5EF4-FFF2-40B4-BE49-F238E27FC236}">
                    <a16:creationId xmlns:a16="http://schemas.microsoft.com/office/drawing/2014/main" id="{AC81B23C-EAD7-494C-A87A-75142D1CFD01}"/>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6" name="任意多边形: 形状 245">
                <a:extLst>
                  <a:ext uri="{FF2B5EF4-FFF2-40B4-BE49-F238E27FC236}">
                    <a16:creationId xmlns:a16="http://schemas.microsoft.com/office/drawing/2014/main" id="{6CD284A5-3962-4CD0-8E35-070A8A77D693}"/>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7" name="任意多边形: 形状 246">
                <a:extLst>
                  <a:ext uri="{FF2B5EF4-FFF2-40B4-BE49-F238E27FC236}">
                    <a16:creationId xmlns:a16="http://schemas.microsoft.com/office/drawing/2014/main" id="{3FDA6533-48B9-471E-A328-F2A235869023}"/>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95" name="组合 194">
              <a:extLst>
                <a:ext uri="{FF2B5EF4-FFF2-40B4-BE49-F238E27FC236}">
                  <a16:creationId xmlns:a16="http://schemas.microsoft.com/office/drawing/2014/main" id="{BE9CA327-5084-4E0A-95C1-65D8261C5683}"/>
                </a:ext>
              </a:extLst>
            </p:cNvPr>
            <p:cNvGrpSpPr/>
            <p:nvPr userDrawn="1"/>
          </p:nvGrpSpPr>
          <p:grpSpPr>
            <a:xfrm rot="10800000">
              <a:off x="970192" y="2660902"/>
              <a:ext cx="312207" cy="1257298"/>
              <a:chOff x="5191542" y="3599694"/>
              <a:chExt cx="312207" cy="1257298"/>
            </a:xfrm>
          </p:grpSpPr>
          <p:sp>
            <p:nvSpPr>
              <p:cNvPr id="240" name="任意多边形: 形状 239">
                <a:extLst>
                  <a:ext uri="{FF2B5EF4-FFF2-40B4-BE49-F238E27FC236}">
                    <a16:creationId xmlns:a16="http://schemas.microsoft.com/office/drawing/2014/main" id="{1675CBB6-D1BD-459D-A0D4-28F877A26550}"/>
                  </a:ext>
                </a:extLst>
              </p:cNvPr>
              <p:cNvSpPr/>
              <p:nvPr userDrawn="1"/>
            </p:nvSpPr>
            <p:spPr>
              <a:xfrm>
                <a:off x="5191542" y="3599694"/>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1" name="任意多边形: 形状 240">
                <a:extLst>
                  <a:ext uri="{FF2B5EF4-FFF2-40B4-BE49-F238E27FC236}">
                    <a16:creationId xmlns:a16="http://schemas.microsoft.com/office/drawing/2014/main" id="{79C8D86F-E987-4AC0-BAA4-F3FAA389A411}"/>
                  </a:ext>
                </a:extLst>
              </p:cNvPr>
              <p:cNvSpPr/>
              <p:nvPr userDrawn="1"/>
            </p:nvSpPr>
            <p:spPr>
              <a:xfrm rot="10800000">
                <a:off x="5191542" y="425139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96" name="组合 195">
              <a:extLst>
                <a:ext uri="{FF2B5EF4-FFF2-40B4-BE49-F238E27FC236}">
                  <a16:creationId xmlns:a16="http://schemas.microsoft.com/office/drawing/2014/main" id="{68E0BE44-223C-4712-B5D9-DADC9D488DB8}"/>
                </a:ext>
              </a:extLst>
            </p:cNvPr>
            <p:cNvGrpSpPr/>
            <p:nvPr userDrawn="1"/>
          </p:nvGrpSpPr>
          <p:grpSpPr>
            <a:xfrm rot="10800000" flipH="1">
              <a:off x="970192" y="1350968"/>
              <a:ext cx="312207" cy="1257298"/>
              <a:chOff x="5191542" y="3599694"/>
              <a:chExt cx="312207" cy="1257298"/>
            </a:xfrm>
          </p:grpSpPr>
          <p:sp>
            <p:nvSpPr>
              <p:cNvPr id="238" name="任意多边形: 形状 237">
                <a:extLst>
                  <a:ext uri="{FF2B5EF4-FFF2-40B4-BE49-F238E27FC236}">
                    <a16:creationId xmlns:a16="http://schemas.microsoft.com/office/drawing/2014/main" id="{72EA5451-9322-4507-89CB-0B6D603D7DBE}"/>
                  </a:ext>
                </a:extLst>
              </p:cNvPr>
              <p:cNvSpPr/>
              <p:nvPr userDrawn="1"/>
            </p:nvSpPr>
            <p:spPr>
              <a:xfrm>
                <a:off x="5191542" y="3599694"/>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9" name="任意多边形: 形状 238">
                <a:extLst>
                  <a:ext uri="{FF2B5EF4-FFF2-40B4-BE49-F238E27FC236}">
                    <a16:creationId xmlns:a16="http://schemas.microsoft.com/office/drawing/2014/main" id="{5727F395-EA28-4723-BB8B-B63B95A3D90D}"/>
                  </a:ext>
                </a:extLst>
              </p:cNvPr>
              <p:cNvSpPr/>
              <p:nvPr userDrawn="1"/>
            </p:nvSpPr>
            <p:spPr>
              <a:xfrm rot="10800000">
                <a:off x="5191542" y="425139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97" name="任意多边形: 形状 196">
              <a:extLst>
                <a:ext uri="{FF2B5EF4-FFF2-40B4-BE49-F238E27FC236}">
                  <a16:creationId xmlns:a16="http://schemas.microsoft.com/office/drawing/2014/main" id="{6251EBDD-E88A-481E-9A0C-F6610B98A27C}"/>
                </a:ext>
              </a:extLst>
            </p:cNvPr>
            <p:cNvSpPr/>
            <p:nvPr userDrawn="1"/>
          </p:nvSpPr>
          <p:spPr>
            <a:xfrm rot="10800000">
              <a:off x="970192" y="69273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98" name="组合 197">
              <a:extLst>
                <a:ext uri="{FF2B5EF4-FFF2-40B4-BE49-F238E27FC236}">
                  <a16:creationId xmlns:a16="http://schemas.microsoft.com/office/drawing/2014/main" id="{580125F7-FDFB-4E99-8BA5-6E280CB32AF2}"/>
                </a:ext>
              </a:extLst>
            </p:cNvPr>
            <p:cNvGrpSpPr/>
            <p:nvPr userDrawn="1"/>
          </p:nvGrpSpPr>
          <p:grpSpPr>
            <a:xfrm rot="16200000">
              <a:off x="1355468" y="2425339"/>
              <a:ext cx="784559" cy="857018"/>
              <a:chOff x="2784412" y="2112962"/>
              <a:chExt cx="889894" cy="972081"/>
            </a:xfrm>
          </p:grpSpPr>
          <p:sp>
            <p:nvSpPr>
              <p:cNvPr id="229" name="任意多边形: 形状 228">
                <a:extLst>
                  <a:ext uri="{FF2B5EF4-FFF2-40B4-BE49-F238E27FC236}">
                    <a16:creationId xmlns:a16="http://schemas.microsoft.com/office/drawing/2014/main" id="{C0024758-653E-4A5A-94ED-2F88F28CB8B9}"/>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0" name="任意多边形: 形状 229">
                <a:extLst>
                  <a:ext uri="{FF2B5EF4-FFF2-40B4-BE49-F238E27FC236}">
                    <a16:creationId xmlns:a16="http://schemas.microsoft.com/office/drawing/2014/main" id="{BF4F9777-37BD-404F-8120-CB9F1D9AF429}"/>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1" name="任意多边形: 形状 230">
                <a:extLst>
                  <a:ext uri="{FF2B5EF4-FFF2-40B4-BE49-F238E27FC236}">
                    <a16:creationId xmlns:a16="http://schemas.microsoft.com/office/drawing/2014/main" id="{B3E3A81F-BF0B-4385-9BE3-F5247C81B5B6}"/>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2" name="任意多边形: 形状 231">
                <a:extLst>
                  <a:ext uri="{FF2B5EF4-FFF2-40B4-BE49-F238E27FC236}">
                    <a16:creationId xmlns:a16="http://schemas.microsoft.com/office/drawing/2014/main" id="{F20FB1CA-917F-4729-B54F-B4EC2E8820DB}"/>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3" name="任意多边形: 形状 232">
                <a:extLst>
                  <a:ext uri="{FF2B5EF4-FFF2-40B4-BE49-F238E27FC236}">
                    <a16:creationId xmlns:a16="http://schemas.microsoft.com/office/drawing/2014/main" id="{0A103747-0C7F-4920-AF63-378EB9402A0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4" name="任意多边形: 形状 233">
                <a:extLst>
                  <a:ext uri="{FF2B5EF4-FFF2-40B4-BE49-F238E27FC236}">
                    <a16:creationId xmlns:a16="http://schemas.microsoft.com/office/drawing/2014/main" id="{26E79B1E-B581-4CAE-9E52-31C2142C45D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5" name="任意多边形: 形状 234">
                <a:extLst>
                  <a:ext uri="{FF2B5EF4-FFF2-40B4-BE49-F238E27FC236}">
                    <a16:creationId xmlns:a16="http://schemas.microsoft.com/office/drawing/2014/main" id="{CA0EBBFA-4544-45F5-AD7D-A7CD1228BCB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6" name="任意多边形: 形状 235">
                <a:extLst>
                  <a:ext uri="{FF2B5EF4-FFF2-40B4-BE49-F238E27FC236}">
                    <a16:creationId xmlns:a16="http://schemas.microsoft.com/office/drawing/2014/main" id="{A54704DB-07BA-410A-BC7E-84BF8E3E983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7" name="任意多边形: 形状 236">
                <a:extLst>
                  <a:ext uri="{FF2B5EF4-FFF2-40B4-BE49-F238E27FC236}">
                    <a16:creationId xmlns:a16="http://schemas.microsoft.com/office/drawing/2014/main" id="{AAB3694C-E1E7-4227-BADA-5D13EB99EF0A}"/>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99" name="组合 198">
              <a:extLst>
                <a:ext uri="{FF2B5EF4-FFF2-40B4-BE49-F238E27FC236}">
                  <a16:creationId xmlns:a16="http://schemas.microsoft.com/office/drawing/2014/main" id="{975D8DA1-FE20-45C5-AED2-CF75781BE809}"/>
                </a:ext>
              </a:extLst>
            </p:cNvPr>
            <p:cNvGrpSpPr/>
            <p:nvPr userDrawn="1"/>
          </p:nvGrpSpPr>
          <p:grpSpPr>
            <a:xfrm rot="5400000">
              <a:off x="1355467" y="1618081"/>
              <a:ext cx="784559" cy="857018"/>
              <a:chOff x="2784412" y="2112962"/>
              <a:chExt cx="889894" cy="972081"/>
            </a:xfrm>
          </p:grpSpPr>
          <p:sp>
            <p:nvSpPr>
              <p:cNvPr id="220" name="任意多边形: 形状 219">
                <a:extLst>
                  <a:ext uri="{FF2B5EF4-FFF2-40B4-BE49-F238E27FC236}">
                    <a16:creationId xmlns:a16="http://schemas.microsoft.com/office/drawing/2014/main" id="{2E6B037C-BBAD-441A-BFC1-A2BC7A1BF28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1" name="任意多边形: 形状 220">
                <a:extLst>
                  <a:ext uri="{FF2B5EF4-FFF2-40B4-BE49-F238E27FC236}">
                    <a16:creationId xmlns:a16="http://schemas.microsoft.com/office/drawing/2014/main" id="{9E38F7B2-C024-4D96-946D-5C829F642900}"/>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2" name="任意多边形: 形状 221">
                <a:extLst>
                  <a:ext uri="{FF2B5EF4-FFF2-40B4-BE49-F238E27FC236}">
                    <a16:creationId xmlns:a16="http://schemas.microsoft.com/office/drawing/2014/main" id="{2C08A1FB-68A9-4D7D-8994-C7AA65E98C30}"/>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3" name="任意多边形: 形状 222">
                <a:extLst>
                  <a:ext uri="{FF2B5EF4-FFF2-40B4-BE49-F238E27FC236}">
                    <a16:creationId xmlns:a16="http://schemas.microsoft.com/office/drawing/2014/main" id="{89C46201-FB53-4BC4-8637-72A159FEC68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4" name="任意多边形: 形状 223">
                <a:extLst>
                  <a:ext uri="{FF2B5EF4-FFF2-40B4-BE49-F238E27FC236}">
                    <a16:creationId xmlns:a16="http://schemas.microsoft.com/office/drawing/2014/main" id="{41BDC4E4-2FC7-41A6-BB92-C400265D9AAD}"/>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5" name="任意多边形: 形状 224">
                <a:extLst>
                  <a:ext uri="{FF2B5EF4-FFF2-40B4-BE49-F238E27FC236}">
                    <a16:creationId xmlns:a16="http://schemas.microsoft.com/office/drawing/2014/main" id="{0D1EB349-BE40-43B1-A757-E815786DEACC}"/>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6" name="任意多边形: 形状 225">
                <a:extLst>
                  <a:ext uri="{FF2B5EF4-FFF2-40B4-BE49-F238E27FC236}">
                    <a16:creationId xmlns:a16="http://schemas.microsoft.com/office/drawing/2014/main" id="{B834F3FC-2769-4D2C-A845-A1F64A4E36A5}"/>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7" name="任意多边形: 形状 226">
                <a:extLst>
                  <a:ext uri="{FF2B5EF4-FFF2-40B4-BE49-F238E27FC236}">
                    <a16:creationId xmlns:a16="http://schemas.microsoft.com/office/drawing/2014/main" id="{BCB0B2AA-8920-45E6-9C19-9541E8AAD27D}"/>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8" name="任意多边形: 形状 227">
                <a:extLst>
                  <a:ext uri="{FF2B5EF4-FFF2-40B4-BE49-F238E27FC236}">
                    <a16:creationId xmlns:a16="http://schemas.microsoft.com/office/drawing/2014/main" id="{73C57DB6-3DC4-460E-93AE-9D46288590D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200" name="组合 199">
              <a:extLst>
                <a:ext uri="{FF2B5EF4-FFF2-40B4-BE49-F238E27FC236}">
                  <a16:creationId xmlns:a16="http://schemas.microsoft.com/office/drawing/2014/main" id="{D99D6CB2-D912-4C76-BABC-709CDC22CD50}"/>
                </a:ext>
              </a:extLst>
            </p:cNvPr>
            <p:cNvGrpSpPr/>
            <p:nvPr userDrawn="1"/>
          </p:nvGrpSpPr>
          <p:grpSpPr>
            <a:xfrm rot="16200000">
              <a:off x="1355466" y="810823"/>
              <a:ext cx="784559" cy="857018"/>
              <a:chOff x="2784412" y="2112962"/>
              <a:chExt cx="889894" cy="972081"/>
            </a:xfrm>
          </p:grpSpPr>
          <p:sp>
            <p:nvSpPr>
              <p:cNvPr id="211" name="任意多边形: 形状 210">
                <a:extLst>
                  <a:ext uri="{FF2B5EF4-FFF2-40B4-BE49-F238E27FC236}">
                    <a16:creationId xmlns:a16="http://schemas.microsoft.com/office/drawing/2014/main" id="{C508DFED-0893-4A39-940D-DACAF6054606}"/>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2" name="任意多边形: 形状 211">
                <a:extLst>
                  <a:ext uri="{FF2B5EF4-FFF2-40B4-BE49-F238E27FC236}">
                    <a16:creationId xmlns:a16="http://schemas.microsoft.com/office/drawing/2014/main" id="{59A2FC84-FE54-429A-AA32-399166DD1DEC}"/>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3" name="任意多边形: 形状 212">
                <a:extLst>
                  <a:ext uri="{FF2B5EF4-FFF2-40B4-BE49-F238E27FC236}">
                    <a16:creationId xmlns:a16="http://schemas.microsoft.com/office/drawing/2014/main" id="{2655EC5B-47FB-4D6A-985D-9F8067AEE61C}"/>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4" name="任意多边形: 形状 213">
                <a:extLst>
                  <a:ext uri="{FF2B5EF4-FFF2-40B4-BE49-F238E27FC236}">
                    <a16:creationId xmlns:a16="http://schemas.microsoft.com/office/drawing/2014/main" id="{B6ED2C93-118E-497A-882F-218CEA7EC08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5" name="任意多边形: 形状 214">
                <a:extLst>
                  <a:ext uri="{FF2B5EF4-FFF2-40B4-BE49-F238E27FC236}">
                    <a16:creationId xmlns:a16="http://schemas.microsoft.com/office/drawing/2014/main" id="{36B61475-9297-4CB6-93AC-524B97F24379}"/>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6" name="任意多边形: 形状 215">
                <a:extLst>
                  <a:ext uri="{FF2B5EF4-FFF2-40B4-BE49-F238E27FC236}">
                    <a16:creationId xmlns:a16="http://schemas.microsoft.com/office/drawing/2014/main" id="{6AAAA99B-82F8-4150-AB9F-413E092C2CC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7" name="任意多边形: 形状 216">
                <a:extLst>
                  <a:ext uri="{FF2B5EF4-FFF2-40B4-BE49-F238E27FC236}">
                    <a16:creationId xmlns:a16="http://schemas.microsoft.com/office/drawing/2014/main" id="{CA10B54B-2F3A-4FB7-81E5-6F706BD7F79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8" name="任意多边形: 形状 217">
                <a:extLst>
                  <a:ext uri="{FF2B5EF4-FFF2-40B4-BE49-F238E27FC236}">
                    <a16:creationId xmlns:a16="http://schemas.microsoft.com/office/drawing/2014/main" id="{6B11227F-3985-4B50-BB97-9007A94CE1F1}"/>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9" name="任意多边形: 形状 218">
                <a:extLst>
                  <a:ext uri="{FF2B5EF4-FFF2-40B4-BE49-F238E27FC236}">
                    <a16:creationId xmlns:a16="http://schemas.microsoft.com/office/drawing/2014/main" id="{68010C48-1DBF-420F-8499-8F236F20EB7F}"/>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02" name="组合 301">
              <a:extLst>
                <a:ext uri="{FF2B5EF4-FFF2-40B4-BE49-F238E27FC236}">
                  <a16:creationId xmlns:a16="http://schemas.microsoft.com/office/drawing/2014/main" id="{2BBD5B09-DEDF-486F-876A-E292F9FDA150}"/>
                </a:ext>
              </a:extLst>
            </p:cNvPr>
            <p:cNvGrpSpPr/>
            <p:nvPr userDrawn="1"/>
          </p:nvGrpSpPr>
          <p:grpSpPr>
            <a:xfrm rot="16200000">
              <a:off x="2687682" y="289226"/>
              <a:ext cx="1089014" cy="2012308"/>
              <a:chOff x="-2579924" y="1885547"/>
              <a:chExt cx="2028566" cy="3748441"/>
            </a:xfrm>
          </p:grpSpPr>
          <p:sp>
            <p:nvSpPr>
              <p:cNvPr id="275" name="任意多边形: 形状 274">
                <a:extLst>
                  <a:ext uri="{FF2B5EF4-FFF2-40B4-BE49-F238E27FC236}">
                    <a16:creationId xmlns:a16="http://schemas.microsoft.com/office/drawing/2014/main" id="{8950FFDE-C6B6-49B9-A505-264953EB4CFC}"/>
                  </a:ext>
                </a:extLst>
              </p:cNvPr>
              <p:cNvSpPr/>
              <p:nvPr userDrawn="1"/>
            </p:nvSpPr>
            <p:spPr>
              <a:xfrm>
                <a:off x="-2579923" y="1885547"/>
                <a:ext cx="2028039" cy="374844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276" name="组合 275">
                <a:extLst>
                  <a:ext uri="{FF2B5EF4-FFF2-40B4-BE49-F238E27FC236}">
                    <a16:creationId xmlns:a16="http://schemas.microsoft.com/office/drawing/2014/main" id="{8C60B7C2-98BB-4BFB-ACB1-E369BAE30C1F}"/>
                  </a:ext>
                </a:extLst>
              </p:cNvPr>
              <p:cNvGrpSpPr/>
              <p:nvPr userDrawn="1"/>
            </p:nvGrpSpPr>
            <p:grpSpPr>
              <a:xfrm>
                <a:off x="-2016453" y="2443729"/>
                <a:ext cx="1465095" cy="972571"/>
                <a:chOff x="2784412" y="2112962"/>
                <a:chExt cx="1465095" cy="972571"/>
              </a:xfrm>
              <a:effectLst/>
            </p:grpSpPr>
            <p:grpSp>
              <p:nvGrpSpPr>
                <p:cNvPr id="277" name="组合 276">
                  <a:extLst>
                    <a:ext uri="{FF2B5EF4-FFF2-40B4-BE49-F238E27FC236}">
                      <a16:creationId xmlns:a16="http://schemas.microsoft.com/office/drawing/2014/main" id="{9FD2B36E-2BAF-4C55-BA51-A3C86FD3D8BC}"/>
                    </a:ext>
                  </a:extLst>
                </p:cNvPr>
                <p:cNvGrpSpPr/>
                <p:nvPr userDrawn="1"/>
              </p:nvGrpSpPr>
              <p:grpSpPr>
                <a:xfrm>
                  <a:off x="2784412" y="2112962"/>
                  <a:ext cx="889894" cy="972081"/>
                  <a:chOff x="2784412" y="2112962"/>
                  <a:chExt cx="889894" cy="972081"/>
                </a:xfrm>
              </p:grpSpPr>
              <p:sp>
                <p:nvSpPr>
                  <p:cNvPr id="280" name="任意多边形: 形状 279">
                    <a:extLst>
                      <a:ext uri="{FF2B5EF4-FFF2-40B4-BE49-F238E27FC236}">
                        <a16:creationId xmlns:a16="http://schemas.microsoft.com/office/drawing/2014/main" id="{B71A92C2-0743-421C-A069-1E73F2D15040}"/>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1" name="任意多边形: 形状 280">
                    <a:extLst>
                      <a:ext uri="{FF2B5EF4-FFF2-40B4-BE49-F238E27FC236}">
                        <a16:creationId xmlns:a16="http://schemas.microsoft.com/office/drawing/2014/main" id="{05F33512-38E9-4E5F-81EF-E7496ABB57C2}"/>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2" name="任意多边形: 形状 281">
                    <a:extLst>
                      <a:ext uri="{FF2B5EF4-FFF2-40B4-BE49-F238E27FC236}">
                        <a16:creationId xmlns:a16="http://schemas.microsoft.com/office/drawing/2014/main" id="{92BA3158-77A1-47FE-849F-AE911C48D1D1}"/>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3" name="任意多边形: 形状 282">
                    <a:extLst>
                      <a:ext uri="{FF2B5EF4-FFF2-40B4-BE49-F238E27FC236}">
                        <a16:creationId xmlns:a16="http://schemas.microsoft.com/office/drawing/2014/main" id="{87C29B34-7980-41A8-BBC0-C865775F97A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4" name="任意多边形: 形状 283">
                    <a:extLst>
                      <a:ext uri="{FF2B5EF4-FFF2-40B4-BE49-F238E27FC236}">
                        <a16:creationId xmlns:a16="http://schemas.microsoft.com/office/drawing/2014/main" id="{CE649CB7-861C-49F7-9DF7-BDBF32737182}"/>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5" name="任意多边形: 形状 284">
                    <a:extLst>
                      <a:ext uri="{FF2B5EF4-FFF2-40B4-BE49-F238E27FC236}">
                        <a16:creationId xmlns:a16="http://schemas.microsoft.com/office/drawing/2014/main" id="{EAB25C26-1B8C-443F-B5D5-6B4FE5BF088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6" name="任意多边形: 形状 285">
                    <a:extLst>
                      <a:ext uri="{FF2B5EF4-FFF2-40B4-BE49-F238E27FC236}">
                        <a16:creationId xmlns:a16="http://schemas.microsoft.com/office/drawing/2014/main" id="{CBC04779-43F3-40B1-B2E1-93AD1D7977C5}"/>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7" name="任意多边形: 形状 286">
                    <a:extLst>
                      <a:ext uri="{FF2B5EF4-FFF2-40B4-BE49-F238E27FC236}">
                        <a16:creationId xmlns:a16="http://schemas.microsoft.com/office/drawing/2014/main" id="{46139373-E92F-4616-9FB7-BAB24D9AD46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8" name="任意多边形: 形状 287">
                    <a:extLst>
                      <a:ext uri="{FF2B5EF4-FFF2-40B4-BE49-F238E27FC236}">
                        <a16:creationId xmlns:a16="http://schemas.microsoft.com/office/drawing/2014/main" id="{AEF00930-CFB5-4E3D-AB38-4595E42E8D7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278" name="任意多边形: 形状 277">
                  <a:extLst>
                    <a:ext uri="{FF2B5EF4-FFF2-40B4-BE49-F238E27FC236}">
                      <a16:creationId xmlns:a16="http://schemas.microsoft.com/office/drawing/2014/main" id="{BE295619-5D8A-4221-BBE8-6B426F93AA9C}"/>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9" name="任意多边形: 形状 278">
                  <a:extLst>
                    <a:ext uri="{FF2B5EF4-FFF2-40B4-BE49-F238E27FC236}">
                      <a16:creationId xmlns:a16="http://schemas.microsoft.com/office/drawing/2014/main" id="{27A51B55-A487-4EB1-9D6B-271C3E17AD00}"/>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289" name="组合 288">
                <a:extLst>
                  <a:ext uri="{FF2B5EF4-FFF2-40B4-BE49-F238E27FC236}">
                    <a16:creationId xmlns:a16="http://schemas.microsoft.com/office/drawing/2014/main" id="{C9ED54C9-87C6-4B9E-BC40-79A03FEB045B}"/>
                  </a:ext>
                </a:extLst>
              </p:cNvPr>
              <p:cNvGrpSpPr/>
              <p:nvPr userDrawn="1"/>
            </p:nvGrpSpPr>
            <p:grpSpPr>
              <a:xfrm rot="10800000">
                <a:off x="-2579924" y="4100016"/>
                <a:ext cx="1460114" cy="972571"/>
                <a:chOff x="2784412" y="2112962"/>
                <a:chExt cx="1460114" cy="972571"/>
              </a:xfrm>
              <a:effectLst/>
            </p:grpSpPr>
            <p:grpSp>
              <p:nvGrpSpPr>
                <p:cNvPr id="290" name="组合 289">
                  <a:extLst>
                    <a:ext uri="{FF2B5EF4-FFF2-40B4-BE49-F238E27FC236}">
                      <a16:creationId xmlns:a16="http://schemas.microsoft.com/office/drawing/2014/main" id="{303E1C9C-357A-4F41-B02E-5694003DFBA7}"/>
                    </a:ext>
                  </a:extLst>
                </p:cNvPr>
                <p:cNvGrpSpPr/>
                <p:nvPr userDrawn="1"/>
              </p:nvGrpSpPr>
              <p:grpSpPr>
                <a:xfrm>
                  <a:off x="2784412" y="2112962"/>
                  <a:ext cx="889894" cy="972081"/>
                  <a:chOff x="2784412" y="2112962"/>
                  <a:chExt cx="889894" cy="972081"/>
                </a:xfrm>
              </p:grpSpPr>
              <p:sp>
                <p:nvSpPr>
                  <p:cNvPr id="293" name="任意多边形: 形状 292">
                    <a:extLst>
                      <a:ext uri="{FF2B5EF4-FFF2-40B4-BE49-F238E27FC236}">
                        <a16:creationId xmlns:a16="http://schemas.microsoft.com/office/drawing/2014/main" id="{BF9A00F7-62F2-44CB-81D8-6A1F877517E9}"/>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4" name="任意多边形: 形状 293">
                    <a:extLst>
                      <a:ext uri="{FF2B5EF4-FFF2-40B4-BE49-F238E27FC236}">
                        <a16:creationId xmlns:a16="http://schemas.microsoft.com/office/drawing/2014/main" id="{F5619BB7-7796-476B-9CB9-3C3261A6FBA7}"/>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5" name="任意多边形: 形状 294">
                    <a:extLst>
                      <a:ext uri="{FF2B5EF4-FFF2-40B4-BE49-F238E27FC236}">
                        <a16:creationId xmlns:a16="http://schemas.microsoft.com/office/drawing/2014/main" id="{4A3C5CAB-B1AA-4E97-8E30-46383C8DC039}"/>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6" name="任意多边形: 形状 295">
                    <a:extLst>
                      <a:ext uri="{FF2B5EF4-FFF2-40B4-BE49-F238E27FC236}">
                        <a16:creationId xmlns:a16="http://schemas.microsoft.com/office/drawing/2014/main" id="{E37B5AE7-9CBE-4EEB-9CFA-28A864264C2C}"/>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7" name="任意多边形: 形状 296">
                    <a:extLst>
                      <a:ext uri="{FF2B5EF4-FFF2-40B4-BE49-F238E27FC236}">
                        <a16:creationId xmlns:a16="http://schemas.microsoft.com/office/drawing/2014/main" id="{0B16847A-570D-4444-BA6E-CEB8F7A72280}"/>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8" name="任意多边形: 形状 297">
                    <a:extLst>
                      <a:ext uri="{FF2B5EF4-FFF2-40B4-BE49-F238E27FC236}">
                        <a16:creationId xmlns:a16="http://schemas.microsoft.com/office/drawing/2014/main" id="{24B17467-024A-4D3B-B9CE-11DD8E54D1F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9" name="任意多边形: 形状 298">
                    <a:extLst>
                      <a:ext uri="{FF2B5EF4-FFF2-40B4-BE49-F238E27FC236}">
                        <a16:creationId xmlns:a16="http://schemas.microsoft.com/office/drawing/2014/main" id="{A404642F-8691-45A2-A27F-54ED059073AC}"/>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00" name="任意多边形: 形状 299">
                    <a:extLst>
                      <a:ext uri="{FF2B5EF4-FFF2-40B4-BE49-F238E27FC236}">
                        <a16:creationId xmlns:a16="http://schemas.microsoft.com/office/drawing/2014/main" id="{584186D3-BE33-4FB8-84AA-47486D4159A3}"/>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01" name="任意多边形: 形状 300">
                    <a:extLst>
                      <a:ext uri="{FF2B5EF4-FFF2-40B4-BE49-F238E27FC236}">
                        <a16:creationId xmlns:a16="http://schemas.microsoft.com/office/drawing/2014/main" id="{274DECE6-B08C-4AFD-8411-2D13ED4BE03D}"/>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291" name="任意多边形: 形状 290">
                  <a:extLst>
                    <a:ext uri="{FF2B5EF4-FFF2-40B4-BE49-F238E27FC236}">
                      <a16:creationId xmlns:a16="http://schemas.microsoft.com/office/drawing/2014/main" id="{ABA12BA9-C75A-46A7-9F70-8B052823FE7C}"/>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2" name="任意多边形: 形状 291">
                  <a:extLst>
                    <a:ext uri="{FF2B5EF4-FFF2-40B4-BE49-F238E27FC236}">
                      <a16:creationId xmlns:a16="http://schemas.microsoft.com/office/drawing/2014/main" id="{7BCBADBD-2B35-4C6C-B388-7666ECBD54C6}"/>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303" name="组合 302">
              <a:extLst>
                <a:ext uri="{FF2B5EF4-FFF2-40B4-BE49-F238E27FC236}">
                  <a16:creationId xmlns:a16="http://schemas.microsoft.com/office/drawing/2014/main" id="{C25C0EBF-B8A5-4280-BF7B-CFFD0340C9B3}"/>
                </a:ext>
              </a:extLst>
            </p:cNvPr>
            <p:cNvGrpSpPr/>
            <p:nvPr userDrawn="1"/>
          </p:nvGrpSpPr>
          <p:grpSpPr>
            <a:xfrm rot="16200000">
              <a:off x="2687682" y="5215629"/>
              <a:ext cx="1089014" cy="2012308"/>
              <a:chOff x="-2579924" y="1885547"/>
              <a:chExt cx="2028566" cy="3748441"/>
            </a:xfrm>
          </p:grpSpPr>
          <p:sp>
            <p:nvSpPr>
              <p:cNvPr id="304" name="任意多边形: 形状 303">
                <a:extLst>
                  <a:ext uri="{FF2B5EF4-FFF2-40B4-BE49-F238E27FC236}">
                    <a16:creationId xmlns:a16="http://schemas.microsoft.com/office/drawing/2014/main" id="{AFD6A13C-4706-432A-BBA5-5CF17F5F8D19}"/>
                  </a:ext>
                </a:extLst>
              </p:cNvPr>
              <p:cNvSpPr/>
              <p:nvPr userDrawn="1"/>
            </p:nvSpPr>
            <p:spPr>
              <a:xfrm>
                <a:off x="-2579923" y="1885547"/>
                <a:ext cx="2028039" cy="374844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305" name="组合 304">
                <a:extLst>
                  <a:ext uri="{FF2B5EF4-FFF2-40B4-BE49-F238E27FC236}">
                    <a16:creationId xmlns:a16="http://schemas.microsoft.com/office/drawing/2014/main" id="{493DADE9-D406-439E-9853-0DA7A71DBE8A}"/>
                  </a:ext>
                </a:extLst>
              </p:cNvPr>
              <p:cNvGrpSpPr/>
              <p:nvPr userDrawn="1"/>
            </p:nvGrpSpPr>
            <p:grpSpPr>
              <a:xfrm>
                <a:off x="-2016453" y="2443729"/>
                <a:ext cx="1465095" cy="972571"/>
                <a:chOff x="2784412" y="2112962"/>
                <a:chExt cx="1465095" cy="972571"/>
              </a:xfrm>
              <a:effectLst/>
            </p:grpSpPr>
            <p:grpSp>
              <p:nvGrpSpPr>
                <p:cNvPr id="319" name="组合 318">
                  <a:extLst>
                    <a:ext uri="{FF2B5EF4-FFF2-40B4-BE49-F238E27FC236}">
                      <a16:creationId xmlns:a16="http://schemas.microsoft.com/office/drawing/2014/main" id="{FDABE961-81BE-47F3-B1DE-340C0A98C1B8}"/>
                    </a:ext>
                  </a:extLst>
                </p:cNvPr>
                <p:cNvGrpSpPr/>
                <p:nvPr userDrawn="1"/>
              </p:nvGrpSpPr>
              <p:grpSpPr>
                <a:xfrm>
                  <a:off x="2784412" y="2112962"/>
                  <a:ext cx="889894" cy="972081"/>
                  <a:chOff x="2784412" y="2112962"/>
                  <a:chExt cx="889894" cy="972081"/>
                </a:xfrm>
              </p:grpSpPr>
              <p:sp>
                <p:nvSpPr>
                  <p:cNvPr id="322" name="任意多边形: 形状 321">
                    <a:extLst>
                      <a:ext uri="{FF2B5EF4-FFF2-40B4-BE49-F238E27FC236}">
                        <a16:creationId xmlns:a16="http://schemas.microsoft.com/office/drawing/2014/main" id="{1223C7ED-ACFC-4A4D-9FD6-66A4F69565EC}"/>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3" name="任意多边形: 形状 322">
                    <a:extLst>
                      <a:ext uri="{FF2B5EF4-FFF2-40B4-BE49-F238E27FC236}">
                        <a16:creationId xmlns:a16="http://schemas.microsoft.com/office/drawing/2014/main" id="{F6571146-E708-4DF4-9749-F3134B31596F}"/>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4" name="任意多边形: 形状 323">
                    <a:extLst>
                      <a:ext uri="{FF2B5EF4-FFF2-40B4-BE49-F238E27FC236}">
                        <a16:creationId xmlns:a16="http://schemas.microsoft.com/office/drawing/2014/main" id="{2F40BD71-0D7A-404F-8A6B-7FA19ACB89D5}"/>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5" name="任意多边形: 形状 324">
                    <a:extLst>
                      <a:ext uri="{FF2B5EF4-FFF2-40B4-BE49-F238E27FC236}">
                        <a16:creationId xmlns:a16="http://schemas.microsoft.com/office/drawing/2014/main" id="{47F2F0BA-B778-479C-A5DE-0E2DD5997E27}"/>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6" name="任意多边形: 形状 325">
                    <a:extLst>
                      <a:ext uri="{FF2B5EF4-FFF2-40B4-BE49-F238E27FC236}">
                        <a16:creationId xmlns:a16="http://schemas.microsoft.com/office/drawing/2014/main" id="{8279CD29-699B-4334-814F-9D47ED328F25}"/>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7" name="任意多边形: 形状 326">
                    <a:extLst>
                      <a:ext uri="{FF2B5EF4-FFF2-40B4-BE49-F238E27FC236}">
                        <a16:creationId xmlns:a16="http://schemas.microsoft.com/office/drawing/2014/main" id="{3FB57CCC-8ABD-4B8B-904E-86183DC4855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8" name="任意多边形: 形状 327">
                    <a:extLst>
                      <a:ext uri="{FF2B5EF4-FFF2-40B4-BE49-F238E27FC236}">
                        <a16:creationId xmlns:a16="http://schemas.microsoft.com/office/drawing/2014/main" id="{0F36DC5B-C707-4BA1-B58D-C09943664184}"/>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9" name="任意多边形: 形状 328">
                    <a:extLst>
                      <a:ext uri="{FF2B5EF4-FFF2-40B4-BE49-F238E27FC236}">
                        <a16:creationId xmlns:a16="http://schemas.microsoft.com/office/drawing/2014/main" id="{729469C0-2375-4C3F-949A-6F1F63076FAB}"/>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0" name="任意多边形: 形状 329">
                    <a:extLst>
                      <a:ext uri="{FF2B5EF4-FFF2-40B4-BE49-F238E27FC236}">
                        <a16:creationId xmlns:a16="http://schemas.microsoft.com/office/drawing/2014/main" id="{A16A162D-4CD1-4DD4-AB94-DB8CDDC86B96}"/>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20" name="任意多边形: 形状 319">
                  <a:extLst>
                    <a:ext uri="{FF2B5EF4-FFF2-40B4-BE49-F238E27FC236}">
                      <a16:creationId xmlns:a16="http://schemas.microsoft.com/office/drawing/2014/main" id="{48CDB799-2336-48DF-9695-25A01541F6DD}"/>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1" name="任意多边形: 形状 320">
                  <a:extLst>
                    <a:ext uri="{FF2B5EF4-FFF2-40B4-BE49-F238E27FC236}">
                      <a16:creationId xmlns:a16="http://schemas.microsoft.com/office/drawing/2014/main" id="{7A2B9BB8-D25F-4279-A35F-C4DE3D39DAD9}"/>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06" name="组合 305">
                <a:extLst>
                  <a:ext uri="{FF2B5EF4-FFF2-40B4-BE49-F238E27FC236}">
                    <a16:creationId xmlns:a16="http://schemas.microsoft.com/office/drawing/2014/main" id="{B7DA8139-933C-4675-9126-5448030372C3}"/>
                  </a:ext>
                </a:extLst>
              </p:cNvPr>
              <p:cNvGrpSpPr/>
              <p:nvPr userDrawn="1"/>
            </p:nvGrpSpPr>
            <p:grpSpPr>
              <a:xfrm rot="10800000">
                <a:off x="-2579924" y="4100016"/>
                <a:ext cx="1460114" cy="972571"/>
                <a:chOff x="2784412" y="2112962"/>
                <a:chExt cx="1460114" cy="972571"/>
              </a:xfrm>
              <a:effectLst/>
            </p:grpSpPr>
            <p:grpSp>
              <p:nvGrpSpPr>
                <p:cNvPr id="307" name="组合 306">
                  <a:extLst>
                    <a:ext uri="{FF2B5EF4-FFF2-40B4-BE49-F238E27FC236}">
                      <a16:creationId xmlns:a16="http://schemas.microsoft.com/office/drawing/2014/main" id="{7CA36231-362B-4823-8185-75A2A8C3811C}"/>
                    </a:ext>
                  </a:extLst>
                </p:cNvPr>
                <p:cNvGrpSpPr/>
                <p:nvPr userDrawn="1"/>
              </p:nvGrpSpPr>
              <p:grpSpPr>
                <a:xfrm>
                  <a:off x="2784412" y="2112962"/>
                  <a:ext cx="889894" cy="972081"/>
                  <a:chOff x="2784412" y="2112962"/>
                  <a:chExt cx="889894" cy="972081"/>
                </a:xfrm>
              </p:grpSpPr>
              <p:sp>
                <p:nvSpPr>
                  <p:cNvPr id="310" name="任意多边形: 形状 309">
                    <a:extLst>
                      <a:ext uri="{FF2B5EF4-FFF2-40B4-BE49-F238E27FC236}">
                        <a16:creationId xmlns:a16="http://schemas.microsoft.com/office/drawing/2014/main" id="{5F53C796-5C30-45A1-91B7-6F827622277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1" name="任意多边形: 形状 310">
                    <a:extLst>
                      <a:ext uri="{FF2B5EF4-FFF2-40B4-BE49-F238E27FC236}">
                        <a16:creationId xmlns:a16="http://schemas.microsoft.com/office/drawing/2014/main" id="{FE0D1DF6-B1A9-42A4-86C8-D8A3572E3115}"/>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2" name="任意多边形: 形状 311">
                    <a:extLst>
                      <a:ext uri="{FF2B5EF4-FFF2-40B4-BE49-F238E27FC236}">
                        <a16:creationId xmlns:a16="http://schemas.microsoft.com/office/drawing/2014/main" id="{280EB2D8-D280-43E2-8699-93A2F3B86637}"/>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3" name="任意多边形: 形状 312">
                    <a:extLst>
                      <a:ext uri="{FF2B5EF4-FFF2-40B4-BE49-F238E27FC236}">
                        <a16:creationId xmlns:a16="http://schemas.microsoft.com/office/drawing/2014/main" id="{E59B0609-BE18-4C9F-9C75-3F071011A50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4" name="任意多边形: 形状 313">
                    <a:extLst>
                      <a:ext uri="{FF2B5EF4-FFF2-40B4-BE49-F238E27FC236}">
                        <a16:creationId xmlns:a16="http://schemas.microsoft.com/office/drawing/2014/main" id="{C2DA9BBB-8B84-4CA2-B118-4D8705EC068B}"/>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5" name="任意多边形: 形状 314">
                    <a:extLst>
                      <a:ext uri="{FF2B5EF4-FFF2-40B4-BE49-F238E27FC236}">
                        <a16:creationId xmlns:a16="http://schemas.microsoft.com/office/drawing/2014/main" id="{9CC42717-FA8E-4C05-91D5-32FFE24A4A5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6" name="任意多边形: 形状 315">
                    <a:extLst>
                      <a:ext uri="{FF2B5EF4-FFF2-40B4-BE49-F238E27FC236}">
                        <a16:creationId xmlns:a16="http://schemas.microsoft.com/office/drawing/2014/main" id="{C5CFC043-A654-4979-A6A6-FE908E1EED1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7" name="任意多边形: 形状 316">
                    <a:extLst>
                      <a:ext uri="{FF2B5EF4-FFF2-40B4-BE49-F238E27FC236}">
                        <a16:creationId xmlns:a16="http://schemas.microsoft.com/office/drawing/2014/main" id="{B305EA3C-5479-439B-88F7-538D20DF366E}"/>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8" name="任意多边形: 形状 317">
                    <a:extLst>
                      <a:ext uri="{FF2B5EF4-FFF2-40B4-BE49-F238E27FC236}">
                        <a16:creationId xmlns:a16="http://schemas.microsoft.com/office/drawing/2014/main" id="{33DCBE8D-3D60-42B4-BD7C-CB7D93B6B794}"/>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08" name="任意多边形: 形状 307">
                  <a:extLst>
                    <a:ext uri="{FF2B5EF4-FFF2-40B4-BE49-F238E27FC236}">
                      <a16:creationId xmlns:a16="http://schemas.microsoft.com/office/drawing/2014/main" id="{65974EA7-2350-42C4-9ED0-5F7555A4EA0F}"/>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09" name="任意多边形: 形状 308">
                  <a:extLst>
                    <a:ext uri="{FF2B5EF4-FFF2-40B4-BE49-F238E27FC236}">
                      <a16:creationId xmlns:a16="http://schemas.microsoft.com/office/drawing/2014/main" id="{695EDF76-A444-44E4-B4FE-AEAECE142DD9}"/>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331" name="组合 330">
              <a:extLst>
                <a:ext uri="{FF2B5EF4-FFF2-40B4-BE49-F238E27FC236}">
                  <a16:creationId xmlns:a16="http://schemas.microsoft.com/office/drawing/2014/main" id="{1060F92E-01FF-43F2-BA65-B10608E26179}"/>
                </a:ext>
              </a:extLst>
            </p:cNvPr>
            <p:cNvGrpSpPr/>
            <p:nvPr userDrawn="1"/>
          </p:nvGrpSpPr>
          <p:grpSpPr>
            <a:xfrm>
              <a:off x="5191542" y="1384250"/>
              <a:ext cx="312207" cy="1257298"/>
              <a:chOff x="5191542" y="3599694"/>
              <a:chExt cx="312207" cy="1257298"/>
            </a:xfrm>
          </p:grpSpPr>
          <p:sp>
            <p:nvSpPr>
              <p:cNvPr id="332" name="任意多边形: 形状 331">
                <a:extLst>
                  <a:ext uri="{FF2B5EF4-FFF2-40B4-BE49-F238E27FC236}">
                    <a16:creationId xmlns:a16="http://schemas.microsoft.com/office/drawing/2014/main" id="{350A2AE7-8C9E-43EC-BC47-90371F726516}"/>
                  </a:ext>
                </a:extLst>
              </p:cNvPr>
              <p:cNvSpPr/>
              <p:nvPr userDrawn="1"/>
            </p:nvSpPr>
            <p:spPr>
              <a:xfrm>
                <a:off x="5191542" y="3599694"/>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3" name="任意多边形: 形状 332">
                <a:extLst>
                  <a:ext uri="{FF2B5EF4-FFF2-40B4-BE49-F238E27FC236}">
                    <a16:creationId xmlns:a16="http://schemas.microsoft.com/office/drawing/2014/main" id="{5E876239-7A11-4AF4-BD1C-54AC58CAA3BE}"/>
                  </a:ext>
                </a:extLst>
              </p:cNvPr>
              <p:cNvSpPr/>
              <p:nvPr userDrawn="1"/>
            </p:nvSpPr>
            <p:spPr>
              <a:xfrm rot="10800000">
                <a:off x="5191542" y="425139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34" name="组合 333">
              <a:extLst>
                <a:ext uri="{FF2B5EF4-FFF2-40B4-BE49-F238E27FC236}">
                  <a16:creationId xmlns:a16="http://schemas.microsoft.com/office/drawing/2014/main" id="{E82AC7DF-3B2B-46AA-A7C7-2945B5F11D12}"/>
                </a:ext>
              </a:extLst>
            </p:cNvPr>
            <p:cNvGrpSpPr/>
            <p:nvPr userDrawn="1"/>
          </p:nvGrpSpPr>
          <p:grpSpPr>
            <a:xfrm rot="10800000">
              <a:off x="5189239" y="4883565"/>
              <a:ext cx="318034" cy="882122"/>
              <a:chOff x="5178995" y="1735411"/>
              <a:chExt cx="318034" cy="882122"/>
            </a:xfrm>
          </p:grpSpPr>
          <p:sp>
            <p:nvSpPr>
              <p:cNvPr id="335" name="任意多边形: 形状 334">
                <a:extLst>
                  <a:ext uri="{FF2B5EF4-FFF2-40B4-BE49-F238E27FC236}">
                    <a16:creationId xmlns:a16="http://schemas.microsoft.com/office/drawing/2014/main" id="{D606C6CC-AAC0-442C-B263-999939F1C5C5}"/>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6" name="任意多边形: 形状 335">
                <a:extLst>
                  <a:ext uri="{FF2B5EF4-FFF2-40B4-BE49-F238E27FC236}">
                    <a16:creationId xmlns:a16="http://schemas.microsoft.com/office/drawing/2014/main" id="{2D3177B3-8531-442E-AE4F-EAC629AF775F}"/>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7" name="任意多边形: 形状 336">
                <a:extLst>
                  <a:ext uri="{FF2B5EF4-FFF2-40B4-BE49-F238E27FC236}">
                    <a16:creationId xmlns:a16="http://schemas.microsoft.com/office/drawing/2014/main" id="{688E7B8A-D73B-49FE-9767-87D82C5D3E92}"/>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8" name="任意多边形: 形状 337">
                <a:extLst>
                  <a:ext uri="{FF2B5EF4-FFF2-40B4-BE49-F238E27FC236}">
                    <a16:creationId xmlns:a16="http://schemas.microsoft.com/office/drawing/2014/main" id="{8B851145-1215-42B8-B7FF-8A984B31FC89}"/>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9" name="任意多边形: 形状 338">
                <a:extLst>
                  <a:ext uri="{FF2B5EF4-FFF2-40B4-BE49-F238E27FC236}">
                    <a16:creationId xmlns:a16="http://schemas.microsoft.com/office/drawing/2014/main" id="{8332876B-0879-4CE5-9F62-04830B225406}"/>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40" name="任意多边形: 形状 339">
                <a:extLst>
                  <a:ext uri="{FF2B5EF4-FFF2-40B4-BE49-F238E27FC236}">
                    <a16:creationId xmlns:a16="http://schemas.microsoft.com/office/drawing/2014/main" id="{970F6005-5BD2-42FF-A8F8-F4444DEABF37}"/>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41" name="组合 340">
              <a:extLst>
                <a:ext uri="{FF2B5EF4-FFF2-40B4-BE49-F238E27FC236}">
                  <a16:creationId xmlns:a16="http://schemas.microsoft.com/office/drawing/2014/main" id="{CCCDB475-20C1-45AF-8EC1-B778546D8609}"/>
                </a:ext>
              </a:extLst>
            </p:cNvPr>
            <p:cNvGrpSpPr/>
            <p:nvPr userDrawn="1"/>
          </p:nvGrpSpPr>
          <p:grpSpPr>
            <a:xfrm>
              <a:off x="5191542" y="5802351"/>
              <a:ext cx="312207" cy="1257298"/>
              <a:chOff x="5191542" y="3599694"/>
              <a:chExt cx="312207" cy="1257298"/>
            </a:xfrm>
          </p:grpSpPr>
          <p:sp>
            <p:nvSpPr>
              <p:cNvPr id="342" name="任意多边形: 形状 341">
                <a:extLst>
                  <a:ext uri="{FF2B5EF4-FFF2-40B4-BE49-F238E27FC236}">
                    <a16:creationId xmlns:a16="http://schemas.microsoft.com/office/drawing/2014/main" id="{F879BB55-1F65-439F-BF62-170A46FF0011}"/>
                  </a:ext>
                </a:extLst>
              </p:cNvPr>
              <p:cNvSpPr/>
              <p:nvPr userDrawn="1"/>
            </p:nvSpPr>
            <p:spPr>
              <a:xfrm>
                <a:off x="5191542" y="3599694"/>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43" name="任意多边形: 形状 342">
                <a:extLst>
                  <a:ext uri="{FF2B5EF4-FFF2-40B4-BE49-F238E27FC236}">
                    <a16:creationId xmlns:a16="http://schemas.microsoft.com/office/drawing/2014/main" id="{F42FB36D-59E6-4270-8116-1E1F5D939587}"/>
                  </a:ext>
                </a:extLst>
              </p:cNvPr>
              <p:cNvSpPr/>
              <p:nvPr userDrawn="1"/>
            </p:nvSpPr>
            <p:spPr>
              <a:xfrm rot="10800000">
                <a:off x="5191542" y="425139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44" name="组合 343">
              <a:extLst>
                <a:ext uri="{FF2B5EF4-FFF2-40B4-BE49-F238E27FC236}">
                  <a16:creationId xmlns:a16="http://schemas.microsoft.com/office/drawing/2014/main" id="{CBCEB91F-6B03-4165-ACA1-DC4F5F5AB781}"/>
                </a:ext>
              </a:extLst>
            </p:cNvPr>
            <p:cNvGrpSpPr/>
            <p:nvPr userDrawn="1"/>
          </p:nvGrpSpPr>
          <p:grpSpPr>
            <a:xfrm>
              <a:off x="5544108" y="2753613"/>
              <a:ext cx="1089014" cy="2012308"/>
              <a:chOff x="-2579924" y="1885548"/>
              <a:chExt cx="2028566" cy="3748443"/>
            </a:xfrm>
          </p:grpSpPr>
          <p:sp>
            <p:nvSpPr>
              <p:cNvPr id="345" name="任意多边形: 形状 344">
                <a:extLst>
                  <a:ext uri="{FF2B5EF4-FFF2-40B4-BE49-F238E27FC236}">
                    <a16:creationId xmlns:a16="http://schemas.microsoft.com/office/drawing/2014/main" id="{2EFDE95E-0F75-416B-A55B-4EA02CB59C77}"/>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346" name="组合 345">
                <a:extLst>
                  <a:ext uri="{FF2B5EF4-FFF2-40B4-BE49-F238E27FC236}">
                    <a16:creationId xmlns:a16="http://schemas.microsoft.com/office/drawing/2014/main" id="{3DE21F15-2FFB-4273-B350-2BA33C30588A}"/>
                  </a:ext>
                </a:extLst>
              </p:cNvPr>
              <p:cNvGrpSpPr/>
              <p:nvPr userDrawn="1"/>
            </p:nvGrpSpPr>
            <p:grpSpPr>
              <a:xfrm>
                <a:off x="-2016454" y="2443731"/>
                <a:ext cx="1465096" cy="972572"/>
                <a:chOff x="2784412" y="2112962"/>
                <a:chExt cx="1465095" cy="972571"/>
              </a:xfrm>
              <a:effectLst/>
            </p:grpSpPr>
            <p:grpSp>
              <p:nvGrpSpPr>
                <p:cNvPr id="360" name="组合 359">
                  <a:extLst>
                    <a:ext uri="{FF2B5EF4-FFF2-40B4-BE49-F238E27FC236}">
                      <a16:creationId xmlns:a16="http://schemas.microsoft.com/office/drawing/2014/main" id="{30BB7399-F7AE-4501-B88F-21C8C88AA81C}"/>
                    </a:ext>
                  </a:extLst>
                </p:cNvPr>
                <p:cNvGrpSpPr/>
                <p:nvPr userDrawn="1"/>
              </p:nvGrpSpPr>
              <p:grpSpPr>
                <a:xfrm>
                  <a:off x="2784412" y="2112962"/>
                  <a:ext cx="889894" cy="972081"/>
                  <a:chOff x="2784412" y="2112962"/>
                  <a:chExt cx="889894" cy="972081"/>
                </a:xfrm>
              </p:grpSpPr>
              <p:sp>
                <p:nvSpPr>
                  <p:cNvPr id="363" name="任意多边形: 形状 362">
                    <a:extLst>
                      <a:ext uri="{FF2B5EF4-FFF2-40B4-BE49-F238E27FC236}">
                        <a16:creationId xmlns:a16="http://schemas.microsoft.com/office/drawing/2014/main" id="{2D563074-30CB-40C5-89C9-E95280AEE597}"/>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4" name="任意多边形: 形状 363">
                    <a:extLst>
                      <a:ext uri="{FF2B5EF4-FFF2-40B4-BE49-F238E27FC236}">
                        <a16:creationId xmlns:a16="http://schemas.microsoft.com/office/drawing/2014/main" id="{792FBD65-0115-496D-82DA-ACACFD13E7CB}"/>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5" name="任意多边形: 形状 364">
                    <a:extLst>
                      <a:ext uri="{FF2B5EF4-FFF2-40B4-BE49-F238E27FC236}">
                        <a16:creationId xmlns:a16="http://schemas.microsoft.com/office/drawing/2014/main" id="{50818025-88F7-427C-A648-129F677DAD47}"/>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6" name="任意多边形: 形状 365">
                    <a:extLst>
                      <a:ext uri="{FF2B5EF4-FFF2-40B4-BE49-F238E27FC236}">
                        <a16:creationId xmlns:a16="http://schemas.microsoft.com/office/drawing/2014/main" id="{09CA7F5F-6BF6-4111-B494-16B6DB4E3E3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7" name="任意多边形: 形状 366">
                    <a:extLst>
                      <a:ext uri="{FF2B5EF4-FFF2-40B4-BE49-F238E27FC236}">
                        <a16:creationId xmlns:a16="http://schemas.microsoft.com/office/drawing/2014/main" id="{72C1C55B-7E4B-4E8C-82B2-A13108053601}"/>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8" name="任意多边形: 形状 367">
                    <a:extLst>
                      <a:ext uri="{FF2B5EF4-FFF2-40B4-BE49-F238E27FC236}">
                        <a16:creationId xmlns:a16="http://schemas.microsoft.com/office/drawing/2014/main" id="{AD79AE26-539D-4C62-9F49-1116F5F46DE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9" name="任意多边形: 形状 368">
                    <a:extLst>
                      <a:ext uri="{FF2B5EF4-FFF2-40B4-BE49-F238E27FC236}">
                        <a16:creationId xmlns:a16="http://schemas.microsoft.com/office/drawing/2014/main" id="{D2532FE5-8714-4E7A-B5A9-25EECB8CD7A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70" name="任意多边形: 形状 369">
                    <a:extLst>
                      <a:ext uri="{FF2B5EF4-FFF2-40B4-BE49-F238E27FC236}">
                        <a16:creationId xmlns:a16="http://schemas.microsoft.com/office/drawing/2014/main" id="{E9EBF17B-47AD-40A8-A93F-38B33568DC02}"/>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71" name="任意多边形: 形状 370">
                    <a:extLst>
                      <a:ext uri="{FF2B5EF4-FFF2-40B4-BE49-F238E27FC236}">
                        <a16:creationId xmlns:a16="http://schemas.microsoft.com/office/drawing/2014/main" id="{B0EE3E59-90A3-4EBC-B215-3FCD6972532F}"/>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61" name="任意多边形: 形状 360">
                  <a:extLst>
                    <a:ext uri="{FF2B5EF4-FFF2-40B4-BE49-F238E27FC236}">
                      <a16:creationId xmlns:a16="http://schemas.microsoft.com/office/drawing/2014/main" id="{48A54F70-54B7-4A59-99F9-EECC9537D214}"/>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2" name="任意多边形: 形状 361">
                  <a:extLst>
                    <a:ext uri="{FF2B5EF4-FFF2-40B4-BE49-F238E27FC236}">
                      <a16:creationId xmlns:a16="http://schemas.microsoft.com/office/drawing/2014/main" id="{822A8DF1-97AF-4458-8F88-983AA1D74FDA}"/>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47" name="组合 346">
                <a:extLst>
                  <a:ext uri="{FF2B5EF4-FFF2-40B4-BE49-F238E27FC236}">
                    <a16:creationId xmlns:a16="http://schemas.microsoft.com/office/drawing/2014/main" id="{BA3173DE-33C8-41AE-A6AD-83EADB2575FC}"/>
                  </a:ext>
                </a:extLst>
              </p:cNvPr>
              <p:cNvGrpSpPr/>
              <p:nvPr userDrawn="1"/>
            </p:nvGrpSpPr>
            <p:grpSpPr>
              <a:xfrm rot="10800000">
                <a:off x="-2579924" y="4100017"/>
                <a:ext cx="1460115" cy="972572"/>
                <a:chOff x="2784412" y="2112962"/>
                <a:chExt cx="1460114" cy="972571"/>
              </a:xfrm>
              <a:effectLst/>
            </p:grpSpPr>
            <p:grpSp>
              <p:nvGrpSpPr>
                <p:cNvPr id="348" name="组合 347">
                  <a:extLst>
                    <a:ext uri="{FF2B5EF4-FFF2-40B4-BE49-F238E27FC236}">
                      <a16:creationId xmlns:a16="http://schemas.microsoft.com/office/drawing/2014/main" id="{CBC30908-662D-42C8-88A2-8BE639B4643C}"/>
                    </a:ext>
                  </a:extLst>
                </p:cNvPr>
                <p:cNvGrpSpPr/>
                <p:nvPr userDrawn="1"/>
              </p:nvGrpSpPr>
              <p:grpSpPr>
                <a:xfrm>
                  <a:off x="2784412" y="2112962"/>
                  <a:ext cx="889894" cy="972081"/>
                  <a:chOff x="2784412" y="2112962"/>
                  <a:chExt cx="889894" cy="972081"/>
                </a:xfrm>
              </p:grpSpPr>
              <p:sp>
                <p:nvSpPr>
                  <p:cNvPr id="351" name="任意多边形: 形状 350">
                    <a:extLst>
                      <a:ext uri="{FF2B5EF4-FFF2-40B4-BE49-F238E27FC236}">
                        <a16:creationId xmlns:a16="http://schemas.microsoft.com/office/drawing/2014/main" id="{0E1DAA25-9784-4C7B-A6B7-A694404EF86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2" name="任意多边形: 形状 351">
                    <a:extLst>
                      <a:ext uri="{FF2B5EF4-FFF2-40B4-BE49-F238E27FC236}">
                        <a16:creationId xmlns:a16="http://schemas.microsoft.com/office/drawing/2014/main" id="{F82936BD-F75B-459B-ACD0-20635F38A647}"/>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3" name="任意多边形: 形状 352">
                    <a:extLst>
                      <a:ext uri="{FF2B5EF4-FFF2-40B4-BE49-F238E27FC236}">
                        <a16:creationId xmlns:a16="http://schemas.microsoft.com/office/drawing/2014/main" id="{8116B5F1-0791-45BA-ABA8-0A4CC0ECEFC3}"/>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4" name="任意多边形: 形状 353">
                    <a:extLst>
                      <a:ext uri="{FF2B5EF4-FFF2-40B4-BE49-F238E27FC236}">
                        <a16:creationId xmlns:a16="http://schemas.microsoft.com/office/drawing/2014/main" id="{C1386CA3-CD87-4D81-AC72-2AEC9055F00D}"/>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5" name="任意多边形: 形状 354">
                    <a:extLst>
                      <a:ext uri="{FF2B5EF4-FFF2-40B4-BE49-F238E27FC236}">
                        <a16:creationId xmlns:a16="http://schemas.microsoft.com/office/drawing/2014/main" id="{EBBCBA19-000C-4689-BB16-EF6F78DF638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6" name="任意多边形: 形状 355">
                    <a:extLst>
                      <a:ext uri="{FF2B5EF4-FFF2-40B4-BE49-F238E27FC236}">
                        <a16:creationId xmlns:a16="http://schemas.microsoft.com/office/drawing/2014/main" id="{DBA37138-6FE4-4B1A-B9D7-A255594EB39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7" name="任意多边形: 形状 356">
                    <a:extLst>
                      <a:ext uri="{FF2B5EF4-FFF2-40B4-BE49-F238E27FC236}">
                        <a16:creationId xmlns:a16="http://schemas.microsoft.com/office/drawing/2014/main" id="{40FB15C2-5F59-4215-A871-CCE20F197C11}"/>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8" name="任意多边形: 形状 357">
                    <a:extLst>
                      <a:ext uri="{FF2B5EF4-FFF2-40B4-BE49-F238E27FC236}">
                        <a16:creationId xmlns:a16="http://schemas.microsoft.com/office/drawing/2014/main" id="{1B08F2F8-BCD8-48AB-A9C2-5019378BE639}"/>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9" name="任意多边形: 形状 358">
                    <a:extLst>
                      <a:ext uri="{FF2B5EF4-FFF2-40B4-BE49-F238E27FC236}">
                        <a16:creationId xmlns:a16="http://schemas.microsoft.com/office/drawing/2014/main" id="{BE90641D-2144-43AA-9937-C2D0F4DB12DE}"/>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49" name="任意多边形: 形状 348">
                  <a:extLst>
                    <a:ext uri="{FF2B5EF4-FFF2-40B4-BE49-F238E27FC236}">
                      <a16:creationId xmlns:a16="http://schemas.microsoft.com/office/drawing/2014/main" id="{F392017F-C255-4EEC-B209-2CB27E5988FD}"/>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0" name="任意多边形: 形状 349">
                  <a:extLst>
                    <a:ext uri="{FF2B5EF4-FFF2-40B4-BE49-F238E27FC236}">
                      <a16:creationId xmlns:a16="http://schemas.microsoft.com/office/drawing/2014/main" id="{595CE9F7-1DFC-469A-9F20-BD4871A07A34}"/>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372" name="组合 371">
              <a:extLst>
                <a:ext uri="{FF2B5EF4-FFF2-40B4-BE49-F238E27FC236}">
                  <a16:creationId xmlns:a16="http://schemas.microsoft.com/office/drawing/2014/main" id="{B240C7E6-E2D1-4B10-B954-A5C4F7BB750F}"/>
                </a:ext>
              </a:extLst>
            </p:cNvPr>
            <p:cNvGrpSpPr/>
            <p:nvPr userDrawn="1"/>
          </p:nvGrpSpPr>
          <p:grpSpPr>
            <a:xfrm>
              <a:off x="48852" y="3053267"/>
              <a:ext cx="887452" cy="1411273"/>
              <a:chOff x="-2204463" y="2443729"/>
              <a:chExt cx="1653105" cy="2628858"/>
            </a:xfrm>
          </p:grpSpPr>
          <p:grpSp>
            <p:nvGrpSpPr>
              <p:cNvPr id="374" name="组合 373">
                <a:extLst>
                  <a:ext uri="{FF2B5EF4-FFF2-40B4-BE49-F238E27FC236}">
                    <a16:creationId xmlns:a16="http://schemas.microsoft.com/office/drawing/2014/main" id="{819AC3B1-8D09-4323-B8A0-FE15D39CF4C4}"/>
                  </a:ext>
                </a:extLst>
              </p:cNvPr>
              <p:cNvGrpSpPr/>
              <p:nvPr userDrawn="1"/>
            </p:nvGrpSpPr>
            <p:grpSpPr>
              <a:xfrm>
                <a:off x="-2016453" y="2443729"/>
                <a:ext cx="1465095" cy="972571"/>
                <a:chOff x="2784412" y="2112962"/>
                <a:chExt cx="1465095" cy="972571"/>
              </a:xfrm>
              <a:effectLst/>
            </p:grpSpPr>
            <p:grpSp>
              <p:nvGrpSpPr>
                <p:cNvPr id="388" name="组合 387">
                  <a:extLst>
                    <a:ext uri="{FF2B5EF4-FFF2-40B4-BE49-F238E27FC236}">
                      <a16:creationId xmlns:a16="http://schemas.microsoft.com/office/drawing/2014/main" id="{D0ED07CE-2E97-460E-9D85-F754F5569D32}"/>
                    </a:ext>
                  </a:extLst>
                </p:cNvPr>
                <p:cNvGrpSpPr/>
                <p:nvPr userDrawn="1"/>
              </p:nvGrpSpPr>
              <p:grpSpPr>
                <a:xfrm>
                  <a:off x="2784412" y="2112962"/>
                  <a:ext cx="889894" cy="972081"/>
                  <a:chOff x="2784412" y="2112962"/>
                  <a:chExt cx="889894" cy="972081"/>
                </a:xfrm>
              </p:grpSpPr>
              <p:sp>
                <p:nvSpPr>
                  <p:cNvPr id="391" name="任意多边形: 形状 390">
                    <a:extLst>
                      <a:ext uri="{FF2B5EF4-FFF2-40B4-BE49-F238E27FC236}">
                        <a16:creationId xmlns:a16="http://schemas.microsoft.com/office/drawing/2014/main" id="{17A5F8C5-E988-4D46-82F5-4FBC42981EF7}"/>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2" name="任意多边形: 形状 391">
                    <a:extLst>
                      <a:ext uri="{FF2B5EF4-FFF2-40B4-BE49-F238E27FC236}">
                        <a16:creationId xmlns:a16="http://schemas.microsoft.com/office/drawing/2014/main" id="{F9A9B5F3-E0A7-41A2-97E1-02AA88A39FBE}"/>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3" name="任意多边形: 形状 392">
                    <a:extLst>
                      <a:ext uri="{FF2B5EF4-FFF2-40B4-BE49-F238E27FC236}">
                        <a16:creationId xmlns:a16="http://schemas.microsoft.com/office/drawing/2014/main" id="{535756B9-E8D8-4EF6-BE53-3134E718A529}"/>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4" name="任意多边形: 形状 393">
                    <a:extLst>
                      <a:ext uri="{FF2B5EF4-FFF2-40B4-BE49-F238E27FC236}">
                        <a16:creationId xmlns:a16="http://schemas.microsoft.com/office/drawing/2014/main" id="{D31DF01B-3B1E-4803-ACC5-60CADFCFD2F3}"/>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5" name="任意多边形: 形状 394">
                    <a:extLst>
                      <a:ext uri="{FF2B5EF4-FFF2-40B4-BE49-F238E27FC236}">
                        <a16:creationId xmlns:a16="http://schemas.microsoft.com/office/drawing/2014/main" id="{0FB1F213-BC0E-49CF-978D-58F9008CF91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6" name="任意多边形: 形状 395">
                    <a:extLst>
                      <a:ext uri="{FF2B5EF4-FFF2-40B4-BE49-F238E27FC236}">
                        <a16:creationId xmlns:a16="http://schemas.microsoft.com/office/drawing/2014/main" id="{EAE8ED21-E5A3-4764-B8EF-F35071AEFF5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7" name="任意多边形: 形状 396">
                    <a:extLst>
                      <a:ext uri="{FF2B5EF4-FFF2-40B4-BE49-F238E27FC236}">
                        <a16:creationId xmlns:a16="http://schemas.microsoft.com/office/drawing/2014/main" id="{FB13B700-AE1A-4E79-99E8-A35BA820B228}"/>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8" name="任意多边形: 形状 397">
                    <a:extLst>
                      <a:ext uri="{FF2B5EF4-FFF2-40B4-BE49-F238E27FC236}">
                        <a16:creationId xmlns:a16="http://schemas.microsoft.com/office/drawing/2014/main" id="{B2C80FA3-9098-461E-952B-A819EBBDD446}"/>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9" name="任意多边形: 形状 398">
                    <a:extLst>
                      <a:ext uri="{FF2B5EF4-FFF2-40B4-BE49-F238E27FC236}">
                        <a16:creationId xmlns:a16="http://schemas.microsoft.com/office/drawing/2014/main" id="{F8CFB58A-B9D2-4198-9779-A9A7253B968B}"/>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89" name="任意多边形: 形状 388">
                  <a:extLst>
                    <a:ext uri="{FF2B5EF4-FFF2-40B4-BE49-F238E27FC236}">
                      <a16:creationId xmlns:a16="http://schemas.microsoft.com/office/drawing/2014/main" id="{E049EF93-7D85-4400-93FA-49FAFE29348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0" name="任意多边形: 形状 389">
                  <a:extLst>
                    <a:ext uri="{FF2B5EF4-FFF2-40B4-BE49-F238E27FC236}">
                      <a16:creationId xmlns:a16="http://schemas.microsoft.com/office/drawing/2014/main" id="{D42E0339-0336-4F44-851E-86597E5B70A1}"/>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75" name="组合 374">
                <a:extLst>
                  <a:ext uri="{FF2B5EF4-FFF2-40B4-BE49-F238E27FC236}">
                    <a16:creationId xmlns:a16="http://schemas.microsoft.com/office/drawing/2014/main" id="{0644BC63-3143-4555-8251-F2C7A2CB5021}"/>
                  </a:ext>
                </a:extLst>
              </p:cNvPr>
              <p:cNvGrpSpPr/>
              <p:nvPr userDrawn="1"/>
            </p:nvGrpSpPr>
            <p:grpSpPr>
              <a:xfrm rot="10800000">
                <a:off x="-2204463" y="4100016"/>
                <a:ext cx="1084653" cy="972571"/>
                <a:chOff x="2784412" y="2112962"/>
                <a:chExt cx="1084653" cy="972571"/>
              </a:xfrm>
              <a:effectLst/>
            </p:grpSpPr>
            <p:grpSp>
              <p:nvGrpSpPr>
                <p:cNvPr id="376" name="组合 375">
                  <a:extLst>
                    <a:ext uri="{FF2B5EF4-FFF2-40B4-BE49-F238E27FC236}">
                      <a16:creationId xmlns:a16="http://schemas.microsoft.com/office/drawing/2014/main" id="{0206F708-F921-48C0-BEE8-BD1C9A65F72E}"/>
                    </a:ext>
                  </a:extLst>
                </p:cNvPr>
                <p:cNvGrpSpPr/>
                <p:nvPr userDrawn="1"/>
              </p:nvGrpSpPr>
              <p:grpSpPr>
                <a:xfrm>
                  <a:off x="2784412" y="2112962"/>
                  <a:ext cx="889894" cy="972081"/>
                  <a:chOff x="2784412" y="2112962"/>
                  <a:chExt cx="889894" cy="972081"/>
                </a:xfrm>
              </p:grpSpPr>
              <p:sp>
                <p:nvSpPr>
                  <p:cNvPr id="379" name="任意多边形: 形状 378">
                    <a:extLst>
                      <a:ext uri="{FF2B5EF4-FFF2-40B4-BE49-F238E27FC236}">
                        <a16:creationId xmlns:a16="http://schemas.microsoft.com/office/drawing/2014/main" id="{A77B3C5F-CE8A-47B5-912C-F1E85F3C6FE0}"/>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0" name="任意多边形: 形状 379">
                    <a:extLst>
                      <a:ext uri="{FF2B5EF4-FFF2-40B4-BE49-F238E27FC236}">
                        <a16:creationId xmlns:a16="http://schemas.microsoft.com/office/drawing/2014/main" id="{EF34B3D9-724A-4E8B-A30D-DCFDD54EF9BA}"/>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1" name="任意多边形: 形状 380">
                    <a:extLst>
                      <a:ext uri="{FF2B5EF4-FFF2-40B4-BE49-F238E27FC236}">
                        <a16:creationId xmlns:a16="http://schemas.microsoft.com/office/drawing/2014/main" id="{6CB12973-474E-4810-A4E0-693BEA18A242}"/>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2" name="任意多边形: 形状 381">
                    <a:extLst>
                      <a:ext uri="{FF2B5EF4-FFF2-40B4-BE49-F238E27FC236}">
                        <a16:creationId xmlns:a16="http://schemas.microsoft.com/office/drawing/2014/main" id="{D097CDDA-63D5-4D68-B8D8-5E9988F70EFB}"/>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3" name="任意多边形: 形状 382">
                    <a:extLst>
                      <a:ext uri="{FF2B5EF4-FFF2-40B4-BE49-F238E27FC236}">
                        <a16:creationId xmlns:a16="http://schemas.microsoft.com/office/drawing/2014/main" id="{2F0D4CBE-DBB9-4F9C-8CBA-775A7DC43F5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4" name="任意多边形: 形状 383">
                    <a:extLst>
                      <a:ext uri="{FF2B5EF4-FFF2-40B4-BE49-F238E27FC236}">
                        <a16:creationId xmlns:a16="http://schemas.microsoft.com/office/drawing/2014/main" id="{AABA37FE-6B7F-4173-BB0E-1271CC28049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5" name="任意多边形: 形状 384">
                    <a:extLst>
                      <a:ext uri="{FF2B5EF4-FFF2-40B4-BE49-F238E27FC236}">
                        <a16:creationId xmlns:a16="http://schemas.microsoft.com/office/drawing/2014/main" id="{71E44371-2892-4837-862E-D185FCB68640}"/>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6" name="任意多边形: 形状 385">
                    <a:extLst>
                      <a:ext uri="{FF2B5EF4-FFF2-40B4-BE49-F238E27FC236}">
                        <a16:creationId xmlns:a16="http://schemas.microsoft.com/office/drawing/2014/main" id="{9B35E73B-809C-4BB0-A339-5F22E8B2E25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7" name="任意多边形: 形状 386">
                    <a:extLst>
                      <a:ext uri="{FF2B5EF4-FFF2-40B4-BE49-F238E27FC236}">
                        <a16:creationId xmlns:a16="http://schemas.microsoft.com/office/drawing/2014/main" id="{FD23E21C-B973-430A-82C5-0FC9F193B78C}"/>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77" name="任意多边形: 形状 376">
                  <a:extLst>
                    <a:ext uri="{FF2B5EF4-FFF2-40B4-BE49-F238E27FC236}">
                      <a16:creationId xmlns:a16="http://schemas.microsoft.com/office/drawing/2014/main" id="{34FB3496-009A-4961-AE32-79043B91DBB6}"/>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2" name="组合 1">
              <a:extLst>
                <a:ext uri="{FF2B5EF4-FFF2-40B4-BE49-F238E27FC236}">
                  <a16:creationId xmlns:a16="http://schemas.microsoft.com/office/drawing/2014/main" id="{4C7EE4B0-0585-4662-9557-ED85877E3436}"/>
                </a:ext>
              </a:extLst>
            </p:cNvPr>
            <p:cNvGrpSpPr/>
            <p:nvPr userDrawn="1"/>
          </p:nvGrpSpPr>
          <p:grpSpPr>
            <a:xfrm>
              <a:off x="4290559" y="2045587"/>
              <a:ext cx="185458" cy="1048799"/>
              <a:chOff x="4290559" y="2045587"/>
              <a:chExt cx="185458" cy="1048799"/>
            </a:xfrm>
          </p:grpSpPr>
          <p:grpSp>
            <p:nvGrpSpPr>
              <p:cNvPr id="82" name="组合 81">
                <a:extLst>
                  <a:ext uri="{FF2B5EF4-FFF2-40B4-BE49-F238E27FC236}">
                    <a16:creationId xmlns:a16="http://schemas.microsoft.com/office/drawing/2014/main" id="{0F1D5324-2DAC-44DB-9791-2EA11606D9CE}"/>
                  </a:ext>
                </a:extLst>
              </p:cNvPr>
              <p:cNvGrpSpPr/>
              <p:nvPr userDrawn="1"/>
            </p:nvGrpSpPr>
            <p:grpSpPr>
              <a:xfrm rot="10800000">
                <a:off x="4290559" y="2579987"/>
                <a:ext cx="185458" cy="514399"/>
                <a:chOff x="5178995" y="1735411"/>
                <a:chExt cx="318034" cy="882122"/>
              </a:xfrm>
            </p:grpSpPr>
            <p:sp>
              <p:nvSpPr>
                <p:cNvPr id="83" name="任意多边形: 形状 82">
                  <a:extLst>
                    <a:ext uri="{FF2B5EF4-FFF2-40B4-BE49-F238E27FC236}">
                      <a16:creationId xmlns:a16="http://schemas.microsoft.com/office/drawing/2014/main" id="{486BDFE5-DE7B-4709-B2C1-ED8C15D39673}"/>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 name="任意多边形: 形状 83">
                  <a:extLst>
                    <a:ext uri="{FF2B5EF4-FFF2-40B4-BE49-F238E27FC236}">
                      <a16:creationId xmlns:a16="http://schemas.microsoft.com/office/drawing/2014/main" id="{E6D2AEAA-69F8-4092-9529-E9DFCF29BF79}"/>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 name="任意多边形: 形状 84">
                  <a:extLst>
                    <a:ext uri="{FF2B5EF4-FFF2-40B4-BE49-F238E27FC236}">
                      <a16:creationId xmlns:a16="http://schemas.microsoft.com/office/drawing/2014/main" id="{74FA9C1D-534B-430D-9DBB-D11A904E5230}"/>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 name="任意多边形: 形状 85">
                  <a:extLst>
                    <a:ext uri="{FF2B5EF4-FFF2-40B4-BE49-F238E27FC236}">
                      <a16:creationId xmlns:a16="http://schemas.microsoft.com/office/drawing/2014/main" id="{55E91274-EEC1-4FF8-A56C-3EF2D9A43652}"/>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 name="任意多边形: 形状 86">
                  <a:extLst>
                    <a:ext uri="{FF2B5EF4-FFF2-40B4-BE49-F238E27FC236}">
                      <a16:creationId xmlns:a16="http://schemas.microsoft.com/office/drawing/2014/main" id="{A30DBD36-6C2F-4C2C-9F45-6EAE37DB46F3}"/>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 name="任意多边形: 形状 87">
                  <a:extLst>
                    <a:ext uri="{FF2B5EF4-FFF2-40B4-BE49-F238E27FC236}">
                      <a16:creationId xmlns:a16="http://schemas.microsoft.com/office/drawing/2014/main" id="{8E78BB6A-F2B7-418A-B5FD-37B76A71F276}"/>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00" name="组合 399">
                <a:extLst>
                  <a:ext uri="{FF2B5EF4-FFF2-40B4-BE49-F238E27FC236}">
                    <a16:creationId xmlns:a16="http://schemas.microsoft.com/office/drawing/2014/main" id="{FC7E1E88-BEC9-4640-902B-90E545BEE573}"/>
                  </a:ext>
                </a:extLst>
              </p:cNvPr>
              <p:cNvGrpSpPr/>
              <p:nvPr userDrawn="1"/>
            </p:nvGrpSpPr>
            <p:grpSpPr>
              <a:xfrm>
                <a:off x="4290559" y="2045587"/>
                <a:ext cx="185458" cy="514399"/>
                <a:chOff x="5178995" y="1735411"/>
                <a:chExt cx="318034" cy="882122"/>
              </a:xfrm>
            </p:grpSpPr>
            <p:sp>
              <p:nvSpPr>
                <p:cNvPr id="401" name="任意多边形: 形状 400">
                  <a:extLst>
                    <a:ext uri="{FF2B5EF4-FFF2-40B4-BE49-F238E27FC236}">
                      <a16:creationId xmlns:a16="http://schemas.microsoft.com/office/drawing/2014/main" id="{0A03F2FD-DAA9-4ABC-A7E5-22FB47E57F84}"/>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2" name="任意多边形: 形状 401">
                  <a:extLst>
                    <a:ext uri="{FF2B5EF4-FFF2-40B4-BE49-F238E27FC236}">
                      <a16:creationId xmlns:a16="http://schemas.microsoft.com/office/drawing/2014/main" id="{175486DF-7BF9-4331-9E9F-C45D15662EE1}"/>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3" name="任意多边形: 形状 402">
                  <a:extLst>
                    <a:ext uri="{FF2B5EF4-FFF2-40B4-BE49-F238E27FC236}">
                      <a16:creationId xmlns:a16="http://schemas.microsoft.com/office/drawing/2014/main" id="{09DA4D2A-C7F0-4B8A-BE8A-C755C1430D95}"/>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4" name="任意多边形: 形状 403">
                  <a:extLst>
                    <a:ext uri="{FF2B5EF4-FFF2-40B4-BE49-F238E27FC236}">
                      <a16:creationId xmlns:a16="http://schemas.microsoft.com/office/drawing/2014/main" id="{D321E2AF-CB92-4FFE-8AA5-92065D959436}"/>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5" name="任意多边形: 形状 404">
                  <a:extLst>
                    <a:ext uri="{FF2B5EF4-FFF2-40B4-BE49-F238E27FC236}">
                      <a16:creationId xmlns:a16="http://schemas.microsoft.com/office/drawing/2014/main" id="{C3DF3484-AE71-4595-A8AF-19BFC51D93C2}"/>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6" name="任意多边形: 形状 405">
                  <a:extLst>
                    <a:ext uri="{FF2B5EF4-FFF2-40B4-BE49-F238E27FC236}">
                      <a16:creationId xmlns:a16="http://schemas.microsoft.com/office/drawing/2014/main" id="{56A86202-CDBF-459A-8EAE-98F0FCA33D5C}"/>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408" name="组合 407">
              <a:extLst>
                <a:ext uri="{FF2B5EF4-FFF2-40B4-BE49-F238E27FC236}">
                  <a16:creationId xmlns:a16="http://schemas.microsoft.com/office/drawing/2014/main" id="{BD7CAD54-4DD3-48FE-A9A1-7D6E97B7CC61}"/>
                </a:ext>
              </a:extLst>
            </p:cNvPr>
            <p:cNvGrpSpPr/>
            <p:nvPr userDrawn="1"/>
          </p:nvGrpSpPr>
          <p:grpSpPr>
            <a:xfrm rot="10800000">
              <a:off x="4290559" y="1511012"/>
              <a:ext cx="185458" cy="514399"/>
              <a:chOff x="5178995" y="1735411"/>
              <a:chExt cx="318034" cy="882122"/>
            </a:xfrm>
          </p:grpSpPr>
          <p:sp>
            <p:nvSpPr>
              <p:cNvPr id="416" name="任意多边形: 形状 415">
                <a:extLst>
                  <a:ext uri="{FF2B5EF4-FFF2-40B4-BE49-F238E27FC236}">
                    <a16:creationId xmlns:a16="http://schemas.microsoft.com/office/drawing/2014/main" id="{4942B91D-AE4C-409C-AC94-3223C74F916C}"/>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7" name="任意多边形: 形状 416">
                <a:extLst>
                  <a:ext uri="{FF2B5EF4-FFF2-40B4-BE49-F238E27FC236}">
                    <a16:creationId xmlns:a16="http://schemas.microsoft.com/office/drawing/2014/main" id="{7C75B0AE-6A14-4BC4-A3F7-8F7BD4746BCF}"/>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8" name="任意多边形: 形状 417">
                <a:extLst>
                  <a:ext uri="{FF2B5EF4-FFF2-40B4-BE49-F238E27FC236}">
                    <a16:creationId xmlns:a16="http://schemas.microsoft.com/office/drawing/2014/main" id="{3627B0E1-2907-4183-A8B1-4E4CF94EC2C5}"/>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9" name="任意多边形: 形状 418">
                <a:extLst>
                  <a:ext uri="{FF2B5EF4-FFF2-40B4-BE49-F238E27FC236}">
                    <a16:creationId xmlns:a16="http://schemas.microsoft.com/office/drawing/2014/main" id="{12D99021-2781-4762-AC71-C45FAC3F2F8B}"/>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20" name="任意多边形: 形状 419">
                <a:extLst>
                  <a:ext uri="{FF2B5EF4-FFF2-40B4-BE49-F238E27FC236}">
                    <a16:creationId xmlns:a16="http://schemas.microsoft.com/office/drawing/2014/main" id="{5E9A08A2-44AA-4DD7-8ECD-976890C550DF}"/>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21" name="任意多边形: 形状 420">
                <a:extLst>
                  <a:ext uri="{FF2B5EF4-FFF2-40B4-BE49-F238E27FC236}">
                    <a16:creationId xmlns:a16="http://schemas.microsoft.com/office/drawing/2014/main" id="{B9DE7EC0-E8A2-4BAD-B1A9-3E33CD549E85}"/>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09" name="组合 408">
              <a:extLst>
                <a:ext uri="{FF2B5EF4-FFF2-40B4-BE49-F238E27FC236}">
                  <a16:creationId xmlns:a16="http://schemas.microsoft.com/office/drawing/2014/main" id="{FF9698AE-1ED7-4F87-AF39-9FA59096A1A8}"/>
                </a:ext>
              </a:extLst>
            </p:cNvPr>
            <p:cNvGrpSpPr/>
            <p:nvPr userDrawn="1"/>
          </p:nvGrpSpPr>
          <p:grpSpPr>
            <a:xfrm>
              <a:off x="4290559" y="976612"/>
              <a:ext cx="185458" cy="514399"/>
              <a:chOff x="5178995" y="1735411"/>
              <a:chExt cx="318034" cy="882122"/>
            </a:xfrm>
          </p:grpSpPr>
          <p:sp>
            <p:nvSpPr>
              <p:cNvPr id="410" name="任意多边形: 形状 409">
                <a:extLst>
                  <a:ext uri="{FF2B5EF4-FFF2-40B4-BE49-F238E27FC236}">
                    <a16:creationId xmlns:a16="http://schemas.microsoft.com/office/drawing/2014/main" id="{F950C947-11C8-4CA6-B752-F056CB7B1E48}"/>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1" name="任意多边形: 形状 410">
                <a:extLst>
                  <a:ext uri="{FF2B5EF4-FFF2-40B4-BE49-F238E27FC236}">
                    <a16:creationId xmlns:a16="http://schemas.microsoft.com/office/drawing/2014/main" id="{9FA4F339-1165-4FC0-9048-D985DF1F9CF1}"/>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2" name="任意多边形: 形状 411">
                <a:extLst>
                  <a:ext uri="{FF2B5EF4-FFF2-40B4-BE49-F238E27FC236}">
                    <a16:creationId xmlns:a16="http://schemas.microsoft.com/office/drawing/2014/main" id="{4333B68B-DA6D-4E68-B6AE-4BC55230EEE9}"/>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3" name="任意多边形: 形状 412">
                <a:extLst>
                  <a:ext uri="{FF2B5EF4-FFF2-40B4-BE49-F238E27FC236}">
                    <a16:creationId xmlns:a16="http://schemas.microsoft.com/office/drawing/2014/main" id="{761CA45F-8535-47F3-B4FF-4964CAB74023}"/>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4" name="任意多边形: 形状 413">
                <a:extLst>
                  <a:ext uri="{FF2B5EF4-FFF2-40B4-BE49-F238E27FC236}">
                    <a16:creationId xmlns:a16="http://schemas.microsoft.com/office/drawing/2014/main" id="{885C7ED7-5FF9-4358-B53F-33B3CC7B7C36}"/>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5" name="任意多边形: 形状 414">
                <a:extLst>
                  <a:ext uri="{FF2B5EF4-FFF2-40B4-BE49-F238E27FC236}">
                    <a16:creationId xmlns:a16="http://schemas.microsoft.com/office/drawing/2014/main" id="{60AF9293-78A4-4507-9EDA-6215118D19F8}"/>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64" name="组合 463">
              <a:extLst>
                <a:ext uri="{FF2B5EF4-FFF2-40B4-BE49-F238E27FC236}">
                  <a16:creationId xmlns:a16="http://schemas.microsoft.com/office/drawing/2014/main" id="{379583DB-FB77-41D2-9146-B6AA90BBBA25}"/>
                </a:ext>
              </a:extLst>
            </p:cNvPr>
            <p:cNvGrpSpPr/>
            <p:nvPr userDrawn="1"/>
          </p:nvGrpSpPr>
          <p:grpSpPr>
            <a:xfrm>
              <a:off x="4524947" y="775192"/>
              <a:ext cx="629751" cy="911942"/>
              <a:chOff x="4524948" y="1747140"/>
              <a:chExt cx="606426" cy="878165"/>
            </a:xfrm>
          </p:grpSpPr>
          <p:sp>
            <p:nvSpPr>
              <p:cNvPr id="465" name="任意多边形: 形状 464">
                <a:extLst>
                  <a:ext uri="{FF2B5EF4-FFF2-40B4-BE49-F238E27FC236}">
                    <a16:creationId xmlns:a16="http://schemas.microsoft.com/office/drawing/2014/main" id="{5CF06C78-C312-41DA-97F0-8CE4BD5D9F9C}"/>
                  </a:ext>
                </a:extLst>
              </p:cNvPr>
              <p:cNvSpPr/>
              <p:nvPr userDrawn="1"/>
            </p:nvSpPr>
            <p:spPr>
              <a:xfrm>
                <a:off x="4524949"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6" name="任意多边形: 形状 465">
                <a:extLst>
                  <a:ext uri="{FF2B5EF4-FFF2-40B4-BE49-F238E27FC236}">
                    <a16:creationId xmlns:a16="http://schemas.microsoft.com/office/drawing/2014/main" id="{EA0E5836-F971-4BDD-B4F6-E87DECB28A4F}"/>
                  </a:ext>
                </a:extLst>
              </p:cNvPr>
              <p:cNvSpPr/>
              <p:nvPr userDrawn="1"/>
            </p:nvSpPr>
            <p:spPr>
              <a:xfrm rot="10800000">
                <a:off x="4851974"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7" name="任意多边形: 形状 466">
                <a:extLst>
                  <a:ext uri="{FF2B5EF4-FFF2-40B4-BE49-F238E27FC236}">
                    <a16:creationId xmlns:a16="http://schemas.microsoft.com/office/drawing/2014/main" id="{66DF17ED-A3BB-44DD-B036-C73A89FD18BF}"/>
                  </a:ext>
                </a:extLst>
              </p:cNvPr>
              <p:cNvSpPr/>
              <p:nvPr userDrawn="1"/>
            </p:nvSpPr>
            <p:spPr>
              <a:xfrm rot="5400000">
                <a:off x="4671843" y="2165774"/>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478" name="任意多边形: 形状 477">
              <a:extLst>
                <a:ext uri="{FF2B5EF4-FFF2-40B4-BE49-F238E27FC236}">
                  <a16:creationId xmlns:a16="http://schemas.microsoft.com/office/drawing/2014/main" id="{C8309AF2-A61E-4624-9772-F56F91B378C3}"/>
                </a:ext>
              </a:extLst>
            </p:cNvPr>
            <p:cNvSpPr/>
            <p:nvPr userDrawn="1"/>
          </p:nvSpPr>
          <p:spPr>
            <a:xfrm rot="10800000">
              <a:off x="5193292" y="765968"/>
              <a:ext cx="310456" cy="5738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79" name="组合 478">
              <a:extLst>
                <a:ext uri="{FF2B5EF4-FFF2-40B4-BE49-F238E27FC236}">
                  <a16:creationId xmlns:a16="http://schemas.microsoft.com/office/drawing/2014/main" id="{A66F6D23-94FC-4F2F-965F-5634A83DE5E9}"/>
                </a:ext>
              </a:extLst>
            </p:cNvPr>
            <p:cNvGrpSpPr/>
            <p:nvPr userDrawn="1"/>
          </p:nvGrpSpPr>
          <p:grpSpPr>
            <a:xfrm>
              <a:off x="1319243" y="5812840"/>
              <a:ext cx="629751" cy="911942"/>
              <a:chOff x="4524948" y="1747140"/>
              <a:chExt cx="606426" cy="878165"/>
            </a:xfrm>
          </p:grpSpPr>
          <p:sp>
            <p:nvSpPr>
              <p:cNvPr id="480" name="任意多边形: 形状 479">
                <a:extLst>
                  <a:ext uri="{FF2B5EF4-FFF2-40B4-BE49-F238E27FC236}">
                    <a16:creationId xmlns:a16="http://schemas.microsoft.com/office/drawing/2014/main" id="{BAF5BB52-7646-4BDD-9C5B-65EF782758E6}"/>
                  </a:ext>
                </a:extLst>
              </p:cNvPr>
              <p:cNvSpPr/>
              <p:nvPr userDrawn="1"/>
            </p:nvSpPr>
            <p:spPr>
              <a:xfrm>
                <a:off x="4524949"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1" name="任意多边形: 形状 480">
                <a:extLst>
                  <a:ext uri="{FF2B5EF4-FFF2-40B4-BE49-F238E27FC236}">
                    <a16:creationId xmlns:a16="http://schemas.microsoft.com/office/drawing/2014/main" id="{C223E79D-6741-4D74-850E-0B0C1B4A378D}"/>
                  </a:ext>
                </a:extLst>
              </p:cNvPr>
              <p:cNvSpPr/>
              <p:nvPr userDrawn="1"/>
            </p:nvSpPr>
            <p:spPr>
              <a:xfrm rot="10800000">
                <a:off x="4851974"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2" name="任意多边形: 形状 481">
                <a:extLst>
                  <a:ext uri="{FF2B5EF4-FFF2-40B4-BE49-F238E27FC236}">
                    <a16:creationId xmlns:a16="http://schemas.microsoft.com/office/drawing/2014/main" id="{D3A89CE9-ABE2-4FC7-9AEB-3452EC5F40C0}"/>
                  </a:ext>
                </a:extLst>
              </p:cNvPr>
              <p:cNvSpPr/>
              <p:nvPr userDrawn="1"/>
            </p:nvSpPr>
            <p:spPr>
              <a:xfrm rot="5400000">
                <a:off x="4671843" y="2165774"/>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97" name="组合 496">
              <a:extLst>
                <a:ext uri="{FF2B5EF4-FFF2-40B4-BE49-F238E27FC236}">
                  <a16:creationId xmlns:a16="http://schemas.microsoft.com/office/drawing/2014/main" id="{A8404B3C-1594-4106-8A09-6A5BA5A3DF06}"/>
                </a:ext>
              </a:extLst>
            </p:cNvPr>
            <p:cNvGrpSpPr/>
            <p:nvPr userDrawn="1"/>
          </p:nvGrpSpPr>
          <p:grpSpPr>
            <a:xfrm>
              <a:off x="1997924" y="4966127"/>
              <a:ext cx="185458" cy="514399"/>
              <a:chOff x="5178995" y="1735411"/>
              <a:chExt cx="318034" cy="882122"/>
            </a:xfrm>
          </p:grpSpPr>
          <p:sp>
            <p:nvSpPr>
              <p:cNvPr id="498" name="任意多边形: 形状 497">
                <a:extLst>
                  <a:ext uri="{FF2B5EF4-FFF2-40B4-BE49-F238E27FC236}">
                    <a16:creationId xmlns:a16="http://schemas.microsoft.com/office/drawing/2014/main" id="{740CE292-434C-4209-BB99-FE86433DA92D}"/>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99" name="任意多边形: 形状 498">
                <a:extLst>
                  <a:ext uri="{FF2B5EF4-FFF2-40B4-BE49-F238E27FC236}">
                    <a16:creationId xmlns:a16="http://schemas.microsoft.com/office/drawing/2014/main" id="{C9658C33-130A-4B37-ACA1-EB2F6AE52D13}"/>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0" name="任意多边形: 形状 499">
                <a:extLst>
                  <a:ext uri="{FF2B5EF4-FFF2-40B4-BE49-F238E27FC236}">
                    <a16:creationId xmlns:a16="http://schemas.microsoft.com/office/drawing/2014/main" id="{23AB745A-58F5-4A86-AAF5-A0EF18501893}"/>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1" name="任意多边形: 形状 500">
                <a:extLst>
                  <a:ext uri="{FF2B5EF4-FFF2-40B4-BE49-F238E27FC236}">
                    <a16:creationId xmlns:a16="http://schemas.microsoft.com/office/drawing/2014/main" id="{BAB21997-C3A6-4F17-9AB0-E4984524A4C2}"/>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2" name="任意多边形: 形状 501">
                <a:extLst>
                  <a:ext uri="{FF2B5EF4-FFF2-40B4-BE49-F238E27FC236}">
                    <a16:creationId xmlns:a16="http://schemas.microsoft.com/office/drawing/2014/main" id="{CDC04764-8D61-4854-BF85-8F87A8832B9A}"/>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3" name="任意多边形: 形状 502">
                <a:extLst>
                  <a:ext uri="{FF2B5EF4-FFF2-40B4-BE49-F238E27FC236}">
                    <a16:creationId xmlns:a16="http://schemas.microsoft.com/office/drawing/2014/main" id="{EB1ADEA7-CE6E-439D-AD94-9149A2E23FDB}"/>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04" name="组合 503">
              <a:extLst>
                <a:ext uri="{FF2B5EF4-FFF2-40B4-BE49-F238E27FC236}">
                  <a16:creationId xmlns:a16="http://schemas.microsoft.com/office/drawing/2014/main" id="{AD9D875A-08AC-42F1-89E4-6DFCCCEF04A5}"/>
                </a:ext>
              </a:extLst>
            </p:cNvPr>
            <p:cNvGrpSpPr/>
            <p:nvPr userDrawn="1"/>
          </p:nvGrpSpPr>
          <p:grpSpPr>
            <a:xfrm>
              <a:off x="1997924" y="5508746"/>
              <a:ext cx="185458" cy="514399"/>
              <a:chOff x="5178995" y="1735411"/>
              <a:chExt cx="318034" cy="882122"/>
            </a:xfrm>
          </p:grpSpPr>
          <p:sp>
            <p:nvSpPr>
              <p:cNvPr id="505" name="任意多边形: 形状 504">
                <a:extLst>
                  <a:ext uri="{FF2B5EF4-FFF2-40B4-BE49-F238E27FC236}">
                    <a16:creationId xmlns:a16="http://schemas.microsoft.com/office/drawing/2014/main" id="{D12F1783-CEEE-4594-B729-06E2D20129C5}"/>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6" name="任意多边形: 形状 505">
                <a:extLst>
                  <a:ext uri="{FF2B5EF4-FFF2-40B4-BE49-F238E27FC236}">
                    <a16:creationId xmlns:a16="http://schemas.microsoft.com/office/drawing/2014/main" id="{74706EA3-0E84-4D98-ABAC-B901A96D123A}"/>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7" name="任意多边形: 形状 506">
                <a:extLst>
                  <a:ext uri="{FF2B5EF4-FFF2-40B4-BE49-F238E27FC236}">
                    <a16:creationId xmlns:a16="http://schemas.microsoft.com/office/drawing/2014/main" id="{E82F5BAF-2ED5-428D-858C-C9C42F2B329F}"/>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8" name="任意多边形: 形状 507">
                <a:extLst>
                  <a:ext uri="{FF2B5EF4-FFF2-40B4-BE49-F238E27FC236}">
                    <a16:creationId xmlns:a16="http://schemas.microsoft.com/office/drawing/2014/main" id="{2291FBEB-7BA9-4154-87DB-A52405AE8A2E}"/>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9" name="任意多边形: 形状 508">
                <a:extLst>
                  <a:ext uri="{FF2B5EF4-FFF2-40B4-BE49-F238E27FC236}">
                    <a16:creationId xmlns:a16="http://schemas.microsoft.com/office/drawing/2014/main" id="{73148136-15E2-41A4-BBEC-8722A8425886}"/>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0" name="任意多边形: 形状 509">
                <a:extLst>
                  <a:ext uri="{FF2B5EF4-FFF2-40B4-BE49-F238E27FC236}">
                    <a16:creationId xmlns:a16="http://schemas.microsoft.com/office/drawing/2014/main" id="{F8755788-B8AD-434A-B9B1-66BE2B9F94C4}"/>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11" name="组合 510">
              <a:extLst>
                <a:ext uri="{FF2B5EF4-FFF2-40B4-BE49-F238E27FC236}">
                  <a16:creationId xmlns:a16="http://schemas.microsoft.com/office/drawing/2014/main" id="{CA2B9245-08CE-4E78-A038-3238E8F64B9B}"/>
                </a:ext>
              </a:extLst>
            </p:cNvPr>
            <p:cNvGrpSpPr/>
            <p:nvPr userDrawn="1"/>
          </p:nvGrpSpPr>
          <p:grpSpPr>
            <a:xfrm>
              <a:off x="1997924" y="6051365"/>
              <a:ext cx="185458" cy="514399"/>
              <a:chOff x="5178995" y="1735411"/>
              <a:chExt cx="318034" cy="882122"/>
            </a:xfrm>
          </p:grpSpPr>
          <p:sp>
            <p:nvSpPr>
              <p:cNvPr id="512" name="任意多边形: 形状 511">
                <a:extLst>
                  <a:ext uri="{FF2B5EF4-FFF2-40B4-BE49-F238E27FC236}">
                    <a16:creationId xmlns:a16="http://schemas.microsoft.com/office/drawing/2014/main" id="{FDB90744-F59F-4784-B216-4327C9D42563}"/>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3" name="任意多边形: 形状 512">
                <a:extLst>
                  <a:ext uri="{FF2B5EF4-FFF2-40B4-BE49-F238E27FC236}">
                    <a16:creationId xmlns:a16="http://schemas.microsoft.com/office/drawing/2014/main" id="{29FD156C-55E0-4321-89C5-304B192541A1}"/>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4" name="任意多边形: 形状 513">
                <a:extLst>
                  <a:ext uri="{FF2B5EF4-FFF2-40B4-BE49-F238E27FC236}">
                    <a16:creationId xmlns:a16="http://schemas.microsoft.com/office/drawing/2014/main" id="{D1EA3DAD-49DC-4AA9-9893-5BC98E8FDCCF}"/>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5" name="任意多边形: 形状 514">
                <a:extLst>
                  <a:ext uri="{FF2B5EF4-FFF2-40B4-BE49-F238E27FC236}">
                    <a16:creationId xmlns:a16="http://schemas.microsoft.com/office/drawing/2014/main" id="{879071CF-C434-4101-9970-04AF383BB25F}"/>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6" name="任意多边形: 形状 515">
                <a:extLst>
                  <a:ext uri="{FF2B5EF4-FFF2-40B4-BE49-F238E27FC236}">
                    <a16:creationId xmlns:a16="http://schemas.microsoft.com/office/drawing/2014/main" id="{4F7A7756-BBEB-4745-9BBC-69D2D0097AFB}"/>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7" name="任意多边形: 形状 516">
                <a:extLst>
                  <a:ext uri="{FF2B5EF4-FFF2-40B4-BE49-F238E27FC236}">
                    <a16:creationId xmlns:a16="http://schemas.microsoft.com/office/drawing/2014/main" id="{12EAAE97-CF24-45F2-BFA5-DDAE0EFF06FD}"/>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18" name="组合 517">
              <a:extLst>
                <a:ext uri="{FF2B5EF4-FFF2-40B4-BE49-F238E27FC236}">
                  <a16:creationId xmlns:a16="http://schemas.microsoft.com/office/drawing/2014/main" id="{4C22877D-B429-4F13-BBD3-53C5579EC6E1}"/>
                </a:ext>
              </a:extLst>
            </p:cNvPr>
            <p:cNvGrpSpPr/>
            <p:nvPr userDrawn="1"/>
          </p:nvGrpSpPr>
          <p:grpSpPr>
            <a:xfrm>
              <a:off x="1997922" y="6583985"/>
              <a:ext cx="185456" cy="381729"/>
              <a:chOff x="5178998" y="1735411"/>
              <a:chExt cx="318031" cy="654611"/>
            </a:xfrm>
          </p:grpSpPr>
          <p:sp>
            <p:nvSpPr>
              <p:cNvPr id="519" name="任意多边形: 形状 518">
                <a:extLst>
                  <a:ext uri="{FF2B5EF4-FFF2-40B4-BE49-F238E27FC236}">
                    <a16:creationId xmlns:a16="http://schemas.microsoft.com/office/drawing/2014/main" id="{1AB4F844-C160-414F-A005-50A03CFE842C}"/>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0" name="任意多边形: 形状 519">
                <a:extLst>
                  <a:ext uri="{FF2B5EF4-FFF2-40B4-BE49-F238E27FC236}">
                    <a16:creationId xmlns:a16="http://schemas.microsoft.com/office/drawing/2014/main" id="{AFA24A2F-B432-4DA3-892B-0BA3CF69A804}"/>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1" name="任意多边形: 形状 520">
                <a:extLst>
                  <a:ext uri="{FF2B5EF4-FFF2-40B4-BE49-F238E27FC236}">
                    <a16:creationId xmlns:a16="http://schemas.microsoft.com/office/drawing/2014/main" id="{CD48AA87-AFB5-450F-9DF4-A02C65451A03}"/>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4" name="任意多边形: 形状 523">
                <a:extLst>
                  <a:ext uri="{FF2B5EF4-FFF2-40B4-BE49-F238E27FC236}">
                    <a16:creationId xmlns:a16="http://schemas.microsoft.com/office/drawing/2014/main" id="{E2F129EB-9C17-43F3-B5B5-6905AEBB7BC3}"/>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65" name="组合 564">
              <a:extLst>
                <a:ext uri="{FF2B5EF4-FFF2-40B4-BE49-F238E27FC236}">
                  <a16:creationId xmlns:a16="http://schemas.microsoft.com/office/drawing/2014/main" id="{7F277E74-223A-4C92-8E7A-82C9DC3ADD85}"/>
                </a:ext>
              </a:extLst>
            </p:cNvPr>
            <p:cNvGrpSpPr/>
            <p:nvPr userDrawn="1"/>
          </p:nvGrpSpPr>
          <p:grpSpPr>
            <a:xfrm rot="10800000">
              <a:off x="965517" y="5810788"/>
              <a:ext cx="318034" cy="882122"/>
              <a:chOff x="5178995" y="1735411"/>
              <a:chExt cx="318034" cy="882122"/>
            </a:xfrm>
          </p:grpSpPr>
          <p:sp>
            <p:nvSpPr>
              <p:cNvPr id="566" name="任意多边形: 形状 565">
                <a:extLst>
                  <a:ext uri="{FF2B5EF4-FFF2-40B4-BE49-F238E27FC236}">
                    <a16:creationId xmlns:a16="http://schemas.microsoft.com/office/drawing/2014/main" id="{BDDAB7FA-5908-4AD6-8A6E-956492AF3D94}"/>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67" name="任意多边形: 形状 566">
                <a:extLst>
                  <a:ext uri="{FF2B5EF4-FFF2-40B4-BE49-F238E27FC236}">
                    <a16:creationId xmlns:a16="http://schemas.microsoft.com/office/drawing/2014/main" id="{798391BD-EEBF-498B-9629-941F3D7EC123}"/>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68" name="任意多边形: 形状 567">
                <a:extLst>
                  <a:ext uri="{FF2B5EF4-FFF2-40B4-BE49-F238E27FC236}">
                    <a16:creationId xmlns:a16="http://schemas.microsoft.com/office/drawing/2014/main" id="{EFF15729-4011-4EE8-B51D-99B6FB6FFC8B}"/>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69" name="任意多边形: 形状 568">
                <a:extLst>
                  <a:ext uri="{FF2B5EF4-FFF2-40B4-BE49-F238E27FC236}">
                    <a16:creationId xmlns:a16="http://schemas.microsoft.com/office/drawing/2014/main" id="{F3E1D9DD-243D-4425-B0C6-B31B2D1CDC0A}"/>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70" name="任意多边形: 形状 569">
                <a:extLst>
                  <a:ext uri="{FF2B5EF4-FFF2-40B4-BE49-F238E27FC236}">
                    <a16:creationId xmlns:a16="http://schemas.microsoft.com/office/drawing/2014/main" id="{0E998347-2B0F-4952-B2CB-72FB9621040E}"/>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71" name="任意多边形: 形状 570">
                <a:extLst>
                  <a:ext uri="{FF2B5EF4-FFF2-40B4-BE49-F238E27FC236}">
                    <a16:creationId xmlns:a16="http://schemas.microsoft.com/office/drawing/2014/main" id="{1786080A-0BA2-4A3F-8E0F-5DCF76537261}"/>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6" name="组合 5">
              <a:extLst>
                <a:ext uri="{FF2B5EF4-FFF2-40B4-BE49-F238E27FC236}">
                  <a16:creationId xmlns:a16="http://schemas.microsoft.com/office/drawing/2014/main" id="{0D6326A0-B284-461F-A799-7D6EB68F6886}"/>
                </a:ext>
              </a:extLst>
            </p:cNvPr>
            <p:cNvGrpSpPr/>
            <p:nvPr userDrawn="1"/>
          </p:nvGrpSpPr>
          <p:grpSpPr>
            <a:xfrm>
              <a:off x="5544108" y="841572"/>
              <a:ext cx="1039220" cy="1871085"/>
              <a:chOff x="5544108" y="841572"/>
              <a:chExt cx="1039220" cy="1871085"/>
            </a:xfrm>
          </p:grpSpPr>
          <p:grpSp>
            <p:nvGrpSpPr>
              <p:cNvPr id="595" name="组合 594">
                <a:extLst>
                  <a:ext uri="{FF2B5EF4-FFF2-40B4-BE49-F238E27FC236}">
                    <a16:creationId xmlns:a16="http://schemas.microsoft.com/office/drawing/2014/main" id="{EE9D065F-DE27-48F7-9537-8EBA2656D08A}"/>
                  </a:ext>
                </a:extLst>
              </p:cNvPr>
              <p:cNvGrpSpPr/>
              <p:nvPr userDrawn="1"/>
            </p:nvGrpSpPr>
            <p:grpSpPr>
              <a:xfrm>
                <a:off x="5544108" y="1788158"/>
                <a:ext cx="500317" cy="924499"/>
                <a:chOff x="-2579924" y="1885548"/>
                <a:chExt cx="2028566" cy="3748443"/>
              </a:xfrm>
            </p:grpSpPr>
            <p:sp>
              <p:nvSpPr>
                <p:cNvPr id="596" name="任意多边形: 形状 595">
                  <a:extLst>
                    <a:ext uri="{FF2B5EF4-FFF2-40B4-BE49-F238E27FC236}">
                      <a16:creationId xmlns:a16="http://schemas.microsoft.com/office/drawing/2014/main" id="{E7068EA9-DB79-41C4-8F5F-49748EDEAF5A}"/>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597" name="组合 596">
                  <a:extLst>
                    <a:ext uri="{FF2B5EF4-FFF2-40B4-BE49-F238E27FC236}">
                      <a16:creationId xmlns:a16="http://schemas.microsoft.com/office/drawing/2014/main" id="{00D5658E-9615-45BD-8F5A-D38194EDEC01}"/>
                    </a:ext>
                  </a:extLst>
                </p:cNvPr>
                <p:cNvGrpSpPr/>
                <p:nvPr userDrawn="1"/>
              </p:nvGrpSpPr>
              <p:grpSpPr>
                <a:xfrm>
                  <a:off x="-2016454" y="2443731"/>
                  <a:ext cx="1465096" cy="972572"/>
                  <a:chOff x="2784412" y="2112962"/>
                  <a:chExt cx="1465095" cy="972571"/>
                </a:xfrm>
                <a:effectLst/>
              </p:grpSpPr>
              <p:grpSp>
                <p:nvGrpSpPr>
                  <p:cNvPr id="611" name="组合 610">
                    <a:extLst>
                      <a:ext uri="{FF2B5EF4-FFF2-40B4-BE49-F238E27FC236}">
                        <a16:creationId xmlns:a16="http://schemas.microsoft.com/office/drawing/2014/main" id="{22AE7795-9CB2-4023-B8B4-7F9740786616}"/>
                      </a:ext>
                    </a:extLst>
                  </p:cNvPr>
                  <p:cNvGrpSpPr/>
                  <p:nvPr userDrawn="1"/>
                </p:nvGrpSpPr>
                <p:grpSpPr>
                  <a:xfrm>
                    <a:off x="2784412" y="2112962"/>
                    <a:ext cx="889894" cy="972081"/>
                    <a:chOff x="2784412" y="2112962"/>
                    <a:chExt cx="889894" cy="972081"/>
                  </a:xfrm>
                </p:grpSpPr>
                <p:sp>
                  <p:nvSpPr>
                    <p:cNvPr id="614" name="任意多边形: 形状 613">
                      <a:extLst>
                        <a:ext uri="{FF2B5EF4-FFF2-40B4-BE49-F238E27FC236}">
                          <a16:creationId xmlns:a16="http://schemas.microsoft.com/office/drawing/2014/main" id="{5751C0ED-9290-4162-85B4-E8231D41D055}"/>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5" name="任意多边形: 形状 614">
                      <a:extLst>
                        <a:ext uri="{FF2B5EF4-FFF2-40B4-BE49-F238E27FC236}">
                          <a16:creationId xmlns:a16="http://schemas.microsoft.com/office/drawing/2014/main" id="{DAA904F4-0C84-4744-9518-22C2853A01D4}"/>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6" name="任意多边形: 形状 615">
                      <a:extLst>
                        <a:ext uri="{FF2B5EF4-FFF2-40B4-BE49-F238E27FC236}">
                          <a16:creationId xmlns:a16="http://schemas.microsoft.com/office/drawing/2014/main" id="{E71F4864-9966-4CC0-9CD5-1E0475A73837}"/>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7" name="任意多边形: 形状 616">
                      <a:extLst>
                        <a:ext uri="{FF2B5EF4-FFF2-40B4-BE49-F238E27FC236}">
                          <a16:creationId xmlns:a16="http://schemas.microsoft.com/office/drawing/2014/main" id="{796310F4-9237-49E7-8317-010316E6A55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8" name="任意多边形: 形状 617">
                      <a:extLst>
                        <a:ext uri="{FF2B5EF4-FFF2-40B4-BE49-F238E27FC236}">
                          <a16:creationId xmlns:a16="http://schemas.microsoft.com/office/drawing/2014/main" id="{88F5AC80-449C-4F58-9356-868577EDA450}"/>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9" name="任意多边形: 形状 618">
                      <a:extLst>
                        <a:ext uri="{FF2B5EF4-FFF2-40B4-BE49-F238E27FC236}">
                          <a16:creationId xmlns:a16="http://schemas.microsoft.com/office/drawing/2014/main" id="{C71A62A7-9F05-4DE8-BDB8-A6B9CE6B107C}"/>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20" name="任意多边形: 形状 619">
                      <a:extLst>
                        <a:ext uri="{FF2B5EF4-FFF2-40B4-BE49-F238E27FC236}">
                          <a16:creationId xmlns:a16="http://schemas.microsoft.com/office/drawing/2014/main" id="{215D6BD8-5DE4-4725-BFCD-F05BDEFA0458}"/>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21" name="任意多边形: 形状 620">
                      <a:extLst>
                        <a:ext uri="{FF2B5EF4-FFF2-40B4-BE49-F238E27FC236}">
                          <a16:creationId xmlns:a16="http://schemas.microsoft.com/office/drawing/2014/main" id="{3DC4F983-70BF-417A-AD20-F5DBA4D00126}"/>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22" name="任意多边形: 形状 621">
                      <a:extLst>
                        <a:ext uri="{FF2B5EF4-FFF2-40B4-BE49-F238E27FC236}">
                          <a16:creationId xmlns:a16="http://schemas.microsoft.com/office/drawing/2014/main" id="{6C2C8BF4-1D62-42E6-BD32-E4C010A8CC14}"/>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12" name="任意多边形: 形状 611">
                    <a:extLst>
                      <a:ext uri="{FF2B5EF4-FFF2-40B4-BE49-F238E27FC236}">
                        <a16:creationId xmlns:a16="http://schemas.microsoft.com/office/drawing/2014/main" id="{9809D057-189D-4D1F-B667-4F42C5DFCAA3}"/>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3" name="任意多边形: 形状 612">
                    <a:extLst>
                      <a:ext uri="{FF2B5EF4-FFF2-40B4-BE49-F238E27FC236}">
                        <a16:creationId xmlns:a16="http://schemas.microsoft.com/office/drawing/2014/main" id="{1E337D24-F1A7-429D-95C2-CD7BF052AC37}"/>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98" name="组合 597">
                  <a:extLst>
                    <a:ext uri="{FF2B5EF4-FFF2-40B4-BE49-F238E27FC236}">
                      <a16:creationId xmlns:a16="http://schemas.microsoft.com/office/drawing/2014/main" id="{F3720228-D548-4565-8395-468C7818FADD}"/>
                    </a:ext>
                  </a:extLst>
                </p:cNvPr>
                <p:cNvGrpSpPr/>
                <p:nvPr userDrawn="1"/>
              </p:nvGrpSpPr>
              <p:grpSpPr>
                <a:xfrm rot="10800000">
                  <a:off x="-2579924" y="4100017"/>
                  <a:ext cx="1460115" cy="972572"/>
                  <a:chOff x="2784412" y="2112962"/>
                  <a:chExt cx="1460114" cy="972571"/>
                </a:xfrm>
                <a:effectLst/>
              </p:grpSpPr>
              <p:grpSp>
                <p:nvGrpSpPr>
                  <p:cNvPr id="599" name="组合 598">
                    <a:extLst>
                      <a:ext uri="{FF2B5EF4-FFF2-40B4-BE49-F238E27FC236}">
                        <a16:creationId xmlns:a16="http://schemas.microsoft.com/office/drawing/2014/main" id="{032C00D9-E0CE-4036-B180-CA940E59064E}"/>
                      </a:ext>
                    </a:extLst>
                  </p:cNvPr>
                  <p:cNvGrpSpPr/>
                  <p:nvPr userDrawn="1"/>
                </p:nvGrpSpPr>
                <p:grpSpPr>
                  <a:xfrm>
                    <a:off x="2784412" y="2112962"/>
                    <a:ext cx="889894" cy="972081"/>
                    <a:chOff x="2784412" y="2112962"/>
                    <a:chExt cx="889894" cy="972081"/>
                  </a:xfrm>
                </p:grpSpPr>
                <p:sp>
                  <p:nvSpPr>
                    <p:cNvPr id="602" name="任意多边形: 形状 601">
                      <a:extLst>
                        <a:ext uri="{FF2B5EF4-FFF2-40B4-BE49-F238E27FC236}">
                          <a16:creationId xmlns:a16="http://schemas.microsoft.com/office/drawing/2014/main" id="{9F591358-8678-4CD0-9727-5462D6682DA2}"/>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3" name="任意多边形: 形状 602">
                      <a:extLst>
                        <a:ext uri="{FF2B5EF4-FFF2-40B4-BE49-F238E27FC236}">
                          <a16:creationId xmlns:a16="http://schemas.microsoft.com/office/drawing/2014/main" id="{2D72A499-07D4-495C-8686-D448623923E9}"/>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4" name="任意多边形: 形状 603">
                      <a:extLst>
                        <a:ext uri="{FF2B5EF4-FFF2-40B4-BE49-F238E27FC236}">
                          <a16:creationId xmlns:a16="http://schemas.microsoft.com/office/drawing/2014/main" id="{3D36A78C-8080-4F02-B8A7-997E69046A84}"/>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5" name="任意多边形: 形状 604">
                      <a:extLst>
                        <a:ext uri="{FF2B5EF4-FFF2-40B4-BE49-F238E27FC236}">
                          <a16:creationId xmlns:a16="http://schemas.microsoft.com/office/drawing/2014/main" id="{771F5F72-238D-4C65-9FC3-E052FE50F1C3}"/>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6" name="任意多边形: 形状 605">
                      <a:extLst>
                        <a:ext uri="{FF2B5EF4-FFF2-40B4-BE49-F238E27FC236}">
                          <a16:creationId xmlns:a16="http://schemas.microsoft.com/office/drawing/2014/main" id="{C14CFE53-8263-47C0-9FC8-24BAE427C011}"/>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7" name="任意多边形: 形状 606">
                      <a:extLst>
                        <a:ext uri="{FF2B5EF4-FFF2-40B4-BE49-F238E27FC236}">
                          <a16:creationId xmlns:a16="http://schemas.microsoft.com/office/drawing/2014/main" id="{8715CE00-80AA-4F07-B39B-AE8B856A6DC6}"/>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8" name="任意多边形: 形状 607">
                      <a:extLst>
                        <a:ext uri="{FF2B5EF4-FFF2-40B4-BE49-F238E27FC236}">
                          <a16:creationId xmlns:a16="http://schemas.microsoft.com/office/drawing/2014/main" id="{1856BE65-A00E-426E-A859-DD18CCFCC234}"/>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9" name="任意多边形: 形状 608">
                      <a:extLst>
                        <a:ext uri="{FF2B5EF4-FFF2-40B4-BE49-F238E27FC236}">
                          <a16:creationId xmlns:a16="http://schemas.microsoft.com/office/drawing/2014/main" id="{98F616CC-5EBF-4BCD-B9A8-E30F8C3F212C}"/>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0" name="任意多边形: 形状 609">
                      <a:extLst>
                        <a:ext uri="{FF2B5EF4-FFF2-40B4-BE49-F238E27FC236}">
                          <a16:creationId xmlns:a16="http://schemas.microsoft.com/office/drawing/2014/main" id="{615CC3C7-4836-4C6A-B36D-80D96B2556C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00" name="任意多边形: 形状 599">
                    <a:extLst>
                      <a:ext uri="{FF2B5EF4-FFF2-40B4-BE49-F238E27FC236}">
                        <a16:creationId xmlns:a16="http://schemas.microsoft.com/office/drawing/2014/main" id="{00A0826E-660A-4748-8446-5AEA1BEBD099}"/>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1" name="任意多边形: 形状 600">
                    <a:extLst>
                      <a:ext uri="{FF2B5EF4-FFF2-40B4-BE49-F238E27FC236}">
                        <a16:creationId xmlns:a16="http://schemas.microsoft.com/office/drawing/2014/main" id="{F065DD8E-70E3-41AB-AA19-B835638E8847}"/>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5" name="组合 4">
                <a:extLst>
                  <a:ext uri="{FF2B5EF4-FFF2-40B4-BE49-F238E27FC236}">
                    <a16:creationId xmlns:a16="http://schemas.microsoft.com/office/drawing/2014/main" id="{39B5F93F-1DBF-4B6C-90DE-84921012E314}"/>
                  </a:ext>
                </a:extLst>
              </p:cNvPr>
              <p:cNvGrpSpPr/>
              <p:nvPr userDrawn="1"/>
            </p:nvGrpSpPr>
            <p:grpSpPr>
              <a:xfrm>
                <a:off x="5547886" y="841572"/>
                <a:ext cx="1035442" cy="1871085"/>
                <a:chOff x="5547886" y="841572"/>
                <a:chExt cx="1035442" cy="1871085"/>
              </a:xfrm>
            </p:grpSpPr>
            <p:grpSp>
              <p:nvGrpSpPr>
                <p:cNvPr id="623" name="组合 622">
                  <a:extLst>
                    <a:ext uri="{FF2B5EF4-FFF2-40B4-BE49-F238E27FC236}">
                      <a16:creationId xmlns:a16="http://schemas.microsoft.com/office/drawing/2014/main" id="{1FA44462-D9E2-4058-BCDB-518308409844}"/>
                    </a:ext>
                  </a:extLst>
                </p:cNvPr>
                <p:cNvGrpSpPr/>
                <p:nvPr userDrawn="1"/>
              </p:nvGrpSpPr>
              <p:grpSpPr>
                <a:xfrm>
                  <a:off x="6083011" y="841572"/>
                  <a:ext cx="500317" cy="924499"/>
                  <a:chOff x="-2579924" y="1885548"/>
                  <a:chExt cx="2028566" cy="3748443"/>
                </a:xfrm>
              </p:grpSpPr>
              <p:sp>
                <p:nvSpPr>
                  <p:cNvPr id="624" name="任意多边形: 形状 623">
                    <a:extLst>
                      <a:ext uri="{FF2B5EF4-FFF2-40B4-BE49-F238E27FC236}">
                        <a16:creationId xmlns:a16="http://schemas.microsoft.com/office/drawing/2014/main" id="{99FFB595-31F3-4CB0-9F49-53449EDA11A4}"/>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625" name="组合 624">
                    <a:extLst>
                      <a:ext uri="{FF2B5EF4-FFF2-40B4-BE49-F238E27FC236}">
                        <a16:creationId xmlns:a16="http://schemas.microsoft.com/office/drawing/2014/main" id="{797CD081-AB36-4A8C-913F-6F07147C7CC7}"/>
                      </a:ext>
                    </a:extLst>
                  </p:cNvPr>
                  <p:cNvGrpSpPr/>
                  <p:nvPr userDrawn="1"/>
                </p:nvGrpSpPr>
                <p:grpSpPr>
                  <a:xfrm>
                    <a:off x="-2016454" y="2443731"/>
                    <a:ext cx="1465096" cy="972572"/>
                    <a:chOff x="2784412" y="2112962"/>
                    <a:chExt cx="1465095" cy="972571"/>
                  </a:xfrm>
                  <a:effectLst/>
                </p:grpSpPr>
                <p:grpSp>
                  <p:nvGrpSpPr>
                    <p:cNvPr id="639" name="组合 638">
                      <a:extLst>
                        <a:ext uri="{FF2B5EF4-FFF2-40B4-BE49-F238E27FC236}">
                          <a16:creationId xmlns:a16="http://schemas.microsoft.com/office/drawing/2014/main" id="{53B37E3B-F8C7-4ACE-80C1-E723289890FB}"/>
                        </a:ext>
                      </a:extLst>
                    </p:cNvPr>
                    <p:cNvGrpSpPr/>
                    <p:nvPr userDrawn="1"/>
                  </p:nvGrpSpPr>
                  <p:grpSpPr>
                    <a:xfrm>
                      <a:off x="2784412" y="2112962"/>
                      <a:ext cx="889894" cy="972081"/>
                      <a:chOff x="2784412" y="2112962"/>
                      <a:chExt cx="889894" cy="972081"/>
                    </a:xfrm>
                  </p:grpSpPr>
                  <p:sp>
                    <p:nvSpPr>
                      <p:cNvPr id="642" name="任意多边形: 形状 641">
                        <a:extLst>
                          <a:ext uri="{FF2B5EF4-FFF2-40B4-BE49-F238E27FC236}">
                            <a16:creationId xmlns:a16="http://schemas.microsoft.com/office/drawing/2014/main" id="{3D95E83E-CED5-4D8F-8DC3-704D758324B6}"/>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3" name="任意多边形: 形状 642">
                        <a:extLst>
                          <a:ext uri="{FF2B5EF4-FFF2-40B4-BE49-F238E27FC236}">
                            <a16:creationId xmlns:a16="http://schemas.microsoft.com/office/drawing/2014/main" id="{2B931BB8-9750-4263-956D-D9493B423830}"/>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4" name="任意多边形: 形状 643">
                        <a:extLst>
                          <a:ext uri="{FF2B5EF4-FFF2-40B4-BE49-F238E27FC236}">
                            <a16:creationId xmlns:a16="http://schemas.microsoft.com/office/drawing/2014/main" id="{6F549BA6-6FEC-460A-9DA0-5DDB5C7538C5}"/>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5" name="任意多边形: 形状 644">
                        <a:extLst>
                          <a:ext uri="{FF2B5EF4-FFF2-40B4-BE49-F238E27FC236}">
                            <a16:creationId xmlns:a16="http://schemas.microsoft.com/office/drawing/2014/main" id="{AABA22C9-BADB-4AFC-9B3D-E0F9A43E4CE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6" name="任意多边形: 形状 645">
                        <a:extLst>
                          <a:ext uri="{FF2B5EF4-FFF2-40B4-BE49-F238E27FC236}">
                            <a16:creationId xmlns:a16="http://schemas.microsoft.com/office/drawing/2014/main" id="{2090B4D9-14DA-4ACA-9814-75579E0CB8D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7" name="任意多边形: 形状 646">
                        <a:extLst>
                          <a:ext uri="{FF2B5EF4-FFF2-40B4-BE49-F238E27FC236}">
                            <a16:creationId xmlns:a16="http://schemas.microsoft.com/office/drawing/2014/main" id="{CDB058FD-9EAD-4BBE-BD99-C62D8E389A0F}"/>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8" name="任意多边形: 形状 647">
                        <a:extLst>
                          <a:ext uri="{FF2B5EF4-FFF2-40B4-BE49-F238E27FC236}">
                            <a16:creationId xmlns:a16="http://schemas.microsoft.com/office/drawing/2014/main" id="{99FE4165-9F96-4024-81CC-0001214585F5}"/>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9" name="任意多边形: 形状 648">
                        <a:extLst>
                          <a:ext uri="{FF2B5EF4-FFF2-40B4-BE49-F238E27FC236}">
                            <a16:creationId xmlns:a16="http://schemas.microsoft.com/office/drawing/2014/main" id="{7E48B606-9129-4C5F-BE07-E30F3E69B150}"/>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0" name="任意多边形: 形状 649">
                        <a:extLst>
                          <a:ext uri="{FF2B5EF4-FFF2-40B4-BE49-F238E27FC236}">
                            <a16:creationId xmlns:a16="http://schemas.microsoft.com/office/drawing/2014/main" id="{46116561-3584-4E10-A22C-6547056C337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40" name="任意多边形: 形状 639">
                      <a:extLst>
                        <a:ext uri="{FF2B5EF4-FFF2-40B4-BE49-F238E27FC236}">
                          <a16:creationId xmlns:a16="http://schemas.microsoft.com/office/drawing/2014/main" id="{DE779FB4-39BE-4ED0-81C9-4201959CF73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1" name="任意多边形: 形状 640">
                      <a:extLst>
                        <a:ext uri="{FF2B5EF4-FFF2-40B4-BE49-F238E27FC236}">
                          <a16:creationId xmlns:a16="http://schemas.microsoft.com/office/drawing/2014/main" id="{FD2E194E-CA57-486B-98FE-74BBE927AB97}"/>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626" name="组合 625">
                    <a:extLst>
                      <a:ext uri="{FF2B5EF4-FFF2-40B4-BE49-F238E27FC236}">
                        <a16:creationId xmlns:a16="http://schemas.microsoft.com/office/drawing/2014/main" id="{1AB154BA-FACC-4A35-AAFD-43E04245F7EF}"/>
                      </a:ext>
                    </a:extLst>
                  </p:cNvPr>
                  <p:cNvGrpSpPr/>
                  <p:nvPr userDrawn="1"/>
                </p:nvGrpSpPr>
                <p:grpSpPr>
                  <a:xfrm rot="10800000">
                    <a:off x="-2579924" y="4100017"/>
                    <a:ext cx="1460115" cy="972572"/>
                    <a:chOff x="2784412" y="2112962"/>
                    <a:chExt cx="1460114" cy="972571"/>
                  </a:xfrm>
                  <a:effectLst/>
                </p:grpSpPr>
                <p:grpSp>
                  <p:nvGrpSpPr>
                    <p:cNvPr id="627" name="组合 626">
                      <a:extLst>
                        <a:ext uri="{FF2B5EF4-FFF2-40B4-BE49-F238E27FC236}">
                          <a16:creationId xmlns:a16="http://schemas.microsoft.com/office/drawing/2014/main" id="{AE0ABEB3-9B8D-4345-B792-9275B24257D6}"/>
                        </a:ext>
                      </a:extLst>
                    </p:cNvPr>
                    <p:cNvGrpSpPr/>
                    <p:nvPr userDrawn="1"/>
                  </p:nvGrpSpPr>
                  <p:grpSpPr>
                    <a:xfrm>
                      <a:off x="2784412" y="2112962"/>
                      <a:ext cx="889894" cy="972081"/>
                      <a:chOff x="2784412" y="2112962"/>
                      <a:chExt cx="889894" cy="972081"/>
                    </a:xfrm>
                  </p:grpSpPr>
                  <p:sp>
                    <p:nvSpPr>
                      <p:cNvPr id="630" name="任意多边形: 形状 629">
                        <a:extLst>
                          <a:ext uri="{FF2B5EF4-FFF2-40B4-BE49-F238E27FC236}">
                            <a16:creationId xmlns:a16="http://schemas.microsoft.com/office/drawing/2014/main" id="{2A62898B-FB03-4F9D-909B-7A776E9ECA64}"/>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1" name="任意多边形: 形状 630">
                        <a:extLst>
                          <a:ext uri="{FF2B5EF4-FFF2-40B4-BE49-F238E27FC236}">
                            <a16:creationId xmlns:a16="http://schemas.microsoft.com/office/drawing/2014/main" id="{3AD5D3E2-A4AF-420B-A3C6-A7CD239E28ED}"/>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2" name="任意多边形: 形状 631">
                        <a:extLst>
                          <a:ext uri="{FF2B5EF4-FFF2-40B4-BE49-F238E27FC236}">
                            <a16:creationId xmlns:a16="http://schemas.microsoft.com/office/drawing/2014/main" id="{B850A80E-AC80-438C-83CA-DDA75A79866A}"/>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3" name="任意多边形: 形状 632">
                        <a:extLst>
                          <a:ext uri="{FF2B5EF4-FFF2-40B4-BE49-F238E27FC236}">
                            <a16:creationId xmlns:a16="http://schemas.microsoft.com/office/drawing/2014/main" id="{CE3612BF-1CDF-41FE-8B31-3CDC8A437C8D}"/>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4" name="任意多边形: 形状 633">
                        <a:extLst>
                          <a:ext uri="{FF2B5EF4-FFF2-40B4-BE49-F238E27FC236}">
                            <a16:creationId xmlns:a16="http://schemas.microsoft.com/office/drawing/2014/main" id="{EF2DFE81-13D4-4163-941F-2AB795439E6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5" name="任意多边形: 形状 634">
                        <a:extLst>
                          <a:ext uri="{FF2B5EF4-FFF2-40B4-BE49-F238E27FC236}">
                            <a16:creationId xmlns:a16="http://schemas.microsoft.com/office/drawing/2014/main" id="{0E37F403-4F84-420C-BCBE-C37C18BE9E8A}"/>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6" name="任意多边形: 形状 635">
                        <a:extLst>
                          <a:ext uri="{FF2B5EF4-FFF2-40B4-BE49-F238E27FC236}">
                            <a16:creationId xmlns:a16="http://schemas.microsoft.com/office/drawing/2014/main" id="{B7741762-A14B-486F-8719-8456866C9661}"/>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7" name="任意多边形: 形状 636">
                        <a:extLst>
                          <a:ext uri="{FF2B5EF4-FFF2-40B4-BE49-F238E27FC236}">
                            <a16:creationId xmlns:a16="http://schemas.microsoft.com/office/drawing/2014/main" id="{A6D77527-3D19-4CE6-9800-D36D29F72EB1}"/>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8" name="任意多边形: 形状 637">
                        <a:extLst>
                          <a:ext uri="{FF2B5EF4-FFF2-40B4-BE49-F238E27FC236}">
                            <a16:creationId xmlns:a16="http://schemas.microsoft.com/office/drawing/2014/main" id="{FD7B2DAD-62B2-4C55-89D6-AECB5FC8B563}"/>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28" name="任意多边形: 形状 627">
                      <a:extLst>
                        <a:ext uri="{FF2B5EF4-FFF2-40B4-BE49-F238E27FC236}">
                          <a16:creationId xmlns:a16="http://schemas.microsoft.com/office/drawing/2014/main" id="{157247C7-D4EA-4A42-99B7-437DBDFD858F}"/>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29" name="任意多边形: 形状 628">
                      <a:extLst>
                        <a:ext uri="{FF2B5EF4-FFF2-40B4-BE49-F238E27FC236}">
                          <a16:creationId xmlns:a16="http://schemas.microsoft.com/office/drawing/2014/main" id="{4636429B-5456-441A-8857-BD2326C920D4}"/>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651" name="组合 650">
                  <a:extLst>
                    <a:ext uri="{FF2B5EF4-FFF2-40B4-BE49-F238E27FC236}">
                      <a16:creationId xmlns:a16="http://schemas.microsoft.com/office/drawing/2014/main" id="{6CF03CD8-EA03-40F5-AC7B-A1B69BADFAA6}"/>
                    </a:ext>
                  </a:extLst>
                </p:cNvPr>
                <p:cNvGrpSpPr/>
                <p:nvPr userDrawn="1"/>
              </p:nvGrpSpPr>
              <p:grpSpPr>
                <a:xfrm flipH="1">
                  <a:off x="5547886" y="841572"/>
                  <a:ext cx="500317" cy="924499"/>
                  <a:chOff x="-2579924" y="1885548"/>
                  <a:chExt cx="2028566" cy="3748443"/>
                </a:xfrm>
              </p:grpSpPr>
              <p:sp>
                <p:nvSpPr>
                  <p:cNvPr id="652" name="任意多边形: 形状 651">
                    <a:extLst>
                      <a:ext uri="{FF2B5EF4-FFF2-40B4-BE49-F238E27FC236}">
                        <a16:creationId xmlns:a16="http://schemas.microsoft.com/office/drawing/2014/main" id="{F2639457-1833-4062-8027-6D28D52C6160}"/>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653" name="组合 652">
                    <a:extLst>
                      <a:ext uri="{FF2B5EF4-FFF2-40B4-BE49-F238E27FC236}">
                        <a16:creationId xmlns:a16="http://schemas.microsoft.com/office/drawing/2014/main" id="{AEFEA9BF-8C6F-48E4-B380-A972F9B36524}"/>
                      </a:ext>
                    </a:extLst>
                  </p:cNvPr>
                  <p:cNvGrpSpPr/>
                  <p:nvPr userDrawn="1"/>
                </p:nvGrpSpPr>
                <p:grpSpPr>
                  <a:xfrm>
                    <a:off x="-2016454" y="2443731"/>
                    <a:ext cx="1465096" cy="972572"/>
                    <a:chOff x="2784412" y="2112962"/>
                    <a:chExt cx="1465095" cy="972571"/>
                  </a:xfrm>
                  <a:effectLst/>
                </p:grpSpPr>
                <p:grpSp>
                  <p:nvGrpSpPr>
                    <p:cNvPr id="667" name="组合 666">
                      <a:extLst>
                        <a:ext uri="{FF2B5EF4-FFF2-40B4-BE49-F238E27FC236}">
                          <a16:creationId xmlns:a16="http://schemas.microsoft.com/office/drawing/2014/main" id="{BABC4A5B-7C82-4B69-BA5B-407F6FE6D7F2}"/>
                        </a:ext>
                      </a:extLst>
                    </p:cNvPr>
                    <p:cNvGrpSpPr/>
                    <p:nvPr userDrawn="1"/>
                  </p:nvGrpSpPr>
                  <p:grpSpPr>
                    <a:xfrm>
                      <a:off x="2784412" y="2112962"/>
                      <a:ext cx="889894" cy="972081"/>
                      <a:chOff x="2784412" y="2112962"/>
                      <a:chExt cx="889894" cy="972081"/>
                    </a:xfrm>
                  </p:grpSpPr>
                  <p:sp>
                    <p:nvSpPr>
                      <p:cNvPr id="670" name="任意多边形: 形状 669">
                        <a:extLst>
                          <a:ext uri="{FF2B5EF4-FFF2-40B4-BE49-F238E27FC236}">
                            <a16:creationId xmlns:a16="http://schemas.microsoft.com/office/drawing/2014/main" id="{EF7D7CC4-53B3-4784-A760-CC3C29B3390B}"/>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1" name="任意多边形: 形状 670">
                        <a:extLst>
                          <a:ext uri="{FF2B5EF4-FFF2-40B4-BE49-F238E27FC236}">
                            <a16:creationId xmlns:a16="http://schemas.microsoft.com/office/drawing/2014/main" id="{1F325377-98CF-4822-857F-F1C688F368F8}"/>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2" name="任意多边形: 形状 671">
                        <a:extLst>
                          <a:ext uri="{FF2B5EF4-FFF2-40B4-BE49-F238E27FC236}">
                            <a16:creationId xmlns:a16="http://schemas.microsoft.com/office/drawing/2014/main" id="{9AC26ED3-1CF8-4F80-AA1C-C2A0040B30B4}"/>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3" name="任意多边形: 形状 672">
                        <a:extLst>
                          <a:ext uri="{FF2B5EF4-FFF2-40B4-BE49-F238E27FC236}">
                            <a16:creationId xmlns:a16="http://schemas.microsoft.com/office/drawing/2014/main" id="{BD80A0DF-E1BD-4161-86A6-9E97F210D77C}"/>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4" name="任意多边形: 形状 673">
                        <a:extLst>
                          <a:ext uri="{FF2B5EF4-FFF2-40B4-BE49-F238E27FC236}">
                            <a16:creationId xmlns:a16="http://schemas.microsoft.com/office/drawing/2014/main" id="{D549B112-D200-4E0E-A4BB-E91D2A0A2A28}"/>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5" name="任意多边形: 形状 674">
                        <a:extLst>
                          <a:ext uri="{FF2B5EF4-FFF2-40B4-BE49-F238E27FC236}">
                            <a16:creationId xmlns:a16="http://schemas.microsoft.com/office/drawing/2014/main" id="{2BF867A3-D5B6-4BCF-9D38-7853571DF6E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6" name="任意多边形: 形状 675">
                        <a:extLst>
                          <a:ext uri="{FF2B5EF4-FFF2-40B4-BE49-F238E27FC236}">
                            <a16:creationId xmlns:a16="http://schemas.microsoft.com/office/drawing/2014/main" id="{F5F584CC-36E0-4A9A-9BBC-7E87E7458947}"/>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7" name="任意多边形: 形状 676">
                        <a:extLst>
                          <a:ext uri="{FF2B5EF4-FFF2-40B4-BE49-F238E27FC236}">
                            <a16:creationId xmlns:a16="http://schemas.microsoft.com/office/drawing/2014/main" id="{403ED958-13EA-4E55-82EA-DB5EDD062AF4}"/>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8" name="任意多边形: 形状 677">
                        <a:extLst>
                          <a:ext uri="{FF2B5EF4-FFF2-40B4-BE49-F238E27FC236}">
                            <a16:creationId xmlns:a16="http://schemas.microsoft.com/office/drawing/2014/main" id="{A2AA9C0C-C6C5-4DDF-9169-E134AF0ADB4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68" name="任意多边形: 形状 667">
                      <a:extLst>
                        <a:ext uri="{FF2B5EF4-FFF2-40B4-BE49-F238E27FC236}">
                          <a16:creationId xmlns:a16="http://schemas.microsoft.com/office/drawing/2014/main" id="{69F92FB3-2171-4C5B-AEC2-EB82C8060D31}"/>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9" name="任意多边形: 形状 668">
                      <a:extLst>
                        <a:ext uri="{FF2B5EF4-FFF2-40B4-BE49-F238E27FC236}">
                          <a16:creationId xmlns:a16="http://schemas.microsoft.com/office/drawing/2014/main" id="{69F0FF1E-6B27-41DA-84E9-01AA8B8B4019}"/>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654" name="组合 653">
                    <a:extLst>
                      <a:ext uri="{FF2B5EF4-FFF2-40B4-BE49-F238E27FC236}">
                        <a16:creationId xmlns:a16="http://schemas.microsoft.com/office/drawing/2014/main" id="{E0A9722E-C0BD-47AB-98B5-DD9FFE6FC009}"/>
                      </a:ext>
                    </a:extLst>
                  </p:cNvPr>
                  <p:cNvGrpSpPr/>
                  <p:nvPr userDrawn="1"/>
                </p:nvGrpSpPr>
                <p:grpSpPr>
                  <a:xfrm rot="10800000">
                    <a:off x="-2579924" y="4100017"/>
                    <a:ext cx="1460115" cy="972572"/>
                    <a:chOff x="2784412" y="2112962"/>
                    <a:chExt cx="1460114" cy="972571"/>
                  </a:xfrm>
                  <a:effectLst/>
                </p:grpSpPr>
                <p:grpSp>
                  <p:nvGrpSpPr>
                    <p:cNvPr id="655" name="组合 654">
                      <a:extLst>
                        <a:ext uri="{FF2B5EF4-FFF2-40B4-BE49-F238E27FC236}">
                          <a16:creationId xmlns:a16="http://schemas.microsoft.com/office/drawing/2014/main" id="{DA70A2D5-7E01-4D7D-8C75-F8CB8CB00F79}"/>
                        </a:ext>
                      </a:extLst>
                    </p:cNvPr>
                    <p:cNvGrpSpPr/>
                    <p:nvPr userDrawn="1"/>
                  </p:nvGrpSpPr>
                  <p:grpSpPr>
                    <a:xfrm>
                      <a:off x="2784412" y="2112962"/>
                      <a:ext cx="889894" cy="972081"/>
                      <a:chOff x="2784412" y="2112962"/>
                      <a:chExt cx="889894" cy="972081"/>
                    </a:xfrm>
                  </p:grpSpPr>
                  <p:sp>
                    <p:nvSpPr>
                      <p:cNvPr id="658" name="任意多边形: 形状 657">
                        <a:extLst>
                          <a:ext uri="{FF2B5EF4-FFF2-40B4-BE49-F238E27FC236}">
                            <a16:creationId xmlns:a16="http://schemas.microsoft.com/office/drawing/2014/main" id="{A247B659-F0A6-49C5-8E31-5EE4E206DA8E}"/>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9" name="任意多边形: 形状 658">
                        <a:extLst>
                          <a:ext uri="{FF2B5EF4-FFF2-40B4-BE49-F238E27FC236}">
                            <a16:creationId xmlns:a16="http://schemas.microsoft.com/office/drawing/2014/main" id="{20530712-2E9F-4B8C-B02E-2F0358F6D7FE}"/>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0" name="任意多边形: 形状 659">
                        <a:extLst>
                          <a:ext uri="{FF2B5EF4-FFF2-40B4-BE49-F238E27FC236}">
                            <a16:creationId xmlns:a16="http://schemas.microsoft.com/office/drawing/2014/main" id="{1DAD4881-2124-4F87-99DF-52CE6497341E}"/>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1" name="任意多边形: 形状 660">
                        <a:extLst>
                          <a:ext uri="{FF2B5EF4-FFF2-40B4-BE49-F238E27FC236}">
                            <a16:creationId xmlns:a16="http://schemas.microsoft.com/office/drawing/2014/main" id="{E411D083-5A5F-4C53-A289-0E81D6ED114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2" name="任意多边形: 形状 661">
                        <a:extLst>
                          <a:ext uri="{FF2B5EF4-FFF2-40B4-BE49-F238E27FC236}">
                            <a16:creationId xmlns:a16="http://schemas.microsoft.com/office/drawing/2014/main" id="{A23D8C1E-C6A8-42E6-9B3A-97A3B971FEE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3" name="任意多边形: 形状 662">
                        <a:extLst>
                          <a:ext uri="{FF2B5EF4-FFF2-40B4-BE49-F238E27FC236}">
                            <a16:creationId xmlns:a16="http://schemas.microsoft.com/office/drawing/2014/main" id="{92573349-27BD-472F-94C5-BC62A66250AD}"/>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4" name="任意多边形: 形状 663">
                        <a:extLst>
                          <a:ext uri="{FF2B5EF4-FFF2-40B4-BE49-F238E27FC236}">
                            <a16:creationId xmlns:a16="http://schemas.microsoft.com/office/drawing/2014/main" id="{1AC599CB-E933-4C39-8409-A3F547245B39}"/>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5" name="任意多边形: 形状 664">
                        <a:extLst>
                          <a:ext uri="{FF2B5EF4-FFF2-40B4-BE49-F238E27FC236}">
                            <a16:creationId xmlns:a16="http://schemas.microsoft.com/office/drawing/2014/main" id="{1E96C64C-8BE4-4548-8869-BBE1D547351F}"/>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6" name="任意多边形: 形状 665">
                        <a:extLst>
                          <a:ext uri="{FF2B5EF4-FFF2-40B4-BE49-F238E27FC236}">
                            <a16:creationId xmlns:a16="http://schemas.microsoft.com/office/drawing/2014/main" id="{A2CFD68E-F806-4926-B791-34396174B392}"/>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56" name="任意多边形: 形状 655">
                      <a:extLst>
                        <a:ext uri="{FF2B5EF4-FFF2-40B4-BE49-F238E27FC236}">
                          <a16:creationId xmlns:a16="http://schemas.microsoft.com/office/drawing/2014/main" id="{4A933E35-4C23-4AB1-B976-A9E31EE4EF69}"/>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7" name="任意多边形: 形状 656">
                      <a:extLst>
                        <a:ext uri="{FF2B5EF4-FFF2-40B4-BE49-F238E27FC236}">
                          <a16:creationId xmlns:a16="http://schemas.microsoft.com/office/drawing/2014/main" id="{29EA276F-ED14-44E3-95BD-19A82C576F17}"/>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679" name="组合 678">
                  <a:extLst>
                    <a:ext uri="{FF2B5EF4-FFF2-40B4-BE49-F238E27FC236}">
                      <a16:creationId xmlns:a16="http://schemas.microsoft.com/office/drawing/2014/main" id="{5EB03B8F-7BD8-4B17-8E08-310CD1C12368}"/>
                    </a:ext>
                  </a:extLst>
                </p:cNvPr>
                <p:cNvGrpSpPr/>
                <p:nvPr userDrawn="1"/>
              </p:nvGrpSpPr>
              <p:grpSpPr>
                <a:xfrm flipV="1">
                  <a:off x="6080818" y="1788158"/>
                  <a:ext cx="500317" cy="924499"/>
                  <a:chOff x="-2579924" y="1885548"/>
                  <a:chExt cx="2028566" cy="3748443"/>
                </a:xfrm>
              </p:grpSpPr>
              <p:sp>
                <p:nvSpPr>
                  <p:cNvPr id="680" name="任意多边形: 形状 679">
                    <a:extLst>
                      <a:ext uri="{FF2B5EF4-FFF2-40B4-BE49-F238E27FC236}">
                        <a16:creationId xmlns:a16="http://schemas.microsoft.com/office/drawing/2014/main" id="{9A7E3B62-764B-400B-80F2-F731415D8D44}"/>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681" name="组合 680">
                    <a:extLst>
                      <a:ext uri="{FF2B5EF4-FFF2-40B4-BE49-F238E27FC236}">
                        <a16:creationId xmlns:a16="http://schemas.microsoft.com/office/drawing/2014/main" id="{28081E6C-CFFD-4763-8F80-EDC37307C404}"/>
                      </a:ext>
                    </a:extLst>
                  </p:cNvPr>
                  <p:cNvGrpSpPr/>
                  <p:nvPr userDrawn="1"/>
                </p:nvGrpSpPr>
                <p:grpSpPr>
                  <a:xfrm>
                    <a:off x="-2016454" y="2443731"/>
                    <a:ext cx="1465096" cy="972572"/>
                    <a:chOff x="2784412" y="2112962"/>
                    <a:chExt cx="1465095" cy="972571"/>
                  </a:xfrm>
                  <a:effectLst/>
                </p:grpSpPr>
                <p:grpSp>
                  <p:nvGrpSpPr>
                    <p:cNvPr id="695" name="组合 694">
                      <a:extLst>
                        <a:ext uri="{FF2B5EF4-FFF2-40B4-BE49-F238E27FC236}">
                          <a16:creationId xmlns:a16="http://schemas.microsoft.com/office/drawing/2014/main" id="{90C610BA-AA7C-4683-9954-F0163C52C861}"/>
                        </a:ext>
                      </a:extLst>
                    </p:cNvPr>
                    <p:cNvGrpSpPr/>
                    <p:nvPr userDrawn="1"/>
                  </p:nvGrpSpPr>
                  <p:grpSpPr>
                    <a:xfrm>
                      <a:off x="2784412" y="2112962"/>
                      <a:ext cx="889894" cy="972081"/>
                      <a:chOff x="2784412" y="2112962"/>
                      <a:chExt cx="889894" cy="972081"/>
                    </a:xfrm>
                  </p:grpSpPr>
                  <p:sp>
                    <p:nvSpPr>
                      <p:cNvPr id="698" name="任意多边形: 形状 697">
                        <a:extLst>
                          <a:ext uri="{FF2B5EF4-FFF2-40B4-BE49-F238E27FC236}">
                            <a16:creationId xmlns:a16="http://schemas.microsoft.com/office/drawing/2014/main" id="{796451FB-E235-4D44-AD9A-66395704DA9E}"/>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9" name="任意多边形: 形状 698">
                        <a:extLst>
                          <a:ext uri="{FF2B5EF4-FFF2-40B4-BE49-F238E27FC236}">
                            <a16:creationId xmlns:a16="http://schemas.microsoft.com/office/drawing/2014/main" id="{0F2821D7-DD33-4A7A-8343-75D288988590}"/>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0" name="任意多边形: 形状 699">
                        <a:extLst>
                          <a:ext uri="{FF2B5EF4-FFF2-40B4-BE49-F238E27FC236}">
                            <a16:creationId xmlns:a16="http://schemas.microsoft.com/office/drawing/2014/main" id="{17EB8610-5330-4A07-ADD2-BC0B1E4246E9}"/>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1" name="任意多边形: 形状 700">
                        <a:extLst>
                          <a:ext uri="{FF2B5EF4-FFF2-40B4-BE49-F238E27FC236}">
                            <a16:creationId xmlns:a16="http://schemas.microsoft.com/office/drawing/2014/main" id="{6F98E0A1-0E9F-48BA-9CCE-341D0993ADD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2" name="任意多边形: 形状 701">
                        <a:extLst>
                          <a:ext uri="{FF2B5EF4-FFF2-40B4-BE49-F238E27FC236}">
                            <a16:creationId xmlns:a16="http://schemas.microsoft.com/office/drawing/2014/main" id="{0E7DC1D3-874C-4EE2-AC3E-5D6BE8A61C6D}"/>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3" name="任意多边形: 形状 702">
                        <a:extLst>
                          <a:ext uri="{FF2B5EF4-FFF2-40B4-BE49-F238E27FC236}">
                            <a16:creationId xmlns:a16="http://schemas.microsoft.com/office/drawing/2014/main" id="{B153FA4C-4FE8-46D2-9BCB-6BF8B610103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4" name="任意多边形: 形状 703">
                        <a:extLst>
                          <a:ext uri="{FF2B5EF4-FFF2-40B4-BE49-F238E27FC236}">
                            <a16:creationId xmlns:a16="http://schemas.microsoft.com/office/drawing/2014/main" id="{BDEE1705-9CA3-409F-AEBC-0AEC53FC36F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5" name="任意多边形: 形状 704">
                        <a:extLst>
                          <a:ext uri="{FF2B5EF4-FFF2-40B4-BE49-F238E27FC236}">
                            <a16:creationId xmlns:a16="http://schemas.microsoft.com/office/drawing/2014/main" id="{1737B81E-0CFE-4C6D-9DE4-3CFD394A3CB5}"/>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6" name="任意多边形: 形状 705">
                        <a:extLst>
                          <a:ext uri="{FF2B5EF4-FFF2-40B4-BE49-F238E27FC236}">
                            <a16:creationId xmlns:a16="http://schemas.microsoft.com/office/drawing/2014/main" id="{FE5E97F6-FA3B-46DA-B97C-0E78E401E80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96" name="任意多边形: 形状 695">
                      <a:extLst>
                        <a:ext uri="{FF2B5EF4-FFF2-40B4-BE49-F238E27FC236}">
                          <a16:creationId xmlns:a16="http://schemas.microsoft.com/office/drawing/2014/main" id="{1AE2D1F3-E917-4E24-948C-E454EA886ED7}"/>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7" name="任意多边形: 形状 696">
                      <a:extLst>
                        <a:ext uri="{FF2B5EF4-FFF2-40B4-BE49-F238E27FC236}">
                          <a16:creationId xmlns:a16="http://schemas.microsoft.com/office/drawing/2014/main" id="{122130C0-EE49-4365-9E3F-B4322A056A5A}"/>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682" name="组合 681">
                    <a:extLst>
                      <a:ext uri="{FF2B5EF4-FFF2-40B4-BE49-F238E27FC236}">
                        <a16:creationId xmlns:a16="http://schemas.microsoft.com/office/drawing/2014/main" id="{E21B6040-7905-476D-A3D7-1F1E1BCE43AB}"/>
                      </a:ext>
                    </a:extLst>
                  </p:cNvPr>
                  <p:cNvGrpSpPr/>
                  <p:nvPr userDrawn="1"/>
                </p:nvGrpSpPr>
                <p:grpSpPr>
                  <a:xfrm rot="10800000">
                    <a:off x="-2579924" y="4100017"/>
                    <a:ext cx="1460115" cy="972572"/>
                    <a:chOff x="2784412" y="2112962"/>
                    <a:chExt cx="1460114" cy="972571"/>
                  </a:xfrm>
                  <a:effectLst/>
                </p:grpSpPr>
                <p:grpSp>
                  <p:nvGrpSpPr>
                    <p:cNvPr id="683" name="组合 682">
                      <a:extLst>
                        <a:ext uri="{FF2B5EF4-FFF2-40B4-BE49-F238E27FC236}">
                          <a16:creationId xmlns:a16="http://schemas.microsoft.com/office/drawing/2014/main" id="{6CE120C2-FAF0-4BA0-9747-FF5F0B81634E}"/>
                        </a:ext>
                      </a:extLst>
                    </p:cNvPr>
                    <p:cNvGrpSpPr/>
                    <p:nvPr userDrawn="1"/>
                  </p:nvGrpSpPr>
                  <p:grpSpPr>
                    <a:xfrm>
                      <a:off x="2784412" y="2112962"/>
                      <a:ext cx="889894" cy="972081"/>
                      <a:chOff x="2784412" y="2112962"/>
                      <a:chExt cx="889894" cy="972081"/>
                    </a:xfrm>
                  </p:grpSpPr>
                  <p:sp>
                    <p:nvSpPr>
                      <p:cNvPr id="686" name="任意多边形: 形状 685">
                        <a:extLst>
                          <a:ext uri="{FF2B5EF4-FFF2-40B4-BE49-F238E27FC236}">
                            <a16:creationId xmlns:a16="http://schemas.microsoft.com/office/drawing/2014/main" id="{52DD3D4C-3432-4FAD-BBE8-6FDD75F71A15}"/>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87" name="任意多边形: 形状 686">
                        <a:extLst>
                          <a:ext uri="{FF2B5EF4-FFF2-40B4-BE49-F238E27FC236}">
                            <a16:creationId xmlns:a16="http://schemas.microsoft.com/office/drawing/2014/main" id="{657894CF-C366-4F57-AD2B-0F75224BAAB6}"/>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88" name="任意多边形: 形状 687">
                        <a:extLst>
                          <a:ext uri="{FF2B5EF4-FFF2-40B4-BE49-F238E27FC236}">
                            <a16:creationId xmlns:a16="http://schemas.microsoft.com/office/drawing/2014/main" id="{882112B8-04D8-47FE-A69E-CF2D767391D7}"/>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89" name="任意多边形: 形状 688">
                        <a:extLst>
                          <a:ext uri="{FF2B5EF4-FFF2-40B4-BE49-F238E27FC236}">
                            <a16:creationId xmlns:a16="http://schemas.microsoft.com/office/drawing/2014/main" id="{6348A410-EF0E-4942-BE6D-C1FD90B666AD}"/>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0" name="任意多边形: 形状 689">
                        <a:extLst>
                          <a:ext uri="{FF2B5EF4-FFF2-40B4-BE49-F238E27FC236}">
                            <a16:creationId xmlns:a16="http://schemas.microsoft.com/office/drawing/2014/main" id="{1A7958DB-7036-43EF-839B-A09A947453B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1" name="任意多边形: 形状 690">
                        <a:extLst>
                          <a:ext uri="{FF2B5EF4-FFF2-40B4-BE49-F238E27FC236}">
                            <a16:creationId xmlns:a16="http://schemas.microsoft.com/office/drawing/2014/main" id="{78CE21CB-17DC-49E6-B7B0-A4477BA1D833}"/>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2" name="任意多边形: 形状 691">
                        <a:extLst>
                          <a:ext uri="{FF2B5EF4-FFF2-40B4-BE49-F238E27FC236}">
                            <a16:creationId xmlns:a16="http://schemas.microsoft.com/office/drawing/2014/main" id="{489FEDA8-C55D-4CA9-96D8-D9DA1520264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3" name="任意多边形: 形状 692">
                        <a:extLst>
                          <a:ext uri="{FF2B5EF4-FFF2-40B4-BE49-F238E27FC236}">
                            <a16:creationId xmlns:a16="http://schemas.microsoft.com/office/drawing/2014/main" id="{D74370A0-83A8-439D-B745-8A86E161EED2}"/>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4" name="任意多边形: 形状 693">
                        <a:extLst>
                          <a:ext uri="{FF2B5EF4-FFF2-40B4-BE49-F238E27FC236}">
                            <a16:creationId xmlns:a16="http://schemas.microsoft.com/office/drawing/2014/main" id="{48F32D6E-691C-459E-9CC9-6DC8458680B6}"/>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84" name="任意多边形: 形状 683">
                      <a:extLst>
                        <a:ext uri="{FF2B5EF4-FFF2-40B4-BE49-F238E27FC236}">
                          <a16:creationId xmlns:a16="http://schemas.microsoft.com/office/drawing/2014/main" id="{8F482F24-F86E-42D1-AE38-6304BD4D2BFA}"/>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85" name="任意多边形: 形状 684">
                      <a:extLst>
                        <a:ext uri="{FF2B5EF4-FFF2-40B4-BE49-F238E27FC236}">
                          <a16:creationId xmlns:a16="http://schemas.microsoft.com/office/drawing/2014/main" id="{70123DB1-F6D6-45F9-9C57-659597A503C7}"/>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grpSp>
        <p:grpSp>
          <p:nvGrpSpPr>
            <p:cNvPr id="792" name="组合 791">
              <a:extLst>
                <a:ext uri="{FF2B5EF4-FFF2-40B4-BE49-F238E27FC236}">
                  <a16:creationId xmlns:a16="http://schemas.microsoft.com/office/drawing/2014/main" id="{343AF8E0-8CFF-4836-9640-57889645D1F3}"/>
                </a:ext>
              </a:extLst>
            </p:cNvPr>
            <p:cNvGrpSpPr/>
            <p:nvPr userDrawn="1"/>
          </p:nvGrpSpPr>
          <p:grpSpPr>
            <a:xfrm>
              <a:off x="5544108" y="4812777"/>
              <a:ext cx="1039220" cy="1871085"/>
              <a:chOff x="5544108" y="841572"/>
              <a:chExt cx="1039220" cy="1871085"/>
            </a:xfrm>
          </p:grpSpPr>
          <p:grpSp>
            <p:nvGrpSpPr>
              <p:cNvPr id="793" name="组合 792">
                <a:extLst>
                  <a:ext uri="{FF2B5EF4-FFF2-40B4-BE49-F238E27FC236}">
                    <a16:creationId xmlns:a16="http://schemas.microsoft.com/office/drawing/2014/main" id="{601F4FC2-5C1B-408F-B233-C2A284CEB5F8}"/>
                  </a:ext>
                </a:extLst>
              </p:cNvPr>
              <p:cNvGrpSpPr/>
              <p:nvPr userDrawn="1"/>
            </p:nvGrpSpPr>
            <p:grpSpPr>
              <a:xfrm>
                <a:off x="5544108" y="1788158"/>
                <a:ext cx="500317" cy="924499"/>
                <a:chOff x="-2579924" y="1885548"/>
                <a:chExt cx="2028566" cy="3748443"/>
              </a:xfrm>
            </p:grpSpPr>
            <p:sp>
              <p:nvSpPr>
                <p:cNvPr id="879" name="任意多边形: 形状 878">
                  <a:extLst>
                    <a:ext uri="{FF2B5EF4-FFF2-40B4-BE49-F238E27FC236}">
                      <a16:creationId xmlns:a16="http://schemas.microsoft.com/office/drawing/2014/main" id="{0949148D-4208-427A-B8CE-82D224DCBEA0}"/>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880" name="组合 879">
                  <a:extLst>
                    <a:ext uri="{FF2B5EF4-FFF2-40B4-BE49-F238E27FC236}">
                      <a16:creationId xmlns:a16="http://schemas.microsoft.com/office/drawing/2014/main" id="{B818377A-3E71-4CAA-BD95-119C765CC547}"/>
                    </a:ext>
                  </a:extLst>
                </p:cNvPr>
                <p:cNvGrpSpPr/>
                <p:nvPr userDrawn="1"/>
              </p:nvGrpSpPr>
              <p:grpSpPr>
                <a:xfrm>
                  <a:off x="-2016454" y="2443731"/>
                  <a:ext cx="1465096" cy="972572"/>
                  <a:chOff x="2784412" y="2112962"/>
                  <a:chExt cx="1465095" cy="972571"/>
                </a:xfrm>
                <a:effectLst/>
              </p:grpSpPr>
              <p:grpSp>
                <p:nvGrpSpPr>
                  <p:cNvPr id="894" name="组合 893">
                    <a:extLst>
                      <a:ext uri="{FF2B5EF4-FFF2-40B4-BE49-F238E27FC236}">
                        <a16:creationId xmlns:a16="http://schemas.microsoft.com/office/drawing/2014/main" id="{C46C28B0-A1C9-4F47-82EF-F479A0C78ABB}"/>
                      </a:ext>
                    </a:extLst>
                  </p:cNvPr>
                  <p:cNvGrpSpPr/>
                  <p:nvPr userDrawn="1"/>
                </p:nvGrpSpPr>
                <p:grpSpPr>
                  <a:xfrm>
                    <a:off x="2784412" y="2112962"/>
                    <a:ext cx="889894" cy="972081"/>
                    <a:chOff x="2784412" y="2112962"/>
                    <a:chExt cx="889894" cy="972081"/>
                  </a:xfrm>
                </p:grpSpPr>
                <p:sp>
                  <p:nvSpPr>
                    <p:cNvPr id="897" name="任意多边形: 形状 896">
                      <a:extLst>
                        <a:ext uri="{FF2B5EF4-FFF2-40B4-BE49-F238E27FC236}">
                          <a16:creationId xmlns:a16="http://schemas.microsoft.com/office/drawing/2014/main" id="{501A624D-E09C-4B19-9050-E1A9D7B195CA}"/>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8" name="任意多边形: 形状 897">
                      <a:extLst>
                        <a:ext uri="{FF2B5EF4-FFF2-40B4-BE49-F238E27FC236}">
                          <a16:creationId xmlns:a16="http://schemas.microsoft.com/office/drawing/2014/main" id="{E9613C87-2404-4FA0-9755-47885C94E78D}"/>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9" name="任意多边形: 形状 898">
                      <a:extLst>
                        <a:ext uri="{FF2B5EF4-FFF2-40B4-BE49-F238E27FC236}">
                          <a16:creationId xmlns:a16="http://schemas.microsoft.com/office/drawing/2014/main" id="{BE3900BE-10AB-4835-BB98-1A3C73C15FFC}"/>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0" name="任意多边形: 形状 899">
                      <a:extLst>
                        <a:ext uri="{FF2B5EF4-FFF2-40B4-BE49-F238E27FC236}">
                          <a16:creationId xmlns:a16="http://schemas.microsoft.com/office/drawing/2014/main" id="{483553DA-C619-4A92-8300-7EE972D0B796}"/>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1" name="任意多边形: 形状 900">
                      <a:extLst>
                        <a:ext uri="{FF2B5EF4-FFF2-40B4-BE49-F238E27FC236}">
                          <a16:creationId xmlns:a16="http://schemas.microsoft.com/office/drawing/2014/main" id="{853FFA10-88DA-49FE-A1AC-6CB6A1783583}"/>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2" name="任意多边形: 形状 901">
                      <a:extLst>
                        <a:ext uri="{FF2B5EF4-FFF2-40B4-BE49-F238E27FC236}">
                          <a16:creationId xmlns:a16="http://schemas.microsoft.com/office/drawing/2014/main" id="{E736AEAD-CF0D-4E4C-9A2F-EAB8EB40A51C}"/>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3" name="任意多边形: 形状 902">
                      <a:extLst>
                        <a:ext uri="{FF2B5EF4-FFF2-40B4-BE49-F238E27FC236}">
                          <a16:creationId xmlns:a16="http://schemas.microsoft.com/office/drawing/2014/main" id="{BB974476-C4C6-4889-859E-D10A4D06A2CC}"/>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4" name="任意多边形: 形状 903">
                      <a:extLst>
                        <a:ext uri="{FF2B5EF4-FFF2-40B4-BE49-F238E27FC236}">
                          <a16:creationId xmlns:a16="http://schemas.microsoft.com/office/drawing/2014/main" id="{AEC00C14-93C1-44CD-84FA-C02C72F5B79C}"/>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5" name="任意多边形: 形状 904">
                      <a:extLst>
                        <a:ext uri="{FF2B5EF4-FFF2-40B4-BE49-F238E27FC236}">
                          <a16:creationId xmlns:a16="http://schemas.microsoft.com/office/drawing/2014/main" id="{07617273-847C-403E-9A7F-42077111F63C}"/>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95" name="任意多边形: 形状 894">
                    <a:extLst>
                      <a:ext uri="{FF2B5EF4-FFF2-40B4-BE49-F238E27FC236}">
                        <a16:creationId xmlns:a16="http://schemas.microsoft.com/office/drawing/2014/main" id="{5CF10F32-2CB8-4A61-9DF9-ED87D0F41388}"/>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6" name="任意多边形: 形状 895">
                    <a:extLst>
                      <a:ext uri="{FF2B5EF4-FFF2-40B4-BE49-F238E27FC236}">
                        <a16:creationId xmlns:a16="http://schemas.microsoft.com/office/drawing/2014/main" id="{960036DB-EF70-485F-80A8-1B12D6973D39}"/>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881" name="组合 880">
                  <a:extLst>
                    <a:ext uri="{FF2B5EF4-FFF2-40B4-BE49-F238E27FC236}">
                      <a16:creationId xmlns:a16="http://schemas.microsoft.com/office/drawing/2014/main" id="{099A0C9B-9662-45F9-A1EE-360EB5F6AAC3}"/>
                    </a:ext>
                  </a:extLst>
                </p:cNvPr>
                <p:cNvGrpSpPr/>
                <p:nvPr userDrawn="1"/>
              </p:nvGrpSpPr>
              <p:grpSpPr>
                <a:xfrm rot="10800000">
                  <a:off x="-2579924" y="4100017"/>
                  <a:ext cx="1460115" cy="972572"/>
                  <a:chOff x="2784412" y="2112962"/>
                  <a:chExt cx="1460114" cy="972571"/>
                </a:xfrm>
                <a:effectLst/>
              </p:grpSpPr>
              <p:grpSp>
                <p:nvGrpSpPr>
                  <p:cNvPr id="882" name="组合 881">
                    <a:extLst>
                      <a:ext uri="{FF2B5EF4-FFF2-40B4-BE49-F238E27FC236}">
                        <a16:creationId xmlns:a16="http://schemas.microsoft.com/office/drawing/2014/main" id="{DD09678C-D6C0-4619-89D6-D4F0610259A0}"/>
                      </a:ext>
                    </a:extLst>
                  </p:cNvPr>
                  <p:cNvGrpSpPr/>
                  <p:nvPr userDrawn="1"/>
                </p:nvGrpSpPr>
                <p:grpSpPr>
                  <a:xfrm>
                    <a:off x="2784412" y="2112962"/>
                    <a:ext cx="889894" cy="972081"/>
                    <a:chOff x="2784412" y="2112962"/>
                    <a:chExt cx="889894" cy="972081"/>
                  </a:xfrm>
                </p:grpSpPr>
                <p:sp>
                  <p:nvSpPr>
                    <p:cNvPr id="885" name="任意多边形: 形状 884">
                      <a:extLst>
                        <a:ext uri="{FF2B5EF4-FFF2-40B4-BE49-F238E27FC236}">
                          <a16:creationId xmlns:a16="http://schemas.microsoft.com/office/drawing/2014/main" id="{3E461104-ED31-438C-9543-8EDC91565B19}"/>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6" name="任意多边形: 形状 885">
                      <a:extLst>
                        <a:ext uri="{FF2B5EF4-FFF2-40B4-BE49-F238E27FC236}">
                          <a16:creationId xmlns:a16="http://schemas.microsoft.com/office/drawing/2014/main" id="{AFCC732F-7161-4D19-99A2-7059E697A508}"/>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7" name="任意多边形: 形状 886">
                      <a:extLst>
                        <a:ext uri="{FF2B5EF4-FFF2-40B4-BE49-F238E27FC236}">
                          <a16:creationId xmlns:a16="http://schemas.microsoft.com/office/drawing/2014/main" id="{CC62DF63-BE2A-4348-BA39-80EA26DAB466}"/>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8" name="任意多边形: 形状 887">
                      <a:extLst>
                        <a:ext uri="{FF2B5EF4-FFF2-40B4-BE49-F238E27FC236}">
                          <a16:creationId xmlns:a16="http://schemas.microsoft.com/office/drawing/2014/main" id="{7DD4C4FA-5021-484E-A8EF-2680856CD94A}"/>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9" name="任意多边形: 形状 888">
                      <a:extLst>
                        <a:ext uri="{FF2B5EF4-FFF2-40B4-BE49-F238E27FC236}">
                          <a16:creationId xmlns:a16="http://schemas.microsoft.com/office/drawing/2014/main" id="{2AFF2476-63A2-4333-BBCE-E9C350014C10}"/>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0" name="任意多边形: 形状 889">
                      <a:extLst>
                        <a:ext uri="{FF2B5EF4-FFF2-40B4-BE49-F238E27FC236}">
                          <a16:creationId xmlns:a16="http://schemas.microsoft.com/office/drawing/2014/main" id="{436B7D7D-B726-42F4-8F35-670A43A8942D}"/>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1" name="任意多边形: 形状 890">
                      <a:extLst>
                        <a:ext uri="{FF2B5EF4-FFF2-40B4-BE49-F238E27FC236}">
                          <a16:creationId xmlns:a16="http://schemas.microsoft.com/office/drawing/2014/main" id="{15C89608-9C27-49CB-8242-7AFBD81CE35C}"/>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2" name="任意多边形: 形状 891">
                      <a:extLst>
                        <a:ext uri="{FF2B5EF4-FFF2-40B4-BE49-F238E27FC236}">
                          <a16:creationId xmlns:a16="http://schemas.microsoft.com/office/drawing/2014/main" id="{F56E3AB6-C5E8-4245-A5E1-0EFE0710F88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3" name="任意多边形: 形状 892">
                      <a:extLst>
                        <a:ext uri="{FF2B5EF4-FFF2-40B4-BE49-F238E27FC236}">
                          <a16:creationId xmlns:a16="http://schemas.microsoft.com/office/drawing/2014/main" id="{1C1B863C-D7F2-46FC-8B17-89A88F65274A}"/>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83" name="任意多边形: 形状 882">
                    <a:extLst>
                      <a:ext uri="{FF2B5EF4-FFF2-40B4-BE49-F238E27FC236}">
                        <a16:creationId xmlns:a16="http://schemas.microsoft.com/office/drawing/2014/main" id="{16978137-2E2E-4710-ACE4-3D4705967B75}"/>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4" name="任意多边形: 形状 883">
                    <a:extLst>
                      <a:ext uri="{FF2B5EF4-FFF2-40B4-BE49-F238E27FC236}">
                        <a16:creationId xmlns:a16="http://schemas.microsoft.com/office/drawing/2014/main" id="{3BD9358C-DD9E-434E-A5C9-37404FDF4E1C}"/>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794" name="组合 793">
                <a:extLst>
                  <a:ext uri="{FF2B5EF4-FFF2-40B4-BE49-F238E27FC236}">
                    <a16:creationId xmlns:a16="http://schemas.microsoft.com/office/drawing/2014/main" id="{E81A77D6-8F71-46BE-B8A5-39B5D1ADC832}"/>
                  </a:ext>
                </a:extLst>
              </p:cNvPr>
              <p:cNvGrpSpPr/>
              <p:nvPr userDrawn="1"/>
            </p:nvGrpSpPr>
            <p:grpSpPr>
              <a:xfrm>
                <a:off x="5547886" y="841572"/>
                <a:ext cx="1035442" cy="1871085"/>
                <a:chOff x="5547886" y="841572"/>
                <a:chExt cx="1035442" cy="1871085"/>
              </a:xfrm>
            </p:grpSpPr>
            <p:grpSp>
              <p:nvGrpSpPr>
                <p:cNvPr id="795" name="组合 794">
                  <a:extLst>
                    <a:ext uri="{FF2B5EF4-FFF2-40B4-BE49-F238E27FC236}">
                      <a16:creationId xmlns:a16="http://schemas.microsoft.com/office/drawing/2014/main" id="{E519AA04-6666-4A4E-9D4B-A375A37F9944}"/>
                    </a:ext>
                  </a:extLst>
                </p:cNvPr>
                <p:cNvGrpSpPr/>
                <p:nvPr userDrawn="1"/>
              </p:nvGrpSpPr>
              <p:grpSpPr>
                <a:xfrm>
                  <a:off x="6083011" y="841572"/>
                  <a:ext cx="500317" cy="924499"/>
                  <a:chOff x="-2579924" y="1885548"/>
                  <a:chExt cx="2028566" cy="3748443"/>
                </a:xfrm>
              </p:grpSpPr>
              <p:sp>
                <p:nvSpPr>
                  <p:cNvPr id="852" name="任意多边形: 形状 851">
                    <a:extLst>
                      <a:ext uri="{FF2B5EF4-FFF2-40B4-BE49-F238E27FC236}">
                        <a16:creationId xmlns:a16="http://schemas.microsoft.com/office/drawing/2014/main" id="{F44D7EB3-93EB-449D-A8BB-0CF65227F20E}"/>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853" name="组合 852">
                    <a:extLst>
                      <a:ext uri="{FF2B5EF4-FFF2-40B4-BE49-F238E27FC236}">
                        <a16:creationId xmlns:a16="http://schemas.microsoft.com/office/drawing/2014/main" id="{E897518A-FCB2-4DC6-8A1B-E0A0DB44070D}"/>
                      </a:ext>
                    </a:extLst>
                  </p:cNvPr>
                  <p:cNvGrpSpPr/>
                  <p:nvPr userDrawn="1"/>
                </p:nvGrpSpPr>
                <p:grpSpPr>
                  <a:xfrm>
                    <a:off x="-2016454" y="2443731"/>
                    <a:ext cx="1465096" cy="972572"/>
                    <a:chOff x="2784412" y="2112962"/>
                    <a:chExt cx="1465095" cy="972571"/>
                  </a:xfrm>
                  <a:effectLst/>
                </p:grpSpPr>
                <p:grpSp>
                  <p:nvGrpSpPr>
                    <p:cNvPr id="867" name="组合 866">
                      <a:extLst>
                        <a:ext uri="{FF2B5EF4-FFF2-40B4-BE49-F238E27FC236}">
                          <a16:creationId xmlns:a16="http://schemas.microsoft.com/office/drawing/2014/main" id="{C7CE8CF6-2A35-4AA3-8029-4139518A066B}"/>
                        </a:ext>
                      </a:extLst>
                    </p:cNvPr>
                    <p:cNvGrpSpPr/>
                    <p:nvPr userDrawn="1"/>
                  </p:nvGrpSpPr>
                  <p:grpSpPr>
                    <a:xfrm>
                      <a:off x="2784412" y="2112962"/>
                      <a:ext cx="889894" cy="972081"/>
                      <a:chOff x="2784412" y="2112962"/>
                      <a:chExt cx="889894" cy="972081"/>
                    </a:xfrm>
                  </p:grpSpPr>
                  <p:sp>
                    <p:nvSpPr>
                      <p:cNvPr id="870" name="任意多边形: 形状 869">
                        <a:extLst>
                          <a:ext uri="{FF2B5EF4-FFF2-40B4-BE49-F238E27FC236}">
                            <a16:creationId xmlns:a16="http://schemas.microsoft.com/office/drawing/2014/main" id="{365C2B90-5C2A-417B-8018-0E42AEB9F824}"/>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1" name="任意多边形: 形状 870">
                        <a:extLst>
                          <a:ext uri="{FF2B5EF4-FFF2-40B4-BE49-F238E27FC236}">
                            <a16:creationId xmlns:a16="http://schemas.microsoft.com/office/drawing/2014/main" id="{0A852A3E-DF5F-4253-AA11-52E1C7FB06BA}"/>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2" name="任意多边形: 形状 871">
                        <a:extLst>
                          <a:ext uri="{FF2B5EF4-FFF2-40B4-BE49-F238E27FC236}">
                            <a16:creationId xmlns:a16="http://schemas.microsoft.com/office/drawing/2014/main" id="{528A3F07-3CB5-469B-98C3-29ED5BE70F2D}"/>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3" name="任意多边形: 形状 872">
                        <a:extLst>
                          <a:ext uri="{FF2B5EF4-FFF2-40B4-BE49-F238E27FC236}">
                            <a16:creationId xmlns:a16="http://schemas.microsoft.com/office/drawing/2014/main" id="{5459E44E-EDF3-43BE-97D5-05912B58492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4" name="任意多边形: 形状 873">
                        <a:extLst>
                          <a:ext uri="{FF2B5EF4-FFF2-40B4-BE49-F238E27FC236}">
                            <a16:creationId xmlns:a16="http://schemas.microsoft.com/office/drawing/2014/main" id="{BF07A34D-0159-4F78-8230-1D2AD5FE3349}"/>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5" name="任意多边形: 形状 874">
                        <a:extLst>
                          <a:ext uri="{FF2B5EF4-FFF2-40B4-BE49-F238E27FC236}">
                            <a16:creationId xmlns:a16="http://schemas.microsoft.com/office/drawing/2014/main" id="{3750B25C-4ECD-43CC-812C-AE19831037E9}"/>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6" name="任意多边形: 形状 875">
                        <a:extLst>
                          <a:ext uri="{FF2B5EF4-FFF2-40B4-BE49-F238E27FC236}">
                            <a16:creationId xmlns:a16="http://schemas.microsoft.com/office/drawing/2014/main" id="{CA9EC5A6-2E0A-4516-B72D-A066096C787B}"/>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7" name="任意多边形: 形状 876">
                        <a:extLst>
                          <a:ext uri="{FF2B5EF4-FFF2-40B4-BE49-F238E27FC236}">
                            <a16:creationId xmlns:a16="http://schemas.microsoft.com/office/drawing/2014/main" id="{E38B73AF-795F-49EB-BE6D-31C03CC2915F}"/>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8" name="任意多边形: 形状 877">
                        <a:extLst>
                          <a:ext uri="{FF2B5EF4-FFF2-40B4-BE49-F238E27FC236}">
                            <a16:creationId xmlns:a16="http://schemas.microsoft.com/office/drawing/2014/main" id="{EB58C91F-0F31-4903-9415-32E4A240E7E8}"/>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68" name="任意多边形: 形状 867">
                      <a:extLst>
                        <a:ext uri="{FF2B5EF4-FFF2-40B4-BE49-F238E27FC236}">
                          <a16:creationId xmlns:a16="http://schemas.microsoft.com/office/drawing/2014/main" id="{30F82AFA-7EE1-4FA4-B1DD-7066EF2BFDA5}"/>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9" name="任意多边形: 形状 868">
                      <a:extLst>
                        <a:ext uri="{FF2B5EF4-FFF2-40B4-BE49-F238E27FC236}">
                          <a16:creationId xmlns:a16="http://schemas.microsoft.com/office/drawing/2014/main" id="{B61335DA-C719-431C-9FAA-4C27C1540B57}"/>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854" name="组合 853">
                    <a:extLst>
                      <a:ext uri="{FF2B5EF4-FFF2-40B4-BE49-F238E27FC236}">
                        <a16:creationId xmlns:a16="http://schemas.microsoft.com/office/drawing/2014/main" id="{384765EE-D084-4239-8590-617FD4D426E0}"/>
                      </a:ext>
                    </a:extLst>
                  </p:cNvPr>
                  <p:cNvGrpSpPr/>
                  <p:nvPr userDrawn="1"/>
                </p:nvGrpSpPr>
                <p:grpSpPr>
                  <a:xfrm rot="10800000">
                    <a:off x="-2579924" y="4100017"/>
                    <a:ext cx="1460115" cy="972572"/>
                    <a:chOff x="2784412" y="2112962"/>
                    <a:chExt cx="1460114" cy="972571"/>
                  </a:xfrm>
                  <a:effectLst/>
                </p:grpSpPr>
                <p:grpSp>
                  <p:nvGrpSpPr>
                    <p:cNvPr id="855" name="组合 854">
                      <a:extLst>
                        <a:ext uri="{FF2B5EF4-FFF2-40B4-BE49-F238E27FC236}">
                          <a16:creationId xmlns:a16="http://schemas.microsoft.com/office/drawing/2014/main" id="{380D8662-40F1-446A-BBCF-B38A1270574C}"/>
                        </a:ext>
                      </a:extLst>
                    </p:cNvPr>
                    <p:cNvGrpSpPr/>
                    <p:nvPr userDrawn="1"/>
                  </p:nvGrpSpPr>
                  <p:grpSpPr>
                    <a:xfrm>
                      <a:off x="2784412" y="2112962"/>
                      <a:ext cx="889894" cy="972081"/>
                      <a:chOff x="2784412" y="2112962"/>
                      <a:chExt cx="889894" cy="972081"/>
                    </a:xfrm>
                  </p:grpSpPr>
                  <p:sp>
                    <p:nvSpPr>
                      <p:cNvPr id="858" name="任意多边形: 形状 857">
                        <a:extLst>
                          <a:ext uri="{FF2B5EF4-FFF2-40B4-BE49-F238E27FC236}">
                            <a16:creationId xmlns:a16="http://schemas.microsoft.com/office/drawing/2014/main" id="{B9283189-7EA7-48E2-A40E-37C49711BD82}"/>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9" name="任意多边形: 形状 858">
                        <a:extLst>
                          <a:ext uri="{FF2B5EF4-FFF2-40B4-BE49-F238E27FC236}">
                            <a16:creationId xmlns:a16="http://schemas.microsoft.com/office/drawing/2014/main" id="{FCA10443-3518-4588-B8F7-B13EAA862F26}"/>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0" name="任意多边形: 形状 859">
                        <a:extLst>
                          <a:ext uri="{FF2B5EF4-FFF2-40B4-BE49-F238E27FC236}">
                            <a16:creationId xmlns:a16="http://schemas.microsoft.com/office/drawing/2014/main" id="{1BA962E9-64BA-4DA3-8B4E-6AEEB2B9B643}"/>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1" name="任意多边形: 形状 860">
                        <a:extLst>
                          <a:ext uri="{FF2B5EF4-FFF2-40B4-BE49-F238E27FC236}">
                            <a16:creationId xmlns:a16="http://schemas.microsoft.com/office/drawing/2014/main" id="{767CDA7D-0C8F-404A-9F52-C3B9B095DE71}"/>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2" name="任意多边形: 形状 861">
                        <a:extLst>
                          <a:ext uri="{FF2B5EF4-FFF2-40B4-BE49-F238E27FC236}">
                            <a16:creationId xmlns:a16="http://schemas.microsoft.com/office/drawing/2014/main" id="{EF28E13D-BB2B-47DD-823B-7AB29A75870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3" name="任意多边形: 形状 862">
                        <a:extLst>
                          <a:ext uri="{FF2B5EF4-FFF2-40B4-BE49-F238E27FC236}">
                            <a16:creationId xmlns:a16="http://schemas.microsoft.com/office/drawing/2014/main" id="{2B54707D-0126-4160-82E2-863A399FD7B6}"/>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4" name="任意多边形: 形状 863">
                        <a:extLst>
                          <a:ext uri="{FF2B5EF4-FFF2-40B4-BE49-F238E27FC236}">
                            <a16:creationId xmlns:a16="http://schemas.microsoft.com/office/drawing/2014/main" id="{0900E146-F7E8-4E9C-992D-BF2C3C99E939}"/>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5" name="任意多边形: 形状 864">
                        <a:extLst>
                          <a:ext uri="{FF2B5EF4-FFF2-40B4-BE49-F238E27FC236}">
                            <a16:creationId xmlns:a16="http://schemas.microsoft.com/office/drawing/2014/main" id="{09A76352-D9F3-4583-880F-B4DDBA33FD20}"/>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6" name="任意多边形: 形状 865">
                        <a:extLst>
                          <a:ext uri="{FF2B5EF4-FFF2-40B4-BE49-F238E27FC236}">
                            <a16:creationId xmlns:a16="http://schemas.microsoft.com/office/drawing/2014/main" id="{54C68B5E-8DD4-4190-9833-A1F18875B9B6}"/>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56" name="任意多边形: 形状 855">
                      <a:extLst>
                        <a:ext uri="{FF2B5EF4-FFF2-40B4-BE49-F238E27FC236}">
                          <a16:creationId xmlns:a16="http://schemas.microsoft.com/office/drawing/2014/main" id="{1FC1A3B7-AA02-46BE-954E-E1036EA75DB5}"/>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7" name="任意多边形: 形状 856">
                      <a:extLst>
                        <a:ext uri="{FF2B5EF4-FFF2-40B4-BE49-F238E27FC236}">
                          <a16:creationId xmlns:a16="http://schemas.microsoft.com/office/drawing/2014/main" id="{86F842CF-8935-40D2-9D55-1FA5411AE53B}"/>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796" name="组合 795">
                  <a:extLst>
                    <a:ext uri="{FF2B5EF4-FFF2-40B4-BE49-F238E27FC236}">
                      <a16:creationId xmlns:a16="http://schemas.microsoft.com/office/drawing/2014/main" id="{59841F86-DB35-46D1-BBD2-1E43C53CBB02}"/>
                    </a:ext>
                  </a:extLst>
                </p:cNvPr>
                <p:cNvGrpSpPr/>
                <p:nvPr userDrawn="1"/>
              </p:nvGrpSpPr>
              <p:grpSpPr>
                <a:xfrm flipH="1">
                  <a:off x="5547886" y="841572"/>
                  <a:ext cx="500317" cy="924499"/>
                  <a:chOff x="-2579924" y="1885548"/>
                  <a:chExt cx="2028566" cy="3748443"/>
                </a:xfrm>
              </p:grpSpPr>
              <p:sp>
                <p:nvSpPr>
                  <p:cNvPr id="825" name="任意多边形: 形状 824">
                    <a:extLst>
                      <a:ext uri="{FF2B5EF4-FFF2-40B4-BE49-F238E27FC236}">
                        <a16:creationId xmlns:a16="http://schemas.microsoft.com/office/drawing/2014/main" id="{57F0B9BA-F8EC-4A05-AAFE-D8586D334423}"/>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826" name="组合 825">
                    <a:extLst>
                      <a:ext uri="{FF2B5EF4-FFF2-40B4-BE49-F238E27FC236}">
                        <a16:creationId xmlns:a16="http://schemas.microsoft.com/office/drawing/2014/main" id="{376C4D4A-244B-4FA3-AE5F-103B32D0DB70}"/>
                      </a:ext>
                    </a:extLst>
                  </p:cNvPr>
                  <p:cNvGrpSpPr/>
                  <p:nvPr userDrawn="1"/>
                </p:nvGrpSpPr>
                <p:grpSpPr>
                  <a:xfrm>
                    <a:off x="-2016454" y="2443731"/>
                    <a:ext cx="1465096" cy="972572"/>
                    <a:chOff x="2784412" y="2112962"/>
                    <a:chExt cx="1465095" cy="972571"/>
                  </a:xfrm>
                  <a:effectLst/>
                </p:grpSpPr>
                <p:grpSp>
                  <p:nvGrpSpPr>
                    <p:cNvPr id="840" name="组合 839">
                      <a:extLst>
                        <a:ext uri="{FF2B5EF4-FFF2-40B4-BE49-F238E27FC236}">
                          <a16:creationId xmlns:a16="http://schemas.microsoft.com/office/drawing/2014/main" id="{1F351929-D191-47D7-9B60-32D4A0874682}"/>
                        </a:ext>
                      </a:extLst>
                    </p:cNvPr>
                    <p:cNvGrpSpPr/>
                    <p:nvPr userDrawn="1"/>
                  </p:nvGrpSpPr>
                  <p:grpSpPr>
                    <a:xfrm>
                      <a:off x="2784412" y="2112962"/>
                      <a:ext cx="889894" cy="972081"/>
                      <a:chOff x="2784412" y="2112962"/>
                      <a:chExt cx="889894" cy="972081"/>
                    </a:xfrm>
                  </p:grpSpPr>
                  <p:sp>
                    <p:nvSpPr>
                      <p:cNvPr id="843" name="任意多边形: 形状 842">
                        <a:extLst>
                          <a:ext uri="{FF2B5EF4-FFF2-40B4-BE49-F238E27FC236}">
                            <a16:creationId xmlns:a16="http://schemas.microsoft.com/office/drawing/2014/main" id="{940022D2-11C9-48BD-A100-8B1C88E15CF2}"/>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4" name="任意多边形: 形状 843">
                        <a:extLst>
                          <a:ext uri="{FF2B5EF4-FFF2-40B4-BE49-F238E27FC236}">
                            <a16:creationId xmlns:a16="http://schemas.microsoft.com/office/drawing/2014/main" id="{4E44A751-615C-41B5-B9FE-C954BFA8458A}"/>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5" name="任意多边形: 形状 844">
                        <a:extLst>
                          <a:ext uri="{FF2B5EF4-FFF2-40B4-BE49-F238E27FC236}">
                            <a16:creationId xmlns:a16="http://schemas.microsoft.com/office/drawing/2014/main" id="{E7C133FA-F2CC-4F81-8AA8-13B4E54B3B1D}"/>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6" name="任意多边形: 形状 845">
                        <a:extLst>
                          <a:ext uri="{FF2B5EF4-FFF2-40B4-BE49-F238E27FC236}">
                            <a16:creationId xmlns:a16="http://schemas.microsoft.com/office/drawing/2014/main" id="{870785D6-25B7-4C56-B5DF-E45B56F4238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7" name="任意多边形: 形状 846">
                        <a:extLst>
                          <a:ext uri="{FF2B5EF4-FFF2-40B4-BE49-F238E27FC236}">
                            <a16:creationId xmlns:a16="http://schemas.microsoft.com/office/drawing/2014/main" id="{C1248EE3-D68C-4AC0-86BE-61736EF7C841}"/>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8" name="任意多边形: 形状 847">
                        <a:extLst>
                          <a:ext uri="{FF2B5EF4-FFF2-40B4-BE49-F238E27FC236}">
                            <a16:creationId xmlns:a16="http://schemas.microsoft.com/office/drawing/2014/main" id="{B2EAEB51-12A2-47C3-8F9C-D975BB44D560}"/>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9" name="任意多边形: 形状 848">
                        <a:extLst>
                          <a:ext uri="{FF2B5EF4-FFF2-40B4-BE49-F238E27FC236}">
                            <a16:creationId xmlns:a16="http://schemas.microsoft.com/office/drawing/2014/main" id="{7D98933C-1423-4517-9FB9-6364FF42D3A3}"/>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0" name="任意多边形: 形状 849">
                        <a:extLst>
                          <a:ext uri="{FF2B5EF4-FFF2-40B4-BE49-F238E27FC236}">
                            <a16:creationId xmlns:a16="http://schemas.microsoft.com/office/drawing/2014/main" id="{EAD1E7A8-BF11-4095-AD0B-332F2FA3241D}"/>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1" name="任意多边形: 形状 850">
                        <a:extLst>
                          <a:ext uri="{FF2B5EF4-FFF2-40B4-BE49-F238E27FC236}">
                            <a16:creationId xmlns:a16="http://schemas.microsoft.com/office/drawing/2014/main" id="{DA40628D-3C3E-4210-A107-F5B910BCF33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41" name="任意多边形: 形状 840">
                      <a:extLst>
                        <a:ext uri="{FF2B5EF4-FFF2-40B4-BE49-F238E27FC236}">
                          <a16:creationId xmlns:a16="http://schemas.microsoft.com/office/drawing/2014/main" id="{08FBEE20-BE2E-45D9-B5A3-D3C318A6E57E}"/>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2" name="任意多边形: 形状 841">
                      <a:extLst>
                        <a:ext uri="{FF2B5EF4-FFF2-40B4-BE49-F238E27FC236}">
                          <a16:creationId xmlns:a16="http://schemas.microsoft.com/office/drawing/2014/main" id="{5421EDE5-9789-4AB9-B83D-807025AE7640}"/>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827" name="组合 826">
                    <a:extLst>
                      <a:ext uri="{FF2B5EF4-FFF2-40B4-BE49-F238E27FC236}">
                        <a16:creationId xmlns:a16="http://schemas.microsoft.com/office/drawing/2014/main" id="{FD1218B9-992F-4661-A84D-7E44B00692C3}"/>
                      </a:ext>
                    </a:extLst>
                  </p:cNvPr>
                  <p:cNvGrpSpPr/>
                  <p:nvPr userDrawn="1"/>
                </p:nvGrpSpPr>
                <p:grpSpPr>
                  <a:xfrm rot="10800000">
                    <a:off x="-2579924" y="4100017"/>
                    <a:ext cx="1460115" cy="972572"/>
                    <a:chOff x="2784412" y="2112962"/>
                    <a:chExt cx="1460114" cy="972571"/>
                  </a:xfrm>
                  <a:effectLst/>
                </p:grpSpPr>
                <p:grpSp>
                  <p:nvGrpSpPr>
                    <p:cNvPr id="828" name="组合 827">
                      <a:extLst>
                        <a:ext uri="{FF2B5EF4-FFF2-40B4-BE49-F238E27FC236}">
                          <a16:creationId xmlns:a16="http://schemas.microsoft.com/office/drawing/2014/main" id="{B9BF7E52-F3A4-4473-97D7-7D0511F82872}"/>
                        </a:ext>
                      </a:extLst>
                    </p:cNvPr>
                    <p:cNvGrpSpPr/>
                    <p:nvPr userDrawn="1"/>
                  </p:nvGrpSpPr>
                  <p:grpSpPr>
                    <a:xfrm>
                      <a:off x="2784412" y="2112962"/>
                      <a:ext cx="889894" cy="972081"/>
                      <a:chOff x="2784412" y="2112962"/>
                      <a:chExt cx="889894" cy="972081"/>
                    </a:xfrm>
                  </p:grpSpPr>
                  <p:sp>
                    <p:nvSpPr>
                      <p:cNvPr id="831" name="任意多边形: 形状 830">
                        <a:extLst>
                          <a:ext uri="{FF2B5EF4-FFF2-40B4-BE49-F238E27FC236}">
                            <a16:creationId xmlns:a16="http://schemas.microsoft.com/office/drawing/2014/main" id="{E5708886-77FA-44C7-8E4A-74E01A41BEC4}"/>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2" name="任意多边形: 形状 831">
                        <a:extLst>
                          <a:ext uri="{FF2B5EF4-FFF2-40B4-BE49-F238E27FC236}">
                            <a16:creationId xmlns:a16="http://schemas.microsoft.com/office/drawing/2014/main" id="{5FFA2EA6-F10F-4CC0-B85A-5114A2EC48B4}"/>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3" name="任意多边形: 形状 832">
                        <a:extLst>
                          <a:ext uri="{FF2B5EF4-FFF2-40B4-BE49-F238E27FC236}">
                            <a16:creationId xmlns:a16="http://schemas.microsoft.com/office/drawing/2014/main" id="{480669AA-274B-4383-B955-A8600FD975B9}"/>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4" name="任意多边形: 形状 833">
                        <a:extLst>
                          <a:ext uri="{FF2B5EF4-FFF2-40B4-BE49-F238E27FC236}">
                            <a16:creationId xmlns:a16="http://schemas.microsoft.com/office/drawing/2014/main" id="{E58900A7-A6D1-4A87-BCB0-1EFBF12217A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5" name="任意多边形: 形状 834">
                        <a:extLst>
                          <a:ext uri="{FF2B5EF4-FFF2-40B4-BE49-F238E27FC236}">
                            <a16:creationId xmlns:a16="http://schemas.microsoft.com/office/drawing/2014/main" id="{A3E3F55D-A738-41D6-A32C-ACDF3BDD004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6" name="任意多边形: 形状 835">
                        <a:extLst>
                          <a:ext uri="{FF2B5EF4-FFF2-40B4-BE49-F238E27FC236}">
                            <a16:creationId xmlns:a16="http://schemas.microsoft.com/office/drawing/2014/main" id="{DEF4E181-E119-4A1D-8123-05D5DB1D3D1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7" name="任意多边形: 形状 836">
                        <a:extLst>
                          <a:ext uri="{FF2B5EF4-FFF2-40B4-BE49-F238E27FC236}">
                            <a16:creationId xmlns:a16="http://schemas.microsoft.com/office/drawing/2014/main" id="{84C5D64B-E44C-43C8-A16A-513119ECBA6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8" name="任意多边形: 形状 837">
                        <a:extLst>
                          <a:ext uri="{FF2B5EF4-FFF2-40B4-BE49-F238E27FC236}">
                            <a16:creationId xmlns:a16="http://schemas.microsoft.com/office/drawing/2014/main" id="{E2675200-F639-45BE-B63F-CB7BECCED773}"/>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9" name="任意多边形: 形状 838">
                        <a:extLst>
                          <a:ext uri="{FF2B5EF4-FFF2-40B4-BE49-F238E27FC236}">
                            <a16:creationId xmlns:a16="http://schemas.microsoft.com/office/drawing/2014/main" id="{E97C3894-74FF-4B1C-BCCD-86E6C751E30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29" name="任意多边形: 形状 828">
                      <a:extLst>
                        <a:ext uri="{FF2B5EF4-FFF2-40B4-BE49-F238E27FC236}">
                          <a16:creationId xmlns:a16="http://schemas.microsoft.com/office/drawing/2014/main" id="{C11E2F2F-F69F-4BA9-B45D-1D430FBC488A}"/>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0" name="任意多边形: 形状 829">
                      <a:extLst>
                        <a:ext uri="{FF2B5EF4-FFF2-40B4-BE49-F238E27FC236}">
                          <a16:creationId xmlns:a16="http://schemas.microsoft.com/office/drawing/2014/main" id="{3BA54FE4-85C3-4D1D-9A3A-58D769A85884}"/>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797" name="组合 796">
                  <a:extLst>
                    <a:ext uri="{FF2B5EF4-FFF2-40B4-BE49-F238E27FC236}">
                      <a16:creationId xmlns:a16="http://schemas.microsoft.com/office/drawing/2014/main" id="{778AC676-6349-4D15-B49E-04B5D8B025A8}"/>
                    </a:ext>
                  </a:extLst>
                </p:cNvPr>
                <p:cNvGrpSpPr/>
                <p:nvPr userDrawn="1"/>
              </p:nvGrpSpPr>
              <p:grpSpPr>
                <a:xfrm flipV="1">
                  <a:off x="6080818" y="1788158"/>
                  <a:ext cx="500317" cy="924499"/>
                  <a:chOff x="-2579924" y="1885548"/>
                  <a:chExt cx="2028566" cy="3748443"/>
                </a:xfrm>
              </p:grpSpPr>
              <p:sp>
                <p:nvSpPr>
                  <p:cNvPr id="798" name="任意多边形: 形状 797">
                    <a:extLst>
                      <a:ext uri="{FF2B5EF4-FFF2-40B4-BE49-F238E27FC236}">
                        <a16:creationId xmlns:a16="http://schemas.microsoft.com/office/drawing/2014/main" id="{395C50AD-646A-4342-BC36-90B349013010}"/>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799" name="组合 798">
                    <a:extLst>
                      <a:ext uri="{FF2B5EF4-FFF2-40B4-BE49-F238E27FC236}">
                        <a16:creationId xmlns:a16="http://schemas.microsoft.com/office/drawing/2014/main" id="{464B922C-952C-414C-8099-0FA7470F5EF3}"/>
                      </a:ext>
                    </a:extLst>
                  </p:cNvPr>
                  <p:cNvGrpSpPr/>
                  <p:nvPr userDrawn="1"/>
                </p:nvGrpSpPr>
                <p:grpSpPr>
                  <a:xfrm>
                    <a:off x="-2016454" y="2443731"/>
                    <a:ext cx="1465096" cy="972572"/>
                    <a:chOff x="2784412" y="2112962"/>
                    <a:chExt cx="1465095" cy="972571"/>
                  </a:xfrm>
                  <a:effectLst/>
                </p:grpSpPr>
                <p:grpSp>
                  <p:nvGrpSpPr>
                    <p:cNvPr id="813" name="组合 812">
                      <a:extLst>
                        <a:ext uri="{FF2B5EF4-FFF2-40B4-BE49-F238E27FC236}">
                          <a16:creationId xmlns:a16="http://schemas.microsoft.com/office/drawing/2014/main" id="{23657A76-B570-40A3-A1AA-62D31314D8F8}"/>
                        </a:ext>
                      </a:extLst>
                    </p:cNvPr>
                    <p:cNvGrpSpPr/>
                    <p:nvPr userDrawn="1"/>
                  </p:nvGrpSpPr>
                  <p:grpSpPr>
                    <a:xfrm>
                      <a:off x="2784412" y="2112962"/>
                      <a:ext cx="889894" cy="972081"/>
                      <a:chOff x="2784412" y="2112962"/>
                      <a:chExt cx="889894" cy="972081"/>
                    </a:xfrm>
                  </p:grpSpPr>
                  <p:sp>
                    <p:nvSpPr>
                      <p:cNvPr id="816" name="任意多边形: 形状 815">
                        <a:extLst>
                          <a:ext uri="{FF2B5EF4-FFF2-40B4-BE49-F238E27FC236}">
                            <a16:creationId xmlns:a16="http://schemas.microsoft.com/office/drawing/2014/main" id="{D63AE015-A8B8-4E89-BD63-539498560B7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7" name="任意多边形: 形状 816">
                        <a:extLst>
                          <a:ext uri="{FF2B5EF4-FFF2-40B4-BE49-F238E27FC236}">
                            <a16:creationId xmlns:a16="http://schemas.microsoft.com/office/drawing/2014/main" id="{FCFCE64C-3647-4DA0-A74D-A745890D40E6}"/>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8" name="任意多边形: 形状 817">
                        <a:extLst>
                          <a:ext uri="{FF2B5EF4-FFF2-40B4-BE49-F238E27FC236}">
                            <a16:creationId xmlns:a16="http://schemas.microsoft.com/office/drawing/2014/main" id="{31686BE5-46E3-4AC1-9DF7-8E4AB7E8ADCB}"/>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9" name="任意多边形: 形状 818">
                        <a:extLst>
                          <a:ext uri="{FF2B5EF4-FFF2-40B4-BE49-F238E27FC236}">
                            <a16:creationId xmlns:a16="http://schemas.microsoft.com/office/drawing/2014/main" id="{72933B07-8C8A-4252-908C-77E30E14D34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0" name="任意多边形: 形状 819">
                        <a:extLst>
                          <a:ext uri="{FF2B5EF4-FFF2-40B4-BE49-F238E27FC236}">
                            <a16:creationId xmlns:a16="http://schemas.microsoft.com/office/drawing/2014/main" id="{67F22F8E-7BCF-49D0-8BF4-A0ECCFBDC4B5}"/>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1" name="任意多边形: 形状 820">
                        <a:extLst>
                          <a:ext uri="{FF2B5EF4-FFF2-40B4-BE49-F238E27FC236}">
                            <a16:creationId xmlns:a16="http://schemas.microsoft.com/office/drawing/2014/main" id="{E51891A3-96E8-46E6-8CB9-BCBCFD2EA625}"/>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2" name="任意多边形: 形状 821">
                        <a:extLst>
                          <a:ext uri="{FF2B5EF4-FFF2-40B4-BE49-F238E27FC236}">
                            <a16:creationId xmlns:a16="http://schemas.microsoft.com/office/drawing/2014/main" id="{AED7D3BE-6597-434F-B1A7-B51A7437F0B1}"/>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3" name="任意多边形: 形状 822">
                        <a:extLst>
                          <a:ext uri="{FF2B5EF4-FFF2-40B4-BE49-F238E27FC236}">
                            <a16:creationId xmlns:a16="http://schemas.microsoft.com/office/drawing/2014/main" id="{EF852EC1-2F09-4906-B018-725A72B61973}"/>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4" name="任意多边形: 形状 823">
                        <a:extLst>
                          <a:ext uri="{FF2B5EF4-FFF2-40B4-BE49-F238E27FC236}">
                            <a16:creationId xmlns:a16="http://schemas.microsoft.com/office/drawing/2014/main" id="{9B63D65D-3213-4536-A6EB-E4EE1DE5B6C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14" name="任意多边形: 形状 813">
                      <a:extLst>
                        <a:ext uri="{FF2B5EF4-FFF2-40B4-BE49-F238E27FC236}">
                          <a16:creationId xmlns:a16="http://schemas.microsoft.com/office/drawing/2014/main" id="{E1B53339-2143-44EA-B6A0-4D05FE1124A2}"/>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5" name="任意多边形: 形状 814">
                      <a:extLst>
                        <a:ext uri="{FF2B5EF4-FFF2-40B4-BE49-F238E27FC236}">
                          <a16:creationId xmlns:a16="http://schemas.microsoft.com/office/drawing/2014/main" id="{BEB44AB3-1FD7-473C-BBE4-232D258FD825}"/>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800" name="组合 799">
                    <a:extLst>
                      <a:ext uri="{FF2B5EF4-FFF2-40B4-BE49-F238E27FC236}">
                        <a16:creationId xmlns:a16="http://schemas.microsoft.com/office/drawing/2014/main" id="{150770C8-D677-4D6C-BAC1-5B67C2DA472B}"/>
                      </a:ext>
                    </a:extLst>
                  </p:cNvPr>
                  <p:cNvGrpSpPr/>
                  <p:nvPr userDrawn="1"/>
                </p:nvGrpSpPr>
                <p:grpSpPr>
                  <a:xfrm rot="10800000">
                    <a:off x="-2579924" y="4100017"/>
                    <a:ext cx="1460115" cy="972572"/>
                    <a:chOff x="2784412" y="2112962"/>
                    <a:chExt cx="1460114" cy="972571"/>
                  </a:xfrm>
                  <a:effectLst/>
                </p:grpSpPr>
                <p:grpSp>
                  <p:nvGrpSpPr>
                    <p:cNvPr id="801" name="组合 800">
                      <a:extLst>
                        <a:ext uri="{FF2B5EF4-FFF2-40B4-BE49-F238E27FC236}">
                          <a16:creationId xmlns:a16="http://schemas.microsoft.com/office/drawing/2014/main" id="{08057F22-667A-4FA7-9392-08BBC1AB28B4}"/>
                        </a:ext>
                      </a:extLst>
                    </p:cNvPr>
                    <p:cNvGrpSpPr/>
                    <p:nvPr userDrawn="1"/>
                  </p:nvGrpSpPr>
                  <p:grpSpPr>
                    <a:xfrm>
                      <a:off x="2784412" y="2112962"/>
                      <a:ext cx="889894" cy="972081"/>
                      <a:chOff x="2784412" y="2112962"/>
                      <a:chExt cx="889894" cy="972081"/>
                    </a:xfrm>
                  </p:grpSpPr>
                  <p:sp>
                    <p:nvSpPr>
                      <p:cNvPr id="804" name="任意多边形: 形状 803">
                        <a:extLst>
                          <a:ext uri="{FF2B5EF4-FFF2-40B4-BE49-F238E27FC236}">
                            <a16:creationId xmlns:a16="http://schemas.microsoft.com/office/drawing/2014/main" id="{02C22315-0684-46CF-B7B7-42A4E648B4DC}"/>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5" name="任意多边形: 形状 804">
                        <a:extLst>
                          <a:ext uri="{FF2B5EF4-FFF2-40B4-BE49-F238E27FC236}">
                            <a16:creationId xmlns:a16="http://schemas.microsoft.com/office/drawing/2014/main" id="{1246BBCA-7E49-4A88-99E9-BD3C3C69C138}"/>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6" name="任意多边形: 形状 805">
                        <a:extLst>
                          <a:ext uri="{FF2B5EF4-FFF2-40B4-BE49-F238E27FC236}">
                            <a16:creationId xmlns:a16="http://schemas.microsoft.com/office/drawing/2014/main" id="{8AFFE346-09EB-4C1F-BCD8-946E3BD294B5}"/>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7" name="任意多边形: 形状 806">
                        <a:extLst>
                          <a:ext uri="{FF2B5EF4-FFF2-40B4-BE49-F238E27FC236}">
                            <a16:creationId xmlns:a16="http://schemas.microsoft.com/office/drawing/2014/main" id="{6F10C08B-DA6F-46CE-92F5-2EB16BE82B8E}"/>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8" name="任意多边形: 形状 807">
                        <a:extLst>
                          <a:ext uri="{FF2B5EF4-FFF2-40B4-BE49-F238E27FC236}">
                            <a16:creationId xmlns:a16="http://schemas.microsoft.com/office/drawing/2014/main" id="{66A3B9B3-B22E-4D85-B860-D5977E9AE4C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9" name="任意多边形: 形状 808">
                        <a:extLst>
                          <a:ext uri="{FF2B5EF4-FFF2-40B4-BE49-F238E27FC236}">
                            <a16:creationId xmlns:a16="http://schemas.microsoft.com/office/drawing/2014/main" id="{E93EFDA8-5DCE-43B0-B2C5-4C32E681ECBD}"/>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0" name="任意多边形: 形状 809">
                        <a:extLst>
                          <a:ext uri="{FF2B5EF4-FFF2-40B4-BE49-F238E27FC236}">
                            <a16:creationId xmlns:a16="http://schemas.microsoft.com/office/drawing/2014/main" id="{8DF7F391-3370-48E8-ADF5-9A60CF9A899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1" name="任意多边形: 形状 810">
                        <a:extLst>
                          <a:ext uri="{FF2B5EF4-FFF2-40B4-BE49-F238E27FC236}">
                            <a16:creationId xmlns:a16="http://schemas.microsoft.com/office/drawing/2014/main" id="{58BF5C13-73BE-4BBB-A3AA-E86D9E8F2F2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2" name="任意多边形: 形状 811">
                        <a:extLst>
                          <a:ext uri="{FF2B5EF4-FFF2-40B4-BE49-F238E27FC236}">
                            <a16:creationId xmlns:a16="http://schemas.microsoft.com/office/drawing/2014/main" id="{97187A8C-7861-4C06-B2D5-F98079138ED7}"/>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02" name="任意多边形: 形状 801">
                      <a:extLst>
                        <a:ext uri="{FF2B5EF4-FFF2-40B4-BE49-F238E27FC236}">
                          <a16:creationId xmlns:a16="http://schemas.microsoft.com/office/drawing/2014/main" id="{6EFD025D-E297-4AE0-B6A9-951D43D648E8}"/>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3" name="任意多边形: 形状 802">
                      <a:extLst>
                        <a:ext uri="{FF2B5EF4-FFF2-40B4-BE49-F238E27FC236}">
                          <a16:creationId xmlns:a16="http://schemas.microsoft.com/office/drawing/2014/main" id="{78D99AC1-92C9-4DC2-90DE-12FB30928757}"/>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grpSp>
        <p:grpSp>
          <p:nvGrpSpPr>
            <p:cNvPr id="906" name="组合 905">
              <a:extLst>
                <a:ext uri="{FF2B5EF4-FFF2-40B4-BE49-F238E27FC236}">
                  <a16:creationId xmlns:a16="http://schemas.microsoft.com/office/drawing/2014/main" id="{804D0C5E-1444-4A28-BBD5-6C96D08ADABE}"/>
                </a:ext>
              </a:extLst>
            </p:cNvPr>
            <p:cNvGrpSpPr/>
            <p:nvPr userDrawn="1"/>
          </p:nvGrpSpPr>
          <p:grpSpPr>
            <a:xfrm>
              <a:off x="-12732" y="841572"/>
              <a:ext cx="946619" cy="1871085"/>
              <a:chOff x="5636709" y="841572"/>
              <a:chExt cx="946619" cy="1871085"/>
            </a:xfrm>
          </p:grpSpPr>
          <p:grpSp>
            <p:nvGrpSpPr>
              <p:cNvPr id="907" name="组合 906">
                <a:extLst>
                  <a:ext uri="{FF2B5EF4-FFF2-40B4-BE49-F238E27FC236}">
                    <a16:creationId xmlns:a16="http://schemas.microsoft.com/office/drawing/2014/main" id="{9D62A46C-F860-4665-8629-487F87854061}"/>
                  </a:ext>
                </a:extLst>
              </p:cNvPr>
              <p:cNvGrpSpPr/>
              <p:nvPr userDrawn="1"/>
            </p:nvGrpSpPr>
            <p:grpSpPr>
              <a:xfrm>
                <a:off x="5636709" y="1925826"/>
                <a:ext cx="407716" cy="648370"/>
                <a:chOff x="-2204464" y="2443731"/>
                <a:chExt cx="1653106" cy="2628858"/>
              </a:xfrm>
            </p:grpSpPr>
            <p:grpSp>
              <p:nvGrpSpPr>
                <p:cNvPr id="994" name="组合 993">
                  <a:extLst>
                    <a:ext uri="{FF2B5EF4-FFF2-40B4-BE49-F238E27FC236}">
                      <a16:creationId xmlns:a16="http://schemas.microsoft.com/office/drawing/2014/main" id="{D3BFA996-C87F-4CC9-8BAF-A4C7745C2E85}"/>
                    </a:ext>
                  </a:extLst>
                </p:cNvPr>
                <p:cNvGrpSpPr/>
                <p:nvPr userDrawn="1"/>
              </p:nvGrpSpPr>
              <p:grpSpPr>
                <a:xfrm>
                  <a:off x="-2016454" y="2443731"/>
                  <a:ext cx="1465096" cy="972572"/>
                  <a:chOff x="2784412" y="2112962"/>
                  <a:chExt cx="1465095" cy="972571"/>
                </a:xfrm>
                <a:effectLst/>
              </p:grpSpPr>
              <p:grpSp>
                <p:nvGrpSpPr>
                  <p:cNvPr id="1008" name="组合 1007">
                    <a:extLst>
                      <a:ext uri="{FF2B5EF4-FFF2-40B4-BE49-F238E27FC236}">
                        <a16:creationId xmlns:a16="http://schemas.microsoft.com/office/drawing/2014/main" id="{E90FA2DB-D555-4804-B40D-E8AE00981A7E}"/>
                      </a:ext>
                    </a:extLst>
                  </p:cNvPr>
                  <p:cNvGrpSpPr/>
                  <p:nvPr userDrawn="1"/>
                </p:nvGrpSpPr>
                <p:grpSpPr>
                  <a:xfrm>
                    <a:off x="2784412" y="2112962"/>
                    <a:ext cx="889894" cy="972081"/>
                    <a:chOff x="2784412" y="2112962"/>
                    <a:chExt cx="889894" cy="972081"/>
                  </a:xfrm>
                </p:grpSpPr>
                <p:sp>
                  <p:nvSpPr>
                    <p:cNvPr id="1011" name="任意多边形: 形状 1010">
                      <a:extLst>
                        <a:ext uri="{FF2B5EF4-FFF2-40B4-BE49-F238E27FC236}">
                          <a16:creationId xmlns:a16="http://schemas.microsoft.com/office/drawing/2014/main" id="{445D69B9-6E3E-4483-86D3-B1F6B7DD87A7}"/>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2" name="任意多边形: 形状 1011">
                      <a:extLst>
                        <a:ext uri="{FF2B5EF4-FFF2-40B4-BE49-F238E27FC236}">
                          <a16:creationId xmlns:a16="http://schemas.microsoft.com/office/drawing/2014/main" id="{4386FA0C-65D5-4980-8309-AA14F9EE251C}"/>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3" name="任意多边形: 形状 1012">
                      <a:extLst>
                        <a:ext uri="{FF2B5EF4-FFF2-40B4-BE49-F238E27FC236}">
                          <a16:creationId xmlns:a16="http://schemas.microsoft.com/office/drawing/2014/main" id="{993663F5-618C-46BD-BBC6-323F262CEB29}"/>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4" name="任意多边形: 形状 1013">
                      <a:extLst>
                        <a:ext uri="{FF2B5EF4-FFF2-40B4-BE49-F238E27FC236}">
                          <a16:creationId xmlns:a16="http://schemas.microsoft.com/office/drawing/2014/main" id="{BEB7AC81-0793-405E-BE8E-2564ADC0213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5" name="任意多边形: 形状 1014">
                      <a:extLst>
                        <a:ext uri="{FF2B5EF4-FFF2-40B4-BE49-F238E27FC236}">
                          <a16:creationId xmlns:a16="http://schemas.microsoft.com/office/drawing/2014/main" id="{5E3590FD-A1C9-4D01-9FA4-CFD2765CDEFE}"/>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6" name="任意多边形: 形状 1015">
                      <a:extLst>
                        <a:ext uri="{FF2B5EF4-FFF2-40B4-BE49-F238E27FC236}">
                          <a16:creationId xmlns:a16="http://schemas.microsoft.com/office/drawing/2014/main" id="{70FA4E80-C005-4C72-AAB2-C752783C5AD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7" name="任意多边形: 形状 1016">
                      <a:extLst>
                        <a:ext uri="{FF2B5EF4-FFF2-40B4-BE49-F238E27FC236}">
                          <a16:creationId xmlns:a16="http://schemas.microsoft.com/office/drawing/2014/main" id="{9FD5528A-B824-4127-9E15-9F4FCDB21DE8}"/>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8" name="任意多边形: 形状 1017">
                      <a:extLst>
                        <a:ext uri="{FF2B5EF4-FFF2-40B4-BE49-F238E27FC236}">
                          <a16:creationId xmlns:a16="http://schemas.microsoft.com/office/drawing/2014/main" id="{DA9DA790-DD67-407B-A5B8-89218CA4C54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9" name="任意多边形: 形状 1018">
                      <a:extLst>
                        <a:ext uri="{FF2B5EF4-FFF2-40B4-BE49-F238E27FC236}">
                          <a16:creationId xmlns:a16="http://schemas.microsoft.com/office/drawing/2014/main" id="{E250FA3D-4B39-4B12-AE82-97C7974A9B5D}"/>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09" name="任意多边形: 形状 1008">
                    <a:extLst>
                      <a:ext uri="{FF2B5EF4-FFF2-40B4-BE49-F238E27FC236}">
                        <a16:creationId xmlns:a16="http://schemas.microsoft.com/office/drawing/2014/main" id="{1E486B1B-8874-4633-A88F-886942D98D58}"/>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0" name="任意多边形: 形状 1009">
                    <a:extLst>
                      <a:ext uri="{FF2B5EF4-FFF2-40B4-BE49-F238E27FC236}">
                        <a16:creationId xmlns:a16="http://schemas.microsoft.com/office/drawing/2014/main" id="{D3B5EFE1-0378-47DF-B630-7EAF527CC5BD}"/>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995" name="组合 994">
                  <a:extLst>
                    <a:ext uri="{FF2B5EF4-FFF2-40B4-BE49-F238E27FC236}">
                      <a16:creationId xmlns:a16="http://schemas.microsoft.com/office/drawing/2014/main" id="{9A4CD449-62DE-4D81-B2D2-1D55F0C7036A}"/>
                    </a:ext>
                  </a:extLst>
                </p:cNvPr>
                <p:cNvGrpSpPr/>
                <p:nvPr userDrawn="1"/>
              </p:nvGrpSpPr>
              <p:grpSpPr>
                <a:xfrm rot="10800000">
                  <a:off x="-2204464" y="4100017"/>
                  <a:ext cx="1084654" cy="972572"/>
                  <a:chOff x="2784412" y="2112962"/>
                  <a:chExt cx="1084653" cy="972571"/>
                </a:xfrm>
                <a:effectLst/>
              </p:grpSpPr>
              <p:grpSp>
                <p:nvGrpSpPr>
                  <p:cNvPr id="996" name="组合 995">
                    <a:extLst>
                      <a:ext uri="{FF2B5EF4-FFF2-40B4-BE49-F238E27FC236}">
                        <a16:creationId xmlns:a16="http://schemas.microsoft.com/office/drawing/2014/main" id="{472595C8-5AE6-4431-8648-3142174A1578}"/>
                      </a:ext>
                    </a:extLst>
                  </p:cNvPr>
                  <p:cNvGrpSpPr/>
                  <p:nvPr userDrawn="1"/>
                </p:nvGrpSpPr>
                <p:grpSpPr>
                  <a:xfrm>
                    <a:off x="2784412" y="2112962"/>
                    <a:ext cx="889894" cy="972081"/>
                    <a:chOff x="2784412" y="2112962"/>
                    <a:chExt cx="889894" cy="972081"/>
                  </a:xfrm>
                </p:grpSpPr>
                <p:sp>
                  <p:nvSpPr>
                    <p:cNvPr id="999" name="任意多边形: 形状 998">
                      <a:extLst>
                        <a:ext uri="{FF2B5EF4-FFF2-40B4-BE49-F238E27FC236}">
                          <a16:creationId xmlns:a16="http://schemas.microsoft.com/office/drawing/2014/main" id="{B8ACB044-99BF-4177-A578-6C655D42C085}"/>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0" name="任意多边形: 形状 999">
                      <a:extLst>
                        <a:ext uri="{FF2B5EF4-FFF2-40B4-BE49-F238E27FC236}">
                          <a16:creationId xmlns:a16="http://schemas.microsoft.com/office/drawing/2014/main" id="{96CD2BE2-E3DF-43D6-A594-D4A9906C2057}"/>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1" name="任意多边形: 形状 1000">
                      <a:extLst>
                        <a:ext uri="{FF2B5EF4-FFF2-40B4-BE49-F238E27FC236}">
                          <a16:creationId xmlns:a16="http://schemas.microsoft.com/office/drawing/2014/main" id="{6F3B65CA-7868-41EA-ABD7-40F6B8BABFA4}"/>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2" name="任意多边形: 形状 1001">
                      <a:extLst>
                        <a:ext uri="{FF2B5EF4-FFF2-40B4-BE49-F238E27FC236}">
                          <a16:creationId xmlns:a16="http://schemas.microsoft.com/office/drawing/2014/main" id="{E7DBC7E7-D8D9-4B53-86CF-985BE5F2CFF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3" name="任意多边形: 形状 1002">
                      <a:extLst>
                        <a:ext uri="{FF2B5EF4-FFF2-40B4-BE49-F238E27FC236}">
                          <a16:creationId xmlns:a16="http://schemas.microsoft.com/office/drawing/2014/main" id="{458C2F8A-5595-49D6-97DA-D67997788059}"/>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4" name="任意多边形: 形状 1003">
                      <a:extLst>
                        <a:ext uri="{FF2B5EF4-FFF2-40B4-BE49-F238E27FC236}">
                          <a16:creationId xmlns:a16="http://schemas.microsoft.com/office/drawing/2014/main" id="{718B181C-F93D-4C86-A973-9F52C8C9640B}"/>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5" name="任意多边形: 形状 1004">
                      <a:extLst>
                        <a:ext uri="{FF2B5EF4-FFF2-40B4-BE49-F238E27FC236}">
                          <a16:creationId xmlns:a16="http://schemas.microsoft.com/office/drawing/2014/main" id="{0FBBAD6A-0AD0-41CF-B000-784DC2336AC9}"/>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6" name="任意多边形: 形状 1005">
                      <a:extLst>
                        <a:ext uri="{FF2B5EF4-FFF2-40B4-BE49-F238E27FC236}">
                          <a16:creationId xmlns:a16="http://schemas.microsoft.com/office/drawing/2014/main" id="{E722B920-C1AB-4D53-A569-282613058DC9}"/>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7" name="任意多边形: 形状 1006">
                      <a:extLst>
                        <a:ext uri="{FF2B5EF4-FFF2-40B4-BE49-F238E27FC236}">
                          <a16:creationId xmlns:a16="http://schemas.microsoft.com/office/drawing/2014/main" id="{D98BA9DF-0391-4374-9297-E7F1F2346EA6}"/>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97" name="任意多边形: 形状 996">
                    <a:extLst>
                      <a:ext uri="{FF2B5EF4-FFF2-40B4-BE49-F238E27FC236}">
                        <a16:creationId xmlns:a16="http://schemas.microsoft.com/office/drawing/2014/main" id="{552E464C-0606-4ABB-86E0-2D65FE3D7B3C}"/>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908" name="组合 907">
                <a:extLst>
                  <a:ext uri="{FF2B5EF4-FFF2-40B4-BE49-F238E27FC236}">
                    <a16:creationId xmlns:a16="http://schemas.microsoft.com/office/drawing/2014/main" id="{5EF796D6-5BC5-4DCB-B171-953A83094FB9}"/>
                  </a:ext>
                </a:extLst>
              </p:cNvPr>
              <p:cNvGrpSpPr/>
              <p:nvPr userDrawn="1"/>
            </p:nvGrpSpPr>
            <p:grpSpPr>
              <a:xfrm>
                <a:off x="5641716" y="841572"/>
                <a:ext cx="941612" cy="1871085"/>
                <a:chOff x="5641716" y="841572"/>
                <a:chExt cx="941612" cy="1871085"/>
              </a:xfrm>
            </p:grpSpPr>
            <p:grpSp>
              <p:nvGrpSpPr>
                <p:cNvPr id="909" name="组合 908">
                  <a:extLst>
                    <a:ext uri="{FF2B5EF4-FFF2-40B4-BE49-F238E27FC236}">
                      <a16:creationId xmlns:a16="http://schemas.microsoft.com/office/drawing/2014/main" id="{49D72A83-C2EF-4572-A9F7-41A6926ED5CE}"/>
                    </a:ext>
                  </a:extLst>
                </p:cNvPr>
                <p:cNvGrpSpPr/>
                <p:nvPr userDrawn="1"/>
              </p:nvGrpSpPr>
              <p:grpSpPr>
                <a:xfrm>
                  <a:off x="6083011" y="841572"/>
                  <a:ext cx="500317" cy="924499"/>
                  <a:chOff x="-2579924" y="1885548"/>
                  <a:chExt cx="2028566" cy="3748443"/>
                </a:xfrm>
              </p:grpSpPr>
              <p:sp>
                <p:nvSpPr>
                  <p:cNvPr id="966" name="任意多边形: 形状 965">
                    <a:extLst>
                      <a:ext uri="{FF2B5EF4-FFF2-40B4-BE49-F238E27FC236}">
                        <a16:creationId xmlns:a16="http://schemas.microsoft.com/office/drawing/2014/main" id="{04A38F9B-E2FC-43E8-85B6-6035012D8CE2}"/>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967" name="组合 966">
                    <a:extLst>
                      <a:ext uri="{FF2B5EF4-FFF2-40B4-BE49-F238E27FC236}">
                        <a16:creationId xmlns:a16="http://schemas.microsoft.com/office/drawing/2014/main" id="{3427C81E-0BA9-4FA4-B348-5AEB8699A648}"/>
                      </a:ext>
                    </a:extLst>
                  </p:cNvPr>
                  <p:cNvGrpSpPr/>
                  <p:nvPr userDrawn="1"/>
                </p:nvGrpSpPr>
                <p:grpSpPr>
                  <a:xfrm>
                    <a:off x="-2016454" y="2443731"/>
                    <a:ext cx="1465096" cy="972572"/>
                    <a:chOff x="2784412" y="2112962"/>
                    <a:chExt cx="1465095" cy="972571"/>
                  </a:xfrm>
                  <a:effectLst/>
                </p:grpSpPr>
                <p:grpSp>
                  <p:nvGrpSpPr>
                    <p:cNvPr id="981" name="组合 980">
                      <a:extLst>
                        <a:ext uri="{FF2B5EF4-FFF2-40B4-BE49-F238E27FC236}">
                          <a16:creationId xmlns:a16="http://schemas.microsoft.com/office/drawing/2014/main" id="{71C3FC70-0C3D-4DFD-B73A-1F39A3D7CA47}"/>
                        </a:ext>
                      </a:extLst>
                    </p:cNvPr>
                    <p:cNvGrpSpPr/>
                    <p:nvPr userDrawn="1"/>
                  </p:nvGrpSpPr>
                  <p:grpSpPr>
                    <a:xfrm>
                      <a:off x="2784412" y="2112962"/>
                      <a:ext cx="889894" cy="972081"/>
                      <a:chOff x="2784412" y="2112962"/>
                      <a:chExt cx="889894" cy="972081"/>
                    </a:xfrm>
                  </p:grpSpPr>
                  <p:sp>
                    <p:nvSpPr>
                      <p:cNvPr id="984" name="任意多边形: 形状 983">
                        <a:extLst>
                          <a:ext uri="{FF2B5EF4-FFF2-40B4-BE49-F238E27FC236}">
                            <a16:creationId xmlns:a16="http://schemas.microsoft.com/office/drawing/2014/main" id="{9271CE08-AE56-46FE-AE99-5AB1F5D4F58F}"/>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5" name="任意多边形: 形状 984">
                        <a:extLst>
                          <a:ext uri="{FF2B5EF4-FFF2-40B4-BE49-F238E27FC236}">
                            <a16:creationId xmlns:a16="http://schemas.microsoft.com/office/drawing/2014/main" id="{1D4F5218-9ABC-488E-AFB5-2D796ED8850C}"/>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6" name="任意多边形: 形状 985">
                        <a:extLst>
                          <a:ext uri="{FF2B5EF4-FFF2-40B4-BE49-F238E27FC236}">
                            <a16:creationId xmlns:a16="http://schemas.microsoft.com/office/drawing/2014/main" id="{5BA51A4A-C194-4330-BF78-E26BA2F86B73}"/>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7" name="任意多边形: 形状 986">
                        <a:extLst>
                          <a:ext uri="{FF2B5EF4-FFF2-40B4-BE49-F238E27FC236}">
                            <a16:creationId xmlns:a16="http://schemas.microsoft.com/office/drawing/2014/main" id="{44976835-A3A5-48CE-A427-A056D531297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8" name="任意多边形: 形状 987">
                        <a:extLst>
                          <a:ext uri="{FF2B5EF4-FFF2-40B4-BE49-F238E27FC236}">
                            <a16:creationId xmlns:a16="http://schemas.microsoft.com/office/drawing/2014/main" id="{E3962DAF-0019-45AF-8958-85DAC15725F6}"/>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9" name="任意多边形: 形状 988">
                        <a:extLst>
                          <a:ext uri="{FF2B5EF4-FFF2-40B4-BE49-F238E27FC236}">
                            <a16:creationId xmlns:a16="http://schemas.microsoft.com/office/drawing/2014/main" id="{40CDAAD5-73D0-458D-BA10-06D3E1527BD1}"/>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90" name="任意多边形: 形状 989">
                        <a:extLst>
                          <a:ext uri="{FF2B5EF4-FFF2-40B4-BE49-F238E27FC236}">
                            <a16:creationId xmlns:a16="http://schemas.microsoft.com/office/drawing/2014/main" id="{8DCA2DA4-78DA-4F04-8A59-298D4E06DACB}"/>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91" name="任意多边形: 形状 990">
                        <a:extLst>
                          <a:ext uri="{FF2B5EF4-FFF2-40B4-BE49-F238E27FC236}">
                            <a16:creationId xmlns:a16="http://schemas.microsoft.com/office/drawing/2014/main" id="{AEB22F47-A662-48D0-9901-CA7685614D61}"/>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92" name="任意多边形: 形状 991">
                        <a:extLst>
                          <a:ext uri="{FF2B5EF4-FFF2-40B4-BE49-F238E27FC236}">
                            <a16:creationId xmlns:a16="http://schemas.microsoft.com/office/drawing/2014/main" id="{DD132571-9A87-4D88-9F82-D0E409614BBC}"/>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82" name="任意多边形: 形状 981">
                      <a:extLst>
                        <a:ext uri="{FF2B5EF4-FFF2-40B4-BE49-F238E27FC236}">
                          <a16:creationId xmlns:a16="http://schemas.microsoft.com/office/drawing/2014/main" id="{37180F1D-2040-412E-B13F-F9F56DE34A4D}"/>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3" name="任意多边形: 形状 982">
                      <a:extLst>
                        <a:ext uri="{FF2B5EF4-FFF2-40B4-BE49-F238E27FC236}">
                          <a16:creationId xmlns:a16="http://schemas.microsoft.com/office/drawing/2014/main" id="{1D323354-5FE0-401B-A208-BC2FCDA1D547}"/>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968" name="组合 967">
                    <a:extLst>
                      <a:ext uri="{FF2B5EF4-FFF2-40B4-BE49-F238E27FC236}">
                        <a16:creationId xmlns:a16="http://schemas.microsoft.com/office/drawing/2014/main" id="{0AF75236-1BB5-451E-84F3-031CAF995C6D}"/>
                      </a:ext>
                    </a:extLst>
                  </p:cNvPr>
                  <p:cNvGrpSpPr/>
                  <p:nvPr userDrawn="1"/>
                </p:nvGrpSpPr>
                <p:grpSpPr>
                  <a:xfrm rot="10800000">
                    <a:off x="-2579924" y="4100017"/>
                    <a:ext cx="1460115" cy="972572"/>
                    <a:chOff x="2784412" y="2112962"/>
                    <a:chExt cx="1460114" cy="972571"/>
                  </a:xfrm>
                  <a:effectLst/>
                </p:grpSpPr>
                <p:grpSp>
                  <p:nvGrpSpPr>
                    <p:cNvPr id="969" name="组合 968">
                      <a:extLst>
                        <a:ext uri="{FF2B5EF4-FFF2-40B4-BE49-F238E27FC236}">
                          <a16:creationId xmlns:a16="http://schemas.microsoft.com/office/drawing/2014/main" id="{6890A88A-3E23-4F0B-A9EA-5B30B35C031D}"/>
                        </a:ext>
                      </a:extLst>
                    </p:cNvPr>
                    <p:cNvGrpSpPr/>
                    <p:nvPr userDrawn="1"/>
                  </p:nvGrpSpPr>
                  <p:grpSpPr>
                    <a:xfrm>
                      <a:off x="2784412" y="2112962"/>
                      <a:ext cx="889894" cy="972081"/>
                      <a:chOff x="2784412" y="2112962"/>
                      <a:chExt cx="889894" cy="972081"/>
                    </a:xfrm>
                  </p:grpSpPr>
                  <p:sp>
                    <p:nvSpPr>
                      <p:cNvPr id="972" name="任意多边形: 形状 971">
                        <a:extLst>
                          <a:ext uri="{FF2B5EF4-FFF2-40B4-BE49-F238E27FC236}">
                            <a16:creationId xmlns:a16="http://schemas.microsoft.com/office/drawing/2014/main" id="{ED55EF59-5E99-4879-AEEC-350C7329076D}"/>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3" name="任意多边形: 形状 972">
                        <a:extLst>
                          <a:ext uri="{FF2B5EF4-FFF2-40B4-BE49-F238E27FC236}">
                            <a16:creationId xmlns:a16="http://schemas.microsoft.com/office/drawing/2014/main" id="{5B235BB4-79EE-419D-93D2-5561471EDCAB}"/>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4" name="任意多边形: 形状 973">
                        <a:extLst>
                          <a:ext uri="{FF2B5EF4-FFF2-40B4-BE49-F238E27FC236}">
                            <a16:creationId xmlns:a16="http://schemas.microsoft.com/office/drawing/2014/main" id="{4CF4D399-A262-4D56-81DC-799C2B78BE18}"/>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5" name="任意多边形: 形状 974">
                        <a:extLst>
                          <a:ext uri="{FF2B5EF4-FFF2-40B4-BE49-F238E27FC236}">
                            <a16:creationId xmlns:a16="http://schemas.microsoft.com/office/drawing/2014/main" id="{378BED1E-A5FA-46E5-B30D-ED011EB1CD7A}"/>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6" name="任意多边形: 形状 975">
                        <a:extLst>
                          <a:ext uri="{FF2B5EF4-FFF2-40B4-BE49-F238E27FC236}">
                            <a16:creationId xmlns:a16="http://schemas.microsoft.com/office/drawing/2014/main" id="{DBCEFB92-0AAB-4E10-9294-FD42908A0AE3}"/>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7" name="任意多边形: 形状 976">
                        <a:extLst>
                          <a:ext uri="{FF2B5EF4-FFF2-40B4-BE49-F238E27FC236}">
                            <a16:creationId xmlns:a16="http://schemas.microsoft.com/office/drawing/2014/main" id="{647D255F-DFC1-4B7E-9E78-88A78A168DDD}"/>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8" name="任意多边形: 形状 977">
                        <a:extLst>
                          <a:ext uri="{FF2B5EF4-FFF2-40B4-BE49-F238E27FC236}">
                            <a16:creationId xmlns:a16="http://schemas.microsoft.com/office/drawing/2014/main" id="{5C669C32-AF73-4DCE-B8F1-E9178AA607D9}"/>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9" name="任意多边形: 形状 978">
                        <a:extLst>
                          <a:ext uri="{FF2B5EF4-FFF2-40B4-BE49-F238E27FC236}">
                            <a16:creationId xmlns:a16="http://schemas.microsoft.com/office/drawing/2014/main" id="{0E1F5DE7-E019-4426-8655-8AC9C030BF0B}"/>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0" name="任意多边形: 形状 979">
                        <a:extLst>
                          <a:ext uri="{FF2B5EF4-FFF2-40B4-BE49-F238E27FC236}">
                            <a16:creationId xmlns:a16="http://schemas.microsoft.com/office/drawing/2014/main" id="{C8282BD4-386B-4502-AE7A-4247BCAA9D5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70" name="任意多边形: 形状 969">
                      <a:extLst>
                        <a:ext uri="{FF2B5EF4-FFF2-40B4-BE49-F238E27FC236}">
                          <a16:creationId xmlns:a16="http://schemas.microsoft.com/office/drawing/2014/main" id="{26628041-B234-41D8-BCF2-91802D558010}"/>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1" name="任意多边形: 形状 970">
                      <a:extLst>
                        <a:ext uri="{FF2B5EF4-FFF2-40B4-BE49-F238E27FC236}">
                          <a16:creationId xmlns:a16="http://schemas.microsoft.com/office/drawing/2014/main" id="{90C273F0-454C-49B7-9E23-42170E347140}"/>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910" name="组合 909">
                  <a:extLst>
                    <a:ext uri="{FF2B5EF4-FFF2-40B4-BE49-F238E27FC236}">
                      <a16:creationId xmlns:a16="http://schemas.microsoft.com/office/drawing/2014/main" id="{81CD6C4D-216A-4065-B948-54E7FAC7FC63}"/>
                    </a:ext>
                  </a:extLst>
                </p:cNvPr>
                <p:cNvGrpSpPr/>
                <p:nvPr userDrawn="1"/>
              </p:nvGrpSpPr>
              <p:grpSpPr>
                <a:xfrm flipH="1">
                  <a:off x="5641716" y="979240"/>
                  <a:ext cx="406486" cy="648370"/>
                  <a:chOff x="-2579924" y="2443731"/>
                  <a:chExt cx="1648124" cy="2628858"/>
                </a:xfrm>
              </p:grpSpPr>
              <p:grpSp>
                <p:nvGrpSpPr>
                  <p:cNvPr id="940" name="组合 939">
                    <a:extLst>
                      <a:ext uri="{FF2B5EF4-FFF2-40B4-BE49-F238E27FC236}">
                        <a16:creationId xmlns:a16="http://schemas.microsoft.com/office/drawing/2014/main" id="{89977E8E-B27E-473C-B9AF-D2687107C53C}"/>
                      </a:ext>
                    </a:extLst>
                  </p:cNvPr>
                  <p:cNvGrpSpPr/>
                  <p:nvPr userDrawn="1"/>
                </p:nvGrpSpPr>
                <p:grpSpPr>
                  <a:xfrm>
                    <a:off x="-2016453" y="2443731"/>
                    <a:ext cx="1084653" cy="972572"/>
                    <a:chOff x="2784412" y="2112962"/>
                    <a:chExt cx="1084652" cy="972571"/>
                  </a:xfrm>
                  <a:effectLst/>
                </p:grpSpPr>
                <p:grpSp>
                  <p:nvGrpSpPr>
                    <p:cNvPr id="954" name="组合 953">
                      <a:extLst>
                        <a:ext uri="{FF2B5EF4-FFF2-40B4-BE49-F238E27FC236}">
                          <a16:creationId xmlns:a16="http://schemas.microsoft.com/office/drawing/2014/main" id="{9672A983-58C7-4E00-AB70-E192E6B3E9CA}"/>
                        </a:ext>
                      </a:extLst>
                    </p:cNvPr>
                    <p:cNvGrpSpPr/>
                    <p:nvPr userDrawn="1"/>
                  </p:nvGrpSpPr>
                  <p:grpSpPr>
                    <a:xfrm>
                      <a:off x="2784412" y="2112962"/>
                      <a:ext cx="889894" cy="972081"/>
                      <a:chOff x="2784412" y="2112962"/>
                      <a:chExt cx="889894" cy="972081"/>
                    </a:xfrm>
                  </p:grpSpPr>
                  <p:sp>
                    <p:nvSpPr>
                      <p:cNvPr id="957" name="任意多边形: 形状 956">
                        <a:extLst>
                          <a:ext uri="{FF2B5EF4-FFF2-40B4-BE49-F238E27FC236}">
                            <a16:creationId xmlns:a16="http://schemas.microsoft.com/office/drawing/2014/main" id="{3CBA040E-8005-4AFB-82CE-2652381B9C28}"/>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8" name="任意多边形: 形状 957">
                        <a:extLst>
                          <a:ext uri="{FF2B5EF4-FFF2-40B4-BE49-F238E27FC236}">
                            <a16:creationId xmlns:a16="http://schemas.microsoft.com/office/drawing/2014/main" id="{D42BD65A-ADE8-48DF-B1B8-31B68F193B41}"/>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9" name="任意多边形: 形状 958">
                        <a:extLst>
                          <a:ext uri="{FF2B5EF4-FFF2-40B4-BE49-F238E27FC236}">
                            <a16:creationId xmlns:a16="http://schemas.microsoft.com/office/drawing/2014/main" id="{88578C5B-706C-4345-8526-993B982A8350}"/>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0" name="任意多边形: 形状 959">
                        <a:extLst>
                          <a:ext uri="{FF2B5EF4-FFF2-40B4-BE49-F238E27FC236}">
                            <a16:creationId xmlns:a16="http://schemas.microsoft.com/office/drawing/2014/main" id="{0394FF3E-D3A8-4DA7-A019-C66962FE100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1" name="任意多边形: 形状 960">
                        <a:extLst>
                          <a:ext uri="{FF2B5EF4-FFF2-40B4-BE49-F238E27FC236}">
                            <a16:creationId xmlns:a16="http://schemas.microsoft.com/office/drawing/2014/main" id="{7C6D1FB5-E524-4E00-98BF-93FF067957C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2" name="任意多边形: 形状 961">
                        <a:extLst>
                          <a:ext uri="{FF2B5EF4-FFF2-40B4-BE49-F238E27FC236}">
                            <a16:creationId xmlns:a16="http://schemas.microsoft.com/office/drawing/2014/main" id="{854C566F-A0B0-4129-AE44-3678DCEEFB11}"/>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3" name="任意多边形: 形状 962">
                        <a:extLst>
                          <a:ext uri="{FF2B5EF4-FFF2-40B4-BE49-F238E27FC236}">
                            <a16:creationId xmlns:a16="http://schemas.microsoft.com/office/drawing/2014/main" id="{6841737A-2818-4BBF-9AA7-DF1DA490A6B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4" name="任意多边形: 形状 963">
                        <a:extLst>
                          <a:ext uri="{FF2B5EF4-FFF2-40B4-BE49-F238E27FC236}">
                            <a16:creationId xmlns:a16="http://schemas.microsoft.com/office/drawing/2014/main" id="{4C801DE3-9364-4FCC-9005-25439C441A1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5" name="任意多边形: 形状 964">
                        <a:extLst>
                          <a:ext uri="{FF2B5EF4-FFF2-40B4-BE49-F238E27FC236}">
                            <a16:creationId xmlns:a16="http://schemas.microsoft.com/office/drawing/2014/main" id="{385F56C5-F700-4505-9E6E-2617BD03A9BA}"/>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55" name="任意多边形: 形状 954">
                      <a:extLst>
                        <a:ext uri="{FF2B5EF4-FFF2-40B4-BE49-F238E27FC236}">
                          <a16:creationId xmlns:a16="http://schemas.microsoft.com/office/drawing/2014/main" id="{88C74987-EFB0-4B8A-AFA8-42495E717ED2}"/>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941" name="组合 940">
                    <a:extLst>
                      <a:ext uri="{FF2B5EF4-FFF2-40B4-BE49-F238E27FC236}">
                        <a16:creationId xmlns:a16="http://schemas.microsoft.com/office/drawing/2014/main" id="{8E1E0D4A-12F3-4B6D-A0CC-4C1F7D16B468}"/>
                      </a:ext>
                    </a:extLst>
                  </p:cNvPr>
                  <p:cNvGrpSpPr/>
                  <p:nvPr userDrawn="1"/>
                </p:nvGrpSpPr>
                <p:grpSpPr>
                  <a:xfrm rot="10800000">
                    <a:off x="-2579924" y="4100017"/>
                    <a:ext cx="1460115" cy="972572"/>
                    <a:chOff x="2784412" y="2112962"/>
                    <a:chExt cx="1460114" cy="972571"/>
                  </a:xfrm>
                  <a:effectLst/>
                </p:grpSpPr>
                <p:grpSp>
                  <p:nvGrpSpPr>
                    <p:cNvPr id="942" name="组合 941">
                      <a:extLst>
                        <a:ext uri="{FF2B5EF4-FFF2-40B4-BE49-F238E27FC236}">
                          <a16:creationId xmlns:a16="http://schemas.microsoft.com/office/drawing/2014/main" id="{194BE7A3-ACAA-4835-BA2B-DC1932EC60EA}"/>
                        </a:ext>
                      </a:extLst>
                    </p:cNvPr>
                    <p:cNvGrpSpPr/>
                    <p:nvPr userDrawn="1"/>
                  </p:nvGrpSpPr>
                  <p:grpSpPr>
                    <a:xfrm>
                      <a:off x="2784412" y="2112962"/>
                      <a:ext cx="889894" cy="972081"/>
                      <a:chOff x="2784412" y="2112962"/>
                      <a:chExt cx="889894" cy="972081"/>
                    </a:xfrm>
                  </p:grpSpPr>
                  <p:sp>
                    <p:nvSpPr>
                      <p:cNvPr id="945" name="任意多边形: 形状 944">
                        <a:extLst>
                          <a:ext uri="{FF2B5EF4-FFF2-40B4-BE49-F238E27FC236}">
                            <a16:creationId xmlns:a16="http://schemas.microsoft.com/office/drawing/2014/main" id="{5D3EBAE4-650D-4BB4-A73D-1D78560DCBFD}"/>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6" name="任意多边形: 形状 945">
                        <a:extLst>
                          <a:ext uri="{FF2B5EF4-FFF2-40B4-BE49-F238E27FC236}">
                            <a16:creationId xmlns:a16="http://schemas.microsoft.com/office/drawing/2014/main" id="{7C034828-1F03-448B-9AF4-72B7CBE34D0A}"/>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7" name="任意多边形: 形状 946">
                        <a:extLst>
                          <a:ext uri="{FF2B5EF4-FFF2-40B4-BE49-F238E27FC236}">
                            <a16:creationId xmlns:a16="http://schemas.microsoft.com/office/drawing/2014/main" id="{39EB9280-7E34-4530-927A-505BCF3947B1}"/>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8" name="任意多边形: 形状 947">
                        <a:extLst>
                          <a:ext uri="{FF2B5EF4-FFF2-40B4-BE49-F238E27FC236}">
                            <a16:creationId xmlns:a16="http://schemas.microsoft.com/office/drawing/2014/main" id="{175F7983-ACBA-43D5-8891-48F72F61191C}"/>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9" name="任意多边形: 形状 948">
                        <a:extLst>
                          <a:ext uri="{FF2B5EF4-FFF2-40B4-BE49-F238E27FC236}">
                            <a16:creationId xmlns:a16="http://schemas.microsoft.com/office/drawing/2014/main" id="{2991388D-EEC1-4FE4-9296-36D734C3F768}"/>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0" name="任意多边形: 形状 949">
                        <a:extLst>
                          <a:ext uri="{FF2B5EF4-FFF2-40B4-BE49-F238E27FC236}">
                            <a16:creationId xmlns:a16="http://schemas.microsoft.com/office/drawing/2014/main" id="{6360CD33-45A8-479A-8DD0-686542CB8D44}"/>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1" name="任意多边形: 形状 950">
                        <a:extLst>
                          <a:ext uri="{FF2B5EF4-FFF2-40B4-BE49-F238E27FC236}">
                            <a16:creationId xmlns:a16="http://schemas.microsoft.com/office/drawing/2014/main" id="{6AC905C2-13E4-4310-AF51-1F38C0A90EDC}"/>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2" name="任意多边形: 形状 951">
                        <a:extLst>
                          <a:ext uri="{FF2B5EF4-FFF2-40B4-BE49-F238E27FC236}">
                            <a16:creationId xmlns:a16="http://schemas.microsoft.com/office/drawing/2014/main" id="{DD998D34-C2FE-41A4-8BAC-4DDF8DB02CF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3" name="任意多边形: 形状 952">
                        <a:extLst>
                          <a:ext uri="{FF2B5EF4-FFF2-40B4-BE49-F238E27FC236}">
                            <a16:creationId xmlns:a16="http://schemas.microsoft.com/office/drawing/2014/main" id="{3489C924-9F10-4260-A372-07A0204C568C}"/>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43" name="任意多边形: 形状 942">
                      <a:extLst>
                        <a:ext uri="{FF2B5EF4-FFF2-40B4-BE49-F238E27FC236}">
                          <a16:creationId xmlns:a16="http://schemas.microsoft.com/office/drawing/2014/main" id="{8E2EFA04-DFB6-49BB-977B-E4256313AADD}"/>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4" name="任意多边形: 形状 943">
                      <a:extLst>
                        <a:ext uri="{FF2B5EF4-FFF2-40B4-BE49-F238E27FC236}">
                          <a16:creationId xmlns:a16="http://schemas.microsoft.com/office/drawing/2014/main" id="{DD50C2F8-CDD6-4BF9-A2A8-2DB1E5562E15}"/>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911" name="组合 910">
                  <a:extLst>
                    <a:ext uri="{FF2B5EF4-FFF2-40B4-BE49-F238E27FC236}">
                      <a16:creationId xmlns:a16="http://schemas.microsoft.com/office/drawing/2014/main" id="{EA86BA33-79A1-4579-AD5F-FF49861EAC0D}"/>
                    </a:ext>
                  </a:extLst>
                </p:cNvPr>
                <p:cNvGrpSpPr/>
                <p:nvPr userDrawn="1"/>
              </p:nvGrpSpPr>
              <p:grpSpPr>
                <a:xfrm flipV="1">
                  <a:off x="6080818" y="1788158"/>
                  <a:ext cx="500317" cy="924499"/>
                  <a:chOff x="-2579924" y="1885548"/>
                  <a:chExt cx="2028566" cy="3748443"/>
                </a:xfrm>
              </p:grpSpPr>
              <p:sp>
                <p:nvSpPr>
                  <p:cNvPr id="912" name="任意多边形: 形状 911">
                    <a:extLst>
                      <a:ext uri="{FF2B5EF4-FFF2-40B4-BE49-F238E27FC236}">
                        <a16:creationId xmlns:a16="http://schemas.microsoft.com/office/drawing/2014/main" id="{2C6A5AB9-39C3-459D-92F0-29B2BCBD71F4}"/>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913" name="组合 912">
                    <a:extLst>
                      <a:ext uri="{FF2B5EF4-FFF2-40B4-BE49-F238E27FC236}">
                        <a16:creationId xmlns:a16="http://schemas.microsoft.com/office/drawing/2014/main" id="{113C2EC9-6DE7-4F4A-B3BB-C605A9306943}"/>
                      </a:ext>
                    </a:extLst>
                  </p:cNvPr>
                  <p:cNvGrpSpPr/>
                  <p:nvPr userDrawn="1"/>
                </p:nvGrpSpPr>
                <p:grpSpPr>
                  <a:xfrm>
                    <a:off x="-2016454" y="2443731"/>
                    <a:ext cx="1465096" cy="972572"/>
                    <a:chOff x="2784412" y="2112962"/>
                    <a:chExt cx="1465095" cy="972571"/>
                  </a:xfrm>
                  <a:effectLst/>
                </p:grpSpPr>
                <p:grpSp>
                  <p:nvGrpSpPr>
                    <p:cNvPr id="927" name="组合 926">
                      <a:extLst>
                        <a:ext uri="{FF2B5EF4-FFF2-40B4-BE49-F238E27FC236}">
                          <a16:creationId xmlns:a16="http://schemas.microsoft.com/office/drawing/2014/main" id="{12BE0B38-47C8-4A29-A4F2-E34F64595B10}"/>
                        </a:ext>
                      </a:extLst>
                    </p:cNvPr>
                    <p:cNvGrpSpPr/>
                    <p:nvPr userDrawn="1"/>
                  </p:nvGrpSpPr>
                  <p:grpSpPr>
                    <a:xfrm>
                      <a:off x="2784412" y="2112962"/>
                      <a:ext cx="889894" cy="972081"/>
                      <a:chOff x="2784412" y="2112962"/>
                      <a:chExt cx="889894" cy="972081"/>
                    </a:xfrm>
                  </p:grpSpPr>
                  <p:sp>
                    <p:nvSpPr>
                      <p:cNvPr id="930" name="任意多边形: 形状 929">
                        <a:extLst>
                          <a:ext uri="{FF2B5EF4-FFF2-40B4-BE49-F238E27FC236}">
                            <a16:creationId xmlns:a16="http://schemas.microsoft.com/office/drawing/2014/main" id="{6DC0C7E9-1C27-4509-AA8D-13E77D6F2815}"/>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1" name="任意多边形: 形状 930">
                        <a:extLst>
                          <a:ext uri="{FF2B5EF4-FFF2-40B4-BE49-F238E27FC236}">
                            <a16:creationId xmlns:a16="http://schemas.microsoft.com/office/drawing/2014/main" id="{EBED364D-7793-4B2C-9F98-80E23935348A}"/>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2" name="任意多边形: 形状 931">
                        <a:extLst>
                          <a:ext uri="{FF2B5EF4-FFF2-40B4-BE49-F238E27FC236}">
                            <a16:creationId xmlns:a16="http://schemas.microsoft.com/office/drawing/2014/main" id="{F5097E44-0B0D-427E-AD9C-63336D990176}"/>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3" name="任意多边形: 形状 932">
                        <a:extLst>
                          <a:ext uri="{FF2B5EF4-FFF2-40B4-BE49-F238E27FC236}">
                            <a16:creationId xmlns:a16="http://schemas.microsoft.com/office/drawing/2014/main" id="{EC8C039E-33DA-4BE3-8B47-BD38980087E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4" name="任意多边形: 形状 933">
                        <a:extLst>
                          <a:ext uri="{FF2B5EF4-FFF2-40B4-BE49-F238E27FC236}">
                            <a16:creationId xmlns:a16="http://schemas.microsoft.com/office/drawing/2014/main" id="{2BE8E4C9-1BB3-46EF-9361-DC7A19F5D4F7}"/>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5" name="任意多边形: 形状 934">
                        <a:extLst>
                          <a:ext uri="{FF2B5EF4-FFF2-40B4-BE49-F238E27FC236}">
                            <a16:creationId xmlns:a16="http://schemas.microsoft.com/office/drawing/2014/main" id="{D1FEC6BD-AB87-42F0-90ED-E13DC11C972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6" name="任意多边形: 形状 935">
                        <a:extLst>
                          <a:ext uri="{FF2B5EF4-FFF2-40B4-BE49-F238E27FC236}">
                            <a16:creationId xmlns:a16="http://schemas.microsoft.com/office/drawing/2014/main" id="{65B47C80-06B9-4AC7-9681-1ED2800E90D5}"/>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7" name="任意多边形: 形状 936">
                        <a:extLst>
                          <a:ext uri="{FF2B5EF4-FFF2-40B4-BE49-F238E27FC236}">
                            <a16:creationId xmlns:a16="http://schemas.microsoft.com/office/drawing/2014/main" id="{2BAF7D9B-A289-48F1-A28D-F328A705AE01}"/>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8" name="任意多边形: 形状 937">
                        <a:extLst>
                          <a:ext uri="{FF2B5EF4-FFF2-40B4-BE49-F238E27FC236}">
                            <a16:creationId xmlns:a16="http://schemas.microsoft.com/office/drawing/2014/main" id="{EFB48C5A-120F-428D-9A83-7244EAAC7EC8}"/>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28" name="任意多边形: 形状 927">
                      <a:extLst>
                        <a:ext uri="{FF2B5EF4-FFF2-40B4-BE49-F238E27FC236}">
                          <a16:creationId xmlns:a16="http://schemas.microsoft.com/office/drawing/2014/main" id="{8D5DEDDF-78BF-4B28-A7FB-70DF6703A28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9" name="任意多边形: 形状 928">
                      <a:extLst>
                        <a:ext uri="{FF2B5EF4-FFF2-40B4-BE49-F238E27FC236}">
                          <a16:creationId xmlns:a16="http://schemas.microsoft.com/office/drawing/2014/main" id="{FC389298-F918-4864-B50B-73C269161CF4}"/>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914" name="组合 913">
                    <a:extLst>
                      <a:ext uri="{FF2B5EF4-FFF2-40B4-BE49-F238E27FC236}">
                        <a16:creationId xmlns:a16="http://schemas.microsoft.com/office/drawing/2014/main" id="{5A1D21BA-A558-47A2-B65D-0735F0C1B259}"/>
                      </a:ext>
                    </a:extLst>
                  </p:cNvPr>
                  <p:cNvGrpSpPr/>
                  <p:nvPr userDrawn="1"/>
                </p:nvGrpSpPr>
                <p:grpSpPr>
                  <a:xfrm rot="10800000">
                    <a:off x="-2579924" y="4100017"/>
                    <a:ext cx="1460115" cy="972572"/>
                    <a:chOff x="2784412" y="2112962"/>
                    <a:chExt cx="1460114" cy="972571"/>
                  </a:xfrm>
                  <a:effectLst/>
                </p:grpSpPr>
                <p:grpSp>
                  <p:nvGrpSpPr>
                    <p:cNvPr id="915" name="组合 914">
                      <a:extLst>
                        <a:ext uri="{FF2B5EF4-FFF2-40B4-BE49-F238E27FC236}">
                          <a16:creationId xmlns:a16="http://schemas.microsoft.com/office/drawing/2014/main" id="{A72891B6-687F-4232-8E13-D26A1E9F5681}"/>
                        </a:ext>
                      </a:extLst>
                    </p:cNvPr>
                    <p:cNvGrpSpPr/>
                    <p:nvPr userDrawn="1"/>
                  </p:nvGrpSpPr>
                  <p:grpSpPr>
                    <a:xfrm>
                      <a:off x="2784412" y="2112962"/>
                      <a:ext cx="889894" cy="972081"/>
                      <a:chOff x="2784412" y="2112962"/>
                      <a:chExt cx="889894" cy="972081"/>
                    </a:xfrm>
                  </p:grpSpPr>
                  <p:sp>
                    <p:nvSpPr>
                      <p:cNvPr id="918" name="任意多边形: 形状 917">
                        <a:extLst>
                          <a:ext uri="{FF2B5EF4-FFF2-40B4-BE49-F238E27FC236}">
                            <a16:creationId xmlns:a16="http://schemas.microsoft.com/office/drawing/2014/main" id="{C6A6DCF0-3D8D-4AAA-A3FD-C550D2749DEF}"/>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19" name="任意多边形: 形状 918">
                        <a:extLst>
                          <a:ext uri="{FF2B5EF4-FFF2-40B4-BE49-F238E27FC236}">
                            <a16:creationId xmlns:a16="http://schemas.microsoft.com/office/drawing/2014/main" id="{028719D9-0EC8-41BA-9E9A-482BC6A41743}"/>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0" name="任意多边形: 形状 919">
                        <a:extLst>
                          <a:ext uri="{FF2B5EF4-FFF2-40B4-BE49-F238E27FC236}">
                            <a16:creationId xmlns:a16="http://schemas.microsoft.com/office/drawing/2014/main" id="{C51F0A8E-D527-44F8-8F0E-7CCE30D2D74D}"/>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1" name="任意多边形: 形状 920">
                        <a:extLst>
                          <a:ext uri="{FF2B5EF4-FFF2-40B4-BE49-F238E27FC236}">
                            <a16:creationId xmlns:a16="http://schemas.microsoft.com/office/drawing/2014/main" id="{BDBB18B7-562C-4EA4-82C2-B9F2549FF70A}"/>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2" name="任意多边形: 形状 921">
                        <a:extLst>
                          <a:ext uri="{FF2B5EF4-FFF2-40B4-BE49-F238E27FC236}">
                            <a16:creationId xmlns:a16="http://schemas.microsoft.com/office/drawing/2014/main" id="{F3C449F9-AD4F-4814-AEBB-3AF9508B703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3" name="任意多边形: 形状 922">
                        <a:extLst>
                          <a:ext uri="{FF2B5EF4-FFF2-40B4-BE49-F238E27FC236}">
                            <a16:creationId xmlns:a16="http://schemas.microsoft.com/office/drawing/2014/main" id="{BA578609-F550-49C5-9577-4B440ACFFC0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4" name="任意多边形: 形状 923">
                        <a:extLst>
                          <a:ext uri="{FF2B5EF4-FFF2-40B4-BE49-F238E27FC236}">
                            <a16:creationId xmlns:a16="http://schemas.microsoft.com/office/drawing/2014/main" id="{EA7F76C7-197D-419C-991F-92FE1A8FB135}"/>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5" name="任意多边形: 形状 924">
                        <a:extLst>
                          <a:ext uri="{FF2B5EF4-FFF2-40B4-BE49-F238E27FC236}">
                            <a16:creationId xmlns:a16="http://schemas.microsoft.com/office/drawing/2014/main" id="{393FBDA3-2D43-4B67-AB2F-F879E30EEC9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6" name="任意多边形: 形状 925">
                        <a:extLst>
                          <a:ext uri="{FF2B5EF4-FFF2-40B4-BE49-F238E27FC236}">
                            <a16:creationId xmlns:a16="http://schemas.microsoft.com/office/drawing/2014/main" id="{27A75A90-5204-47E3-9A30-2A179FF7968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16" name="任意多边形: 形状 915">
                      <a:extLst>
                        <a:ext uri="{FF2B5EF4-FFF2-40B4-BE49-F238E27FC236}">
                          <a16:creationId xmlns:a16="http://schemas.microsoft.com/office/drawing/2014/main" id="{CE41C865-8FFA-49DE-98DB-66C5015C17D1}"/>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17" name="任意多边形: 形状 916">
                      <a:extLst>
                        <a:ext uri="{FF2B5EF4-FFF2-40B4-BE49-F238E27FC236}">
                          <a16:creationId xmlns:a16="http://schemas.microsoft.com/office/drawing/2014/main" id="{F2AE48F3-EC10-435C-8D9A-68DBFF6EFECF}"/>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grpSp>
        <p:grpSp>
          <p:nvGrpSpPr>
            <p:cNvPr id="1020" name="组合 1019">
              <a:extLst>
                <a:ext uri="{FF2B5EF4-FFF2-40B4-BE49-F238E27FC236}">
                  <a16:creationId xmlns:a16="http://schemas.microsoft.com/office/drawing/2014/main" id="{1A682DF3-B481-4F55-BC15-B23C11CD1028}"/>
                </a:ext>
              </a:extLst>
            </p:cNvPr>
            <p:cNvGrpSpPr/>
            <p:nvPr userDrawn="1"/>
          </p:nvGrpSpPr>
          <p:grpSpPr>
            <a:xfrm>
              <a:off x="-12731" y="4812777"/>
              <a:ext cx="946618" cy="1871085"/>
              <a:chOff x="5636710" y="841572"/>
              <a:chExt cx="946618" cy="1871085"/>
            </a:xfrm>
          </p:grpSpPr>
          <p:grpSp>
            <p:nvGrpSpPr>
              <p:cNvPr id="1021" name="组合 1020">
                <a:extLst>
                  <a:ext uri="{FF2B5EF4-FFF2-40B4-BE49-F238E27FC236}">
                    <a16:creationId xmlns:a16="http://schemas.microsoft.com/office/drawing/2014/main" id="{8D6C9490-C5A7-4001-B4C1-1B6E3A65CD20}"/>
                  </a:ext>
                </a:extLst>
              </p:cNvPr>
              <p:cNvGrpSpPr/>
              <p:nvPr userDrawn="1"/>
            </p:nvGrpSpPr>
            <p:grpSpPr>
              <a:xfrm>
                <a:off x="5636710" y="1925826"/>
                <a:ext cx="407715" cy="648370"/>
                <a:chOff x="-2204464" y="2443731"/>
                <a:chExt cx="1653106" cy="2628858"/>
              </a:xfrm>
            </p:grpSpPr>
            <p:grpSp>
              <p:nvGrpSpPr>
                <p:cNvPr id="1108" name="组合 1107">
                  <a:extLst>
                    <a:ext uri="{FF2B5EF4-FFF2-40B4-BE49-F238E27FC236}">
                      <a16:creationId xmlns:a16="http://schemas.microsoft.com/office/drawing/2014/main" id="{738B3DC7-70F4-452B-9E70-BCC3E783ACEA}"/>
                    </a:ext>
                  </a:extLst>
                </p:cNvPr>
                <p:cNvGrpSpPr/>
                <p:nvPr userDrawn="1"/>
              </p:nvGrpSpPr>
              <p:grpSpPr>
                <a:xfrm>
                  <a:off x="-2016454" y="2443731"/>
                  <a:ext cx="1465096" cy="972572"/>
                  <a:chOff x="2784412" y="2112962"/>
                  <a:chExt cx="1465095" cy="972571"/>
                </a:xfrm>
                <a:effectLst/>
              </p:grpSpPr>
              <p:grpSp>
                <p:nvGrpSpPr>
                  <p:cNvPr id="1122" name="组合 1121">
                    <a:extLst>
                      <a:ext uri="{FF2B5EF4-FFF2-40B4-BE49-F238E27FC236}">
                        <a16:creationId xmlns:a16="http://schemas.microsoft.com/office/drawing/2014/main" id="{C655F46D-6C41-4013-B233-C5FB72AB448A}"/>
                      </a:ext>
                    </a:extLst>
                  </p:cNvPr>
                  <p:cNvGrpSpPr/>
                  <p:nvPr userDrawn="1"/>
                </p:nvGrpSpPr>
                <p:grpSpPr>
                  <a:xfrm>
                    <a:off x="2784412" y="2112962"/>
                    <a:ext cx="889894" cy="972081"/>
                    <a:chOff x="2784412" y="2112962"/>
                    <a:chExt cx="889894" cy="972081"/>
                  </a:xfrm>
                </p:grpSpPr>
                <p:sp>
                  <p:nvSpPr>
                    <p:cNvPr id="1125" name="任意多边形: 形状 1124">
                      <a:extLst>
                        <a:ext uri="{FF2B5EF4-FFF2-40B4-BE49-F238E27FC236}">
                          <a16:creationId xmlns:a16="http://schemas.microsoft.com/office/drawing/2014/main" id="{05983EB2-254B-41C4-8967-C5B817E5BE0D}"/>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6" name="任意多边形: 形状 1125">
                      <a:extLst>
                        <a:ext uri="{FF2B5EF4-FFF2-40B4-BE49-F238E27FC236}">
                          <a16:creationId xmlns:a16="http://schemas.microsoft.com/office/drawing/2014/main" id="{7EB80C5D-6FE2-4158-A816-BE29A8C36AB2}"/>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7" name="任意多边形: 形状 1126">
                      <a:extLst>
                        <a:ext uri="{FF2B5EF4-FFF2-40B4-BE49-F238E27FC236}">
                          <a16:creationId xmlns:a16="http://schemas.microsoft.com/office/drawing/2014/main" id="{899A55A9-F868-4CD8-A1BB-0FE8DAD44C4E}"/>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8" name="任意多边形: 形状 1127">
                      <a:extLst>
                        <a:ext uri="{FF2B5EF4-FFF2-40B4-BE49-F238E27FC236}">
                          <a16:creationId xmlns:a16="http://schemas.microsoft.com/office/drawing/2014/main" id="{CD50FDBD-A975-4E76-9500-B43BFB8BE56F}"/>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9" name="任意多边形: 形状 1128">
                      <a:extLst>
                        <a:ext uri="{FF2B5EF4-FFF2-40B4-BE49-F238E27FC236}">
                          <a16:creationId xmlns:a16="http://schemas.microsoft.com/office/drawing/2014/main" id="{403F2019-4E3E-4B61-99D6-B006DA4B11B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30" name="任意多边形: 形状 1129">
                      <a:extLst>
                        <a:ext uri="{FF2B5EF4-FFF2-40B4-BE49-F238E27FC236}">
                          <a16:creationId xmlns:a16="http://schemas.microsoft.com/office/drawing/2014/main" id="{0AC97463-A392-4AB8-8821-BC0F126B6C8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31" name="任意多边形: 形状 1130">
                      <a:extLst>
                        <a:ext uri="{FF2B5EF4-FFF2-40B4-BE49-F238E27FC236}">
                          <a16:creationId xmlns:a16="http://schemas.microsoft.com/office/drawing/2014/main" id="{E2E7CC94-2A68-4FF6-8E6E-4A1759D099E9}"/>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32" name="任意多边形: 形状 1131">
                      <a:extLst>
                        <a:ext uri="{FF2B5EF4-FFF2-40B4-BE49-F238E27FC236}">
                          <a16:creationId xmlns:a16="http://schemas.microsoft.com/office/drawing/2014/main" id="{D33C6145-3F36-4C2E-B7A7-A1D17F657AF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33" name="任意多边形: 形状 1132">
                      <a:extLst>
                        <a:ext uri="{FF2B5EF4-FFF2-40B4-BE49-F238E27FC236}">
                          <a16:creationId xmlns:a16="http://schemas.microsoft.com/office/drawing/2014/main" id="{E7C2B30E-CE5B-40A3-97FC-EF948E748682}"/>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123" name="任意多边形: 形状 1122">
                    <a:extLst>
                      <a:ext uri="{FF2B5EF4-FFF2-40B4-BE49-F238E27FC236}">
                        <a16:creationId xmlns:a16="http://schemas.microsoft.com/office/drawing/2014/main" id="{EB73ED62-4FE6-42B8-9099-193FE81C9378}"/>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4" name="任意多边形: 形状 1123">
                    <a:extLst>
                      <a:ext uri="{FF2B5EF4-FFF2-40B4-BE49-F238E27FC236}">
                        <a16:creationId xmlns:a16="http://schemas.microsoft.com/office/drawing/2014/main" id="{499B4F35-3EC0-4F43-88B6-632E6C078722}"/>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109" name="组合 1108">
                  <a:extLst>
                    <a:ext uri="{FF2B5EF4-FFF2-40B4-BE49-F238E27FC236}">
                      <a16:creationId xmlns:a16="http://schemas.microsoft.com/office/drawing/2014/main" id="{EFFDF6C1-F0B1-4391-B8E5-0D5CCC48B0FA}"/>
                    </a:ext>
                  </a:extLst>
                </p:cNvPr>
                <p:cNvGrpSpPr/>
                <p:nvPr userDrawn="1"/>
              </p:nvGrpSpPr>
              <p:grpSpPr>
                <a:xfrm rot="10800000">
                  <a:off x="-2204464" y="4100017"/>
                  <a:ext cx="1084654" cy="972572"/>
                  <a:chOff x="2784412" y="2112962"/>
                  <a:chExt cx="1084653" cy="972571"/>
                </a:xfrm>
                <a:effectLst/>
              </p:grpSpPr>
              <p:grpSp>
                <p:nvGrpSpPr>
                  <p:cNvPr id="1110" name="组合 1109">
                    <a:extLst>
                      <a:ext uri="{FF2B5EF4-FFF2-40B4-BE49-F238E27FC236}">
                        <a16:creationId xmlns:a16="http://schemas.microsoft.com/office/drawing/2014/main" id="{C87B2AEC-1932-4BF8-86F5-EED58E27590A}"/>
                      </a:ext>
                    </a:extLst>
                  </p:cNvPr>
                  <p:cNvGrpSpPr/>
                  <p:nvPr userDrawn="1"/>
                </p:nvGrpSpPr>
                <p:grpSpPr>
                  <a:xfrm>
                    <a:off x="2784412" y="2112962"/>
                    <a:ext cx="889894" cy="972081"/>
                    <a:chOff x="2784412" y="2112962"/>
                    <a:chExt cx="889894" cy="972081"/>
                  </a:xfrm>
                </p:grpSpPr>
                <p:sp>
                  <p:nvSpPr>
                    <p:cNvPr id="1113" name="任意多边形: 形状 1112">
                      <a:extLst>
                        <a:ext uri="{FF2B5EF4-FFF2-40B4-BE49-F238E27FC236}">
                          <a16:creationId xmlns:a16="http://schemas.microsoft.com/office/drawing/2014/main" id="{8622D5F9-DEDA-49A8-8599-2B517B68C52C}"/>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4" name="任意多边形: 形状 1113">
                      <a:extLst>
                        <a:ext uri="{FF2B5EF4-FFF2-40B4-BE49-F238E27FC236}">
                          <a16:creationId xmlns:a16="http://schemas.microsoft.com/office/drawing/2014/main" id="{CBD5ED26-A229-405F-AACF-6813AE0437DC}"/>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5" name="任意多边形: 形状 1114">
                      <a:extLst>
                        <a:ext uri="{FF2B5EF4-FFF2-40B4-BE49-F238E27FC236}">
                          <a16:creationId xmlns:a16="http://schemas.microsoft.com/office/drawing/2014/main" id="{E3D49306-3DFA-4D9C-A8F8-88ED3F6FA43B}"/>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6" name="任意多边形: 形状 1115">
                      <a:extLst>
                        <a:ext uri="{FF2B5EF4-FFF2-40B4-BE49-F238E27FC236}">
                          <a16:creationId xmlns:a16="http://schemas.microsoft.com/office/drawing/2014/main" id="{89F5751F-AF96-48CC-BB40-71D529FF0E7B}"/>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7" name="任意多边形: 形状 1116">
                      <a:extLst>
                        <a:ext uri="{FF2B5EF4-FFF2-40B4-BE49-F238E27FC236}">
                          <a16:creationId xmlns:a16="http://schemas.microsoft.com/office/drawing/2014/main" id="{482E23F1-F7F2-432F-AD31-8A8051F87CF3}"/>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8" name="任意多边形: 形状 1117">
                      <a:extLst>
                        <a:ext uri="{FF2B5EF4-FFF2-40B4-BE49-F238E27FC236}">
                          <a16:creationId xmlns:a16="http://schemas.microsoft.com/office/drawing/2014/main" id="{667973E2-1446-42AD-91CC-6D4552A19644}"/>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9" name="任意多边形: 形状 1118">
                      <a:extLst>
                        <a:ext uri="{FF2B5EF4-FFF2-40B4-BE49-F238E27FC236}">
                          <a16:creationId xmlns:a16="http://schemas.microsoft.com/office/drawing/2014/main" id="{E0B9362A-7A8D-4F29-B1FB-8C765B63623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0" name="任意多边形: 形状 1119">
                      <a:extLst>
                        <a:ext uri="{FF2B5EF4-FFF2-40B4-BE49-F238E27FC236}">
                          <a16:creationId xmlns:a16="http://schemas.microsoft.com/office/drawing/2014/main" id="{319DC7FB-146E-43C7-95CB-79E5B58DCD2E}"/>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1" name="任意多边形: 形状 1120">
                      <a:extLst>
                        <a:ext uri="{FF2B5EF4-FFF2-40B4-BE49-F238E27FC236}">
                          <a16:creationId xmlns:a16="http://schemas.microsoft.com/office/drawing/2014/main" id="{0BD398A8-416F-45C8-9765-0DBD43DB5CCC}"/>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111" name="任意多边形: 形状 1110">
                    <a:extLst>
                      <a:ext uri="{FF2B5EF4-FFF2-40B4-BE49-F238E27FC236}">
                        <a16:creationId xmlns:a16="http://schemas.microsoft.com/office/drawing/2014/main" id="{974F5288-8DB7-4762-96D2-4C3A71307278}"/>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1022" name="组合 1021">
                <a:extLst>
                  <a:ext uri="{FF2B5EF4-FFF2-40B4-BE49-F238E27FC236}">
                    <a16:creationId xmlns:a16="http://schemas.microsoft.com/office/drawing/2014/main" id="{FC5F7962-B265-4F98-A373-4EF58FBCFE46}"/>
                  </a:ext>
                </a:extLst>
              </p:cNvPr>
              <p:cNvGrpSpPr/>
              <p:nvPr userDrawn="1"/>
            </p:nvGrpSpPr>
            <p:grpSpPr>
              <a:xfrm>
                <a:off x="5641716" y="841572"/>
                <a:ext cx="941612" cy="1871085"/>
                <a:chOff x="5641716" y="841572"/>
                <a:chExt cx="941612" cy="1871085"/>
              </a:xfrm>
            </p:grpSpPr>
            <p:grpSp>
              <p:nvGrpSpPr>
                <p:cNvPr id="1023" name="组合 1022">
                  <a:extLst>
                    <a:ext uri="{FF2B5EF4-FFF2-40B4-BE49-F238E27FC236}">
                      <a16:creationId xmlns:a16="http://schemas.microsoft.com/office/drawing/2014/main" id="{4BD09A56-A5DD-4FE5-8695-731EC1BE1846}"/>
                    </a:ext>
                  </a:extLst>
                </p:cNvPr>
                <p:cNvGrpSpPr/>
                <p:nvPr userDrawn="1"/>
              </p:nvGrpSpPr>
              <p:grpSpPr>
                <a:xfrm>
                  <a:off x="6083011" y="841572"/>
                  <a:ext cx="500317" cy="924499"/>
                  <a:chOff x="-2579924" y="1885548"/>
                  <a:chExt cx="2028566" cy="3748443"/>
                </a:xfrm>
              </p:grpSpPr>
              <p:sp>
                <p:nvSpPr>
                  <p:cNvPr id="1080" name="任意多边形: 形状 1079">
                    <a:extLst>
                      <a:ext uri="{FF2B5EF4-FFF2-40B4-BE49-F238E27FC236}">
                        <a16:creationId xmlns:a16="http://schemas.microsoft.com/office/drawing/2014/main" id="{8AFA37AE-766F-4A0A-BD7B-D94073E01BC8}"/>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081" name="组合 1080">
                    <a:extLst>
                      <a:ext uri="{FF2B5EF4-FFF2-40B4-BE49-F238E27FC236}">
                        <a16:creationId xmlns:a16="http://schemas.microsoft.com/office/drawing/2014/main" id="{52BD53D6-187A-473D-8192-00D992756CBB}"/>
                      </a:ext>
                    </a:extLst>
                  </p:cNvPr>
                  <p:cNvGrpSpPr/>
                  <p:nvPr userDrawn="1"/>
                </p:nvGrpSpPr>
                <p:grpSpPr>
                  <a:xfrm>
                    <a:off x="-2016454" y="2443731"/>
                    <a:ext cx="1465096" cy="972572"/>
                    <a:chOff x="2784412" y="2112962"/>
                    <a:chExt cx="1465095" cy="972571"/>
                  </a:xfrm>
                  <a:effectLst/>
                </p:grpSpPr>
                <p:grpSp>
                  <p:nvGrpSpPr>
                    <p:cNvPr id="1095" name="组合 1094">
                      <a:extLst>
                        <a:ext uri="{FF2B5EF4-FFF2-40B4-BE49-F238E27FC236}">
                          <a16:creationId xmlns:a16="http://schemas.microsoft.com/office/drawing/2014/main" id="{87F7D3B0-9E27-4CA1-9C1D-33657CB1697C}"/>
                        </a:ext>
                      </a:extLst>
                    </p:cNvPr>
                    <p:cNvGrpSpPr/>
                    <p:nvPr userDrawn="1"/>
                  </p:nvGrpSpPr>
                  <p:grpSpPr>
                    <a:xfrm>
                      <a:off x="2784412" y="2112962"/>
                      <a:ext cx="889894" cy="972081"/>
                      <a:chOff x="2784412" y="2112962"/>
                      <a:chExt cx="889894" cy="972081"/>
                    </a:xfrm>
                  </p:grpSpPr>
                  <p:sp>
                    <p:nvSpPr>
                      <p:cNvPr id="1098" name="任意多边形: 形状 1097">
                        <a:extLst>
                          <a:ext uri="{FF2B5EF4-FFF2-40B4-BE49-F238E27FC236}">
                            <a16:creationId xmlns:a16="http://schemas.microsoft.com/office/drawing/2014/main" id="{12590268-E037-4BB6-AE13-5BD27E5A2C7A}"/>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9" name="任意多边形: 形状 1098">
                        <a:extLst>
                          <a:ext uri="{FF2B5EF4-FFF2-40B4-BE49-F238E27FC236}">
                            <a16:creationId xmlns:a16="http://schemas.microsoft.com/office/drawing/2014/main" id="{7AADD747-279B-4E8D-A325-73CFEBD57585}"/>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0" name="任意多边形: 形状 1099">
                        <a:extLst>
                          <a:ext uri="{FF2B5EF4-FFF2-40B4-BE49-F238E27FC236}">
                            <a16:creationId xmlns:a16="http://schemas.microsoft.com/office/drawing/2014/main" id="{EE47E03B-8439-4BCF-A0B6-E7E32347875F}"/>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1" name="任意多边形: 形状 1100">
                        <a:extLst>
                          <a:ext uri="{FF2B5EF4-FFF2-40B4-BE49-F238E27FC236}">
                            <a16:creationId xmlns:a16="http://schemas.microsoft.com/office/drawing/2014/main" id="{02D5F204-7626-481D-821B-6B62E709165A}"/>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2" name="任意多边形: 形状 1101">
                        <a:extLst>
                          <a:ext uri="{FF2B5EF4-FFF2-40B4-BE49-F238E27FC236}">
                            <a16:creationId xmlns:a16="http://schemas.microsoft.com/office/drawing/2014/main" id="{FB599DCC-A805-4CAF-B829-2E7D90ADE6DE}"/>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3" name="任意多边形: 形状 1102">
                        <a:extLst>
                          <a:ext uri="{FF2B5EF4-FFF2-40B4-BE49-F238E27FC236}">
                            <a16:creationId xmlns:a16="http://schemas.microsoft.com/office/drawing/2014/main" id="{D0893F82-C7D4-45B2-8178-B7BBB5E9F74F}"/>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4" name="任意多边形: 形状 1103">
                        <a:extLst>
                          <a:ext uri="{FF2B5EF4-FFF2-40B4-BE49-F238E27FC236}">
                            <a16:creationId xmlns:a16="http://schemas.microsoft.com/office/drawing/2014/main" id="{8144359E-4306-4AD9-9D64-81B7F7D1D2C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5" name="任意多边形: 形状 1104">
                        <a:extLst>
                          <a:ext uri="{FF2B5EF4-FFF2-40B4-BE49-F238E27FC236}">
                            <a16:creationId xmlns:a16="http://schemas.microsoft.com/office/drawing/2014/main" id="{C8940438-CA05-46E2-89A2-2D08A124BCF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6" name="任意多边形: 形状 1105">
                        <a:extLst>
                          <a:ext uri="{FF2B5EF4-FFF2-40B4-BE49-F238E27FC236}">
                            <a16:creationId xmlns:a16="http://schemas.microsoft.com/office/drawing/2014/main" id="{62A335DA-CE66-4B2B-B148-C5F6CB5F61E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96" name="任意多边形: 形状 1095">
                      <a:extLst>
                        <a:ext uri="{FF2B5EF4-FFF2-40B4-BE49-F238E27FC236}">
                          <a16:creationId xmlns:a16="http://schemas.microsoft.com/office/drawing/2014/main" id="{BE5C02D8-1861-4A1F-8A3B-3EE3985D6C18}"/>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7" name="任意多边形: 形状 1096">
                      <a:extLst>
                        <a:ext uri="{FF2B5EF4-FFF2-40B4-BE49-F238E27FC236}">
                          <a16:creationId xmlns:a16="http://schemas.microsoft.com/office/drawing/2014/main" id="{A566CE7D-E406-4DE8-97AD-EA7E2DEABA2C}"/>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082" name="组合 1081">
                    <a:extLst>
                      <a:ext uri="{FF2B5EF4-FFF2-40B4-BE49-F238E27FC236}">
                        <a16:creationId xmlns:a16="http://schemas.microsoft.com/office/drawing/2014/main" id="{9C73242F-1B6C-4DC7-AC56-2E1CC9CDA4F8}"/>
                      </a:ext>
                    </a:extLst>
                  </p:cNvPr>
                  <p:cNvGrpSpPr/>
                  <p:nvPr userDrawn="1"/>
                </p:nvGrpSpPr>
                <p:grpSpPr>
                  <a:xfrm rot="10800000">
                    <a:off x="-2579924" y="4100017"/>
                    <a:ext cx="1460115" cy="972572"/>
                    <a:chOff x="2784412" y="2112962"/>
                    <a:chExt cx="1460114" cy="972571"/>
                  </a:xfrm>
                  <a:effectLst/>
                </p:grpSpPr>
                <p:grpSp>
                  <p:nvGrpSpPr>
                    <p:cNvPr id="1083" name="组合 1082">
                      <a:extLst>
                        <a:ext uri="{FF2B5EF4-FFF2-40B4-BE49-F238E27FC236}">
                          <a16:creationId xmlns:a16="http://schemas.microsoft.com/office/drawing/2014/main" id="{ADE9E881-4E81-40AF-A2E7-0436B9034635}"/>
                        </a:ext>
                      </a:extLst>
                    </p:cNvPr>
                    <p:cNvGrpSpPr/>
                    <p:nvPr userDrawn="1"/>
                  </p:nvGrpSpPr>
                  <p:grpSpPr>
                    <a:xfrm>
                      <a:off x="2784412" y="2112962"/>
                      <a:ext cx="889894" cy="972081"/>
                      <a:chOff x="2784412" y="2112962"/>
                      <a:chExt cx="889894" cy="972081"/>
                    </a:xfrm>
                  </p:grpSpPr>
                  <p:sp>
                    <p:nvSpPr>
                      <p:cNvPr id="1086" name="任意多边形: 形状 1085">
                        <a:extLst>
                          <a:ext uri="{FF2B5EF4-FFF2-40B4-BE49-F238E27FC236}">
                            <a16:creationId xmlns:a16="http://schemas.microsoft.com/office/drawing/2014/main" id="{24FCC4D4-42EB-4982-AE2E-DAA1F49CB785}"/>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87" name="任意多边形: 形状 1086">
                        <a:extLst>
                          <a:ext uri="{FF2B5EF4-FFF2-40B4-BE49-F238E27FC236}">
                            <a16:creationId xmlns:a16="http://schemas.microsoft.com/office/drawing/2014/main" id="{B74B43CF-3231-4F7D-964D-F9C06F53884F}"/>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88" name="任意多边形: 形状 1087">
                        <a:extLst>
                          <a:ext uri="{FF2B5EF4-FFF2-40B4-BE49-F238E27FC236}">
                            <a16:creationId xmlns:a16="http://schemas.microsoft.com/office/drawing/2014/main" id="{428158A8-104F-44AD-A2DC-E65B1B703AD0}"/>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89" name="任意多边形: 形状 1088">
                        <a:extLst>
                          <a:ext uri="{FF2B5EF4-FFF2-40B4-BE49-F238E27FC236}">
                            <a16:creationId xmlns:a16="http://schemas.microsoft.com/office/drawing/2014/main" id="{668F404E-7F7D-43F8-A95C-CC57AC9AB01B}"/>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0" name="任意多边形: 形状 1089">
                        <a:extLst>
                          <a:ext uri="{FF2B5EF4-FFF2-40B4-BE49-F238E27FC236}">
                            <a16:creationId xmlns:a16="http://schemas.microsoft.com/office/drawing/2014/main" id="{81ECC5FF-9F11-473F-B010-807B6AF1874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1" name="任意多边形: 形状 1090">
                        <a:extLst>
                          <a:ext uri="{FF2B5EF4-FFF2-40B4-BE49-F238E27FC236}">
                            <a16:creationId xmlns:a16="http://schemas.microsoft.com/office/drawing/2014/main" id="{AADB39B9-C6CF-43BF-9181-BB7C4A0AB56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2" name="任意多边形: 形状 1091">
                        <a:extLst>
                          <a:ext uri="{FF2B5EF4-FFF2-40B4-BE49-F238E27FC236}">
                            <a16:creationId xmlns:a16="http://schemas.microsoft.com/office/drawing/2014/main" id="{FB796D0E-01E6-4FA8-B8B9-9B21B3E90EC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3" name="任意多边形: 形状 1092">
                        <a:extLst>
                          <a:ext uri="{FF2B5EF4-FFF2-40B4-BE49-F238E27FC236}">
                            <a16:creationId xmlns:a16="http://schemas.microsoft.com/office/drawing/2014/main" id="{F55F95D2-F765-44AF-BC90-169037015BA5}"/>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4" name="任意多边形: 形状 1093">
                        <a:extLst>
                          <a:ext uri="{FF2B5EF4-FFF2-40B4-BE49-F238E27FC236}">
                            <a16:creationId xmlns:a16="http://schemas.microsoft.com/office/drawing/2014/main" id="{6DCABCB0-7D72-4BF1-95E9-B33ED5DB86E4}"/>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84" name="任意多边形: 形状 1083">
                      <a:extLst>
                        <a:ext uri="{FF2B5EF4-FFF2-40B4-BE49-F238E27FC236}">
                          <a16:creationId xmlns:a16="http://schemas.microsoft.com/office/drawing/2014/main" id="{B625FF1B-23BD-4997-8754-6501BA1C2797}"/>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85" name="任意多边形: 形状 1084">
                      <a:extLst>
                        <a:ext uri="{FF2B5EF4-FFF2-40B4-BE49-F238E27FC236}">
                          <a16:creationId xmlns:a16="http://schemas.microsoft.com/office/drawing/2014/main" id="{E0D11C18-3ADD-4D9B-9C78-4A5655A16C2F}"/>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1024" name="组合 1023">
                  <a:extLst>
                    <a:ext uri="{FF2B5EF4-FFF2-40B4-BE49-F238E27FC236}">
                      <a16:creationId xmlns:a16="http://schemas.microsoft.com/office/drawing/2014/main" id="{AC99A5F3-F176-411C-8905-2FF9A50E2011}"/>
                    </a:ext>
                  </a:extLst>
                </p:cNvPr>
                <p:cNvGrpSpPr/>
                <p:nvPr userDrawn="1"/>
              </p:nvGrpSpPr>
              <p:grpSpPr>
                <a:xfrm flipH="1">
                  <a:off x="5641716" y="979240"/>
                  <a:ext cx="406486" cy="648370"/>
                  <a:chOff x="-2579924" y="2443731"/>
                  <a:chExt cx="1648124" cy="2628858"/>
                </a:xfrm>
              </p:grpSpPr>
              <p:grpSp>
                <p:nvGrpSpPr>
                  <p:cNvPr id="1054" name="组合 1053">
                    <a:extLst>
                      <a:ext uri="{FF2B5EF4-FFF2-40B4-BE49-F238E27FC236}">
                        <a16:creationId xmlns:a16="http://schemas.microsoft.com/office/drawing/2014/main" id="{815AC66D-2CCF-4BF6-8039-2A69997F741C}"/>
                      </a:ext>
                    </a:extLst>
                  </p:cNvPr>
                  <p:cNvGrpSpPr/>
                  <p:nvPr userDrawn="1"/>
                </p:nvGrpSpPr>
                <p:grpSpPr>
                  <a:xfrm>
                    <a:off x="-2016453" y="2443731"/>
                    <a:ext cx="1084653" cy="972572"/>
                    <a:chOff x="2784412" y="2112962"/>
                    <a:chExt cx="1084652" cy="972571"/>
                  </a:xfrm>
                  <a:effectLst/>
                </p:grpSpPr>
                <p:grpSp>
                  <p:nvGrpSpPr>
                    <p:cNvPr id="1068" name="组合 1067">
                      <a:extLst>
                        <a:ext uri="{FF2B5EF4-FFF2-40B4-BE49-F238E27FC236}">
                          <a16:creationId xmlns:a16="http://schemas.microsoft.com/office/drawing/2014/main" id="{B3DA54BA-4486-4004-A7EE-783CFE65C56F}"/>
                        </a:ext>
                      </a:extLst>
                    </p:cNvPr>
                    <p:cNvGrpSpPr/>
                    <p:nvPr userDrawn="1"/>
                  </p:nvGrpSpPr>
                  <p:grpSpPr>
                    <a:xfrm>
                      <a:off x="2784412" y="2112962"/>
                      <a:ext cx="889894" cy="972081"/>
                      <a:chOff x="2784412" y="2112962"/>
                      <a:chExt cx="889894" cy="972081"/>
                    </a:xfrm>
                  </p:grpSpPr>
                  <p:sp>
                    <p:nvSpPr>
                      <p:cNvPr id="1071" name="任意多边形: 形状 1070">
                        <a:extLst>
                          <a:ext uri="{FF2B5EF4-FFF2-40B4-BE49-F238E27FC236}">
                            <a16:creationId xmlns:a16="http://schemas.microsoft.com/office/drawing/2014/main" id="{011E5FF6-067B-416C-8528-D81A3D80CD8A}"/>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2" name="任意多边形: 形状 1071">
                        <a:extLst>
                          <a:ext uri="{FF2B5EF4-FFF2-40B4-BE49-F238E27FC236}">
                            <a16:creationId xmlns:a16="http://schemas.microsoft.com/office/drawing/2014/main" id="{E4F15178-2801-4E20-AE88-5DD3BE98EF29}"/>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3" name="任意多边形: 形状 1072">
                        <a:extLst>
                          <a:ext uri="{FF2B5EF4-FFF2-40B4-BE49-F238E27FC236}">
                            <a16:creationId xmlns:a16="http://schemas.microsoft.com/office/drawing/2014/main" id="{8DF0B290-555E-475B-A884-5EA7F5E0140E}"/>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4" name="任意多边形: 形状 1073">
                        <a:extLst>
                          <a:ext uri="{FF2B5EF4-FFF2-40B4-BE49-F238E27FC236}">
                            <a16:creationId xmlns:a16="http://schemas.microsoft.com/office/drawing/2014/main" id="{6BEC0540-D6EA-47ED-8708-C597A9A37570}"/>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5" name="任意多边形: 形状 1074">
                        <a:extLst>
                          <a:ext uri="{FF2B5EF4-FFF2-40B4-BE49-F238E27FC236}">
                            <a16:creationId xmlns:a16="http://schemas.microsoft.com/office/drawing/2014/main" id="{5EB824A4-F412-4115-BB19-4F0A44E0AD4B}"/>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6" name="任意多边形: 形状 1075">
                        <a:extLst>
                          <a:ext uri="{FF2B5EF4-FFF2-40B4-BE49-F238E27FC236}">
                            <a16:creationId xmlns:a16="http://schemas.microsoft.com/office/drawing/2014/main" id="{019DF584-CA3D-4A44-807E-5B5B834ADE2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7" name="任意多边形: 形状 1076">
                        <a:extLst>
                          <a:ext uri="{FF2B5EF4-FFF2-40B4-BE49-F238E27FC236}">
                            <a16:creationId xmlns:a16="http://schemas.microsoft.com/office/drawing/2014/main" id="{F2EEB776-E8EE-4C37-B60E-61B1C40C79CC}"/>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8" name="任意多边形: 形状 1077">
                        <a:extLst>
                          <a:ext uri="{FF2B5EF4-FFF2-40B4-BE49-F238E27FC236}">
                            <a16:creationId xmlns:a16="http://schemas.microsoft.com/office/drawing/2014/main" id="{972B4C8E-6B90-467E-83F1-82174697CAFC}"/>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9" name="任意多边形: 形状 1078">
                        <a:extLst>
                          <a:ext uri="{FF2B5EF4-FFF2-40B4-BE49-F238E27FC236}">
                            <a16:creationId xmlns:a16="http://schemas.microsoft.com/office/drawing/2014/main" id="{8850F131-E621-456B-BA52-FBFF8065BF0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69" name="任意多边形: 形状 1068">
                      <a:extLst>
                        <a:ext uri="{FF2B5EF4-FFF2-40B4-BE49-F238E27FC236}">
                          <a16:creationId xmlns:a16="http://schemas.microsoft.com/office/drawing/2014/main" id="{64307382-540E-4B68-8EB3-FA547671913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055" name="组合 1054">
                    <a:extLst>
                      <a:ext uri="{FF2B5EF4-FFF2-40B4-BE49-F238E27FC236}">
                        <a16:creationId xmlns:a16="http://schemas.microsoft.com/office/drawing/2014/main" id="{ED6A296C-B38B-45B5-B062-729B5E259EAC}"/>
                      </a:ext>
                    </a:extLst>
                  </p:cNvPr>
                  <p:cNvGrpSpPr/>
                  <p:nvPr userDrawn="1"/>
                </p:nvGrpSpPr>
                <p:grpSpPr>
                  <a:xfrm rot="10800000">
                    <a:off x="-2579924" y="4100017"/>
                    <a:ext cx="1460115" cy="972572"/>
                    <a:chOff x="2784412" y="2112962"/>
                    <a:chExt cx="1460114" cy="972571"/>
                  </a:xfrm>
                  <a:effectLst/>
                </p:grpSpPr>
                <p:grpSp>
                  <p:nvGrpSpPr>
                    <p:cNvPr id="1056" name="组合 1055">
                      <a:extLst>
                        <a:ext uri="{FF2B5EF4-FFF2-40B4-BE49-F238E27FC236}">
                          <a16:creationId xmlns:a16="http://schemas.microsoft.com/office/drawing/2014/main" id="{69B17C52-33D9-4242-81A3-17AE37BFE23E}"/>
                        </a:ext>
                      </a:extLst>
                    </p:cNvPr>
                    <p:cNvGrpSpPr/>
                    <p:nvPr userDrawn="1"/>
                  </p:nvGrpSpPr>
                  <p:grpSpPr>
                    <a:xfrm>
                      <a:off x="2784412" y="2112962"/>
                      <a:ext cx="889894" cy="972081"/>
                      <a:chOff x="2784412" y="2112962"/>
                      <a:chExt cx="889894" cy="972081"/>
                    </a:xfrm>
                  </p:grpSpPr>
                  <p:sp>
                    <p:nvSpPr>
                      <p:cNvPr id="1059" name="任意多边形: 形状 1058">
                        <a:extLst>
                          <a:ext uri="{FF2B5EF4-FFF2-40B4-BE49-F238E27FC236}">
                            <a16:creationId xmlns:a16="http://schemas.microsoft.com/office/drawing/2014/main" id="{72B35526-8F1B-40B7-9E91-44037183536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0" name="任意多边形: 形状 1059">
                        <a:extLst>
                          <a:ext uri="{FF2B5EF4-FFF2-40B4-BE49-F238E27FC236}">
                            <a16:creationId xmlns:a16="http://schemas.microsoft.com/office/drawing/2014/main" id="{B5010550-2532-4519-ADED-6FB7FD79E659}"/>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1" name="任意多边形: 形状 1060">
                        <a:extLst>
                          <a:ext uri="{FF2B5EF4-FFF2-40B4-BE49-F238E27FC236}">
                            <a16:creationId xmlns:a16="http://schemas.microsoft.com/office/drawing/2014/main" id="{D9878195-56A4-4E6E-9958-618B90AB80F4}"/>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2" name="任意多边形: 形状 1061">
                        <a:extLst>
                          <a:ext uri="{FF2B5EF4-FFF2-40B4-BE49-F238E27FC236}">
                            <a16:creationId xmlns:a16="http://schemas.microsoft.com/office/drawing/2014/main" id="{BC0B977E-1E27-4E20-9B79-5C151D839AD7}"/>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3" name="任意多边形: 形状 1062">
                        <a:extLst>
                          <a:ext uri="{FF2B5EF4-FFF2-40B4-BE49-F238E27FC236}">
                            <a16:creationId xmlns:a16="http://schemas.microsoft.com/office/drawing/2014/main" id="{442C36EC-D655-4D63-B5EF-B0F9DEFBC95F}"/>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4" name="任意多边形: 形状 1063">
                        <a:extLst>
                          <a:ext uri="{FF2B5EF4-FFF2-40B4-BE49-F238E27FC236}">
                            <a16:creationId xmlns:a16="http://schemas.microsoft.com/office/drawing/2014/main" id="{C70C45F0-77E2-484D-80CE-2209C1F221BB}"/>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5" name="任意多边形: 形状 1064">
                        <a:extLst>
                          <a:ext uri="{FF2B5EF4-FFF2-40B4-BE49-F238E27FC236}">
                            <a16:creationId xmlns:a16="http://schemas.microsoft.com/office/drawing/2014/main" id="{5244FB2B-989A-4E95-ABC4-8EACF44D35D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6" name="任意多边形: 形状 1065">
                        <a:extLst>
                          <a:ext uri="{FF2B5EF4-FFF2-40B4-BE49-F238E27FC236}">
                            <a16:creationId xmlns:a16="http://schemas.microsoft.com/office/drawing/2014/main" id="{5CDF3A1F-3034-495B-89DE-9FC015C9287A}"/>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7" name="任意多边形: 形状 1066">
                        <a:extLst>
                          <a:ext uri="{FF2B5EF4-FFF2-40B4-BE49-F238E27FC236}">
                            <a16:creationId xmlns:a16="http://schemas.microsoft.com/office/drawing/2014/main" id="{8AC90D04-AE00-49A3-89CA-B5C12C6C48E8}"/>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57" name="任意多边形: 形状 1056">
                      <a:extLst>
                        <a:ext uri="{FF2B5EF4-FFF2-40B4-BE49-F238E27FC236}">
                          <a16:creationId xmlns:a16="http://schemas.microsoft.com/office/drawing/2014/main" id="{E8E90856-80D5-4741-AE2B-EDE8E771FD4B}"/>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58" name="任意多边形: 形状 1057">
                      <a:extLst>
                        <a:ext uri="{FF2B5EF4-FFF2-40B4-BE49-F238E27FC236}">
                          <a16:creationId xmlns:a16="http://schemas.microsoft.com/office/drawing/2014/main" id="{B1616E12-3967-4032-8E2E-3F4F05EE116D}"/>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1025" name="组合 1024">
                  <a:extLst>
                    <a:ext uri="{FF2B5EF4-FFF2-40B4-BE49-F238E27FC236}">
                      <a16:creationId xmlns:a16="http://schemas.microsoft.com/office/drawing/2014/main" id="{7D90BF90-B913-43CB-8508-F3E49B586102}"/>
                    </a:ext>
                  </a:extLst>
                </p:cNvPr>
                <p:cNvGrpSpPr/>
                <p:nvPr userDrawn="1"/>
              </p:nvGrpSpPr>
              <p:grpSpPr>
                <a:xfrm flipV="1">
                  <a:off x="6080818" y="1788158"/>
                  <a:ext cx="500317" cy="924499"/>
                  <a:chOff x="-2579924" y="1885548"/>
                  <a:chExt cx="2028566" cy="3748443"/>
                </a:xfrm>
              </p:grpSpPr>
              <p:sp>
                <p:nvSpPr>
                  <p:cNvPr id="1026" name="任意多边形: 形状 1025">
                    <a:extLst>
                      <a:ext uri="{FF2B5EF4-FFF2-40B4-BE49-F238E27FC236}">
                        <a16:creationId xmlns:a16="http://schemas.microsoft.com/office/drawing/2014/main" id="{FA580C48-F8DE-4FD3-8C56-D593503DE837}"/>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027" name="组合 1026">
                    <a:extLst>
                      <a:ext uri="{FF2B5EF4-FFF2-40B4-BE49-F238E27FC236}">
                        <a16:creationId xmlns:a16="http://schemas.microsoft.com/office/drawing/2014/main" id="{93188A5E-56D1-4874-8208-3747012D13AF}"/>
                      </a:ext>
                    </a:extLst>
                  </p:cNvPr>
                  <p:cNvGrpSpPr/>
                  <p:nvPr userDrawn="1"/>
                </p:nvGrpSpPr>
                <p:grpSpPr>
                  <a:xfrm>
                    <a:off x="-2016454" y="2443731"/>
                    <a:ext cx="1465096" cy="972572"/>
                    <a:chOff x="2784412" y="2112962"/>
                    <a:chExt cx="1465095" cy="972571"/>
                  </a:xfrm>
                  <a:effectLst/>
                </p:grpSpPr>
                <p:grpSp>
                  <p:nvGrpSpPr>
                    <p:cNvPr id="1041" name="组合 1040">
                      <a:extLst>
                        <a:ext uri="{FF2B5EF4-FFF2-40B4-BE49-F238E27FC236}">
                          <a16:creationId xmlns:a16="http://schemas.microsoft.com/office/drawing/2014/main" id="{B54AF9F3-E2B8-477D-82EE-83FA74ADDBFB}"/>
                        </a:ext>
                      </a:extLst>
                    </p:cNvPr>
                    <p:cNvGrpSpPr/>
                    <p:nvPr userDrawn="1"/>
                  </p:nvGrpSpPr>
                  <p:grpSpPr>
                    <a:xfrm>
                      <a:off x="2784412" y="2112962"/>
                      <a:ext cx="889894" cy="972081"/>
                      <a:chOff x="2784412" y="2112962"/>
                      <a:chExt cx="889894" cy="972081"/>
                    </a:xfrm>
                  </p:grpSpPr>
                  <p:sp>
                    <p:nvSpPr>
                      <p:cNvPr id="1044" name="任意多边形: 形状 1043">
                        <a:extLst>
                          <a:ext uri="{FF2B5EF4-FFF2-40B4-BE49-F238E27FC236}">
                            <a16:creationId xmlns:a16="http://schemas.microsoft.com/office/drawing/2014/main" id="{CFDF84F6-D774-4AC1-B45D-C76194A14F59}"/>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5" name="任意多边形: 形状 1044">
                        <a:extLst>
                          <a:ext uri="{FF2B5EF4-FFF2-40B4-BE49-F238E27FC236}">
                            <a16:creationId xmlns:a16="http://schemas.microsoft.com/office/drawing/2014/main" id="{78DC61CF-8346-4967-8A7E-FE79143285DE}"/>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6" name="任意多边形: 形状 1045">
                        <a:extLst>
                          <a:ext uri="{FF2B5EF4-FFF2-40B4-BE49-F238E27FC236}">
                            <a16:creationId xmlns:a16="http://schemas.microsoft.com/office/drawing/2014/main" id="{D3AB755A-4CF3-4FEC-BCF7-2A268CCEABBF}"/>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7" name="任意多边形: 形状 1046">
                        <a:extLst>
                          <a:ext uri="{FF2B5EF4-FFF2-40B4-BE49-F238E27FC236}">
                            <a16:creationId xmlns:a16="http://schemas.microsoft.com/office/drawing/2014/main" id="{D8BF3211-3E1C-422A-9BA9-AACCE65B8623}"/>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8" name="任意多边形: 形状 1047">
                        <a:extLst>
                          <a:ext uri="{FF2B5EF4-FFF2-40B4-BE49-F238E27FC236}">
                            <a16:creationId xmlns:a16="http://schemas.microsoft.com/office/drawing/2014/main" id="{4623CD5A-51E1-4795-856E-D9696D4A5FEE}"/>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9" name="任意多边形: 形状 1048">
                        <a:extLst>
                          <a:ext uri="{FF2B5EF4-FFF2-40B4-BE49-F238E27FC236}">
                            <a16:creationId xmlns:a16="http://schemas.microsoft.com/office/drawing/2014/main" id="{255A0237-E6D7-445F-9E48-BEA46AC8DCFF}"/>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50" name="任意多边形: 形状 1049">
                        <a:extLst>
                          <a:ext uri="{FF2B5EF4-FFF2-40B4-BE49-F238E27FC236}">
                            <a16:creationId xmlns:a16="http://schemas.microsoft.com/office/drawing/2014/main" id="{20F2535D-AC86-44CC-AE80-77D63A8689A7}"/>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51" name="任意多边形: 形状 1050">
                        <a:extLst>
                          <a:ext uri="{FF2B5EF4-FFF2-40B4-BE49-F238E27FC236}">
                            <a16:creationId xmlns:a16="http://schemas.microsoft.com/office/drawing/2014/main" id="{1C586AD6-A230-45D2-A093-2CF3D5BFAB75}"/>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52" name="任意多边形: 形状 1051">
                        <a:extLst>
                          <a:ext uri="{FF2B5EF4-FFF2-40B4-BE49-F238E27FC236}">
                            <a16:creationId xmlns:a16="http://schemas.microsoft.com/office/drawing/2014/main" id="{12D69EDC-BBF8-439B-9098-04C8C72AD24A}"/>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42" name="任意多边形: 形状 1041">
                      <a:extLst>
                        <a:ext uri="{FF2B5EF4-FFF2-40B4-BE49-F238E27FC236}">
                          <a16:creationId xmlns:a16="http://schemas.microsoft.com/office/drawing/2014/main" id="{BA655038-B3DA-4C61-969A-A23055CC5BC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3" name="任意多边形: 形状 1042">
                      <a:extLst>
                        <a:ext uri="{FF2B5EF4-FFF2-40B4-BE49-F238E27FC236}">
                          <a16:creationId xmlns:a16="http://schemas.microsoft.com/office/drawing/2014/main" id="{8F10334C-4A0D-4281-8055-3F7B18788BCE}"/>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028" name="组合 1027">
                    <a:extLst>
                      <a:ext uri="{FF2B5EF4-FFF2-40B4-BE49-F238E27FC236}">
                        <a16:creationId xmlns:a16="http://schemas.microsoft.com/office/drawing/2014/main" id="{3C602611-B1AC-4609-ACF3-3F539D29CE05}"/>
                      </a:ext>
                    </a:extLst>
                  </p:cNvPr>
                  <p:cNvGrpSpPr/>
                  <p:nvPr userDrawn="1"/>
                </p:nvGrpSpPr>
                <p:grpSpPr>
                  <a:xfrm rot="10800000">
                    <a:off x="-2579924" y="4100017"/>
                    <a:ext cx="1460115" cy="972572"/>
                    <a:chOff x="2784412" y="2112962"/>
                    <a:chExt cx="1460114" cy="972571"/>
                  </a:xfrm>
                  <a:effectLst/>
                </p:grpSpPr>
                <p:grpSp>
                  <p:nvGrpSpPr>
                    <p:cNvPr id="1029" name="组合 1028">
                      <a:extLst>
                        <a:ext uri="{FF2B5EF4-FFF2-40B4-BE49-F238E27FC236}">
                          <a16:creationId xmlns:a16="http://schemas.microsoft.com/office/drawing/2014/main" id="{490F76E8-5A1B-4E89-A5C2-D4E1909838B6}"/>
                        </a:ext>
                      </a:extLst>
                    </p:cNvPr>
                    <p:cNvGrpSpPr/>
                    <p:nvPr userDrawn="1"/>
                  </p:nvGrpSpPr>
                  <p:grpSpPr>
                    <a:xfrm>
                      <a:off x="2784412" y="2112962"/>
                      <a:ext cx="889894" cy="972081"/>
                      <a:chOff x="2784412" y="2112962"/>
                      <a:chExt cx="889894" cy="972081"/>
                    </a:xfrm>
                  </p:grpSpPr>
                  <p:sp>
                    <p:nvSpPr>
                      <p:cNvPr id="1032" name="任意多边形: 形状 1031">
                        <a:extLst>
                          <a:ext uri="{FF2B5EF4-FFF2-40B4-BE49-F238E27FC236}">
                            <a16:creationId xmlns:a16="http://schemas.microsoft.com/office/drawing/2014/main" id="{E8ECB6D2-1AF1-453B-9739-483D1BF35998}"/>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3" name="任意多边形: 形状 1032">
                        <a:extLst>
                          <a:ext uri="{FF2B5EF4-FFF2-40B4-BE49-F238E27FC236}">
                            <a16:creationId xmlns:a16="http://schemas.microsoft.com/office/drawing/2014/main" id="{97D9E145-6842-46EF-A9EA-66DD3440C42F}"/>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4" name="任意多边形: 形状 1033">
                        <a:extLst>
                          <a:ext uri="{FF2B5EF4-FFF2-40B4-BE49-F238E27FC236}">
                            <a16:creationId xmlns:a16="http://schemas.microsoft.com/office/drawing/2014/main" id="{5C7CC5B1-14CC-4FCC-9D8E-A5A75595E791}"/>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5" name="任意多边形: 形状 1034">
                        <a:extLst>
                          <a:ext uri="{FF2B5EF4-FFF2-40B4-BE49-F238E27FC236}">
                            <a16:creationId xmlns:a16="http://schemas.microsoft.com/office/drawing/2014/main" id="{9B11B740-3CA7-4C69-895C-75C0FF59379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6" name="任意多边形: 形状 1035">
                        <a:extLst>
                          <a:ext uri="{FF2B5EF4-FFF2-40B4-BE49-F238E27FC236}">
                            <a16:creationId xmlns:a16="http://schemas.microsoft.com/office/drawing/2014/main" id="{42417C29-B8C0-41BA-A236-313B34F75FE1}"/>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7" name="任意多边形: 形状 1036">
                        <a:extLst>
                          <a:ext uri="{FF2B5EF4-FFF2-40B4-BE49-F238E27FC236}">
                            <a16:creationId xmlns:a16="http://schemas.microsoft.com/office/drawing/2014/main" id="{3512D24D-09E5-4579-8064-FA99FBFF42B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8" name="任意多边形: 形状 1037">
                        <a:extLst>
                          <a:ext uri="{FF2B5EF4-FFF2-40B4-BE49-F238E27FC236}">
                            <a16:creationId xmlns:a16="http://schemas.microsoft.com/office/drawing/2014/main" id="{39D140BE-8CB9-477A-A110-FE64191B0E56}"/>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9" name="任意多边形: 形状 1038">
                        <a:extLst>
                          <a:ext uri="{FF2B5EF4-FFF2-40B4-BE49-F238E27FC236}">
                            <a16:creationId xmlns:a16="http://schemas.microsoft.com/office/drawing/2014/main" id="{F73E4357-7BF9-4305-9BEF-6C7DEC90A755}"/>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0" name="任意多边形: 形状 1039">
                        <a:extLst>
                          <a:ext uri="{FF2B5EF4-FFF2-40B4-BE49-F238E27FC236}">
                            <a16:creationId xmlns:a16="http://schemas.microsoft.com/office/drawing/2014/main" id="{66EC2CF5-472E-4FEF-8C8F-2607E4DC43CD}"/>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30" name="任意多边形: 形状 1029">
                      <a:extLst>
                        <a:ext uri="{FF2B5EF4-FFF2-40B4-BE49-F238E27FC236}">
                          <a16:creationId xmlns:a16="http://schemas.microsoft.com/office/drawing/2014/main" id="{94A69B32-ECD0-44DB-9906-F17FFAAF0AA5}"/>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1" name="任意多边形: 形状 1030">
                      <a:extLst>
                        <a:ext uri="{FF2B5EF4-FFF2-40B4-BE49-F238E27FC236}">
                          <a16:creationId xmlns:a16="http://schemas.microsoft.com/office/drawing/2014/main" id="{19AA8AF0-FBE0-4B8C-9F6E-00B6614CF0E2}"/>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grpSp>
      </p:grpSp>
      <p:sp>
        <p:nvSpPr>
          <p:cNvPr id="1134" name="矩形 1133">
            <a:extLst>
              <a:ext uri="{FF2B5EF4-FFF2-40B4-BE49-F238E27FC236}">
                <a16:creationId xmlns:a16="http://schemas.microsoft.com/office/drawing/2014/main" id="{374D25A1-3940-4C65-992D-F4B3B063C407}"/>
              </a:ext>
            </a:extLst>
          </p:cNvPr>
          <p:cNvSpPr/>
          <p:nvPr userDrawn="1"/>
        </p:nvSpPr>
        <p:spPr>
          <a:xfrm>
            <a:off x="0" y="692739"/>
            <a:ext cx="6990231" cy="6165262"/>
          </a:xfrm>
          <a:prstGeom prst="rect">
            <a:avLst/>
          </a:prstGeom>
          <a:gradFill>
            <a:gsLst>
              <a:gs pos="8000">
                <a:schemeClr val="accent1">
                  <a:lumMod val="5000"/>
                  <a:lumOff val="95000"/>
                </a:schemeClr>
              </a:gs>
              <a:gs pos="50000">
                <a:srgbClr val="FFFFFF">
                  <a:alpha val="75000"/>
                </a:srgbClr>
              </a:gs>
              <a:gs pos="26000">
                <a:schemeClr val="bg1">
                  <a:alpha val="87000"/>
                </a:schemeClr>
              </a:gs>
              <a:gs pos="97000">
                <a:srgbClr val="FFFFFF">
                  <a:alpha val="98000"/>
                </a:srgbClr>
              </a:gs>
              <a:gs pos="75000">
                <a:schemeClr val="bg1">
                  <a:alpha val="88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5" name="矩形 1134">
            <a:extLst>
              <a:ext uri="{FF2B5EF4-FFF2-40B4-BE49-F238E27FC236}">
                <a16:creationId xmlns:a16="http://schemas.microsoft.com/office/drawing/2014/main" id="{4E16D479-0B41-49D2-B90A-E04D6188AA76}"/>
              </a:ext>
            </a:extLst>
          </p:cNvPr>
          <p:cNvSpPr/>
          <p:nvPr userDrawn="1"/>
        </p:nvSpPr>
        <p:spPr>
          <a:xfrm>
            <a:off x="0" y="692739"/>
            <a:ext cx="6889750" cy="1232334"/>
          </a:xfrm>
          <a:prstGeom prst="rect">
            <a:avLst/>
          </a:prstGeom>
          <a:gradFill>
            <a:gsLst>
              <a:gs pos="14000">
                <a:schemeClr val="bg1"/>
              </a:gs>
              <a:gs pos="59000">
                <a:srgbClr val="FFFFFF">
                  <a:alpha val="45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6" name="矩形 1135">
            <a:extLst>
              <a:ext uri="{FF2B5EF4-FFF2-40B4-BE49-F238E27FC236}">
                <a16:creationId xmlns:a16="http://schemas.microsoft.com/office/drawing/2014/main" id="{1D16C07F-1429-473D-9A0F-C11B4BEA7ECC}"/>
              </a:ext>
            </a:extLst>
          </p:cNvPr>
          <p:cNvSpPr/>
          <p:nvPr userDrawn="1"/>
        </p:nvSpPr>
        <p:spPr>
          <a:xfrm rot="10800000">
            <a:off x="1" y="5886451"/>
            <a:ext cx="6642100" cy="885397"/>
          </a:xfrm>
          <a:prstGeom prst="rect">
            <a:avLst/>
          </a:prstGeom>
          <a:gradFill>
            <a:gsLst>
              <a:gs pos="0">
                <a:schemeClr val="bg1"/>
              </a:gs>
              <a:gs pos="65000">
                <a:srgbClr val="FFFFFF">
                  <a:alpha val="41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形状 12">
            <a:extLst>
              <a:ext uri="{FF2B5EF4-FFF2-40B4-BE49-F238E27FC236}">
                <a16:creationId xmlns:a16="http://schemas.microsoft.com/office/drawing/2014/main" id="{5A5D535C-BDC6-4B27-BA34-A066D37DC08E}"/>
              </a:ext>
            </a:extLst>
          </p:cNvPr>
          <p:cNvSpPr/>
          <p:nvPr userDrawn="1"/>
        </p:nvSpPr>
        <p:spPr>
          <a:xfrm>
            <a:off x="2220942" y="1885547"/>
            <a:ext cx="2028039" cy="374844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solidFill>
          <a:ln>
            <a:noFill/>
          </a:ln>
          <a:effectLst>
            <a:outerShdw blurRad="190500" algn="ctr"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pic>
        <p:nvPicPr>
          <p:cNvPr id="1141" name="图片 1140">
            <a:extLst>
              <a:ext uri="{FF2B5EF4-FFF2-40B4-BE49-F238E27FC236}">
                <a16:creationId xmlns:a16="http://schemas.microsoft.com/office/drawing/2014/main" id="{53812DEC-0AE4-44A1-9B56-63C751331EE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142" name="矩形 1141">
            <a:extLst>
              <a:ext uri="{FF2B5EF4-FFF2-40B4-BE49-F238E27FC236}">
                <a16:creationId xmlns:a16="http://schemas.microsoft.com/office/drawing/2014/main" id="{9CAF3676-3320-4C4F-9E7D-79C7E53784A7}"/>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3" name="文本占位符 4">
            <a:extLst>
              <a:ext uri="{FF2B5EF4-FFF2-40B4-BE49-F238E27FC236}">
                <a16:creationId xmlns:a16="http://schemas.microsoft.com/office/drawing/2014/main" id="{785FF90E-2D3C-4895-9B1E-E51203FC1784}"/>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
        <p:nvSpPr>
          <p:cNvPr id="1138" name="文本占位符 9">
            <a:extLst>
              <a:ext uri="{FF2B5EF4-FFF2-40B4-BE49-F238E27FC236}">
                <a16:creationId xmlns:a16="http://schemas.microsoft.com/office/drawing/2014/main" id="{E969A824-7E07-41DC-BAAD-492C376E7936}"/>
              </a:ext>
            </a:extLst>
          </p:cNvPr>
          <p:cNvSpPr>
            <a:spLocks noGrp="1"/>
          </p:cNvSpPr>
          <p:nvPr>
            <p:ph type="body" sz="quarter" idx="11"/>
          </p:nvPr>
        </p:nvSpPr>
        <p:spPr>
          <a:xfrm>
            <a:off x="6845300" y="1999902"/>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144" name="文本占位符 11">
            <a:extLst>
              <a:ext uri="{FF2B5EF4-FFF2-40B4-BE49-F238E27FC236}">
                <a16:creationId xmlns:a16="http://schemas.microsoft.com/office/drawing/2014/main" id="{F51EDF18-098B-4946-B797-164202A9A9CD}"/>
              </a:ext>
            </a:extLst>
          </p:cNvPr>
          <p:cNvSpPr>
            <a:spLocks noGrp="1"/>
          </p:cNvSpPr>
          <p:nvPr>
            <p:ph type="body" sz="quarter" idx="12"/>
          </p:nvPr>
        </p:nvSpPr>
        <p:spPr>
          <a:xfrm>
            <a:off x="6845300" y="2545207"/>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145" name="矩形 1144">
            <a:extLst>
              <a:ext uri="{FF2B5EF4-FFF2-40B4-BE49-F238E27FC236}">
                <a16:creationId xmlns:a16="http://schemas.microsoft.com/office/drawing/2014/main" id="{F8D6DB82-039B-4E56-852E-CA41D3B44EC0}"/>
              </a:ext>
            </a:extLst>
          </p:cNvPr>
          <p:cNvSpPr/>
          <p:nvPr userDrawn="1"/>
        </p:nvSpPr>
        <p:spPr>
          <a:xfrm>
            <a:off x="6844528" y="1767180"/>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9449529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WOT版式二">
    <p:spTree>
      <p:nvGrpSpPr>
        <p:cNvPr id="1" name=""/>
        <p:cNvGrpSpPr/>
        <p:nvPr/>
      </p:nvGrpSpPr>
      <p:grpSpPr>
        <a:xfrm>
          <a:off x="0" y="0"/>
          <a:ext cx="0" cy="0"/>
          <a:chOff x="0" y="0"/>
          <a:chExt cx="0" cy="0"/>
        </a:xfrm>
      </p:grpSpPr>
      <p:grpSp>
        <p:nvGrpSpPr>
          <p:cNvPr id="322" name="组合 321">
            <a:extLst>
              <a:ext uri="{FF2B5EF4-FFF2-40B4-BE49-F238E27FC236}">
                <a16:creationId xmlns:a16="http://schemas.microsoft.com/office/drawing/2014/main" id="{08302241-66AC-4254-9F05-873936521DBE}"/>
              </a:ext>
            </a:extLst>
          </p:cNvPr>
          <p:cNvGrpSpPr/>
          <p:nvPr userDrawn="1"/>
        </p:nvGrpSpPr>
        <p:grpSpPr>
          <a:xfrm>
            <a:off x="-110779" y="872092"/>
            <a:ext cx="6858151" cy="6007918"/>
            <a:chOff x="-110779" y="872092"/>
            <a:chExt cx="6858151" cy="6007918"/>
          </a:xfrm>
        </p:grpSpPr>
        <p:sp>
          <p:nvSpPr>
            <p:cNvPr id="4" name="任意多边形: 形状 3">
              <a:extLst>
                <a:ext uri="{FF2B5EF4-FFF2-40B4-BE49-F238E27FC236}">
                  <a16:creationId xmlns:a16="http://schemas.microsoft.com/office/drawing/2014/main" id="{7CEC6C27-BCCE-4CA4-9528-8EF214F4E241}"/>
                </a:ext>
              </a:extLst>
            </p:cNvPr>
            <p:cNvSpPr/>
            <p:nvPr userDrawn="1"/>
          </p:nvSpPr>
          <p:spPr>
            <a:xfrm rot="900000">
              <a:off x="4015102" y="3107619"/>
              <a:ext cx="413592" cy="42505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 name="任意多边形: 形状 4">
              <a:extLst>
                <a:ext uri="{FF2B5EF4-FFF2-40B4-BE49-F238E27FC236}">
                  <a16:creationId xmlns:a16="http://schemas.microsoft.com/office/drawing/2014/main" id="{CA7A4FC6-E2A2-44D2-9176-0FBE8DD7962F}"/>
                </a:ext>
              </a:extLst>
            </p:cNvPr>
            <p:cNvSpPr/>
            <p:nvPr userDrawn="1"/>
          </p:nvSpPr>
          <p:spPr>
            <a:xfrm rot="900000">
              <a:off x="4141154" y="3554094"/>
              <a:ext cx="202762" cy="20838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6" name="任意多边形: 形状 5">
              <a:extLst>
                <a:ext uri="{FF2B5EF4-FFF2-40B4-BE49-F238E27FC236}">
                  <a16:creationId xmlns:a16="http://schemas.microsoft.com/office/drawing/2014/main" id="{B5131930-DA55-46D3-9DCA-9B111BEA147D}"/>
                </a:ext>
              </a:extLst>
            </p:cNvPr>
            <p:cNvSpPr/>
            <p:nvPr userDrawn="1"/>
          </p:nvSpPr>
          <p:spPr>
            <a:xfrm rot="11700000">
              <a:off x="5446747" y="2086677"/>
              <a:ext cx="775466" cy="7969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8" name="任意多边形: 形状 7">
              <a:extLst>
                <a:ext uri="{FF2B5EF4-FFF2-40B4-BE49-F238E27FC236}">
                  <a16:creationId xmlns:a16="http://schemas.microsoft.com/office/drawing/2014/main" id="{88337E55-8EBA-4469-862F-4CBDB7A633AA}"/>
                </a:ext>
              </a:extLst>
            </p:cNvPr>
            <p:cNvSpPr/>
            <p:nvPr userDrawn="1"/>
          </p:nvSpPr>
          <p:spPr>
            <a:xfrm rot="18900000">
              <a:off x="5789097" y="3219505"/>
              <a:ext cx="809529" cy="83196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9" name="任意多边形: 形状 8">
              <a:extLst>
                <a:ext uri="{FF2B5EF4-FFF2-40B4-BE49-F238E27FC236}">
                  <a16:creationId xmlns:a16="http://schemas.microsoft.com/office/drawing/2014/main" id="{85FB1EED-2FB3-49A5-8C23-DF9F63F52058}"/>
                </a:ext>
              </a:extLst>
            </p:cNvPr>
            <p:cNvSpPr/>
            <p:nvPr userDrawn="1"/>
          </p:nvSpPr>
          <p:spPr>
            <a:xfrm rot="11700000">
              <a:off x="5413260" y="3546931"/>
              <a:ext cx="341647" cy="35111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0" name="任意多边形: 形状 9">
              <a:extLst>
                <a:ext uri="{FF2B5EF4-FFF2-40B4-BE49-F238E27FC236}">
                  <a16:creationId xmlns:a16="http://schemas.microsoft.com/office/drawing/2014/main" id="{D0507BA1-6B48-4AE4-8999-85C4D1DC9CB1}"/>
                </a:ext>
              </a:extLst>
            </p:cNvPr>
            <p:cNvSpPr/>
            <p:nvPr userDrawn="1"/>
          </p:nvSpPr>
          <p:spPr>
            <a:xfrm rot="900000">
              <a:off x="5067133" y="3562947"/>
              <a:ext cx="269216" cy="27667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 name="任意多边形: 形状 11">
              <a:extLst>
                <a:ext uri="{FF2B5EF4-FFF2-40B4-BE49-F238E27FC236}">
                  <a16:creationId xmlns:a16="http://schemas.microsoft.com/office/drawing/2014/main" id="{2161AB7D-34D3-4797-BA7A-A384C8ABACFC}"/>
                </a:ext>
              </a:extLst>
            </p:cNvPr>
            <p:cNvSpPr/>
            <p:nvPr userDrawn="1"/>
          </p:nvSpPr>
          <p:spPr>
            <a:xfrm rot="11700000">
              <a:off x="4974011" y="3888626"/>
              <a:ext cx="236259" cy="24280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 name="任意多边形: 形状 12">
              <a:extLst>
                <a:ext uri="{FF2B5EF4-FFF2-40B4-BE49-F238E27FC236}">
                  <a16:creationId xmlns:a16="http://schemas.microsoft.com/office/drawing/2014/main" id="{6BAC44CF-0067-4D67-B80B-349A9635F893}"/>
                </a:ext>
              </a:extLst>
            </p:cNvPr>
            <p:cNvSpPr/>
            <p:nvPr userDrawn="1"/>
          </p:nvSpPr>
          <p:spPr>
            <a:xfrm rot="900000">
              <a:off x="5339084" y="3943999"/>
              <a:ext cx="214752" cy="22070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 name="任意多边形: 形状 13">
              <a:extLst>
                <a:ext uri="{FF2B5EF4-FFF2-40B4-BE49-F238E27FC236}">
                  <a16:creationId xmlns:a16="http://schemas.microsoft.com/office/drawing/2014/main" id="{E00932FB-F06C-478E-89CC-AB71032E2615}"/>
                </a:ext>
              </a:extLst>
            </p:cNvPr>
            <p:cNvSpPr/>
            <p:nvPr userDrawn="1"/>
          </p:nvSpPr>
          <p:spPr>
            <a:xfrm rot="7200000">
              <a:off x="4904815" y="4108662"/>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 name="任意多边形: 形状 16">
              <a:extLst>
                <a:ext uri="{FF2B5EF4-FFF2-40B4-BE49-F238E27FC236}">
                  <a16:creationId xmlns:a16="http://schemas.microsoft.com/office/drawing/2014/main" id="{27EC73A2-B38A-481E-A9D3-6DFA2412612F}"/>
                </a:ext>
              </a:extLst>
            </p:cNvPr>
            <p:cNvSpPr/>
            <p:nvPr userDrawn="1"/>
          </p:nvSpPr>
          <p:spPr>
            <a:xfrm rot="900000">
              <a:off x="5131582" y="3827477"/>
              <a:ext cx="922281" cy="94784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 name="任意多边形: 形状 17">
              <a:extLst>
                <a:ext uri="{FF2B5EF4-FFF2-40B4-BE49-F238E27FC236}">
                  <a16:creationId xmlns:a16="http://schemas.microsoft.com/office/drawing/2014/main" id="{7438AD58-A334-46BE-BFFF-DA38570920A8}"/>
                </a:ext>
              </a:extLst>
            </p:cNvPr>
            <p:cNvSpPr/>
            <p:nvPr userDrawn="1"/>
          </p:nvSpPr>
          <p:spPr>
            <a:xfrm rot="7200000">
              <a:off x="4821718" y="4455479"/>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 name="任意多边形: 形状 18">
              <a:extLst>
                <a:ext uri="{FF2B5EF4-FFF2-40B4-BE49-F238E27FC236}">
                  <a16:creationId xmlns:a16="http://schemas.microsoft.com/office/drawing/2014/main" id="{BE870457-2DE9-4FB1-8835-87C3C353660D}"/>
                </a:ext>
              </a:extLst>
            </p:cNvPr>
            <p:cNvSpPr/>
            <p:nvPr userDrawn="1"/>
          </p:nvSpPr>
          <p:spPr>
            <a:xfrm rot="11700000">
              <a:off x="5154350" y="450825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 name="任意多边形: 形状 19">
              <a:extLst>
                <a:ext uri="{FF2B5EF4-FFF2-40B4-BE49-F238E27FC236}">
                  <a16:creationId xmlns:a16="http://schemas.microsoft.com/office/drawing/2014/main" id="{8CCFA373-421C-4A1D-A076-2AC33A57D0D0}"/>
                </a:ext>
              </a:extLst>
            </p:cNvPr>
            <p:cNvSpPr/>
            <p:nvPr userDrawn="1"/>
          </p:nvSpPr>
          <p:spPr>
            <a:xfrm rot="7200000">
              <a:off x="6062917" y="4374918"/>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 name="任意多边形: 形状 20">
              <a:extLst>
                <a:ext uri="{FF2B5EF4-FFF2-40B4-BE49-F238E27FC236}">
                  <a16:creationId xmlns:a16="http://schemas.microsoft.com/office/drawing/2014/main" id="{86A32010-E0AC-48F6-AE6B-467C4F2D178B}"/>
                </a:ext>
              </a:extLst>
            </p:cNvPr>
            <p:cNvSpPr/>
            <p:nvPr userDrawn="1"/>
          </p:nvSpPr>
          <p:spPr>
            <a:xfrm rot="11700000">
              <a:off x="6142830" y="4088865"/>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3" name="任意多边形: 形状 22">
              <a:extLst>
                <a:ext uri="{FF2B5EF4-FFF2-40B4-BE49-F238E27FC236}">
                  <a16:creationId xmlns:a16="http://schemas.microsoft.com/office/drawing/2014/main" id="{04026FCB-698A-43A4-AE72-2043005CF874}"/>
                </a:ext>
              </a:extLst>
            </p:cNvPr>
            <p:cNvSpPr/>
            <p:nvPr userDrawn="1"/>
          </p:nvSpPr>
          <p:spPr>
            <a:xfrm rot="11700000">
              <a:off x="5594801" y="4537956"/>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4" name="任意多边形: 形状 23">
              <a:extLst>
                <a:ext uri="{FF2B5EF4-FFF2-40B4-BE49-F238E27FC236}">
                  <a16:creationId xmlns:a16="http://schemas.microsoft.com/office/drawing/2014/main" id="{0745FDBC-7F69-4AEE-A7B7-B7267B8B6039}"/>
                </a:ext>
              </a:extLst>
            </p:cNvPr>
            <p:cNvSpPr/>
            <p:nvPr userDrawn="1"/>
          </p:nvSpPr>
          <p:spPr>
            <a:xfrm rot="16200000">
              <a:off x="5089369" y="4736871"/>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5" name="任意多边形: 形状 24">
              <a:extLst>
                <a:ext uri="{FF2B5EF4-FFF2-40B4-BE49-F238E27FC236}">
                  <a16:creationId xmlns:a16="http://schemas.microsoft.com/office/drawing/2014/main" id="{34318495-59EC-4EF7-82E4-F0CA07E8FB92}"/>
                </a:ext>
              </a:extLst>
            </p:cNvPr>
            <p:cNvSpPr/>
            <p:nvPr userDrawn="1"/>
          </p:nvSpPr>
          <p:spPr>
            <a:xfrm rot="16200000">
              <a:off x="5318124" y="477122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7" name="任意多边形: 形状 26">
              <a:extLst>
                <a:ext uri="{FF2B5EF4-FFF2-40B4-BE49-F238E27FC236}">
                  <a16:creationId xmlns:a16="http://schemas.microsoft.com/office/drawing/2014/main" id="{D853B88A-B319-43D5-8C4D-0488BDD20B49}"/>
                </a:ext>
              </a:extLst>
            </p:cNvPr>
            <p:cNvSpPr/>
            <p:nvPr userDrawn="1"/>
          </p:nvSpPr>
          <p:spPr>
            <a:xfrm rot="16200000">
              <a:off x="6180479" y="477122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8" name="任意多边形: 形状 27">
              <a:extLst>
                <a:ext uri="{FF2B5EF4-FFF2-40B4-BE49-F238E27FC236}">
                  <a16:creationId xmlns:a16="http://schemas.microsoft.com/office/drawing/2014/main" id="{C355C3AB-1855-44FA-9540-B778DB5C8A01}"/>
                </a:ext>
              </a:extLst>
            </p:cNvPr>
            <p:cNvSpPr/>
            <p:nvPr userDrawn="1"/>
          </p:nvSpPr>
          <p:spPr>
            <a:xfrm rot="11700000">
              <a:off x="5974705" y="4692217"/>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9" name="任意多边形: 形状 28">
              <a:extLst>
                <a:ext uri="{FF2B5EF4-FFF2-40B4-BE49-F238E27FC236}">
                  <a16:creationId xmlns:a16="http://schemas.microsoft.com/office/drawing/2014/main" id="{A69AE335-7D7A-4835-B622-9A4725887D87}"/>
                </a:ext>
              </a:extLst>
            </p:cNvPr>
            <p:cNvSpPr/>
            <p:nvPr userDrawn="1"/>
          </p:nvSpPr>
          <p:spPr>
            <a:xfrm rot="900000">
              <a:off x="5525771" y="4744963"/>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1" name="任意多边形: 形状 30">
              <a:extLst>
                <a:ext uri="{FF2B5EF4-FFF2-40B4-BE49-F238E27FC236}">
                  <a16:creationId xmlns:a16="http://schemas.microsoft.com/office/drawing/2014/main" id="{C23BF6CA-2050-47FE-B6E6-B68C01BAA85F}"/>
                </a:ext>
              </a:extLst>
            </p:cNvPr>
            <p:cNvSpPr/>
            <p:nvPr userDrawn="1"/>
          </p:nvSpPr>
          <p:spPr>
            <a:xfrm rot="11700000">
              <a:off x="4608530" y="5000876"/>
              <a:ext cx="1116631" cy="114757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3" name="任意多边形: 形状 32">
              <a:extLst>
                <a:ext uri="{FF2B5EF4-FFF2-40B4-BE49-F238E27FC236}">
                  <a16:creationId xmlns:a16="http://schemas.microsoft.com/office/drawing/2014/main" id="{D3F5C6ED-2DE8-425D-A9C7-6BBB83834B82}"/>
                </a:ext>
              </a:extLst>
            </p:cNvPr>
            <p:cNvSpPr/>
            <p:nvPr userDrawn="1"/>
          </p:nvSpPr>
          <p:spPr>
            <a:xfrm rot="15300000">
              <a:off x="5503094" y="4979135"/>
              <a:ext cx="532042" cy="54678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4" name="任意多边形: 形状 33">
              <a:extLst>
                <a:ext uri="{FF2B5EF4-FFF2-40B4-BE49-F238E27FC236}">
                  <a16:creationId xmlns:a16="http://schemas.microsoft.com/office/drawing/2014/main" id="{E389833A-B142-41E8-9C41-DC1CBE801145}"/>
                </a:ext>
              </a:extLst>
            </p:cNvPr>
            <p:cNvSpPr/>
            <p:nvPr userDrawn="1"/>
          </p:nvSpPr>
          <p:spPr>
            <a:xfrm rot="4500000">
              <a:off x="5983094" y="5111459"/>
              <a:ext cx="398839" cy="40989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5" name="任意多边形: 形状 34">
              <a:extLst>
                <a:ext uri="{FF2B5EF4-FFF2-40B4-BE49-F238E27FC236}">
                  <a16:creationId xmlns:a16="http://schemas.microsoft.com/office/drawing/2014/main" id="{4EBA900D-1738-4C24-B71B-FAFE0F2BEAE1}"/>
                </a:ext>
              </a:extLst>
            </p:cNvPr>
            <p:cNvSpPr/>
            <p:nvPr userDrawn="1"/>
          </p:nvSpPr>
          <p:spPr>
            <a:xfrm rot="15300000">
              <a:off x="5993958" y="4991245"/>
              <a:ext cx="200860" cy="2064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6" name="任意多边形: 形状 35">
              <a:extLst>
                <a:ext uri="{FF2B5EF4-FFF2-40B4-BE49-F238E27FC236}">
                  <a16:creationId xmlns:a16="http://schemas.microsoft.com/office/drawing/2014/main" id="{C9B21563-E6C9-46FD-932A-43C8030FE3A1}"/>
                </a:ext>
              </a:extLst>
            </p:cNvPr>
            <p:cNvSpPr/>
            <p:nvPr userDrawn="1"/>
          </p:nvSpPr>
          <p:spPr>
            <a:xfrm rot="6300000">
              <a:off x="5784766" y="4762187"/>
              <a:ext cx="156732" cy="16107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7" name="任意多边形: 形状 36">
              <a:extLst>
                <a:ext uri="{FF2B5EF4-FFF2-40B4-BE49-F238E27FC236}">
                  <a16:creationId xmlns:a16="http://schemas.microsoft.com/office/drawing/2014/main" id="{4AB38421-5396-4B73-A92D-9E24C7CC1594}"/>
                </a:ext>
              </a:extLst>
            </p:cNvPr>
            <p:cNvSpPr/>
            <p:nvPr userDrawn="1"/>
          </p:nvSpPr>
          <p:spPr>
            <a:xfrm rot="900000">
              <a:off x="4939316" y="5131135"/>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8" name="任意多边形: 形状 37">
              <a:extLst>
                <a:ext uri="{FF2B5EF4-FFF2-40B4-BE49-F238E27FC236}">
                  <a16:creationId xmlns:a16="http://schemas.microsoft.com/office/drawing/2014/main" id="{1727FCFB-5FE2-4BE4-8DB0-0C620F2C7385}"/>
                </a:ext>
              </a:extLst>
            </p:cNvPr>
            <p:cNvSpPr/>
            <p:nvPr userDrawn="1"/>
          </p:nvSpPr>
          <p:spPr>
            <a:xfrm rot="18000000">
              <a:off x="4740611" y="4789229"/>
              <a:ext cx="265862" cy="27323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9" name="任意多边形: 形状 38">
              <a:extLst>
                <a:ext uri="{FF2B5EF4-FFF2-40B4-BE49-F238E27FC236}">
                  <a16:creationId xmlns:a16="http://schemas.microsoft.com/office/drawing/2014/main" id="{C13800A9-EDA6-4D94-BD8A-0404320C7AB1}"/>
                </a:ext>
              </a:extLst>
            </p:cNvPr>
            <p:cNvSpPr/>
            <p:nvPr userDrawn="1"/>
          </p:nvSpPr>
          <p:spPr>
            <a:xfrm rot="11700000">
              <a:off x="5049778" y="4974688"/>
              <a:ext cx="145918" cy="14996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0" name="任意多边形: 形状 39">
              <a:extLst>
                <a:ext uri="{FF2B5EF4-FFF2-40B4-BE49-F238E27FC236}">
                  <a16:creationId xmlns:a16="http://schemas.microsoft.com/office/drawing/2014/main" id="{3F5ADCCD-7BF9-4A4E-88D9-A228784CFC0A}"/>
                </a:ext>
              </a:extLst>
            </p:cNvPr>
            <p:cNvSpPr/>
            <p:nvPr userDrawn="1"/>
          </p:nvSpPr>
          <p:spPr>
            <a:xfrm rot="4500000">
              <a:off x="5641988" y="5498353"/>
              <a:ext cx="398839" cy="40989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1" name="任意多边形: 形状 40">
              <a:extLst>
                <a:ext uri="{FF2B5EF4-FFF2-40B4-BE49-F238E27FC236}">
                  <a16:creationId xmlns:a16="http://schemas.microsoft.com/office/drawing/2014/main" id="{98DBD842-0CFA-4935-BA4B-735C7802F542}"/>
                </a:ext>
              </a:extLst>
            </p:cNvPr>
            <p:cNvSpPr/>
            <p:nvPr userDrawn="1"/>
          </p:nvSpPr>
          <p:spPr>
            <a:xfrm rot="15300000">
              <a:off x="6130994" y="5557522"/>
              <a:ext cx="607954" cy="62480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2" name="任意多边形: 形状 41">
              <a:extLst>
                <a:ext uri="{FF2B5EF4-FFF2-40B4-BE49-F238E27FC236}">
                  <a16:creationId xmlns:a16="http://schemas.microsoft.com/office/drawing/2014/main" id="{F59A3D7A-2278-4453-B0F0-08E496524E49}"/>
                </a:ext>
              </a:extLst>
            </p:cNvPr>
            <p:cNvSpPr/>
            <p:nvPr userDrawn="1"/>
          </p:nvSpPr>
          <p:spPr>
            <a:xfrm rot="4500000">
              <a:off x="5975486" y="6052394"/>
              <a:ext cx="338310" cy="34768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3" name="任意多边形: 形状 42">
              <a:extLst>
                <a:ext uri="{FF2B5EF4-FFF2-40B4-BE49-F238E27FC236}">
                  <a16:creationId xmlns:a16="http://schemas.microsoft.com/office/drawing/2014/main" id="{C164FAEB-10E9-4A71-AF85-F4D41DB244C0}"/>
                </a:ext>
              </a:extLst>
            </p:cNvPr>
            <p:cNvSpPr/>
            <p:nvPr userDrawn="1"/>
          </p:nvSpPr>
          <p:spPr>
            <a:xfrm rot="20700000">
              <a:off x="5194058" y="5849716"/>
              <a:ext cx="234676" cy="2411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4" name="任意多边形: 形状 43">
              <a:extLst>
                <a:ext uri="{FF2B5EF4-FFF2-40B4-BE49-F238E27FC236}">
                  <a16:creationId xmlns:a16="http://schemas.microsoft.com/office/drawing/2014/main" id="{90A72F7B-27E8-4AD9-B689-D8D4260FDAA6}"/>
                </a:ext>
              </a:extLst>
            </p:cNvPr>
            <p:cNvSpPr/>
            <p:nvPr userDrawn="1"/>
          </p:nvSpPr>
          <p:spPr>
            <a:xfrm rot="2700000">
              <a:off x="4645086" y="5849715"/>
              <a:ext cx="234676" cy="2411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5" name="任意多边形: 形状 44">
              <a:extLst>
                <a:ext uri="{FF2B5EF4-FFF2-40B4-BE49-F238E27FC236}">
                  <a16:creationId xmlns:a16="http://schemas.microsoft.com/office/drawing/2014/main" id="{FB46B68C-466E-4855-8903-93903A4B2B8F}"/>
                </a:ext>
              </a:extLst>
            </p:cNvPr>
            <p:cNvSpPr/>
            <p:nvPr userDrawn="1"/>
          </p:nvSpPr>
          <p:spPr>
            <a:xfrm rot="20700000">
              <a:off x="4364663" y="6207698"/>
              <a:ext cx="654182" cy="67231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8" name="任意多边形: 形状 47">
              <a:extLst>
                <a:ext uri="{FF2B5EF4-FFF2-40B4-BE49-F238E27FC236}">
                  <a16:creationId xmlns:a16="http://schemas.microsoft.com/office/drawing/2014/main" id="{6A16321E-FB4C-466B-81F2-8DF46C96EAD2}"/>
                </a:ext>
              </a:extLst>
            </p:cNvPr>
            <p:cNvSpPr/>
            <p:nvPr userDrawn="1"/>
          </p:nvSpPr>
          <p:spPr>
            <a:xfrm rot="9900000">
              <a:off x="5091441" y="6407304"/>
              <a:ext cx="204666" cy="21033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9" name="任意多边形: 形状 48">
              <a:extLst>
                <a:ext uri="{FF2B5EF4-FFF2-40B4-BE49-F238E27FC236}">
                  <a16:creationId xmlns:a16="http://schemas.microsoft.com/office/drawing/2014/main" id="{6228B200-5D5A-4E13-A970-1A84699C5895}"/>
                </a:ext>
              </a:extLst>
            </p:cNvPr>
            <p:cNvSpPr/>
            <p:nvPr userDrawn="1"/>
          </p:nvSpPr>
          <p:spPr>
            <a:xfrm rot="18900000">
              <a:off x="5931016" y="3164849"/>
              <a:ext cx="205788" cy="21149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0" name="任意多边形: 形状 49">
              <a:extLst>
                <a:ext uri="{FF2B5EF4-FFF2-40B4-BE49-F238E27FC236}">
                  <a16:creationId xmlns:a16="http://schemas.microsoft.com/office/drawing/2014/main" id="{C3041731-D910-43BC-ABDD-86F412D93DEF}"/>
                </a:ext>
              </a:extLst>
            </p:cNvPr>
            <p:cNvSpPr/>
            <p:nvPr userDrawn="1"/>
          </p:nvSpPr>
          <p:spPr>
            <a:xfrm rot="11700000">
              <a:off x="5177135" y="3183548"/>
              <a:ext cx="356969" cy="36686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1" name="任意多边形: 形状 50">
              <a:extLst>
                <a:ext uri="{FF2B5EF4-FFF2-40B4-BE49-F238E27FC236}">
                  <a16:creationId xmlns:a16="http://schemas.microsoft.com/office/drawing/2014/main" id="{2AB57809-85DE-4433-9F52-6D5903005CA8}"/>
                </a:ext>
              </a:extLst>
            </p:cNvPr>
            <p:cNvSpPr/>
            <p:nvPr userDrawn="1"/>
          </p:nvSpPr>
          <p:spPr>
            <a:xfrm rot="7200000">
              <a:off x="5274868" y="2805139"/>
              <a:ext cx="317460" cy="32625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2" name="任意多边形: 形状 51">
              <a:extLst>
                <a:ext uri="{FF2B5EF4-FFF2-40B4-BE49-F238E27FC236}">
                  <a16:creationId xmlns:a16="http://schemas.microsoft.com/office/drawing/2014/main" id="{9313DA21-48FA-4DF0-845E-D180A6C63B40}"/>
                </a:ext>
              </a:extLst>
            </p:cNvPr>
            <p:cNvSpPr/>
            <p:nvPr userDrawn="1"/>
          </p:nvSpPr>
          <p:spPr>
            <a:xfrm rot="18000000">
              <a:off x="5501855" y="3142579"/>
              <a:ext cx="317460" cy="32625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3" name="任意多边形: 形状 52">
              <a:extLst>
                <a:ext uri="{FF2B5EF4-FFF2-40B4-BE49-F238E27FC236}">
                  <a16:creationId xmlns:a16="http://schemas.microsoft.com/office/drawing/2014/main" id="{0D436914-54D6-4895-BED1-F3E41EA1EA01}"/>
                </a:ext>
              </a:extLst>
            </p:cNvPr>
            <p:cNvSpPr/>
            <p:nvPr userDrawn="1"/>
          </p:nvSpPr>
          <p:spPr>
            <a:xfrm rot="1800000">
              <a:off x="5699674" y="3440820"/>
              <a:ext cx="205788" cy="21149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4" name="任意多边形: 形状 53">
              <a:extLst>
                <a:ext uri="{FF2B5EF4-FFF2-40B4-BE49-F238E27FC236}">
                  <a16:creationId xmlns:a16="http://schemas.microsoft.com/office/drawing/2014/main" id="{817133E9-385E-4F2C-A560-D2012058AA9A}"/>
                </a:ext>
              </a:extLst>
            </p:cNvPr>
            <p:cNvSpPr/>
            <p:nvPr userDrawn="1"/>
          </p:nvSpPr>
          <p:spPr>
            <a:xfrm rot="13500000">
              <a:off x="5667244" y="2867537"/>
              <a:ext cx="293390" cy="301521"/>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5" name="任意多边形: 形状 54">
              <a:extLst>
                <a:ext uri="{FF2B5EF4-FFF2-40B4-BE49-F238E27FC236}">
                  <a16:creationId xmlns:a16="http://schemas.microsoft.com/office/drawing/2014/main" id="{0D79A08C-80CC-4BAF-8303-9EFE3FD41226}"/>
                </a:ext>
              </a:extLst>
            </p:cNvPr>
            <p:cNvSpPr/>
            <p:nvPr userDrawn="1"/>
          </p:nvSpPr>
          <p:spPr>
            <a:xfrm rot="15300000">
              <a:off x="5999002" y="2880904"/>
              <a:ext cx="196255" cy="20169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6" name="任意多边形: 形状 55">
              <a:extLst>
                <a:ext uri="{FF2B5EF4-FFF2-40B4-BE49-F238E27FC236}">
                  <a16:creationId xmlns:a16="http://schemas.microsoft.com/office/drawing/2014/main" id="{8250F5DA-B05E-4E2F-9DE8-1346BB6753DB}"/>
                </a:ext>
              </a:extLst>
            </p:cNvPr>
            <p:cNvSpPr/>
            <p:nvPr userDrawn="1"/>
          </p:nvSpPr>
          <p:spPr>
            <a:xfrm rot="8100000">
              <a:off x="6235133" y="2897074"/>
              <a:ext cx="196255" cy="20169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7" name="任意多边形: 形状 56">
              <a:extLst>
                <a:ext uri="{FF2B5EF4-FFF2-40B4-BE49-F238E27FC236}">
                  <a16:creationId xmlns:a16="http://schemas.microsoft.com/office/drawing/2014/main" id="{AB525166-3D56-465F-B373-6A8AF4CDB57A}"/>
                </a:ext>
              </a:extLst>
            </p:cNvPr>
            <p:cNvSpPr/>
            <p:nvPr userDrawn="1"/>
          </p:nvSpPr>
          <p:spPr>
            <a:xfrm rot="18900000">
              <a:off x="6221658" y="2703864"/>
              <a:ext cx="222838" cy="22901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8" name="任意多边形: 形状 57">
              <a:extLst>
                <a:ext uri="{FF2B5EF4-FFF2-40B4-BE49-F238E27FC236}">
                  <a16:creationId xmlns:a16="http://schemas.microsoft.com/office/drawing/2014/main" id="{5B7E261A-EBE6-4647-A0DB-25A6BE47A4DF}"/>
                </a:ext>
              </a:extLst>
            </p:cNvPr>
            <p:cNvSpPr/>
            <p:nvPr userDrawn="1"/>
          </p:nvSpPr>
          <p:spPr>
            <a:xfrm rot="900000">
              <a:off x="6093774" y="2281655"/>
              <a:ext cx="348313" cy="35796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08" name="任意多边形: 形状 107">
              <a:extLst>
                <a:ext uri="{FF2B5EF4-FFF2-40B4-BE49-F238E27FC236}">
                  <a16:creationId xmlns:a16="http://schemas.microsoft.com/office/drawing/2014/main" id="{6C9ECC57-79C3-48AC-9824-279F6A98EE61}"/>
                </a:ext>
              </a:extLst>
            </p:cNvPr>
            <p:cNvSpPr/>
            <p:nvPr userDrawn="1"/>
          </p:nvSpPr>
          <p:spPr>
            <a:xfrm rot="11700000">
              <a:off x="5794204" y="1477072"/>
              <a:ext cx="775466" cy="7969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09" name="任意多边形: 形状 108">
              <a:extLst>
                <a:ext uri="{FF2B5EF4-FFF2-40B4-BE49-F238E27FC236}">
                  <a16:creationId xmlns:a16="http://schemas.microsoft.com/office/drawing/2014/main" id="{C1CDA038-A751-4B7D-B928-600EA2514090}"/>
                </a:ext>
              </a:extLst>
            </p:cNvPr>
            <p:cNvSpPr/>
            <p:nvPr userDrawn="1"/>
          </p:nvSpPr>
          <p:spPr>
            <a:xfrm rot="900000">
              <a:off x="5397215" y="1586111"/>
              <a:ext cx="348313" cy="35796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12" name="任意多边形: 形状 111">
              <a:extLst>
                <a:ext uri="{FF2B5EF4-FFF2-40B4-BE49-F238E27FC236}">
                  <a16:creationId xmlns:a16="http://schemas.microsoft.com/office/drawing/2014/main" id="{64A8BF2F-5FBC-4B04-8CE0-FC66B03D4801}"/>
                </a:ext>
              </a:extLst>
            </p:cNvPr>
            <p:cNvSpPr/>
            <p:nvPr userDrawn="1"/>
          </p:nvSpPr>
          <p:spPr>
            <a:xfrm rot="5400000">
              <a:off x="5875795" y="864194"/>
              <a:ext cx="570029" cy="5858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13" name="任意多边形: 形状 112">
              <a:extLst>
                <a:ext uri="{FF2B5EF4-FFF2-40B4-BE49-F238E27FC236}">
                  <a16:creationId xmlns:a16="http://schemas.microsoft.com/office/drawing/2014/main" id="{56A8F929-9D56-43F6-96DD-0471F6BF5400}"/>
                </a:ext>
              </a:extLst>
            </p:cNvPr>
            <p:cNvSpPr/>
            <p:nvPr userDrawn="1"/>
          </p:nvSpPr>
          <p:spPr>
            <a:xfrm rot="11700000">
              <a:off x="5364922" y="932676"/>
              <a:ext cx="559385" cy="57488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14" name="任意多边形: 形状 113">
              <a:extLst>
                <a:ext uri="{FF2B5EF4-FFF2-40B4-BE49-F238E27FC236}">
                  <a16:creationId xmlns:a16="http://schemas.microsoft.com/office/drawing/2014/main" id="{00253F91-68B0-408A-AA91-B4DC40540332}"/>
                </a:ext>
              </a:extLst>
            </p:cNvPr>
            <p:cNvSpPr/>
            <p:nvPr userDrawn="1"/>
          </p:nvSpPr>
          <p:spPr>
            <a:xfrm rot="11700000">
              <a:off x="5118897" y="1473658"/>
              <a:ext cx="270317" cy="27780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15" name="任意多边形: 形状 114">
              <a:extLst>
                <a:ext uri="{FF2B5EF4-FFF2-40B4-BE49-F238E27FC236}">
                  <a16:creationId xmlns:a16="http://schemas.microsoft.com/office/drawing/2014/main" id="{4C5DC7F2-6786-4910-916D-08F63EB4623D}"/>
                </a:ext>
              </a:extLst>
            </p:cNvPr>
            <p:cNvSpPr/>
            <p:nvPr userDrawn="1"/>
          </p:nvSpPr>
          <p:spPr>
            <a:xfrm rot="17100000">
              <a:off x="5409390" y="1458482"/>
              <a:ext cx="160233" cy="16467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0" name="任意多边形: 形状 119">
              <a:extLst>
                <a:ext uri="{FF2B5EF4-FFF2-40B4-BE49-F238E27FC236}">
                  <a16:creationId xmlns:a16="http://schemas.microsoft.com/office/drawing/2014/main" id="{EDF89F71-C358-4806-9239-D7AE0D51F2DA}"/>
                </a:ext>
              </a:extLst>
            </p:cNvPr>
            <p:cNvSpPr/>
            <p:nvPr userDrawn="1"/>
          </p:nvSpPr>
          <p:spPr>
            <a:xfrm rot="4500000" flipH="1">
              <a:off x="5615543" y="1458482"/>
              <a:ext cx="160233" cy="16467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1" name="任意多边形: 形状 120">
              <a:extLst>
                <a:ext uri="{FF2B5EF4-FFF2-40B4-BE49-F238E27FC236}">
                  <a16:creationId xmlns:a16="http://schemas.microsoft.com/office/drawing/2014/main" id="{FE282AA9-A6AF-4E2F-9FBC-3F421F3A913E}"/>
                </a:ext>
              </a:extLst>
            </p:cNvPr>
            <p:cNvSpPr/>
            <p:nvPr userDrawn="1"/>
          </p:nvSpPr>
          <p:spPr>
            <a:xfrm rot="18000000">
              <a:off x="4250142" y="2822965"/>
              <a:ext cx="300751" cy="30908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2" name="任意多边形: 形状 121">
              <a:extLst>
                <a:ext uri="{FF2B5EF4-FFF2-40B4-BE49-F238E27FC236}">
                  <a16:creationId xmlns:a16="http://schemas.microsoft.com/office/drawing/2014/main" id="{EA64B362-AC18-467A-B18E-817FD11C1AF9}"/>
                </a:ext>
              </a:extLst>
            </p:cNvPr>
            <p:cNvSpPr/>
            <p:nvPr userDrawn="1"/>
          </p:nvSpPr>
          <p:spPr>
            <a:xfrm rot="13500000">
              <a:off x="4018898" y="2829047"/>
              <a:ext cx="252873" cy="25988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3" name="任意多边形: 形状 122">
              <a:extLst>
                <a:ext uri="{FF2B5EF4-FFF2-40B4-BE49-F238E27FC236}">
                  <a16:creationId xmlns:a16="http://schemas.microsoft.com/office/drawing/2014/main" id="{87BD3D54-4143-4608-A63B-9EE463B908F0}"/>
                </a:ext>
              </a:extLst>
            </p:cNvPr>
            <p:cNvSpPr/>
            <p:nvPr userDrawn="1"/>
          </p:nvSpPr>
          <p:spPr>
            <a:xfrm rot="11700000">
              <a:off x="4044517" y="2031252"/>
              <a:ext cx="554022" cy="5693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5" name="任意多边形: 形状 124">
              <a:extLst>
                <a:ext uri="{FF2B5EF4-FFF2-40B4-BE49-F238E27FC236}">
                  <a16:creationId xmlns:a16="http://schemas.microsoft.com/office/drawing/2014/main" id="{E7F314E1-CBFD-45EE-B10E-A3B15AB378BA}"/>
                </a:ext>
              </a:extLst>
            </p:cNvPr>
            <p:cNvSpPr/>
            <p:nvPr userDrawn="1"/>
          </p:nvSpPr>
          <p:spPr>
            <a:xfrm rot="900000">
              <a:off x="4483081" y="2066566"/>
              <a:ext cx="295436" cy="3036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6" name="任意多边形: 形状 125">
              <a:extLst>
                <a:ext uri="{FF2B5EF4-FFF2-40B4-BE49-F238E27FC236}">
                  <a16:creationId xmlns:a16="http://schemas.microsoft.com/office/drawing/2014/main" id="{3D426B9C-4879-48B9-AE9F-1CD544013FD3}"/>
                </a:ext>
              </a:extLst>
            </p:cNvPr>
            <p:cNvSpPr/>
            <p:nvPr userDrawn="1"/>
          </p:nvSpPr>
          <p:spPr>
            <a:xfrm rot="900000">
              <a:off x="3712871" y="2066566"/>
              <a:ext cx="295436" cy="3036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7" name="任意多边形: 形状 126">
              <a:extLst>
                <a:ext uri="{FF2B5EF4-FFF2-40B4-BE49-F238E27FC236}">
                  <a16:creationId xmlns:a16="http://schemas.microsoft.com/office/drawing/2014/main" id="{FF55F3F7-4DB9-4EB9-95A9-7777A7376C6C}"/>
                </a:ext>
              </a:extLst>
            </p:cNvPr>
            <p:cNvSpPr/>
            <p:nvPr userDrawn="1"/>
          </p:nvSpPr>
          <p:spPr>
            <a:xfrm rot="2700000">
              <a:off x="3897634" y="2571532"/>
              <a:ext cx="220803" cy="22692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8" name="任意多边形: 形状 127">
              <a:extLst>
                <a:ext uri="{FF2B5EF4-FFF2-40B4-BE49-F238E27FC236}">
                  <a16:creationId xmlns:a16="http://schemas.microsoft.com/office/drawing/2014/main" id="{B11794BA-FAE3-4BD4-8271-D653CDDA9CAA}"/>
                </a:ext>
              </a:extLst>
            </p:cNvPr>
            <p:cNvSpPr/>
            <p:nvPr userDrawn="1"/>
          </p:nvSpPr>
          <p:spPr>
            <a:xfrm rot="18000000" flipH="1">
              <a:off x="4407439" y="2571533"/>
              <a:ext cx="220803" cy="22692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9" name="任意多边形: 形状 128">
              <a:extLst>
                <a:ext uri="{FF2B5EF4-FFF2-40B4-BE49-F238E27FC236}">
                  <a16:creationId xmlns:a16="http://schemas.microsoft.com/office/drawing/2014/main" id="{7F9000E8-A667-4F0E-9606-E35B13E57618}"/>
                </a:ext>
              </a:extLst>
            </p:cNvPr>
            <p:cNvSpPr/>
            <p:nvPr userDrawn="1"/>
          </p:nvSpPr>
          <p:spPr>
            <a:xfrm flipH="1">
              <a:off x="4193293" y="2563064"/>
              <a:ext cx="197387" cy="20285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0" name="任意多边形: 形状 129">
              <a:extLst>
                <a:ext uri="{FF2B5EF4-FFF2-40B4-BE49-F238E27FC236}">
                  <a16:creationId xmlns:a16="http://schemas.microsoft.com/office/drawing/2014/main" id="{75463DC0-1044-414E-99D3-B57EC2CCB6D0}"/>
                </a:ext>
              </a:extLst>
            </p:cNvPr>
            <p:cNvSpPr/>
            <p:nvPr userDrawn="1"/>
          </p:nvSpPr>
          <p:spPr>
            <a:xfrm rot="11700000">
              <a:off x="3889362" y="1134282"/>
              <a:ext cx="939026" cy="9650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1" name="任意多边形: 形状 130">
              <a:extLst>
                <a:ext uri="{FF2B5EF4-FFF2-40B4-BE49-F238E27FC236}">
                  <a16:creationId xmlns:a16="http://schemas.microsoft.com/office/drawing/2014/main" id="{9D6F98CC-217F-42EA-8526-79BCD606CA56}"/>
                </a:ext>
              </a:extLst>
            </p:cNvPr>
            <p:cNvSpPr/>
            <p:nvPr userDrawn="1"/>
          </p:nvSpPr>
          <p:spPr>
            <a:xfrm rot="900000">
              <a:off x="4092782" y="958808"/>
              <a:ext cx="299502" cy="30780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2" name="任意多边形: 形状 131">
              <a:extLst>
                <a:ext uri="{FF2B5EF4-FFF2-40B4-BE49-F238E27FC236}">
                  <a16:creationId xmlns:a16="http://schemas.microsoft.com/office/drawing/2014/main" id="{EBB849DA-C366-4120-B842-9C5AEB5FEF79}"/>
                </a:ext>
              </a:extLst>
            </p:cNvPr>
            <p:cNvSpPr/>
            <p:nvPr userDrawn="1"/>
          </p:nvSpPr>
          <p:spPr>
            <a:xfrm rot="900000">
              <a:off x="4653457" y="1325328"/>
              <a:ext cx="400942" cy="41205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4" name="任意多边形: 形状 133">
              <a:extLst>
                <a:ext uri="{FF2B5EF4-FFF2-40B4-BE49-F238E27FC236}">
                  <a16:creationId xmlns:a16="http://schemas.microsoft.com/office/drawing/2014/main" id="{82A2EA37-C7F5-452A-9BB5-7B4F3A01BE44}"/>
                </a:ext>
              </a:extLst>
            </p:cNvPr>
            <p:cNvSpPr/>
            <p:nvPr userDrawn="1"/>
          </p:nvSpPr>
          <p:spPr>
            <a:xfrm rot="900000">
              <a:off x="5116839" y="931370"/>
              <a:ext cx="230258" cy="236641"/>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5" name="任意多边形: 形状 134">
              <a:extLst>
                <a:ext uri="{FF2B5EF4-FFF2-40B4-BE49-F238E27FC236}">
                  <a16:creationId xmlns:a16="http://schemas.microsoft.com/office/drawing/2014/main" id="{E22A4880-BFDB-4881-A019-12B4A2726A1B}"/>
                </a:ext>
              </a:extLst>
            </p:cNvPr>
            <p:cNvSpPr/>
            <p:nvPr userDrawn="1"/>
          </p:nvSpPr>
          <p:spPr>
            <a:xfrm rot="7200000">
              <a:off x="5087754" y="1156991"/>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6" name="任意多边形: 形状 135">
              <a:extLst>
                <a:ext uri="{FF2B5EF4-FFF2-40B4-BE49-F238E27FC236}">
                  <a16:creationId xmlns:a16="http://schemas.microsoft.com/office/drawing/2014/main" id="{EE520559-D238-451C-8592-2F41F926D7F2}"/>
                </a:ext>
              </a:extLst>
            </p:cNvPr>
            <p:cNvSpPr/>
            <p:nvPr userDrawn="1"/>
          </p:nvSpPr>
          <p:spPr>
            <a:xfrm rot="5400000">
              <a:off x="4629652" y="1096364"/>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7" name="任意多边形: 形状 136">
              <a:extLst>
                <a:ext uri="{FF2B5EF4-FFF2-40B4-BE49-F238E27FC236}">
                  <a16:creationId xmlns:a16="http://schemas.microsoft.com/office/drawing/2014/main" id="{F40393D3-9080-4496-AC22-E2E6268ABB50}"/>
                </a:ext>
              </a:extLst>
            </p:cNvPr>
            <p:cNvSpPr/>
            <p:nvPr userDrawn="1"/>
          </p:nvSpPr>
          <p:spPr>
            <a:xfrm rot="11700000">
              <a:off x="4906434" y="1151138"/>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8" name="任意多边形: 形状 137">
              <a:extLst>
                <a:ext uri="{FF2B5EF4-FFF2-40B4-BE49-F238E27FC236}">
                  <a16:creationId xmlns:a16="http://schemas.microsoft.com/office/drawing/2014/main" id="{F613777F-0972-43E6-B52F-324E605AB9EE}"/>
                </a:ext>
              </a:extLst>
            </p:cNvPr>
            <p:cNvSpPr/>
            <p:nvPr userDrawn="1"/>
          </p:nvSpPr>
          <p:spPr>
            <a:xfrm rot="16200000">
              <a:off x="5001939" y="1007084"/>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9" name="任意多边形: 形状 138">
              <a:extLst>
                <a:ext uri="{FF2B5EF4-FFF2-40B4-BE49-F238E27FC236}">
                  <a16:creationId xmlns:a16="http://schemas.microsoft.com/office/drawing/2014/main" id="{E5341963-1631-4F72-BEAA-AAC02D3BD7CC}"/>
                </a:ext>
              </a:extLst>
            </p:cNvPr>
            <p:cNvSpPr/>
            <p:nvPr userDrawn="1"/>
          </p:nvSpPr>
          <p:spPr>
            <a:xfrm rot="4500000">
              <a:off x="4821579" y="981407"/>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0" name="任意多边形: 形状 139">
              <a:extLst>
                <a:ext uri="{FF2B5EF4-FFF2-40B4-BE49-F238E27FC236}">
                  <a16:creationId xmlns:a16="http://schemas.microsoft.com/office/drawing/2014/main" id="{507CD21B-D312-4DE9-B579-99AEC7EEC466}"/>
                </a:ext>
              </a:extLst>
            </p:cNvPr>
            <p:cNvSpPr/>
            <p:nvPr userDrawn="1"/>
          </p:nvSpPr>
          <p:spPr>
            <a:xfrm rot="11700000">
              <a:off x="4464650" y="937822"/>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1" name="任意多边形: 形状 140">
              <a:extLst>
                <a:ext uri="{FF2B5EF4-FFF2-40B4-BE49-F238E27FC236}">
                  <a16:creationId xmlns:a16="http://schemas.microsoft.com/office/drawing/2014/main" id="{584EA7FB-256A-4D7F-AE91-978C636E0039}"/>
                </a:ext>
              </a:extLst>
            </p:cNvPr>
            <p:cNvSpPr/>
            <p:nvPr userDrawn="1"/>
          </p:nvSpPr>
          <p:spPr>
            <a:xfrm rot="16200000">
              <a:off x="4664413" y="955848"/>
              <a:ext cx="146267" cy="1503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3" name="任意多边形: 形状 142">
              <a:extLst>
                <a:ext uri="{FF2B5EF4-FFF2-40B4-BE49-F238E27FC236}">
                  <a16:creationId xmlns:a16="http://schemas.microsoft.com/office/drawing/2014/main" id="{5E0997AD-1205-41E4-B8A4-32C8193D5521}"/>
                </a:ext>
              </a:extLst>
            </p:cNvPr>
            <p:cNvSpPr/>
            <p:nvPr userDrawn="1"/>
          </p:nvSpPr>
          <p:spPr>
            <a:xfrm rot="900000">
              <a:off x="3768088" y="5367143"/>
              <a:ext cx="654182" cy="67231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5" name="任意多边形: 形状 144">
              <a:extLst>
                <a:ext uri="{FF2B5EF4-FFF2-40B4-BE49-F238E27FC236}">
                  <a16:creationId xmlns:a16="http://schemas.microsoft.com/office/drawing/2014/main" id="{442354DB-F45A-4CF6-94A4-4C0D3B7ADC5C}"/>
                </a:ext>
              </a:extLst>
            </p:cNvPr>
            <p:cNvSpPr/>
            <p:nvPr userDrawn="1"/>
          </p:nvSpPr>
          <p:spPr>
            <a:xfrm rot="9000000">
              <a:off x="4155056" y="6061779"/>
              <a:ext cx="321820" cy="33073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6" name="任意多边形: 形状 145">
              <a:extLst>
                <a:ext uri="{FF2B5EF4-FFF2-40B4-BE49-F238E27FC236}">
                  <a16:creationId xmlns:a16="http://schemas.microsoft.com/office/drawing/2014/main" id="{F7C16038-FFFC-4774-B579-C054B21086B1}"/>
                </a:ext>
              </a:extLst>
            </p:cNvPr>
            <p:cNvSpPr/>
            <p:nvPr userDrawn="1"/>
          </p:nvSpPr>
          <p:spPr>
            <a:xfrm rot="900000">
              <a:off x="2954449" y="4408648"/>
              <a:ext cx="654182" cy="67231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7" name="任意多边形: 形状 146">
              <a:extLst>
                <a:ext uri="{FF2B5EF4-FFF2-40B4-BE49-F238E27FC236}">
                  <a16:creationId xmlns:a16="http://schemas.microsoft.com/office/drawing/2014/main" id="{27DD8FD2-9046-4938-99AC-9729158E031A}"/>
                </a:ext>
              </a:extLst>
            </p:cNvPr>
            <p:cNvSpPr/>
            <p:nvPr userDrawn="1"/>
          </p:nvSpPr>
          <p:spPr>
            <a:xfrm rot="11700000">
              <a:off x="3164925" y="4009480"/>
              <a:ext cx="401640" cy="41277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0" name="任意多边形: 形状 149">
              <a:extLst>
                <a:ext uri="{FF2B5EF4-FFF2-40B4-BE49-F238E27FC236}">
                  <a16:creationId xmlns:a16="http://schemas.microsoft.com/office/drawing/2014/main" id="{F052A444-623B-493B-9B34-F51478321BAF}"/>
                </a:ext>
              </a:extLst>
            </p:cNvPr>
            <p:cNvSpPr/>
            <p:nvPr userDrawn="1"/>
          </p:nvSpPr>
          <p:spPr>
            <a:xfrm rot="20700000" flipH="1">
              <a:off x="2272798" y="3107619"/>
              <a:ext cx="413592" cy="42505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1" name="任意多边形: 形状 150">
              <a:extLst>
                <a:ext uri="{FF2B5EF4-FFF2-40B4-BE49-F238E27FC236}">
                  <a16:creationId xmlns:a16="http://schemas.microsoft.com/office/drawing/2014/main" id="{856366F0-CB1B-4DC5-A002-1BCF1332FF3F}"/>
                </a:ext>
              </a:extLst>
            </p:cNvPr>
            <p:cNvSpPr/>
            <p:nvPr userDrawn="1"/>
          </p:nvSpPr>
          <p:spPr>
            <a:xfrm rot="20700000" flipH="1">
              <a:off x="2357576" y="3554094"/>
              <a:ext cx="202762" cy="20838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2" name="任意多边形: 形状 151">
              <a:extLst>
                <a:ext uri="{FF2B5EF4-FFF2-40B4-BE49-F238E27FC236}">
                  <a16:creationId xmlns:a16="http://schemas.microsoft.com/office/drawing/2014/main" id="{11D078ED-E673-44DB-8FD0-ECFB4E087EBC}"/>
                </a:ext>
              </a:extLst>
            </p:cNvPr>
            <p:cNvSpPr/>
            <p:nvPr userDrawn="1"/>
          </p:nvSpPr>
          <p:spPr>
            <a:xfrm rot="9900000" flipH="1">
              <a:off x="479279" y="2086677"/>
              <a:ext cx="775466" cy="7969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3" name="任意多边形: 形状 152">
              <a:extLst>
                <a:ext uri="{FF2B5EF4-FFF2-40B4-BE49-F238E27FC236}">
                  <a16:creationId xmlns:a16="http://schemas.microsoft.com/office/drawing/2014/main" id="{11C3D7B0-CEFB-4BBF-8384-488FD0B45013}"/>
                </a:ext>
              </a:extLst>
            </p:cNvPr>
            <p:cNvSpPr/>
            <p:nvPr userDrawn="1"/>
          </p:nvSpPr>
          <p:spPr>
            <a:xfrm rot="2700000" flipH="1">
              <a:off x="102866" y="3219505"/>
              <a:ext cx="809529" cy="83196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4" name="任意多边形: 形状 153">
              <a:extLst>
                <a:ext uri="{FF2B5EF4-FFF2-40B4-BE49-F238E27FC236}">
                  <a16:creationId xmlns:a16="http://schemas.microsoft.com/office/drawing/2014/main" id="{715BF461-8BC1-40D8-8898-2B75416CA0D8}"/>
                </a:ext>
              </a:extLst>
            </p:cNvPr>
            <p:cNvSpPr/>
            <p:nvPr userDrawn="1"/>
          </p:nvSpPr>
          <p:spPr>
            <a:xfrm rot="9900000" flipH="1">
              <a:off x="946585" y="3546931"/>
              <a:ext cx="341647" cy="35111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5" name="任意多边形: 形状 154">
              <a:extLst>
                <a:ext uri="{FF2B5EF4-FFF2-40B4-BE49-F238E27FC236}">
                  <a16:creationId xmlns:a16="http://schemas.microsoft.com/office/drawing/2014/main" id="{90287C4D-B7F1-478F-8CAE-C958A3829FBE}"/>
                </a:ext>
              </a:extLst>
            </p:cNvPr>
            <p:cNvSpPr/>
            <p:nvPr userDrawn="1"/>
          </p:nvSpPr>
          <p:spPr>
            <a:xfrm rot="20700000" flipH="1">
              <a:off x="1365143" y="3562947"/>
              <a:ext cx="269216" cy="27667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6" name="任意多边形: 形状 155">
              <a:extLst>
                <a:ext uri="{FF2B5EF4-FFF2-40B4-BE49-F238E27FC236}">
                  <a16:creationId xmlns:a16="http://schemas.microsoft.com/office/drawing/2014/main" id="{70135A24-46A9-4754-8266-E0DD70ACA3F4}"/>
                </a:ext>
              </a:extLst>
            </p:cNvPr>
            <p:cNvSpPr/>
            <p:nvPr userDrawn="1"/>
          </p:nvSpPr>
          <p:spPr>
            <a:xfrm rot="9900000" flipH="1">
              <a:off x="1491222" y="3888626"/>
              <a:ext cx="236259" cy="24280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7" name="任意多边形: 形状 156">
              <a:extLst>
                <a:ext uri="{FF2B5EF4-FFF2-40B4-BE49-F238E27FC236}">
                  <a16:creationId xmlns:a16="http://schemas.microsoft.com/office/drawing/2014/main" id="{CCAB9B3B-9413-408F-8863-1AD5DBB6AD5F}"/>
                </a:ext>
              </a:extLst>
            </p:cNvPr>
            <p:cNvSpPr/>
            <p:nvPr userDrawn="1"/>
          </p:nvSpPr>
          <p:spPr>
            <a:xfrm rot="20700000" flipH="1">
              <a:off x="1147656" y="3943999"/>
              <a:ext cx="214752" cy="22070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8" name="任意多边形: 形状 157">
              <a:extLst>
                <a:ext uri="{FF2B5EF4-FFF2-40B4-BE49-F238E27FC236}">
                  <a16:creationId xmlns:a16="http://schemas.microsoft.com/office/drawing/2014/main" id="{4AF9A5D1-9DE0-45D9-AA75-4B526A17902F}"/>
                </a:ext>
              </a:extLst>
            </p:cNvPr>
            <p:cNvSpPr/>
            <p:nvPr userDrawn="1"/>
          </p:nvSpPr>
          <p:spPr>
            <a:xfrm rot="14400000" flipH="1">
              <a:off x="1488240" y="4108662"/>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9" name="任意多边形: 形状 158">
              <a:extLst>
                <a:ext uri="{FF2B5EF4-FFF2-40B4-BE49-F238E27FC236}">
                  <a16:creationId xmlns:a16="http://schemas.microsoft.com/office/drawing/2014/main" id="{BB1A1679-4C71-46AF-A347-D9FD1B8ECD2C}"/>
                </a:ext>
              </a:extLst>
            </p:cNvPr>
            <p:cNvSpPr/>
            <p:nvPr userDrawn="1"/>
          </p:nvSpPr>
          <p:spPr>
            <a:xfrm rot="20700000" flipH="1">
              <a:off x="647629" y="3827477"/>
              <a:ext cx="922281" cy="94784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0" name="任意多边形: 形状 159">
              <a:extLst>
                <a:ext uri="{FF2B5EF4-FFF2-40B4-BE49-F238E27FC236}">
                  <a16:creationId xmlns:a16="http://schemas.microsoft.com/office/drawing/2014/main" id="{64D3F07D-3ECD-446E-9CDC-8DE944FC49AD}"/>
                </a:ext>
              </a:extLst>
            </p:cNvPr>
            <p:cNvSpPr/>
            <p:nvPr userDrawn="1"/>
          </p:nvSpPr>
          <p:spPr>
            <a:xfrm rot="14400000" flipH="1">
              <a:off x="1571337" y="4455479"/>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1" name="任意多边形: 形状 160">
              <a:extLst>
                <a:ext uri="{FF2B5EF4-FFF2-40B4-BE49-F238E27FC236}">
                  <a16:creationId xmlns:a16="http://schemas.microsoft.com/office/drawing/2014/main" id="{0D714F94-E7C7-4C2C-ABD7-50FFEDD5C9E3}"/>
                </a:ext>
              </a:extLst>
            </p:cNvPr>
            <p:cNvSpPr/>
            <p:nvPr userDrawn="1"/>
          </p:nvSpPr>
          <p:spPr>
            <a:xfrm rot="9900000" flipH="1">
              <a:off x="1338332" y="450825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2" name="任意多边形: 形状 161">
              <a:extLst>
                <a:ext uri="{FF2B5EF4-FFF2-40B4-BE49-F238E27FC236}">
                  <a16:creationId xmlns:a16="http://schemas.microsoft.com/office/drawing/2014/main" id="{505AAF44-993D-4383-8326-0A1829507FF0}"/>
                </a:ext>
              </a:extLst>
            </p:cNvPr>
            <p:cNvSpPr/>
            <p:nvPr userDrawn="1"/>
          </p:nvSpPr>
          <p:spPr>
            <a:xfrm rot="14400000" flipH="1">
              <a:off x="330138" y="4374918"/>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3" name="任意多边形: 形状 162">
              <a:extLst>
                <a:ext uri="{FF2B5EF4-FFF2-40B4-BE49-F238E27FC236}">
                  <a16:creationId xmlns:a16="http://schemas.microsoft.com/office/drawing/2014/main" id="{D4A0A199-24C4-45ED-9483-43F8804FE70B}"/>
                </a:ext>
              </a:extLst>
            </p:cNvPr>
            <p:cNvSpPr/>
            <p:nvPr userDrawn="1"/>
          </p:nvSpPr>
          <p:spPr>
            <a:xfrm rot="9900000" flipH="1">
              <a:off x="250225" y="4088865"/>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4" name="任意多边形: 形状 163">
              <a:extLst>
                <a:ext uri="{FF2B5EF4-FFF2-40B4-BE49-F238E27FC236}">
                  <a16:creationId xmlns:a16="http://schemas.microsoft.com/office/drawing/2014/main" id="{9173B592-8375-4861-AB92-5905CDBE60CA}"/>
                </a:ext>
              </a:extLst>
            </p:cNvPr>
            <p:cNvSpPr/>
            <p:nvPr userDrawn="1"/>
          </p:nvSpPr>
          <p:spPr>
            <a:xfrm rot="9900000" flipH="1">
              <a:off x="897881" y="4537956"/>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5" name="任意多边形: 形状 164">
              <a:extLst>
                <a:ext uri="{FF2B5EF4-FFF2-40B4-BE49-F238E27FC236}">
                  <a16:creationId xmlns:a16="http://schemas.microsoft.com/office/drawing/2014/main" id="{F8A253FD-D66C-4AC0-9BD3-CF43DD741C05}"/>
                </a:ext>
              </a:extLst>
            </p:cNvPr>
            <p:cNvSpPr/>
            <p:nvPr userDrawn="1"/>
          </p:nvSpPr>
          <p:spPr>
            <a:xfrm rot="5400000" flipH="1">
              <a:off x="1403313" y="4736871"/>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6" name="任意多边形: 形状 165">
              <a:extLst>
                <a:ext uri="{FF2B5EF4-FFF2-40B4-BE49-F238E27FC236}">
                  <a16:creationId xmlns:a16="http://schemas.microsoft.com/office/drawing/2014/main" id="{AF46AB97-C819-4627-B5EA-7AEB497ABF5E}"/>
                </a:ext>
              </a:extLst>
            </p:cNvPr>
            <p:cNvSpPr/>
            <p:nvPr userDrawn="1"/>
          </p:nvSpPr>
          <p:spPr>
            <a:xfrm rot="5400000" flipH="1">
              <a:off x="1174558" y="477122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7" name="任意多边形: 形状 166">
              <a:extLst>
                <a:ext uri="{FF2B5EF4-FFF2-40B4-BE49-F238E27FC236}">
                  <a16:creationId xmlns:a16="http://schemas.microsoft.com/office/drawing/2014/main" id="{25D8A82F-8F5E-4D56-A040-EB9BFEA5F476}"/>
                </a:ext>
              </a:extLst>
            </p:cNvPr>
            <p:cNvSpPr/>
            <p:nvPr userDrawn="1"/>
          </p:nvSpPr>
          <p:spPr>
            <a:xfrm rot="5400000" flipH="1">
              <a:off x="312203" y="477122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8" name="任意多边形: 形状 167">
              <a:extLst>
                <a:ext uri="{FF2B5EF4-FFF2-40B4-BE49-F238E27FC236}">
                  <a16:creationId xmlns:a16="http://schemas.microsoft.com/office/drawing/2014/main" id="{77253269-6127-40B0-8D45-5EAA2A3A8534}"/>
                </a:ext>
              </a:extLst>
            </p:cNvPr>
            <p:cNvSpPr/>
            <p:nvPr userDrawn="1"/>
          </p:nvSpPr>
          <p:spPr>
            <a:xfrm rot="9900000" flipH="1">
              <a:off x="517977" y="4692217"/>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9" name="任意多边形: 形状 168">
              <a:extLst>
                <a:ext uri="{FF2B5EF4-FFF2-40B4-BE49-F238E27FC236}">
                  <a16:creationId xmlns:a16="http://schemas.microsoft.com/office/drawing/2014/main" id="{F2BA9C53-4EC0-47E5-AB4D-C55D34586338}"/>
                </a:ext>
              </a:extLst>
            </p:cNvPr>
            <p:cNvSpPr/>
            <p:nvPr userDrawn="1"/>
          </p:nvSpPr>
          <p:spPr>
            <a:xfrm rot="20700000" flipH="1">
              <a:off x="966911" y="4744963"/>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0" name="任意多边形: 形状 169">
              <a:extLst>
                <a:ext uri="{FF2B5EF4-FFF2-40B4-BE49-F238E27FC236}">
                  <a16:creationId xmlns:a16="http://schemas.microsoft.com/office/drawing/2014/main" id="{9E46C73A-CB0A-4878-ACB4-95D1B07A6BDB}"/>
                </a:ext>
              </a:extLst>
            </p:cNvPr>
            <p:cNvSpPr/>
            <p:nvPr userDrawn="1"/>
          </p:nvSpPr>
          <p:spPr>
            <a:xfrm rot="9900000" flipH="1">
              <a:off x="976331" y="5000876"/>
              <a:ext cx="1116631" cy="114757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2" name="任意多边形: 形状 171">
              <a:extLst>
                <a:ext uri="{FF2B5EF4-FFF2-40B4-BE49-F238E27FC236}">
                  <a16:creationId xmlns:a16="http://schemas.microsoft.com/office/drawing/2014/main" id="{EE5683A6-0D58-40F5-862B-C7E7A1EE09F0}"/>
                </a:ext>
              </a:extLst>
            </p:cNvPr>
            <p:cNvSpPr/>
            <p:nvPr userDrawn="1"/>
          </p:nvSpPr>
          <p:spPr>
            <a:xfrm rot="6300000" flipH="1">
              <a:off x="666356" y="4979135"/>
              <a:ext cx="532042" cy="54678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3" name="任意多边形: 形状 172">
              <a:extLst>
                <a:ext uri="{FF2B5EF4-FFF2-40B4-BE49-F238E27FC236}">
                  <a16:creationId xmlns:a16="http://schemas.microsoft.com/office/drawing/2014/main" id="{B1972CD1-3643-48F6-AF6F-6E5D249FA82F}"/>
                </a:ext>
              </a:extLst>
            </p:cNvPr>
            <p:cNvSpPr/>
            <p:nvPr userDrawn="1"/>
          </p:nvSpPr>
          <p:spPr>
            <a:xfrm rot="17100000" flipH="1">
              <a:off x="319559" y="5111459"/>
              <a:ext cx="398839" cy="40989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4" name="任意多边形: 形状 173">
              <a:extLst>
                <a:ext uri="{FF2B5EF4-FFF2-40B4-BE49-F238E27FC236}">
                  <a16:creationId xmlns:a16="http://schemas.microsoft.com/office/drawing/2014/main" id="{613F44F3-6F59-457F-A970-78B00EBBD5DC}"/>
                </a:ext>
              </a:extLst>
            </p:cNvPr>
            <p:cNvSpPr/>
            <p:nvPr userDrawn="1"/>
          </p:nvSpPr>
          <p:spPr>
            <a:xfrm rot="6300000" flipH="1">
              <a:off x="506674" y="4991245"/>
              <a:ext cx="200860" cy="2064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5" name="任意多边形: 形状 174">
              <a:extLst>
                <a:ext uri="{FF2B5EF4-FFF2-40B4-BE49-F238E27FC236}">
                  <a16:creationId xmlns:a16="http://schemas.microsoft.com/office/drawing/2014/main" id="{5D3216FC-33C0-4A5A-9AD6-CB43225C849A}"/>
                </a:ext>
              </a:extLst>
            </p:cNvPr>
            <p:cNvSpPr/>
            <p:nvPr userDrawn="1"/>
          </p:nvSpPr>
          <p:spPr>
            <a:xfrm rot="15300000" flipH="1">
              <a:off x="759994" y="4762187"/>
              <a:ext cx="156732" cy="16107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6" name="任意多边形: 形状 175">
              <a:extLst>
                <a:ext uri="{FF2B5EF4-FFF2-40B4-BE49-F238E27FC236}">
                  <a16:creationId xmlns:a16="http://schemas.microsoft.com/office/drawing/2014/main" id="{BE6CD86D-5341-4E84-97B1-44A91461767A}"/>
                </a:ext>
              </a:extLst>
            </p:cNvPr>
            <p:cNvSpPr/>
            <p:nvPr userDrawn="1"/>
          </p:nvSpPr>
          <p:spPr>
            <a:xfrm rot="20700000" flipH="1">
              <a:off x="1553366" y="5131135"/>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7" name="任意多边形: 形状 176">
              <a:extLst>
                <a:ext uri="{FF2B5EF4-FFF2-40B4-BE49-F238E27FC236}">
                  <a16:creationId xmlns:a16="http://schemas.microsoft.com/office/drawing/2014/main" id="{E930B289-4AF9-427A-9CCE-919206463C3B}"/>
                </a:ext>
              </a:extLst>
            </p:cNvPr>
            <p:cNvSpPr/>
            <p:nvPr userDrawn="1"/>
          </p:nvSpPr>
          <p:spPr>
            <a:xfrm rot="3600000" flipH="1">
              <a:off x="1695019" y="4789229"/>
              <a:ext cx="265862" cy="27323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8" name="任意多边形: 形状 177">
              <a:extLst>
                <a:ext uri="{FF2B5EF4-FFF2-40B4-BE49-F238E27FC236}">
                  <a16:creationId xmlns:a16="http://schemas.microsoft.com/office/drawing/2014/main" id="{B80617E6-796F-4065-B932-742FB3C0A1D1}"/>
                </a:ext>
              </a:extLst>
            </p:cNvPr>
            <p:cNvSpPr/>
            <p:nvPr userDrawn="1"/>
          </p:nvSpPr>
          <p:spPr>
            <a:xfrm rot="9900000" flipH="1">
              <a:off x="1505796" y="4974688"/>
              <a:ext cx="145918" cy="14996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9" name="任意多边形: 形状 178">
              <a:extLst>
                <a:ext uri="{FF2B5EF4-FFF2-40B4-BE49-F238E27FC236}">
                  <a16:creationId xmlns:a16="http://schemas.microsoft.com/office/drawing/2014/main" id="{6A95EA56-55F7-43A3-9892-73405CD0EF19}"/>
                </a:ext>
              </a:extLst>
            </p:cNvPr>
            <p:cNvSpPr/>
            <p:nvPr userDrawn="1"/>
          </p:nvSpPr>
          <p:spPr>
            <a:xfrm rot="17100000" flipH="1">
              <a:off x="660665" y="5498353"/>
              <a:ext cx="398839" cy="40989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0" name="任意多边形: 形状 179">
              <a:extLst>
                <a:ext uri="{FF2B5EF4-FFF2-40B4-BE49-F238E27FC236}">
                  <a16:creationId xmlns:a16="http://schemas.microsoft.com/office/drawing/2014/main" id="{D0900532-2D03-4102-8D08-6B4BE64CBC44}"/>
                </a:ext>
              </a:extLst>
            </p:cNvPr>
            <p:cNvSpPr/>
            <p:nvPr userDrawn="1"/>
          </p:nvSpPr>
          <p:spPr>
            <a:xfrm rot="6300000" flipH="1">
              <a:off x="-37456" y="5557522"/>
              <a:ext cx="607954" cy="62480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1" name="任意多边形: 形状 180">
              <a:extLst>
                <a:ext uri="{FF2B5EF4-FFF2-40B4-BE49-F238E27FC236}">
                  <a16:creationId xmlns:a16="http://schemas.microsoft.com/office/drawing/2014/main" id="{3EE37EC9-151F-402D-B8A1-076177BFD9CB}"/>
                </a:ext>
              </a:extLst>
            </p:cNvPr>
            <p:cNvSpPr/>
            <p:nvPr userDrawn="1"/>
          </p:nvSpPr>
          <p:spPr>
            <a:xfrm rot="17100000" flipH="1">
              <a:off x="387696" y="6052394"/>
              <a:ext cx="338310" cy="34768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2" name="任意多边形: 形状 181">
              <a:extLst>
                <a:ext uri="{FF2B5EF4-FFF2-40B4-BE49-F238E27FC236}">
                  <a16:creationId xmlns:a16="http://schemas.microsoft.com/office/drawing/2014/main" id="{C2B9577E-1819-498E-BA40-5231473006F3}"/>
                </a:ext>
              </a:extLst>
            </p:cNvPr>
            <p:cNvSpPr/>
            <p:nvPr userDrawn="1"/>
          </p:nvSpPr>
          <p:spPr>
            <a:xfrm rot="900000" flipH="1">
              <a:off x="1272758" y="5849716"/>
              <a:ext cx="234676" cy="2411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3" name="任意多边形: 形状 182">
              <a:extLst>
                <a:ext uri="{FF2B5EF4-FFF2-40B4-BE49-F238E27FC236}">
                  <a16:creationId xmlns:a16="http://schemas.microsoft.com/office/drawing/2014/main" id="{836B2131-9EA0-4096-AAF3-77E747844F02}"/>
                </a:ext>
              </a:extLst>
            </p:cNvPr>
            <p:cNvSpPr/>
            <p:nvPr userDrawn="1"/>
          </p:nvSpPr>
          <p:spPr>
            <a:xfrm rot="18900000" flipH="1">
              <a:off x="1821730" y="5849715"/>
              <a:ext cx="234676" cy="2411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4" name="任意多边形: 形状 183">
              <a:extLst>
                <a:ext uri="{FF2B5EF4-FFF2-40B4-BE49-F238E27FC236}">
                  <a16:creationId xmlns:a16="http://schemas.microsoft.com/office/drawing/2014/main" id="{CC5EF6AC-75E8-4DA3-ADDC-431412DE3E1A}"/>
                </a:ext>
              </a:extLst>
            </p:cNvPr>
            <p:cNvSpPr/>
            <p:nvPr userDrawn="1"/>
          </p:nvSpPr>
          <p:spPr>
            <a:xfrm rot="900000" flipH="1">
              <a:off x="1682647" y="6207698"/>
              <a:ext cx="654182" cy="67231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6" name="任意多边形: 形状 185">
              <a:extLst>
                <a:ext uri="{FF2B5EF4-FFF2-40B4-BE49-F238E27FC236}">
                  <a16:creationId xmlns:a16="http://schemas.microsoft.com/office/drawing/2014/main" id="{79CC8D92-2A8A-4363-BB37-94D0631B0860}"/>
                </a:ext>
              </a:extLst>
            </p:cNvPr>
            <p:cNvSpPr/>
            <p:nvPr userDrawn="1"/>
          </p:nvSpPr>
          <p:spPr>
            <a:xfrm rot="11700000" flipH="1">
              <a:off x="1405385" y="6407304"/>
              <a:ext cx="204666" cy="21033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7" name="任意多边形: 形状 186">
              <a:extLst>
                <a:ext uri="{FF2B5EF4-FFF2-40B4-BE49-F238E27FC236}">
                  <a16:creationId xmlns:a16="http://schemas.microsoft.com/office/drawing/2014/main" id="{AA568553-F9E9-4795-B19A-7804C654E4DD}"/>
                </a:ext>
              </a:extLst>
            </p:cNvPr>
            <p:cNvSpPr/>
            <p:nvPr userDrawn="1"/>
          </p:nvSpPr>
          <p:spPr>
            <a:xfrm rot="2700000" flipH="1">
              <a:off x="564688" y="3164849"/>
              <a:ext cx="205788" cy="21149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8" name="任意多边形: 形状 187">
              <a:extLst>
                <a:ext uri="{FF2B5EF4-FFF2-40B4-BE49-F238E27FC236}">
                  <a16:creationId xmlns:a16="http://schemas.microsoft.com/office/drawing/2014/main" id="{EDF6AD9F-B718-4085-B723-928C61E94AA7}"/>
                </a:ext>
              </a:extLst>
            </p:cNvPr>
            <p:cNvSpPr/>
            <p:nvPr userDrawn="1"/>
          </p:nvSpPr>
          <p:spPr>
            <a:xfrm rot="9900000" flipH="1">
              <a:off x="1167388" y="3183548"/>
              <a:ext cx="356969" cy="36686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9" name="任意多边形: 形状 188">
              <a:extLst>
                <a:ext uri="{FF2B5EF4-FFF2-40B4-BE49-F238E27FC236}">
                  <a16:creationId xmlns:a16="http://schemas.microsoft.com/office/drawing/2014/main" id="{780602D1-987A-4A99-80BD-CFA3ABD707EC}"/>
                </a:ext>
              </a:extLst>
            </p:cNvPr>
            <p:cNvSpPr/>
            <p:nvPr userDrawn="1"/>
          </p:nvSpPr>
          <p:spPr>
            <a:xfrm rot="14400000" flipH="1">
              <a:off x="1109164" y="2805139"/>
              <a:ext cx="317460" cy="32625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0" name="任意多边形: 形状 189">
              <a:extLst>
                <a:ext uri="{FF2B5EF4-FFF2-40B4-BE49-F238E27FC236}">
                  <a16:creationId xmlns:a16="http://schemas.microsoft.com/office/drawing/2014/main" id="{0CF5B9A7-0566-47C5-B4F3-BCE3D7996CAD}"/>
                </a:ext>
              </a:extLst>
            </p:cNvPr>
            <p:cNvSpPr/>
            <p:nvPr userDrawn="1"/>
          </p:nvSpPr>
          <p:spPr>
            <a:xfrm rot="3600000" flipH="1">
              <a:off x="882177" y="3142579"/>
              <a:ext cx="317460" cy="32625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1" name="任意多边形: 形状 190">
              <a:extLst>
                <a:ext uri="{FF2B5EF4-FFF2-40B4-BE49-F238E27FC236}">
                  <a16:creationId xmlns:a16="http://schemas.microsoft.com/office/drawing/2014/main" id="{7CC803AD-E729-415F-8601-AD22E40E35EB}"/>
                </a:ext>
              </a:extLst>
            </p:cNvPr>
            <p:cNvSpPr/>
            <p:nvPr userDrawn="1"/>
          </p:nvSpPr>
          <p:spPr>
            <a:xfrm rot="19800000" flipH="1">
              <a:off x="796030" y="3440820"/>
              <a:ext cx="205788" cy="21149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2" name="任意多边形: 形状 191">
              <a:extLst>
                <a:ext uri="{FF2B5EF4-FFF2-40B4-BE49-F238E27FC236}">
                  <a16:creationId xmlns:a16="http://schemas.microsoft.com/office/drawing/2014/main" id="{18C3B566-2E39-4E28-9746-B4F5F8D3625E}"/>
                </a:ext>
              </a:extLst>
            </p:cNvPr>
            <p:cNvSpPr/>
            <p:nvPr userDrawn="1"/>
          </p:nvSpPr>
          <p:spPr>
            <a:xfrm rot="8100000" flipH="1">
              <a:off x="740858" y="2867537"/>
              <a:ext cx="293390" cy="301521"/>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3" name="任意多边形: 形状 192">
              <a:extLst>
                <a:ext uri="{FF2B5EF4-FFF2-40B4-BE49-F238E27FC236}">
                  <a16:creationId xmlns:a16="http://schemas.microsoft.com/office/drawing/2014/main" id="{0C384237-9B35-4863-AFDE-CFB3B3ED2050}"/>
                </a:ext>
              </a:extLst>
            </p:cNvPr>
            <p:cNvSpPr/>
            <p:nvPr userDrawn="1"/>
          </p:nvSpPr>
          <p:spPr>
            <a:xfrm rot="6300000" flipH="1">
              <a:off x="506235" y="2880904"/>
              <a:ext cx="196255" cy="20169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4" name="任意多边形: 形状 193">
              <a:extLst>
                <a:ext uri="{FF2B5EF4-FFF2-40B4-BE49-F238E27FC236}">
                  <a16:creationId xmlns:a16="http://schemas.microsoft.com/office/drawing/2014/main" id="{9FA7DA8E-D17A-46C3-B69C-48F99067BC17}"/>
                </a:ext>
              </a:extLst>
            </p:cNvPr>
            <p:cNvSpPr/>
            <p:nvPr userDrawn="1"/>
          </p:nvSpPr>
          <p:spPr>
            <a:xfrm rot="13500000" flipH="1">
              <a:off x="270104" y="2897074"/>
              <a:ext cx="196255" cy="20169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5" name="任意多边形: 形状 194">
              <a:extLst>
                <a:ext uri="{FF2B5EF4-FFF2-40B4-BE49-F238E27FC236}">
                  <a16:creationId xmlns:a16="http://schemas.microsoft.com/office/drawing/2014/main" id="{153C59BD-97E1-4AAC-8920-1693A748E532}"/>
                </a:ext>
              </a:extLst>
            </p:cNvPr>
            <p:cNvSpPr/>
            <p:nvPr userDrawn="1"/>
          </p:nvSpPr>
          <p:spPr>
            <a:xfrm rot="2700000" flipH="1">
              <a:off x="256996" y="2703864"/>
              <a:ext cx="222838" cy="22901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6" name="任意多边形: 形状 195">
              <a:extLst>
                <a:ext uri="{FF2B5EF4-FFF2-40B4-BE49-F238E27FC236}">
                  <a16:creationId xmlns:a16="http://schemas.microsoft.com/office/drawing/2014/main" id="{77D96A96-1B40-4931-927D-0A60C1229348}"/>
                </a:ext>
              </a:extLst>
            </p:cNvPr>
            <p:cNvSpPr/>
            <p:nvPr userDrawn="1"/>
          </p:nvSpPr>
          <p:spPr>
            <a:xfrm rot="20700000" flipH="1">
              <a:off x="259405" y="2281655"/>
              <a:ext cx="348313" cy="35796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7" name="任意多边形: 形状 196">
              <a:extLst>
                <a:ext uri="{FF2B5EF4-FFF2-40B4-BE49-F238E27FC236}">
                  <a16:creationId xmlns:a16="http://schemas.microsoft.com/office/drawing/2014/main" id="{80FB0BCD-13ED-4C5F-8908-58CDA7479CB0}"/>
                </a:ext>
              </a:extLst>
            </p:cNvPr>
            <p:cNvSpPr/>
            <p:nvPr userDrawn="1"/>
          </p:nvSpPr>
          <p:spPr>
            <a:xfrm rot="9900000" flipH="1">
              <a:off x="131822" y="1477072"/>
              <a:ext cx="775466" cy="7969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8" name="任意多边形: 形状 197">
              <a:extLst>
                <a:ext uri="{FF2B5EF4-FFF2-40B4-BE49-F238E27FC236}">
                  <a16:creationId xmlns:a16="http://schemas.microsoft.com/office/drawing/2014/main" id="{FF50C2AA-9542-4313-A8F2-8956239D3937}"/>
                </a:ext>
              </a:extLst>
            </p:cNvPr>
            <p:cNvSpPr/>
            <p:nvPr userDrawn="1"/>
          </p:nvSpPr>
          <p:spPr>
            <a:xfrm rot="20700000" flipH="1">
              <a:off x="955964" y="1586111"/>
              <a:ext cx="348313" cy="35796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9" name="任意多边形: 形状 198">
              <a:extLst>
                <a:ext uri="{FF2B5EF4-FFF2-40B4-BE49-F238E27FC236}">
                  <a16:creationId xmlns:a16="http://schemas.microsoft.com/office/drawing/2014/main" id="{B974E170-A9C0-435F-B80B-3FA163BE01DC}"/>
                </a:ext>
              </a:extLst>
            </p:cNvPr>
            <p:cNvSpPr/>
            <p:nvPr userDrawn="1"/>
          </p:nvSpPr>
          <p:spPr>
            <a:xfrm rot="16200000" flipH="1">
              <a:off x="255668" y="864194"/>
              <a:ext cx="570029" cy="5858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0" name="任意多边形: 形状 199">
              <a:extLst>
                <a:ext uri="{FF2B5EF4-FFF2-40B4-BE49-F238E27FC236}">
                  <a16:creationId xmlns:a16="http://schemas.microsoft.com/office/drawing/2014/main" id="{E9090FF2-4B24-40AD-94AE-AFCBB96CA6EC}"/>
                </a:ext>
              </a:extLst>
            </p:cNvPr>
            <p:cNvSpPr/>
            <p:nvPr userDrawn="1"/>
          </p:nvSpPr>
          <p:spPr>
            <a:xfrm rot="9900000" flipH="1">
              <a:off x="777185" y="932676"/>
              <a:ext cx="559385" cy="57488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1" name="任意多边形: 形状 200">
              <a:extLst>
                <a:ext uri="{FF2B5EF4-FFF2-40B4-BE49-F238E27FC236}">
                  <a16:creationId xmlns:a16="http://schemas.microsoft.com/office/drawing/2014/main" id="{4A2122C1-F147-4CA4-B6AB-8F8972ECFF01}"/>
                </a:ext>
              </a:extLst>
            </p:cNvPr>
            <p:cNvSpPr/>
            <p:nvPr userDrawn="1"/>
          </p:nvSpPr>
          <p:spPr>
            <a:xfrm rot="9900000" flipH="1">
              <a:off x="1312278" y="1473658"/>
              <a:ext cx="270317" cy="27780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2" name="任意多边形: 形状 201">
              <a:extLst>
                <a:ext uri="{FF2B5EF4-FFF2-40B4-BE49-F238E27FC236}">
                  <a16:creationId xmlns:a16="http://schemas.microsoft.com/office/drawing/2014/main" id="{A1DC3F0E-7644-4563-B9C0-F9AF6AD54974}"/>
                </a:ext>
              </a:extLst>
            </p:cNvPr>
            <p:cNvSpPr/>
            <p:nvPr userDrawn="1"/>
          </p:nvSpPr>
          <p:spPr>
            <a:xfrm rot="4500000" flipH="1">
              <a:off x="1131869" y="1458482"/>
              <a:ext cx="160233" cy="16467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3" name="任意多边形: 形状 202">
              <a:extLst>
                <a:ext uri="{FF2B5EF4-FFF2-40B4-BE49-F238E27FC236}">
                  <a16:creationId xmlns:a16="http://schemas.microsoft.com/office/drawing/2014/main" id="{11FEA3E6-A616-4BAA-A66A-AF9E11F75A03}"/>
                </a:ext>
              </a:extLst>
            </p:cNvPr>
            <p:cNvSpPr/>
            <p:nvPr userDrawn="1"/>
          </p:nvSpPr>
          <p:spPr>
            <a:xfrm rot="17100000">
              <a:off x="925716" y="1458482"/>
              <a:ext cx="160233" cy="16467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4" name="任意多边形: 形状 203">
              <a:extLst>
                <a:ext uri="{FF2B5EF4-FFF2-40B4-BE49-F238E27FC236}">
                  <a16:creationId xmlns:a16="http://schemas.microsoft.com/office/drawing/2014/main" id="{E72A510E-D4D3-4B76-8D6F-35E99AFEB353}"/>
                </a:ext>
              </a:extLst>
            </p:cNvPr>
            <p:cNvSpPr/>
            <p:nvPr userDrawn="1"/>
          </p:nvSpPr>
          <p:spPr>
            <a:xfrm rot="3600000" flipH="1">
              <a:off x="2150599" y="2822965"/>
              <a:ext cx="300751" cy="30908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5" name="任意多边形: 形状 204">
              <a:extLst>
                <a:ext uri="{FF2B5EF4-FFF2-40B4-BE49-F238E27FC236}">
                  <a16:creationId xmlns:a16="http://schemas.microsoft.com/office/drawing/2014/main" id="{E985399E-A4C0-44AC-87EF-A1C8E3D11006}"/>
                </a:ext>
              </a:extLst>
            </p:cNvPr>
            <p:cNvSpPr/>
            <p:nvPr userDrawn="1"/>
          </p:nvSpPr>
          <p:spPr>
            <a:xfrm rot="8100000" flipH="1">
              <a:off x="2429721" y="2829047"/>
              <a:ext cx="252873" cy="25988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6" name="任意多边形: 形状 205">
              <a:extLst>
                <a:ext uri="{FF2B5EF4-FFF2-40B4-BE49-F238E27FC236}">
                  <a16:creationId xmlns:a16="http://schemas.microsoft.com/office/drawing/2014/main" id="{E7798519-562B-474A-8791-CDED1B0EB853}"/>
                </a:ext>
              </a:extLst>
            </p:cNvPr>
            <p:cNvSpPr/>
            <p:nvPr userDrawn="1"/>
          </p:nvSpPr>
          <p:spPr>
            <a:xfrm rot="9900000" flipH="1">
              <a:off x="2102953" y="2031252"/>
              <a:ext cx="554022" cy="5693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7" name="任意多边形: 形状 206">
              <a:extLst>
                <a:ext uri="{FF2B5EF4-FFF2-40B4-BE49-F238E27FC236}">
                  <a16:creationId xmlns:a16="http://schemas.microsoft.com/office/drawing/2014/main" id="{3753EE3D-6169-46EA-88AB-CAAB468F5897}"/>
                </a:ext>
              </a:extLst>
            </p:cNvPr>
            <p:cNvSpPr/>
            <p:nvPr userDrawn="1"/>
          </p:nvSpPr>
          <p:spPr>
            <a:xfrm rot="20700000" flipH="1">
              <a:off x="1922975" y="2066566"/>
              <a:ext cx="295436" cy="3036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8" name="任意多边形: 形状 207">
              <a:extLst>
                <a:ext uri="{FF2B5EF4-FFF2-40B4-BE49-F238E27FC236}">
                  <a16:creationId xmlns:a16="http://schemas.microsoft.com/office/drawing/2014/main" id="{E6B0AA3A-977C-4214-B83C-3C040C8C80E1}"/>
                </a:ext>
              </a:extLst>
            </p:cNvPr>
            <p:cNvSpPr/>
            <p:nvPr userDrawn="1"/>
          </p:nvSpPr>
          <p:spPr>
            <a:xfrm rot="20700000" flipH="1">
              <a:off x="2693185" y="2066566"/>
              <a:ext cx="295436" cy="3036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9" name="任意多边形: 形状 208">
              <a:extLst>
                <a:ext uri="{FF2B5EF4-FFF2-40B4-BE49-F238E27FC236}">
                  <a16:creationId xmlns:a16="http://schemas.microsoft.com/office/drawing/2014/main" id="{86A6CDC1-53E6-484C-A2B4-54077F391C61}"/>
                </a:ext>
              </a:extLst>
            </p:cNvPr>
            <p:cNvSpPr/>
            <p:nvPr userDrawn="1"/>
          </p:nvSpPr>
          <p:spPr>
            <a:xfrm rot="18900000" flipH="1">
              <a:off x="2583055" y="2571532"/>
              <a:ext cx="220803" cy="22692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0" name="任意多边形: 形状 209">
              <a:extLst>
                <a:ext uri="{FF2B5EF4-FFF2-40B4-BE49-F238E27FC236}">
                  <a16:creationId xmlns:a16="http://schemas.microsoft.com/office/drawing/2014/main" id="{A74F75EE-F334-4393-80CA-EF1697C0666A}"/>
                </a:ext>
              </a:extLst>
            </p:cNvPr>
            <p:cNvSpPr/>
            <p:nvPr userDrawn="1"/>
          </p:nvSpPr>
          <p:spPr>
            <a:xfrm rot="3600000">
              <a:off x="2073250" y="2571533"/>
              <a:ext cx="220803" cy="22692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1" name="任意多边形: 形状 210">
              <a:extLst>
                <a:ext uri="{FF2B5EF4-FFF2-40B4-BE49-F238E27FC236}">
                  <a16:creationId xmlns:a16="http://schemas.microsoft.com/office/drawing/2014/main" id="{EAE5FBB6-7729-4891-AC00-8A314B188A44}"/>
                </a:ext>
              </a:extLst>
            </p:cNvPr>
            <p:cNvSpPr/>
            <p:nvPr userDrawn="1"/>
          </p:nvSpPr>
          <p:spPr>
            <a:xfrm>
              <a:off x="2310812" y="2563064"/>
              <a:ext cx="197387" cy="20285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2" name="任意多边形: 形状 211">
              <a:extLst>
                <a:ext uri="{FF2B5EF4-FFF2-40B4-BE49-F238E27FC236}">
                  <a16:creationId xmlns:a16="http://schemas.microsoft.com/office/drawing/2014/main" id="{2BC98D24-59B7-44E9-B74B-AF36F3CC3E86}"/>
                </a:ext>
              </a:extLst>
            </p:cNvPr>
            <p:cNvSpPr/>
            <p:nvPr userDrawn="1"/>
          </p:nvSpPr>
          <p:spPr>
            <a:xfrm rot="9900000" flipH="1">
              <a:off x="1873104" y="1134282"/>
              <a:ext cx="939026" cy="9650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3" name="任意多边形: 形状 212">
              <a:extLst>
                <a:ext uri="{FF2B5EF4-FFF2-40B4-BE49-F238E27FC236}">
                  <a16:creationId xmlns:a16="http://schemas.microsoft.com/office/drawing/2014/main" id="{6FAF53FB-794D-428D-B15D-1572E242A17B}"/>
                </a:ext>
              </a:extLst>
            </p:cNvPr>
            <p:cNvSpPr/>
            <p:nvPr userDrawn="1"/>
          </p:nvSpPr>
          <p:spPr>
            <a:xfrm rot="20700000" flipH="1">
              <a:off x="2309208" y="958808"/>
              <a:ext cx="299502" cy="30780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4" name="任意多边形: 形状 213">
              <a:extLst>
                <a:ext uri="{FF2B5EF4-FFF2-40B4-BE49-F238E27FC236}">
                  <a16:creationId xmlns:a16="http://schemas.microsoft.com/office/drawing/2014/main" id="{6EFDBF06-E0A0-478B-9682-3F3D6FD53C20}"/>
                </a:ext>
              </a:extLst>
            </p:cNvPr>
            <p:cNvSpPr/>
            <p:nvPr userDrawn="1"/>
          </p:nvSpPr>
          <p:spPr>
            <a:xfrm rot="20700000" flipH="1">
              <a:off x="1647093" y="1325328"/>
              <a:ext cx="400942" cy="41205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5" name="任意多边形: 形状 214">
              <a:extLst>
                <a:ext uri="{FF2B5EF4-FFF2-40B4-BE49-F238E27FC236}">
                  <a16:creationId xmlns:a16="http://schemas.microsoft.com/office/drawing/2014/main" id="{491725AC-7F61-4912-9B31-0ABDD3D5407A}"/>
                </a:ext>
              </a:extLst>
            </p:cNvPr>
            <p:cNvSpPr/>
            <p:nvPr userDrawn="1"/>
          </p:nvSpPr>
          <p:spPr>
            <a:xfrm rot="20700000" flipH="1">
              <a:off x="1354395" y="931370"/>
              <a:ext cx="230258" cy="236641"/>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6" name="任意多边形: 形状 215">
              <a:extLst>
                <a:ext uri="{FF2B5EF4-FFF2-40B4-BE49-F238E27FC236}">
                  <a16:creationId xmlns:a16="http://schemas.microsoft.com/office/drawing/2014/main" id="{BA71B55C-1020-4508-8F82-ACC543C193A1}"/>
                </a:ext>
              </a:extLst>
            </p:cNvPr>
            <p:cNvSpPr/>
            <p:nvPr userDrawn="1"/>
          </p:nvSpPr>
          <p:spPr>
            <a:xfrm rot="14400000" flipH="1">
              <a:off x="1388072" y="1156991"/>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7" name="任意多边形: 形状 216">
              <a:extLst>
                <a:ext uri="{FF2B5EF4-FFF2-40B4-BE49-F238E27FC236}">
                  <a16:creationId xmlns:a16="http://schemas.microsoft.com/office/drawing/2014/main" id="{08BF1BBA-63FD-40B3-88B5-44CB39F6435E}"/>
                </a:ext>
              </a:extLst>
            </p:cNvPr>
            <p:cNvSpPr/>
            <p:nvPr userDrawn="1"/>
          </p:nvSpPr>
          <p:spPr>
            <a:xfrm rot="16200000" flipH="1">
              <a:off x="1846174" y="1096364"/>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8" name="任意多边形: 形状 217">
              <a:extLst>
                <a:ext uri="{FF2B5EF4-FFF2-40B4-BE49-F238E27FC236}">
                  <a16:creationId xmlns:a16="http://schemas.microsoft.com/office/drawing/2014/main" id="{29D8FBC0-C155-46F8-8B5A-1B46AAABA6EA}"/>
                </a:ext>
              </a:extLst>
            </p:cNvPr>
            <p:cNvSpPr/>
            <p:nvPr userDrawn="1"/>
          </p:nvSpPr>
          <p:spPr>
            <a:xfrm rot="9900000" flipH="1">
              <a:off x="1642492" y="1151138"/>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9" name="任意多边形: 形状 218">
              <a:extLst>
                <a:ext uri="{FF2B5EF4-FFF2-40B4-BE49-F238E27FC236}">
                  <a16:creationId xmlns:a16="http://schemas.microsoft.com/office/drawing/2014/main" id="{F7EEDB09-A35F-467B-B01F-B43073239877}"/>
                </a:ext>
              </a:extLst>
            </p:cNvPr>
            <p:cNvSpPr/>
            <p:nvPr userDrawn="1"/>
          </p:nvSpPr>
          <p:spPr>
            <a:xfrm rot="5400000" flipH="1">
              <a:off x="1546987" y="1007084"/>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0" name="任意多边形: 形状 219">
              <a:extLst>
                <a:ext uri="{FF2B5EF4-FFF2-40B4-BE49-F238E27FC236}">
                  <a16:creationId xmlns:a16="http://schemas.microsoft.com/office/drawing/2014/main" id="{B18308F5-AE41-4A8D-95E0-DA163DC8F111}"/>
                </a:ext>
              </a:extLst>
            </p:cNvPr>
            <p:cNvSpPr/>
            <p:nvPr userDrawn="1"/>
          </p:nvSpPr>
          <p:spPr>
            <a:xfrm rot="17100000" flipH="1">
              <a:off x="1727347" y="981407"/>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1" name="任意多边形: 形状 220">
              <a:extLst>
                <a:ext uri="{FF2B5EF4-FFF2-40B4-BE49-F238E27FC236}">
                  <a16:creationId xmlns:a16="http://schemas.microsoft.com/office/drawing/2014/main" id="{4A50C238-6ACD-4795-A15E-887E2A14DA22}"/>
                </a:ext>
              </a:extLst>
            </p:cNvPr>
            <p:cNvSpPr/>
            <p:nvPr userDrawn="1"/>
          </p:nvSpPr>
          <p:spPr>
            <a:xfrm rot="9900000" flipH="1">
              <a:off x="2011176" y="937822"/>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2" name="任意多边形: 形状 221">
              <a:extLst>
                <a:ext uri="{FF2B5EF4-FFF2-40B4-BE49-F238E27FC236}">
                  <a16:creationId xmlns:a16="http://schemas.microsoft.com/office/drawing/2014/main" id="{DE228121-6670-44FC-A1AF-8A08E8D99267}"/>
                </a:ext>
              </a:extLst>
            </p:cNvPr>
            <p:cNvSpPr/>
            <p:nvPr userDrawn="1"/>
          </p:nvSpPr>
          <p:spPr>
            <a:xfrm rot="5400000" flipH="1">
              <a:off x="1890812" y="955848"/>
              <a:ext cx="146267" cy="1503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3" name="任意多边形: 形状 222">
              <a:extLst>
                <a:ext uri="{FF2B5EF4-FFF2-40B4-BE49-F238E27FC236}">
                  <a16:creationId xmlns:a16="http://schemas.microsoft.com/office/drawing/2014/main" id="{5CDBFC14-D00C-401E-B147-34EAD905C80F}"/>
                </a:ext>
              </a:extLst>
            </p:cNvPr>
            <p:cNvSpPr/>
            <p:nvPr userDrawn="1"/>
          </p:nvSpPr>
          <p:spPr>
            <a:xfrm rot="20700000" flipH="1">
              <a:off x="2279222" y="5367143"/>
              <a:ext cx="654182" cy="67231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5" name="任意多边形: 形状 224">
              <a:extLst>
                <a:ext uri="{FF2B5EF4-FFF2-40B4-BE49-F238E27FC236}">
                  <a16:creationId xmlns:a16="http://schemas.microsoft.com/office/drawing/2014/main" id="{ADB0CB84-3E8D-4665-B522-81950C5EF960}"/>
                </a:ext>
              </a:extLst>
            </p:cNvPr>
            <p:cNvSpPr/>
            <p:nvPr userDrawn="1"/>
          </p:nvSpPr>
          <p:spPr>
            <a:xfrm rot="12600000" flipH="1">
              <a:off x="2224616" y="6061779"/>
              <a:ext cx="321820" cy="33073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6" name="任意多边形: 形状 225">
              <a:extLst>
                <a:ext uri="{FF2B5EF4-FFF2-40B4-BE49-F238E27FC236}">
                  <a16:creationId xmlns:a16="http://schemas.microsoft.com/office/drawing/2014/main" id="{70727F36-0B99-4A83-8B29-DE4EB8A3DDDA}"/>
                </a:ext>
              </a:extLst>
            </p:cNvPr>
            <p:cNvSpPr/>
            <p:nvPr userDrawn="1"/>
          </p:nvSpPr>
          <p:spPr>
            <a:xfrm rot="20700000" flipH="1">
              <a:off x="21959" y="4591387"/>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7" name="任意多边形: 形状 226">
              <a:extLst>
                <a:ext uri="{FF2B5EF4-FFF2-40B4-BE49-F238E27FC236}">
                  <a16:creationId xmlns:a16="http://schemas.microsoft.com/office/drawing/2014/main" id="{FC5D538D-0EE2-4DFB-8A6C-BD063FA59516}"/>
                </a:ext>
              </a:extLst>
            </p:cNvPr>
            <p:cNvSpPr/>
            <p:nvPr userDrawn="1"/>
          </p:nvSpPr>
          <p:spPr>
            <a:xfrm rot="3600000" flipH="1">
              <a:off x="-6897" y="4319690"/>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8" name="任意多边形: 形状 227">
              <a:extLst>
                <a:ext uri="{FF2B5EF4-FFF2-40B4-BE49-F238E27FC236}">
                  <a16:creationId xmlns:a16="http://schemas.microsoft.com/office/drawing/2014/main" id="{567AF145-BD9C-4DAC-B3BB-C6CC7469417B}"/>
                </a:ext>
              </a:extLst>
            </p:cNvPr>
            <p:cNvSpPr/>
            <p:nvPr userDrawn="1"/>
          </p:nvSpPr>
          <p:spPr>
            <a:xfrm rot="14400000" flipH="1">
              <a:off x="-75962" y="3938954"/>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9" name="任意多边形: 形状 228">
              <a:extLst>
                <a:ext uri="{FF2B5EF4-FFF2-40B4-BE49-F238E27FC236}">
                  <a16:creationId xmlns:a16="http://schemas.microsoft.com/office/drawing/2014/main" id="{72E82905-ECD2-44E0-8EF7-C2DFF8299EAA}"/>
                </a:ext>
              </a:extLst>
            </p:cNvPr>
            <p:cNvSpPr/>
            <p:nvPr userDrawn="1"/>
          </p:nvSpPr>
          <p:spPr>
            <a:xfrm rot="16200000" flipH="1">
              <a:off x="-76391" y="3656941"/>
              <a:ext cx="277358" cy="28504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30" name="任意多边形: 形状 229">
              <a:extLst>
                <a:ext uri="{FF2B5EF4-FFF2-40B4-BE49-F238E27FC236}">
                  <a16:creationId xmlns:a16="http://schemas.microsoft.com/office/drawing/2014/main" id="{4022F0B0-00CF-4345-80BF-D7B1E0F87C20}"/>
                </a:ext>
              </a:extLst>
            </p:cNvPr>
            <p:cNvSpPr/>
            <p:nvPr userDrawn="1"/>
          </p:nvSpPr>
          <p:spPr>
            <a:xfrm rot="7200000" flipH="1">
              <a:off x="79767" y="4955903"/>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31" name="任意多边形: 形状 230">
              <a:extLst>
                <a:ext uri="{FF2B5EF4-FFF2-40B4-BE49-F238E27FC236}">
                  <a16:creationId xmlns:a16="http://schemas.microsoft.com/office/drawing/2014/main" id="{F3F70338-9F69-426D-9CE7-2D52A224EB03}"/>
                </a:ext>
              </a:extLst>
            </p:cNvPr>
            <p:cNvSpPr/>
            <p:nvPr userDrawn="1"/>
          </p:nvSpPr>
          <p:spPr>
            <a:xfrm rot="18000000" flipH="1">
              <a:off x="-106505" y="5185885"/>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14" name="任意多边形: 形状 313">
              <a:extLst>
                <a:ext uri="{FF2B5EF4-FFF2-40B4-BE49-F238E27FC236}">
                  <a16:creationId xmlns:a16="http://schemas.microsoft.com/office/drawing/2014/main" id="{E5A8D068-E935-4369-879F-CF3755692DE8}"/>
                </a:ext>
              </a:extLst>
            </p:cNvPr>
            <p:cNvSpPr/>
            <p:nvPr userDrawn="1"/>
          </p:nvSpPr>
          <p:spPr>
            <a:xfrm rot="8100000">
              <a:off x="6282561" y="4961761"/>
              <a:ext cx="200860" cy="2064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16" name="任意多边形: 形状 315">
              <a:extLst>
                <a:ext uri="{FF2B5EF4-FFF2-40B4-BE49-F238E27FC236}">
                  <a16:creationId xmlns:a16="http://schemas.microsoft.com/office/drawing/2014/main" id="{2DD6232C-654C-4BD4-AEAA-71A0BDA96A9C}"/>
                </a:ext>
              </a:extLst>
            </p:cNvPr>
            <p:cNvSpPr/>
            <p:nvPr userDrawn="1"/>
          </p:nvSpPr>
          <p:spPr>
            <a:xfrm rot="9900000" flipH="1">
              <a:off x="2777016" y="5135970"/>
              <a:ext cx="987050" cy="101440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17" name="任意多边形: 形状 316">
              <a:extLst>
                <a:ext uri="{FF2B5EF4-FFF2-40B4-BE49-F238E27FC236}">
                  <a16:creationId xmlns:a16="http://schemas.microsoft.com/office/drawing/2014/main" id="{AA7A782C-6A2A-452B-9278-B335158D4097}"/>
                </a:ext>
              </a:extLst>
            </p:cNvPr>
            <p:cNvSpPr/>
            <p:nvPr userDrawn="1"/>
          </p:nvSpPr>
          <p:spPr>
            <a:xfrm rot="2700000" flipH="1">
              <a:off x="2907508" y="6064418"/>
              <a:ext cx="497374" cy="51115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18" name="任意多边形: 形状 317">
              <a:extLst>
                <a:ext uri="{FF2B5EF4-FFF2-40B4-BE49-F238E27FC236}">
                  <a16:creationId xmlns:a16="http://schemas.microsoft.com/office/drawing/2014/main" id="{6721FA96-AB5C-41F3-A7D5-73A4F0238F2A}"/>
                </a:ext>
              </a:extLst>
            </p:cNvPr>
            <p:cNvSpPr/>
            <p:nvPr userDrawn="1"/>
          </p:nvSpPr>
          <p:spPr>
            <a:xfrm rot="17100000" flipH="1">
              <a:off x="3501369" y="6078883"/>
              <a:ext cx="340445" cy="3498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21" name="任意多边形: 形状 320">
              <a:extLst>
                <a:ext uri="{FF2B5EF4-FFF2-40B4-BE49-F238E27FC236}">
                  <a16:creationId xmlns:a16="http://schemas.microsoft.com/office/drawing/2014/main" id="{6F53D4A0-C6A9-45B7-A9FF-56A988E167D6}"/>
                </a:ext>
              </a:extLst>
            </p:cNvPr>
            <p:cNvSpPr/>
            <p:nvPr userDrawn="1"/>
          </p:nvSpPr>
          <p:spPr>
            <a:xfrm rot="20700000" flipH="1">
              <a:off x="3020982" y="911085"/>
              <a:ext cx="802534" cy="8247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sp>
        <p:nvSpPr>
          <p:cNvPr id="323" name="矩形 322">
            <a:extLst>
              <a:ext uri="{FF2B5EF4-FFF2-40B4-BE49-F238E27FC236}">
                <a16:creationId xmlns:a16="http://schemas.microsoft.com/office/drawing/2014/main" id="{D615E3EE-2572-4275-86E8-D2CDD490877A}"/>
              </a:ext>
            </a:extLst>
          </p:cNvPr>
          <p:cNvSpPr/>
          <p:nvPr userDrawn="1"/>
        </p:nvSpPr>
        <p:spPr>
          <a:xfrm>
            <a:off x="0" y="843627"/>
            <a:ext cx="6990231" cy="6014374"/>
          </a:xfrm>
          <a:prstGeom prst="rect">
            <a:avLst/>
          </a:prstGeom>
          <a:gradFill>
            <a:gsLst>
              <a:gs pos="1000">
                <a:schemeClr val="bg1"/>
              </a:gs>
              <a:gs pos="52000">
                <a:srgbClr val="FFFFFF">
                  <a:alpha val="75000"/>
                </a:srgbClr>
              </a:gs>
              <a:gs pos="26000">
                <a:schemeClr val="bg1">
                  <a:alpha val="81000"/>
                </a:schemeClr>
              </a:gs>
              <a:gs pos="97000">
                <a:srgbClr val="FFFFFF">
                  <a:alpha val="98000"/>
                </a:srgbClr>
              </a:gs>
              <a:gs pos="77000">
                <a:schemeClr val="bg1">
                  <a:alpha val="88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矩形 323">
            <a:extLst>
              <a:ext uri="{FF2B5EF4-FFF2-40B4-BE49-F238E27FC236}">
                <a16:creationId xmlns:a16="http://schemas.microsoft.com/office/drawing/2014/main" id="{56C76864-57F6-4EF6-9312-AF91BFB90293}"/>
              </a:ext>
            </a:extLst>
          </p:cNvPr>
          <p:cNvSpPr/>
          <p:nvPr userDrawn="1"/>
        </p:nvSpPr>
        <p:spPr>
          <a:xfrm>
            <a:off x="0" y="844948"/>
            <a:ext cx="6889750" cy="962692"/>
          </a:xfrm>
          <a:prstGeom prst="rect">
            <a:avLst/>
          </a:prstGeom>
          <a:gradFill>
            <a:gsLst>
              <a:gs pos="20000">
                <a:schemeClr val="bg1"/>
              </a:gs>
              <a:gs pos="43000">
                <a:srgbClr val="FFFFFF">
                  <a:alpha val="63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矩形 324">
            <a:extLst>
              <a:ext uri="{FF2B5EF4-FFF2-40B4-BE49-F238E27FC236}">
                <a16:creationId xmlns:a16="http://schemas.microsoft.com/office/drawing/2014/main" id="{2F64F03B-01C1-44B5-8C2C-D2E5CD27DCCC}"/>
              </a:ext>
            </a:extLst>
          </p:cNvPr>
          <p:cNvSpPr/>
          <p:nvPr userDrawn="1"/>
        </p:nvSpPr>
        <p:spPr>
          <a:xfrm rot="10800000">
            <a:off x="1" y="5388188"/>
            <a:ext cx="6642100" cy="1473450"/>
          </a:xfrm>
          <a:prstGeom prst="rect">
            <a:avLst/>
          </a:prstGeom>
          <a:gradFill>
            <a:gsLst>
              <a:gs pos="0">
                <a:schemeClr val="bg1"/>
              </a:gs>
              <a:gs pos="72000">
                <a:srgbClr val="FFFFFF">
                  <a:alpha val="41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任意多边形: 形状 2">
            <a:extLst>
              <a:ext uri="{FF2B5EF4-FFF2-40B4-BE49-F238E27FC236}">
                <a16:creationId xmlns:a16="http://schemas.microsoft.com/office/drawing/2014/main" id="{F5F003AB-9321-4550-BF17-CFAD5A669BB4}"/>
              </a:ext>
            </a:extLst>
          </p:cNvPr>
          <p:cNvSpPr/>
          <p:nvPr userDrawn="1"/>
        </p:nvSpPr>
        <p:spPr>
          <a:xfrm rot="900000">
            <a:off x="929984" y="1299312"/>
            <a:ext cx="4072246" cy="418510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solidFill>
          <a:ln>
            <a:noFill/>
          </a:ln>
          <a:effectLst>
            <a:outerShdw blurRad="190500" algn="ctr"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pic>
        <p:nvPicPr>
          <p:cNvPr id="329" name="图片 328">
            <a:extLst>
              <a:ext uri="{FF2B5EF4-FFF2-40B4-BE49-F238E27FC236}">
                <a16:creationId xmlns:a16="http://schemas.microsoft.com/office/drawing/2014/main" id="{EFAAF2E7-F102-4B3A-9401-E5F843BA752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330" name="矩形 329">
            <a:extLst>
              <a:ext uri="{FF2B5EF4-FFF2-40B4-BE49-F238E27FC236}">
                <a16:creationId xmlns:a16="http://schemas.microsoft.com/office/drawing/2014/main" id="{9941DF3E-59B6-40F4-A022-1C814C4CAC80}"/>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文本占位符 4">
            <a:extLst>
              <a:ext uri="{FF2B5EF4-FFF2-40B4-BE49-F238E27FC236}">
                <a16:creationId xmlns:a16="http://schemas.microsoft.com/office/drawing/2014/main" id="{DF1E6E1B-A969-46AF-A990-DEEA3FC22A00}"/>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
        <p:nvSpPr>
          <p:cNvPr id="224" name="文本占位符 9">
            <a:extLst>
              <a:ext uri="{FF2B5EF4-FFF2-40B4-BE49-F238E27FC236}">
                <a16:creationId xmlns:a16="http://schemas.microsoft.com/office/drawing/2014/main" id="{546AD86A-2283-4612-8306-61C04F44C74C}"/>
              </a:ext>
            </a:extLst>
          </p:cNvPr>
          <p:cNvSpPr>
            <a:spLocks noGrp="1"/>
          </p:cNvSpPr>
          <p:nvPr>
            <p:ph type="body" sz="quarter" idx="11"/>
          </p:nvPr>
        </p:nvSpPr>
        <p:spPr>
          <a:xfrm>
            <a:off x="6845300" y="1999902"/>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232" name="文本占位符 11">
            <a:extLst>
              <a:ext uri="{FF2B5EF4-FFF2-40B4-BE49-F238E27FC236}">
                <a16:creationId xmlns:a16="http://schemas.microsoft.com/office/drawing/2014/main" id="{22CF71B3-8A4A-4F57-BD4A-654BBA3FBC0C}"/>
              </a:ext>
            </a:extLst>
          </p:cNvPr>
          <p:cNvSpPr>
            <a:spLocks noGrp="1"/>
          </p:cNvSpPr>
          <p:nvPr>
            <p:ph type="body" sz="quarter" idx="12"/>
          </p:nvPr>
        </p:nvSpPr>
        <p:spPr>
          <a:xfrm>
            <a:off x="6845300" y="2545207"/>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233" name="矩形 232">
            <a:extLst>
              <a:ext uri="{FF2B5EF4-FFF2-40B4-BE49-F238E27FC236}">
                <a16:creationId xmlns:a16="http://schemas.microsoft.com/office/drawing/2014/main" id="{94F3E36F-DC5C-4665-9976-9E76C42A4020}"/>
              </a:ext>
            </a:extLst>
          </p:cNvPr>
          <p:cNvSpPr/>
          <p:nvPr userDrawn="1"/>
        </p:nvSpPr>
        <p:spPr>
          <a:xfrm>
            <a:off x="6844528" y="1767180"/>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32938729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WOT版式三">
    <p:spTree>
      <p:nvGrpSpPr>
        <p:cNvPr id="1" name=""/>
        <p:cNvGrpSpPr/>
        <p:nvPr/>
      </p:nvGrpSpPr>
      <p:grpSpPr>
        <a:xfrm>
          <a:off x="0" y="0"/>
          <a:ext cx="0" cy="0"/>
          <a:chOff x="0" y="0"/>
          <a:chExt cx="0" cy="0"/>
        </a:xfrm>
      </p:grpSpPr>
      <p:grpSp>
        <p:nvGrpSpPr>
          <p:cNvPr id="54" name="组合 53">
            <a:extLst>
              <a:ext uri="{FF2B5EF4-FFF2-40B4-BE49-F238E27FC236}">
                <a16:creationId xmlns:a16="http://schemas.microsoft.com/office/drawing/2014/main" id="{042BD3CD-29BD-4CD3-875C-F88CE76B17F9}"/>
              </a:ext>
            </a:extLst>
          </p:cNvPr>
          <p:cNvGrpSpPr/>
          <p:nvPr userDrawn="1"/>
        </p:nvGrpSpPr>
        <p:grpSpPr>
          <a:xfrm>
            <a:off x="2325223" y="2546326"/>
            <a:ext cx="1715801" cy="2335653"/>
            <a:chOff x="2102923" y="2394724"/>
            <a:chExt cx="1850187" cy="2518588"/>
          </a:xfrm>
        </p:grpSpPr>
        <p:grpSp>
          <p:nvGrpSpPr>
            <p:cNvPr id="19" name="组合 18">
              <a:extLst>
                <a:ext uri="{FF2B5EF4-FFF2-40B4-BE49-F238E27FC236}">
                  <a16:creationId xmlns:a16="http://schemas.microsoft.com/office/drawing/2014/main" id="{EB676F19-6806-429C-9D45-2A8EEC7DF026}"/>
                </a:ext>
              </a:extLst>
            </p:cNvPr>
            <p:cNvGrpSpPr/>
            <p:nvPr userDrawn="1"/>
          </p:nvGrpSpPr>
          <p:grpSpPr>
            <a:xfrm>
              <a:off x="2102924" y="2394724"/>
              <a:ext cx="1848080" cy="856608"/>
              <a:chOff x="2127517" y="2394724"/>
              <a:chExt cx="1848080" cy="856608"/>
            </a:xfrm>
          </p:grpSpPr>
          <p:sp>
            <p:nvSpPr>
              <p:cNvPr id="7" name="任意多边形: 形状 6">
                <a:extLst>
                  <a:ext uri="{FF2B5EF4-FFF2-40B4-BE49-F238E27FC236}">
                    <a16:creationId xmlns:a16="http://schemas.microsoft.com/office/drawing/2014/main" id="{3D5AC2E9-23C2-4020-933C-EB78DB0CC5EE}"/>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18" name="组合 17">
                <a:extLst>
                  <a:ext uri="{FF2B5EF4-FFF2-40B4-BE49-F238E27FC236}">
                    <a16:creationId xmlns:a16="http://schemas.microsoft.com/office/drawing/2014/main" id="{45FB889D-FB38-4187-82F2-483ACBD52320}"/>
                  </a:ext>
                </a:extLst>
              </p:cNvPr>
              <p:cNvGrpSpPr/>
              <p:nvPr userDrawn="1"/>
            </p:nvGrpSpPr>
            <p:grpSpPr>
              <a:xfrm>
                <a:off x="2127517" y="2394724"/>
                <a:ext cx="1848080" cy="856607"/>
                <a:chOff x="2127517" y="2394724"/>
                <a:chExt cx="1848080" cy="856607"/>
              </a:xfrm>
            </p:grpSpPr>
            <p:sp>
              <p:nvSpPr>
                <p:cNvPr id="4" name="任意多边形: 形状 3">
                  <a:extLst>
                    <a:ext uri="{FF2B5EF4-FFF2-40B4-BE49-F238E27FC236}">
                      <a16:creationId xmlns:a16="http://schemas.microsoft.com/office/drawing/2014/main" id="{35FB5432-B926-4473-96E4-C152ACD1128F}"/>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 name="任意多边形: 形状 4">
                  <a:extLst>
                    <a:ext uri="{FF2B5EF4-FFF2-40B4-BE49-F238E27FC236}">
                      <a16:creationId xmlns:a16="http://schemas.microsoft.com/office/drawing/2014/main" id="{0D4EA9B5-EAF4-43E0-9149-5547E3CEF29C}"/>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 name="任意多边形: 形状 7">
                  <a:extLst>
                    <a:ext uri="{FF2B5EF4-FFF2-40B4-BE49-F238E27FC236}">
                      <a16:creationId xmlns:a16="http://schemas.microsoft.com/office/drawing/2014/main" id="{32D13653-A48C-4A35-B2E7-1A3BC7591623}"/>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 name="任意多边形: 形状 8">
                  <a:extLst>
                    <a:ext uri="{FF2B5EF4-FFF2-40B4-BE49-F238E27FC236}">
                      <a16:creationId xmlns:a16="http://schemas.microsoft.com/office/drawing/2014/main" id="{1AF398F4-4AC6-440B-AD03-97D368AEAFC2}"/>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 name="任意多边形: 形状 9">
                  <a:extLst>
                    <a:ext uri="{FF2B5EF4-FFF2-40B4-BE49-F238E27FC236}">
                      <a16:creationId xmlns:a16="http://schemas.microsoft.com/office/drawing/2014/main" id="{BFA47ACD-4E41-4DB1-8216-E8CE56BF675B}"/>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20" name="组合 19">
              <a:extLst>
                <a:ext uri="{FF2B5EF4-FFF2-40B4-BE49-F238E27FC236}">
                  <a16:creationId xmlns:a16="http://schemas.microsoft.com/office/drawing/2014/main" id="{8CF98C0C-105B-4110-A360-1110A093F5AF}"/>
                </a:ext>
              </a:extLst>
            </p:cNvPr>
            <p:cNvGrpSpPr/>
            <p:nvPr userDrawn="1"/>
          </p:nvGrpSpPr>
          <p:grpSpPr>
            <a:xfrm rot="10800000">
              <a:off x="2102925" y="4056704"/>
              <a:ext cx="1848080" cy="856608"/>
              <a:chOff x="2127517" y="2394724"/>
              <a:chExt cx="1848080" cy="856608"/>
            </a:xfrm>
          </p:grpSpPr>
          <p:sp>
            <p:nvSpPr>
              <p:cNvPr id="21" name="任意多边形: 形状 20">
                <a:extLst>
                  <a:ext uri="{FF2B5EF4-FFF2-40B4-BE49-F238E27FC236}">
                    <a16:creationId xmlns:a16="http://schemas.microsoft.com/office/drawing/2014/main" id="{5814F5E6-268E-48FA-B021-82C0C866FACA}"/>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22" name="组合 21">
                <a:extLst>
                  <a:ext uri="{FF2B5EF4-FFF2-40B4-BE49-F238E27FC236}">
                    <a16:creationId xmlns:a16="http://schemas.microsoft.com/office/drawing/2014/main" id="{4F7869AA-6BFE-47AB-8B1C-3A72B161AE88}"/>
                  </a:ext>
                </a:extLst>
              </p:cNvPr>
              <p:cNvGrpSpPr/>
              <p:nvPr userDrawn="1"/>
            </p:nvGrpSpPr>
            <p:grpSpPr>
              <a:xfrm>
                <a:off x="2127517" y="2394724"/>
                <a:ext cx="1848080" cy="856607"/>
                <a:chOff x="2127517" y="2394724"/>
                <a:chExt cx="1848080" cy="856607"/>
              </a:xfrm>
            </p:grpSpPr>
            <p:sp>
              <p:nvSpPr>
                <p:cNvPr id="23" name="任意多边形: 形状 22">
                  <a:extLst>
                    <a:ext uri="{FF2B5EF4-FFF2-40B4-BE49-F238E27FC236}">
                      <a16:creationId xmlns:a16="http://schemas.microsoft.com/office/drawing/2014/main" id="{977A349B-8B02-400A-80D3-BBC80E28CD94}"/>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 name="任意多边形: 形状 23">
                  <a:extLst>
                    <a:ext uri="{FF2B5EF4-FFF2-40B4-BE49-F238E27FC236}">
                      <a16:creationId xmlns:a16="http://schemas.microsoft.com/office/drawing/2014/main" id="{9C60F9EA-ED1C-40DA-A56B-F8650ED86A96}"/>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 name="任意多边形: 形状 24">
                  <a:extLst>
                    <a:ext uri="{FF2B5EF4-FFF2-40B4-BE49-F238E27FC236}">
                      <a16:creationId xmlns:a16="http://schemas.microsoft.com/office/drawing/2014/main" id="{C87B876E-3FA0-4C99-89A2-35F17A39A8EB}"/>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 name="任意多边形: 形状 25">
                  <a:extLst>
                    <a:ext uri="{FF2B5EF4-FFF2-40B4-BE49-F238E27FC236}">
                      <a16:creationId xmlns:a16="http://schemas.microsoft.com/office/drawing/2014/main" id="{1B9EDC4D-293E-4F68-A031-C12B1FC22DE5}"/>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 name="任意多边形: 形状 26">
                  <a:extLst>
                    <a:ext uri="{FF2B5EF4-FFF2-40B4-BE49-F238E27FC236}">
                      <a16:creationId xmlns:a16="http://schemas.microsoft.com/office/drawing/2014/main" id="{E4FE706B-8B28-490A-A403-E112EFD54EE3}"/>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36" name="任意多边形: 形状 35">
              <a:extLst>
                <a:ext uri="{FF2B5EF4-FFF2-40B4-BE49-F238E27FC236}">
                  <a16:creationId xmlns:a16="http://schemas.microsoft.com/office/drawing/2014/main" id="{26C37762-54D2-49B9-8DB0-F9CDB01714C1}"/>
                </a:ext>
              </a:extLst>
            </p:cNvPr>
            <p:cNvSpPr/>
            <p:nvPr userDrawn="1"/>
          </p:nvSpPr>
          <p:spPr>
            <a:xfrm rot="10800000">
              <a:off x="2102923"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7" name="任意多边形: 形状 36">
              <a:extLst>
                <a:ext uri="{FF2B5EF4-FFF2-40B4-BE49-F238E27FC236}">
                  <a16:creationId xmlns:a16="http://schemas.microsoft.com/office/drawing/2014/main" id="{02FE25C8-FC04-476F-B17D-768E5C502968}"/>
                </a:ext>
              </a:extLst>
            </p:cNvPr>
            <p:cNvSpPr/>
            <p:nvPr userDrawn="1"/>
          </p:nvSpPr>
          <p:spPr>
            <a:xfrm rot="10800000">
              <a:off x="3343778"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 name="任意多边形: 形状 37">
              <a:extLst>
                <a:ext uri="{FF2B5EF4-FFF2-40B4-BE49-F238E27FC236}">
                  <a16:creationId xmlns:a16="http://schemas.microsoft.com/office/drawing/2014/main" id="{2FB5F650-B196-489E-93C9-2F8746FAF0CA}"/>
                </a:ext>
              </a:extLst>
            </p:cNvPr>
            <p:cNvSpPr/>
            <p:nvPr userDrawn="1"/>
          </p:nvSpPr>
          <p:spPr>
            <a:xfrm rot="10800000">
              <a:off x="2754469" y="3297742"/>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8" name="组合 47">
              <a:extLst>
                <a:ext uri="{FF2B5EF4-FFF2-40B4-BE49-F238E27FC236}">
                  <a16:creationId xmlns:a16="http://schemas.microsoft.com/office/drawing/2014/main" id="{1DD18945-2360-44C7-B4F9-634C12D83609}"/>
                </a:ext>
              </a:extLst>
            </p:cNvPr>
            <p:cNvGrpSpPr/>
            <p:nvPr userDrawn="1"/>
          </p:nvGrpSpPr>
          <p:grpSpPr>
            <a:xfrm>
              <a:off x="3065259" y="3297742"/>
              <a:ext cx="250372" cy="331132"/>
              <a:chOff x="3065259" y="3297742"/>
              <a:chExt cx="250372" cy="331132"/>
            </a:xfrm>
          </p:grpSpPr>
          <p:sp>
            <p:nvSpPr>
              <p:cNvPr id="42" name="任意多边形: 形状 41">
                <a:extLst>
                  <a:ext uri="{FF2B5EF4-FFF2-40B4-BE49-F238E27FC236}">
                    <a16:creationId xmlns:a16="http://schemas.microsoft.com/office/drawing/2014/main" id="{A7B63A8A-573C-4AB6-9DC6-2BB302B9B4C6}"/>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3" name="任意多边形: 形状 42">
                <a:extLst>
                  <a:ext uri="{FF2B5EF4-FFF2-40B4-BE49-F238E27FC236}">
                    <a16:creationId xmlns:a16="http://schemas.microsoft.com/office/drawing/2014/main" id="{64164B94-8D37-4012-A8F5-4479BF1E4F28}"/>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4" name="任意多边形: 形状 43">
                <a:extLst>
                  <a:ext uri="{FF2B5EF4-FFF2-40B4-BE49-F238E27FC236}">
                    <a16:creationId xmlns:a16="http://schemas.microsoft.com/office/drawing/2014/main" id="{DF758361-4CC5-4721-9EB2-7CE48435CE71}"/>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5" name="任意多边形: 形状 44">
                <a:extLst>
                  <a:ext uri="{FF2B5EF4-FFF2-40B4-BE49-F238E27FC236}">
                    <a16:creationId xmlns:a16="http://schemas.microsoft.com/office/drawing/2014/main" id="{22F021DE-20B8-4750-AE37-96A9E70272CB}"/>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47" name="任意多边形: 形状 46">
              <a:extLst>
                <a:ext uri="{FF2B5EF4-FFF2-40B4-BE49-F238E27FC236}">
                  <a16:creationId xmlns:a16="http://schemas.microsoft.com/office/drawing/2014/main" id="{668180DD-E944-461E-9CA9-C383138B5A2B}"/>
                </a:ext>
              </a:extLst>
            </p:cNvPr>
            <p:cNvSpPr/>
            <p:nvPr userDrawn="1"/>
          </p:nvSpPr>
          <p:spPr>
            <a:xfrm rot="10800000">
              <a:off x="3037114" y="3676305"/>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9" name="组合 48">
              <a:extLst>
                <a:ext uri="{FF2B5EF4-FFF2-40B4-BE49-F238E27FC236}">
                  <a16:creationId xmlns:a16="http://schemas.microsoft.com/office/drawing/2014/main" id="{0765B77F-DA31-4A94-9FA8-C65B1AF03E9C}"/>
                </a:ext>
              </a:extLst>
            </p:cNvPr>
            <p:cNvGrpSpPr/>
            <p:nvPr userDrawn="1"/>
          </p:nvGrpSpPr>
          <p:grpSpPr>
            <a:xfrm>
              <a:off x="2749498" y="3674676"/>
              <a:ext cx="250372" cy="331132"/>
              <a:chOff x="3065259" y="3297742"/>
              <a:chExt cx="250372" cy="331132"/>
            </a:xfrm>
          </p:grpSpPr>
          <p:sp>
            <p:nvSpPr>
              <p:cNvPr id="50" name="任意多边形: 形状 49">
                <a:extLst>
                  <a:ext uri="{FF2B5EF4-FFF2-40B4-BE49-F238E27FC236}">
                    <a16:creationId xmlns:a16="http://schemas.microsoft.com/office/drawing/2014/main" id="{E1CB0F22-467F-4A47-98B5-40D938B6437F}"/>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 name="任意多边形: 形状 50">
                <a:extLst>
                  <a:ext uri="{FF2B5EF4-FFF2-40B4-BE49-F238E27FC236}">
                    <a16:creationId xmlns:a16="http://schemas.microsoft.com/office/drawing/2014/main" id="{E3344915-FF6B-4683-A498-54F7CC269DBB}"/>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 name="任意多边形: 形状 51">
                <a:extLst>
                  <a:ext uri="{FF2B5EF4-FFF2-40B4-BE49-F238E27FC236}">
                    <a16:creationId xmlns:a16="http://schemas.microsoft.com/office/drawing/2014/main" id="{8F33A6AF-8286-40C5-9A8C-483107ACC754}"/>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3" name="任意多边形: 形状 52">
                <a:extLst>
                  <a:ext uri="{FF2B5EF4-FFF2-40B4-BE49-F238E27FC236}">
                    <a16:creationId xmlns:a16="http://schemas.microsoft.com/office/drawing/2014/main" id="{6996FD9F-21D4-4B50-8217-5A15A45AB850}"/>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543" name="组合 542">
            <a:extLst>
              <a:ext uri="{FF2B5EF4-FFF2-40B4-BE49-F238E27FC236}">
                <a16:creationId xmlns:a16="http://schemas.microsoft.com/office/drawing/2014/main" id="{758F20C8-162C-4EBF-A14A-4820A08B3153}"/>
              </a:ext>
            </a:extLst>
          </p:cNvPr>
          <p:cNvGrpSpPr/>
          <p:nvPr userDrawn="1"/>
        </p:nvGrpSpPr>
        <p:grpSpPr>
          <a:xfrm>
            <a:off x="-69948" y="982394"/>
            <a:ext cx="6524717" cy="5808261"/>
            <a:chOff x="-463705" y="982394"/>
            <a:chExt cx="7035750" cy="6263180"/>
          </a:xfrm>
        </p:grpSpPr>
        <p:grpSp>
          <p:nvGrpSpPr>
            <p:cNvPr id="91" name="组合 90">
              <a:extLst>
                <a:ext uri="{FF2B5EF4-FFF2-40B4-BE49-F238E27FC236}">
                  <a16:creationId xmlns:a16="http://schemas.microsoft.com/office/drawing/2014/main" id="{B15090E0-4B88-4FA5-96CB-6407BAD3C4AB}"/>
                </a:ext>
              </a:extLst>
            </p:cNvPr>
            <p:cNvGrpSpPr/>
            <p:nvPr userDrawn="1"/>
          </p:nvGrpSpPr>
          <p:grpSpPr>
            <a:xfrm>
              <a:off x="4721858" y="2394724"/>
              <a:ext cx="1850187" cy="2518588"/>
              <a:chOff x="-1184389" y="2394724"/>
              <a:chExt cx="1850187" cy="2518588"/>
            </a:xfrm>
          </p:grpSpPr>
          <p:grpSp>
            <p:nvGrpSpPr>
              <p:cNvPr id="56" name="组合 55">
                <a:extLst>
                  <a:ext uri="{FF2B5EF4-FFF2-40B4-BE49-F238E27FC236}">
                    <a16:creationId xmlns:a16="http://schemas.microsoft.com/office/drawing/2014/main" id="{1F5C48B9-96EC-4CC8-983A-1B2518FFB9D8}"/>
                  </a:ext>
                </a:extLst>
              </p:cNvPr>
              <p:cNvGrpSpPr/>
              <p:nvPr userDrawn="1"/>
            </p:nvGrpSpPr>
            <p:grpSpPr>
              <a:xfrm>
                <a:off x="-1184388" y="2394724"/>
                <a:ext cx="1848080" cy="856608"/>
                <a:chOff x="2127517" y="2394724"/>
                <a:chExt cx="1848080" cy="856608"/>
              </a:xfrm>
            </p:grpSpPr>
            <p:sp>
              <p:nvSpPr>
                <p:cNvPr id="79" name="任意多边形: 形状 78">
                  <a:extLst>
                    <a:ext uri="{FF2B5EF4-FFF2-40B4-BE49-F238E27FC236}">
                      <a16:creationId xmlns:a16="http://schemas.microsoft.com/office/drawing/2014/main" id="{59E85D98-6B07-4357-AB6A-087F0EA3344D}"/>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80" name="组合 79">
                  <a:extLst>
                    <a:ext uri="{FF2B5EF4-FFF2-40B4-BE49-F238E27FC236}">
                      <a16:creationId xmlns:a16="http://schemas.microsoft.com/office/drawing/2014/main" id="{0FF7B3FD-47C2-43B5-AF27-5A2EBE9052DB}"/>
                    </a:ext>
                  </a:extLst>
                </p:cNvPr>
                <p:cNvGrpSpPr/>
                <p:nvPr userDrawn="1"/>
              </p:nvGrpSpPr>
              <p:grpSpPr>
                <a:xfrm>
                  <a:off x="2127517" y="2394724"/>
                  <a:ext cx="1848080" cy="856607"/>
                  <a:chOff x="2127517" y="2394724"/>
                  <a:chExt cx="1848080" cy="856607"/>
                </a:xfrm>
              </p:grpSpPr>
              <p:sp>
                <p:nvSpPr>
                  <p:cNvPr id="81" name="任意多边形: 形状 80">
                    <a:extLst>
                      <a:ext uri="{FF2B5EF4-FFF2-40B4-BE49-F238E27FC236}">
                        <a16:creationId xmlns:a16="http://schemas.microsoft.com/office/drawing/2014/main" id="{28436B41-19EA-4693-8B3C-A2867AB6BDBD}"/>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 name="任意多边形: 形状 81">
                    <a:extLst>
                      <a:ext uri="{FF2B5EF4-FFF2-40B4-BE49-F238E27FC236}">
                        <a16:creationId xmlns:a16="http://schemas.microsoft.com/office/drawing/2014/main" id="{7968E9D2-6EA5-4EAB-A57A-C97BEB8202D8}"/>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 name="任意多边形: 形状 82">
                    <a:extLst>
                      <a:ext uri="{FF2B5EF4-FFF2-40B4-BE49-F238E27FC236}">
                        <a16:creationId xmlns:a16="http://schemas.microsoft.com/office/drawing/2014/main" id="{6FF30E6A-F5F7-4484-A48F-563EE8341EEB}"/>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 name="任意多边形: 形状 83">
                    <a:extLst>
                      <a:ext uri="{FF2B5EF4-FFF2-40B4-BE49-F238E27FC236}">
                        <a16:creationId xmlns:a16="http://schemas.microsoft.com/office/drawing/2014/main" id="{B6EA92D8-8621-43C8-A060-94D492180DBB}"/>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 name="任意多边形: 形状 84">
                    <a:extLst>
                      <a:ext uri="{FF2B5EF4-FFF2-40B4-BE49-F238E27FC236}">
                        <a16:creationId xmlns:a16="http://schemas.microsoft.com/office/drawing/2014/main" id="{08228875-5559-4367-B1C0-80AE6D6D2E1A}"/>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57" name="组合 56">
                <a:extLst>
                  <a:ext uri="{FF2B5EF4-FFF2-40B4-BE49-F238E27FC236}">
                    <a16:creationId xmlns:a16="http://schemas.microsoft.com/office/drawing/2014/main" id="{15456343-E126-48DB-B676-450FD0F32B82}"/>
                  </a:ext>
                </a:extLst>
              </p:cNvPr>
              <p:cNvGrpSpPr/>
              <p:nvPr userDrawn="1"/>
            </p:nvGrpSpPr>
            <p:grpSpPr>
              <a:xfrm rot="10800000">
                <a:off x="-1184387" y="4056704"/>
                <a:ext cx="1848080" cy="856608"/>
                <a:chOff x="2127517" y="2394724"/>
                <a:chExt cx="1848080" cy="856608"/>
              </a:xfrm>
            </p:grpSpPr>
            <p:sp>
              <p:nvSpPr>
                <p:cNvPr id="72" name="任意多边形: 形状 71">
                  <a:extLst>
                    <a:ext uri="{FF2B5EF4-FFF2-40B4-BE49-F238E27FC236}">
                      <a16:creationId xmlns:a16="http://schemas.microsoft.com/office/drawing/2014/main" id="{4BBD8A12-81AF-498B-B871-7AF1C4F1AC09}"/>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73" name="组合 72">
                  <a:extLst>
                    <a:ext uri="{FF2B5EF4-FFF2-40B4-BE49-F238E27FC236}">
                      <a16:creationId xmlns:a16="http://schemas.microsoft.com/office/drawing/2014/main" id="{6004E380-DAA7-4EF1-AB35-28451AC8CD41}"/>
                    </a:ext>
                  </a:extLst>
                </p:cNvPr>
                <p:cNvGrpSpPr/>
                <p:nvPr userDrawn="1"/>
              </p:nvGrpSpPr>
              <p:grpSpPr>
                <a:xfrm>
                  <a:off x="2127517" y="2394724"/>
                  <a:ext cx="1848080" cy="856607"/>
                  <a:chOff x="2127517" y="2394724"/>
                  <a:chExt cx="1848080" cy="856607"/>
                </a:xfrm>
              </p:grpSpPr>
              <p:sp>
                <p:nvSpPr>
                  <p:cNvPr id="74" name="任意多边形: 形状 73">
                    <a:extLst>
                      <a:ext uri="{FF2B5EF4-FFF2-40B4-BE49-F238E27FC236}">
                        <a16:creationId xmlns:a16="http://schemas.microsoft.com/office/drawing/2014/main" id="{7C69F546-BBB8-4BCD-8259-02D41026200A}"/>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5" name="任意多边形: 形状 74">
                    <a:extLst>
                      <a:ext uri="{FF2B5EF4-FFF2-40B4-BE49-F238E27FC236}">
                        <a16:creationId xmlns:a16="http://schemas.microsoft.com/office/drawing/2014/main" id="{6E8CE96D-B317-4B37-8811-0548D948DE22}"/>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6" name="任意多边形: 形状 75">
                    <a:extLst>
                      <a:ext uri="{FF2B5EF4-FFF2-40B4-BE49-F238E27FC236}">
                        <a16:creationId xmlns:a16="http://schemas.microsoft.com/office/drawing/2014/main" id="{F40D5D7B-4DE3-4A6D-BB0D-3B0E1BDAA2A0}"/>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7" name="任意多边形: 形状 76">
                    <a:extLst>
                      <a:ext uri="{FF2B5EF4-FFF2-40B4-BE49-F238E27FC236}">
                        <a16:creationId xmlns:a16="http://schemas.microsoft.com/office/drawing/2014/main" id="{1C24C4DE-42AF-44A3-97D7-C5A9A7DC755F}"/>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8" name="任意多边形: 形状 77">
                    <a:extLst>
                      <a:ext uri="{FF2B5EF4-FFF2-40B4-BE49-F238E27FC236}">
                        <a16:creationId xmlns:a16="http://schemas.microsoft.com/office/drawing/2014/main" id="{D9666D04-71B6-408D-A62A-5F5449B94E95}"/>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58" name="任意多边形: 形状 57">
                <a:extLst>
                  <a:ext uri="{FF2B5EF4-FFF2-40B4-BE49-F238E27FC236}">
                    <a16:creationId xmlns:a16="http://schemas.microsoft.com/office/drawing/2014/main" id="{6A347FF5-E76B-44C9-B8C8-7DB69F52A218}"/>
                  </a:ext>
                </a:extLst>
              </p:cNvPr>
              <p:cNvSpPr/>
              <p:nvPr userDrawn="1"/>
            </p:nvSpPr>
            <p:spPr>
              <a:xfrm rot="10800000">
                <a:off x="-1184389"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9" name="任意多边形: 形状 58">
                <a:extLst>
                  <a:ext uri="{FF2B5EF4-FFF2-40B4-BE49-F238E27FC236}">
                    <a16:creationId xmlns:a16="http://schemas.microsoft.com/office/drawing/2014/main" id="{C62094EE-D8E1-45F7-A791-1D895AEA6135}"/>
                  </a:ext>
                </a:extLst>
              </p:cNvPr>
              <p:cNvSpPr/>
              <p:nvPr userDrawn="1"/>
            </p:nvSpPr>
            <p:spPr>
              <a:xfrm rot="10800000">
                <a:off x="56466"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 name="任意多边形: 形状 59">
                <a:extLst>
                  <a:ext uri="{FF2B5EF4-FFF2-40B4-BE49-F238E27FC236}">
                    <a16:creationId xmlns:a16="http://schemas.microsoft.com/office/drawing/2014/main" id="{A8E33767-92D6-4CF4-BD41-3729F086992B}"/>
                  </a:ext>
                </a:extLst>
              </p:cNvPr>
              <p:cNvSpPr/>
              <p:nvPr userDrawn="1"/>
            </p:nvSpPr>
            <p:spPr>
              <a:xfrm rot="10800000">
                <a:off x="-532843" y="3297742"/>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61" name="组合 60">
                <a:extLst>
                  <a:ext uri="{FF2B5EF4-FFF2-40B4-BE49-F238E27FC236}">
                    <a16:creationId xmlns:a16="http://schemas.microsoft.com/office/drawing/2014/main" id="{476DCAB7-C8E3-4A0B-A263-8351505391FE}"/>
                  </a:ext>
                </a:extLst>
              </p:cNvPr>
              <p:cNvGrpSpPr/>
              <p:nvPr userDrawn="1"/>
            </p:nvGrpSpPr>
            <p:grpSpPr>
              <a:xfrm>
                <a:off x="-222053" y="3297742"/>
                <a:ext cx="250372" cy="331132"/>
                <a:chOff x="3065259" y="3297742"/>
                <a:chExt cx="250372" cy="331132"/>
              </a:xfrm>
            </p:grpSpPr>
            <p:sp>
              <p:nvSpPr>
                <p:cNvPr id="68" name="任意多边形: 形状 67">
                  <a:extLst>
                    <a:ext uri="{FF2B5EF4-FFF2-40B4-BE49-F238E27FC236}">
                      <a16:creationId xmlns:a16="http://schemas.microsoft.com/office/drawing/2014/main" id="{4DE53FF8-AC63-4DF0-9EFF-78D5B11A746D}"/>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 name="任意多边形: 形状 68">
                  <a:extLst>
                    <a:ext uri="{FF2B5EF4-FFF2-40B4-BE49-F238E27FC236}">
                      <a16:creationId xmlns:a16="http://schemas.microsoft.com/office/drawing/2014/main" id="{4DCC1E2F-F3DB-4FDC-A747-569A43B4D6CE}"/>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 name="任意多边形: 形状 69">
                  <a:extLst>
                    <a:ext uri="{FF2B5EF4-FFF2-40B4-BE49-F238E27FC236}">
                      <a16:creationId xmlns:a16="http://schemas.microsoft.com/office/drawing/2014/main" id="{34274FCE-7F7C-43F7-82F7-F5B818D39FA8}"/>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1" name="任意多边形: 形状 70">
                  <a:extLst>
                    <a:ext uri="{FF2B5EF4-FFF2-40B4-BE49-F238E27FC236}">
                      <a16:creationId xmlns:a16="http://schemas.microsoft.com/office/drawing/2014/main" id="{3B57F185-A85F-44FD-9C5D-A37A1485EEF5}"/>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2" name="任意多边形: 形状 61">
                <a:extLst>
                  <a:ext uri="{FF2B5EF4-FFF2-40B4-BE49-F238E27FC236}">
                    <a16:creationId xmlns:a16="http://schemas.microsoft.com/office/drawing/2014/main" id="{6C9F66B3-1F2F-46D9-BC27-993217A43645}"/>
                  </a:ext>
                </a:extLst>
              </p:cNvPr>
              <p:cNvSpPr/>
              <p:nvPr userDrawn="1"/>
            </p:nvSpPr>
            <p:spPr>
              <a:xfrm rot="10800000">
                <a:off x="-250198" y="3676305"/>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63" name="组合 62">
                <a:extLst>
                  <a:ext uri="{FF2B5EF4-FFF2-40B4-BE49-F238E27FC236}">
                    <a16:creationId xmlns:a16="http://schemas.microsoft.com/office/drawing/2014/main" id="{FC3A352B-9052-4BDF-88DB-984E63F11FA6}"/>
                  </a:ext>
                </a:extLst>
              </p:cNvPr>
              <p:cNvGrpSpPr/>
              <p:nvPr userDrawn="1"/>
            </p:nvGrpSpPr>
            <p:grpSpPr>
              <a:xfrm>
                <a:off x="-537814" y="3674676"/>
                <a:ext cx="250372" cy="331132"/>
                <a:chOff x="3065259" y="3297742"/>
                <a:chExt cx="250372" cy="331132"/>
              </a:xfrm>
            </p:grpSpPr>
            <p:sp>
              <p:nvSpPr>
                <p:cNvPr id="64" name="任意多边形: 形状 63">
                  <a:extLst>
                    <a:ext uri="{FF2B5EF4-FFF2-40B4-BE49-F238E27FC236}">
                      <a16:creationId xmlns:a16="http://schemas.microsoft.com/office/drawing/2014/main" id="{7A59ED58-AD4A-4129-86A1-0E000DE241FC}"/>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 name="任意多边形: 形状 64">
                  <a:extLst>
                    <a:ext uri="{FF2B5EF4-FFF2-40B4-BE49-F238E27FC236}">
                      <a16:creationId xmlns:a16="http://schemas.microsoft.com/office/drawing/2014/main" id="{A5451EBD-3B84-4B35-A58D-CA32C1BAFB5C}"/>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 name="任意多边形: 形状 65">
                  <a:extLst>
                    <a:ext uri="{FF2B5EF4-FFF2-40B4-BE49-F238E27FC236}">
                      <a16:creationId xmlns:a16="http://schemas.microsoft.com/office/drawing/2014/main" id="{59299EFF-9EE7-4C30-9FD1-CF0098604585}"/>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 name="任意多边形: 形状 66">
                  <a:extLst>
                    <a:ext uri="{FF2B5EF4-FFF2-40B4-BE49-F238E27FC236}">
                      <a16:creationId xmlns:a16="http://schemas.microsoft.com/office/drawing/2014/main" id="{EEF66DD6-D74F-4992-A8EF-B80D49273F77}"/>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186" name="组合 185">
              <a:extLst>
                <a:ext uri="{FF2B5EF4-FFF2-40B4-BE49-F238E27FC236}">
                  <a16:creationId xmlns:a16="http://schemas.microsoft.com/office/drawing/2014/main" id="{20403667-ECAC-468A-9275-7683EE6AB71E}"/>
                </a:ext>
              </a:extLst>
            </p:cNvPr>
            <p:cNvGrpSpPr/>
            <p:nvPr userDrawn="1"/>
          </p:nvGrpSpPr>
          <p:grpSpPr>
            <a:xfrm>
              <a:off x="4721859" y="4991874"/>
              <a:ext cx="1848080" cy="856608"/>
              <a:chOff x="2127517" y="2394724"/>
              <a:chExt cx="1848080" cy="856608"/>
            </a:xfrm>
          </p:grpSpPr>
          <p:sp>
            <p:nvSpPr>
              <p:cNvPr id="209" name="任意多边形: 形状 208">
                <a:extLst>
                  <a:ext uri="{FF2B5EF4-FFF2-40B4-BE49-F238E27FC236}">
                    <a16:creationId xmlns:a16="http://schemas.microsoft.com/office/drawing/2014/main" id="{B0CE30AA-57BD-4A51-85BD-2C3BFC20BFBF}"/>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210" name="组合 209">
                <a:extLst>
                  <a:ext uri="{FF2B5EF4-FFF2-40B4-BE49-F238E27FC236}">
                    <a16:creationId xmlns:a16="http://schemas.microsoft.com/office/drawing/2014/main" id="{E631A1A0-C325-401E-A930-FEE5C86C8550}"/>
                  </a:ext>
                </a:extLst>
              </p:cNvPr>
              <p:cNvGrpSpPr/>
              <p:nvPr userDrawn="1"/>
            </p:nvGrpSpPr>
            <p:grpSpPr>
              <a:xfrm>
                <a:off x="2127517" y="2394724"/>
                <a:ext cx="1848080" cy="856607"/>
                <a:chOff x="2127517" y="2394724"/>
                <a:chExt cx="1848080" cy="856607"/>
              </a:xfrm>
            </p:grpSpPr>
            <p:sp>
              <p:nvSpPr>
                <p:cNvPr id="211" name="任意多边形: 形状 210">
                  <a:extLst>
                    <a:ext uri="{FF2B5EF4-FFF2-40B4-BE49-F238E27FC236}">
                      <a16:creationId xmlns:a16="http://schemas.microsoft.com/office/drawing/2014/main" id="{A96D3C40-B10E-4C38-80BD-529E11468A18}"/>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2" name="任意多边形: 形状 211">
                  <a:extLst>
                    <a:ext uri="{FF2B5EF4-FFF2-40B4-BE49-F238E27FC236}">
                      <a16:creationId xmlns:a16="http://schemas.microsoft.com/office/drawing/2014/main" id="{B0C93C34-CD92-4D3E-9853-3A309DDCFED7}"/>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3" name="任意多边形: 形状 212">
                  <a:extLst>
                    <a:ext uri="{FF2B5EF4-FFF2-40B4-BE49-F238E27FC236}">
                      <a16:creationId xmlns:a16="http://schemas.microsoft.com/office/drawing/2014/main" id="{7145C662-B3FC-43A2-9064-C3254A31C110}"/>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4" name="任意多边形: 形状 213">
                  <a:extLst>
                    <a:ext uri="{FF2B5EF4-FFF2-40B4-BE49-F238E27FC236}">
                      <a16:creationId xmlns:a16="http://schemas.microsoft.com/office/drawing/2014/main" id="{7F9CFFD3-5E2E-44C1-A0A8-C60310D32CD2}"/>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5" name="任意多边形: 形状 214">
                  <a:extLst>
                    <a:ext uri="{FF2B5EF4-FFF2-40B4-BE49-F238E27FC236}">
                      <a16:creationId xmlns:a16="http://schemas.microsoft.com/office/drawing/2014/main" id="{B7FB1D2B-D206-4027-A4F5-23B57FE6C203}"/>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501" name="组合 500">
              <a:extLst>
                <a:ext uri="{FF2B5EF4-FFF2-40B4-BE49-F238E27FC236}">
                  <a16:creationId xmlns:a16="http://schemas.microsoft.com/office/drawing/2014/main" id="{255F6715-AF14-4E6F-AA05-A2FA30FAECFF}"/>
                </a:ext>
              </a:extLst>
            </p:cNvPr>
            <p:cNvGrpSpPr/>
            <p:nvPr userDrawn="1"/>
          </p:nvGrpSpPr>
          <p:grpSpPr>
            <a:xfrm>
              <a:off x="4721858" y="5894892"/>
              <a:ext cx="1850187" cy="1350682"/>
              <a:chOff x="4721858" y="5894892"/>
              <a:chExt cx="1850187" cy="1350682"/>
            </a:xfrm>
          </p:grpSpPr>
          <p:grpSp>
            <p:nvGrpSpPr>
              <p:cNvPr id="187" name="组合 186">
                <a:extLst>
                  <a:ext uri="{FF2B5EF4-FFF2-40B4-BE49-F238E27FC236}">
                    <a16:creationId xmlns:a16="http://schemas.microsoft.com/office/drawing/2014/main" id="{DC320C1E-44DA-4E43-98BB-B33CBED95800}"/>
                  </a:ext>
                </a:extLst>
              </p:cNvPr>
              <p:cNvGrpSpPr/>
              <p:nvPr userDrawn="1"/>
            </p:nvGrpSpPr>
            <p:grpSpPr>
              <a:xfrm rot="10800000">
                <a:off x="4722325" y="6653854"/>
                <a:ext cx="1044119" cy="591720"/>
                <a:chOff x="2931013" y="2659612"/>
                <a:chExt cx="1044119" cy="591720"/>
              </a:xfrm>
            </p:grpSpPr>
            <p:sp>
              <p:nvSpPr>
                <p:cNvPr id="202" name="任意多边形: 形状 201">
                  <a:extLst>
                    <a:ext uri="{FF2B5EF4-FFF2-40B4-BE49-F238E27FC236}">
                      <a16:creationId xmlns:a16="http://schemas.microsoft.com/office/drawing/2014/main" id="{7F6DE938-BA26-4ACB-914C-6CFC8C85AAE2}"/>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05" name="任意多边形: 形状 204">
                  <a:extLst>
                    <a:ext uri="{FF2B5EF4-FFF2-40B4-BE49-F238E27FC236}">
                      <a16:creationId xmlns:a16="http://schemas.microsoft.com/office/drawing/2014/main" id="{25FFF075-87AB-426C-B384-9696B8867F9F}"/>
                    </a:ext>
                  </a:extLst>
                </p:cNvPr>
                <p:cNvSpPr/>
                <p:nvPr userDrawn="1"/>
              </p:nvSpPr>
              <p:spPr>
                <a:xfrm rot="5400000">
                  <a:off x="2964479"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88" name="任意多边形: 形状 187">
                <a:extLst>
                  <a:ext uri="{FF2B5EF4-FFF2-40B4-BE49-F238E27FC236}">
                    <a16:creationId xmlns:a16="http://schemas.microsoft.com/office/drawing/2014/main" id="{86D7DF26-D22A-4417-BFF4-EB0FD0033ADD}"/>
                  </a:ext>
                </a:extLst>
              </p:cNvPr>
              <p:cNvSpPr/>
              <p:nvPr userDrawn="1"/>
            </p:nvSpPr>
            <p:spPr>
              <a:xfrm rot="10800000">
                <a:off x="4721858" y="589489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9" name="任意多边形: 形状 188">
                <a:extLst>
                  <a:ext uri="{FF2B5EF4-FFF2-40B4-BE49-F238E27FC236}">
                    <a16:creationId xmlns:a16="http://schemas.microsoft.com/office/drawing/2014/main" id="{CF250DD4-30D7-401A-868D-74DF0027852F}"/>
                  </a:ext>
                </a:extLst>
              </p:cNvPr>
              <p:cNvSpPr/>
              <p:nvPr userDrawn="1"/>
            </p:nvSpPr>
            <p:spPr>
              <a:xfrm rot="10800000">
                <a:off x="5962713" y="589489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0" name="任意多边形: 形状 189">
                <a:extLst>
                  <a:ext uri="{FF2B5EF4-FFF2-40B4-BE49-F238E27FC236}">
                    <a16:creationId xmlns:a16="http://schemas.microsoft.com/office/drawing/2014/main" id="{983E1BCD-7A2F-4990-A5B1-DB17333261FA}"/>
                  </a:ext>
                </a:extLst>
              </p:cNvPr>
              <p:cNvSpPr/>
              <p:nvPr userDrawn="1"/>
            </p:nvSpPr>
            <p:spPr>
              <a:xfrm rot="10800000">
                <a:off x="5373404" y="5894892"/>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91" name="组合 190">
                <a:extLst>
                  <a:ext uri="{FF2B5EF4-FFF2-40B4-BE49-F238E27FC236}">
                    <a16:creationId xmlns:a16="http://schemas.microsoft.com/office/drawing/2014/main" id="{CF4B3A48-2C7E-44BA-A515-489DBDE569C2}"/>
                  </a:ext>
                </a:extLst>
              </p:cNvPr>
              <p:cNvGrpSpPr/>
              <p:nvPr userDrawn="1"/>
            </p:nvGrpSpPr>
            <p:grpSpPr>
              <a:xfrm>
                <a:off x="5684194" y="5894892"/>
                <a:ext cx="250372" cy="331132"/>
                <a:chOff x="3065259" y="3297742"/>
                <a:chExt cx="250372" cy="331132"/>
              </a:xfrm>
            </p:grpSpPr>
            <p:sp>
              <p:nvSpPr>
                <p:cNvPr id="198" name="任意多边形: 形状 197">
                  <a:extLst>
                    <a:ext uri="{FF2B5EF4-FFF2-40B4-BE49-F238E27FC236}">
                      <a16:creationId xmlns:a16="http://schemas.microsoft.com/office/drawing/2014/main" id="{C7DCFCB8-6DD4-45B2-9300-8CEB77245999}"/>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9" name="任意多边形: 形状 198">
                  <a:extLst>
                    <a:ext uri="{FF2B5EF4-FFF2-40B4-BE49-F238E27FC236}">
                      <a16:creationId xmlns:a16="http://schemas.microsoft.com/office/drawing/2014/main" id="{BE59A0C7-A601-4775-BBF6-7AC4F26EF39A}"/>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00" name="任意多边形: 形状 199">
                  <a:extLst>
                    <a:ext uri="{FF2B5EF4-FFF2-40B4-BE49-F238E27FC236}">
                      <a16:creationId xmlns:a16="http://schemas.microsoft.com/office/drawing/2014/main" id="{7E62F5D7-AD7F-4C02-90E3-DCBC95D13D1A}"/>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01" name="任意多边形: 形状 200">
                  <a:extLst>
                    <a:ext uri="{FF2B5EF4-FFF2-40B4-BE49-F238E27FC236}">
                      <a16:creationId xmlns:a16="http://schemas.microsoft.com/office/drawing/2014/main" id="{9B727709-F47B-4550-A5AC-1C61098DE89C}"/>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92" name="任意多边形: 形状 191">
                <a:extLst>
                  <a:ext uri="{FF2B5EF4-FFF2-40B4-BE49-F238E27FC236}">
                    <a16:creationId xmlns:a16="http://schemas.microsoft.com/office/drawing/2014/main" id="{0E0C8077-E3D0-4FD8-8BD2-30526A62F336}"/>
                  </a:ext>
                </a:extLst>
              </p:cNvPr>
              <p:cNvSpPr/>
              <p:nvPr userDrawn="1"/>
            </p:nvSpPr>
            <p:spPr>
              <a:xfrm rot="10800000">
                <a:off x="5656049" y="6273455"/>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93" name="组合 192">
                <a:extLst>
                  <a:ext uri="{FF2B5EF4-FFF2-40B4-BE49-F238E27FC236}">
                    <a16:creationId xmlns:a16="http://schemas.microsoft.com/office/drawing/2014/main" id="{C7D0C584-7CCC-4E96-AEC9-E6195DD24F8B}"/>
                  </a:ext>
                </a:extLst>
              </p:cNvPr>
              <p:cNvGrpSpPr/>
              <p:nvPr userDrawn="1"/>
            </p:nvGrpSpPr>
            <p:grpSpPr>
              <a:xfrm>
                <a:off x="5368433" y="6271826"/>
                <a:ext cx="250372" cy="331132"/>
                <a:chOff x="3065259" y="3297742"/>
                <a:chExt cx="250372" cy="331132"/>
              </a:xfrm>
            </p:grpSpPr>
            <p:sp>
              <p:nvSpPr>
                <p:cNvPr id="194" name="任意多边形: 形状 193">
                  <a:extLst>
                    <a:ext uri="{FF2B5EF4-FFF2-40B4-BE49-F238E27FC236}">
                      <a16:creationId xmlns:a16="http://schemas.microsoft.com/office/drawing/2014/main" id="{C5471D13-D81D-4EED-A72D-A615D4E15EA2}"/>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5" name="任意多边形: 形状 194">
                  <a:extLst>
                    <a:ext uri="{FF2B5EF4-FFF2-40B4-BE49-F238E27FC236}">
                      <a16:creationId xmlns:a16="http://schemas.microsoft.com/office/drawing/2014/main" id="{B4FD629A-8CBA-4391-B859-4BA42768816E}"/>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6" name="任意多边形: 形状 195">
                  <a:extLst>
                    <a:ext uri="{FF2B5EF4-FFF2-40B4-BE49-F238E27FC236}">
                      <a16:creationId xmlns:a16="http://schemas.microsoft.com/office/drawing/2014/main" id="{43DF89C4-7FEC-41A8-AB43-2E78B2C8D776}"/>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7" name="任意多边形: 形状 196">
                  <a:extLst>
                    <a:ext uri="{FF2B5EF4-FFF2-40B4-BE49-F238E27FC236}">
                      <a16:creationId xmlns:a16="http://schemas.microsoft.com/office/drawing/2014/main" id="{A1CA6535-7DAB-475B-9260-5319D579C003}"/>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218" name="组合 217">
              <a:extLst>
                <a:ext uri="{FF2B5EF4-FFF2-40B4-BE49-F238E27FC236}">
                  <a16:creationId xmlns:a16="http://schemas.microsoft.com/office/drawing/2014/main" id="{A317DFF0-4F9E-41AB-A1AB-35B1EC074B22}"/>
                </a:ext>
              </a:extLst>
            </p:cNvPr>
            <p:cNvGrpSpPr/>
            <p:nvPr userDrawn="1"/>
          </p:nvGrpSpPr>
          <p:grpSpPr>
            <a:xfrm rot="10800000">
              <a:off x="4721860" y="1459057"/>
              <a:ext cx="1848080" cy="856608"/>
              <a:chOff x="2127517" y="2394724"/>
              <a:chExt cx="1848080" cy="856608"/>
            </a:xfrm>
          </p:grpSpPr>
          <p:sp>
            <p:nvSpPr>
              <p:cNvPr id="233" name="任意多边形: 形状 232">
                <a:extLst>
                  <a:ext uri="{FF2B5EF4-FFF2-40B4-BE49-F238E27FC236}">
                    <a16:creationId xmlns:a16="http://schemas.microsoft.com/office/drawing/2014/main" id="{502E5801-E314-41C2-9447-B9F9CCF0AEDD}"/>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234" name="组合 233">
                <a:extLst>
                  <a:ext uri="{FF2B5EF4-FFF2-40B4-BE49-F238E27FC236}">
                    <a16:creationId xmlns:a16="http://schemas.microsoft.com/office/drawing/2014/main" id="{FA5F15ED-D11E-4911-8EAF-942FBC9A864E}"/>
                  </a:ext>
                </a:extLst>
              </p:cNvPr>
              <p:cNvGrpSpPr/>
              <p:nvPr userDrawn="1"/>
            </p:nvGrpSpPr>
            <p:grpSpPr>
              <a:xfrm>
                <a:off x="2127517" y="2394724"/>
                <a:ext cx="1848080" cy="856607"/>
                <a:chOff x="2127517" y="2394724"/>
                <a:chExt cx="1848080" cy="856607"/>
              </a:xfrm>
            </p:grpSpPr>
            <p:sp>
              <p:nvSpPr>
                <p:cNvPr id="235" name="任意多边形: 形状 234">
                  <a:extLst>
                    <a:ext uri="{FF2B5EF4-FFF2-40B4-BE49-F238E27FC236}">
                      <a16:creationId xmlns:a16="http://schemas.microsoft.com/office/drawing/2014/main" id="{88921FFD-28AF-465B-8658-7207426FE487}"/>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6" name="任意多边形: 形状 235">
                  <a:extLst>
                    <a:ext uri="{FF2B5EF4-FFF2-40B4-BE49-F238E27FC236}">
                      <a16:creationId xmlns:a16="http://schemas.microsoft.com/office/drawing/2014/main" id="{B53E2C56-1173-4026-B371-1B7628A32A68}"/>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7" name="任意多边形: 形状 236">
                  <a:extLst>
                    <a:ext uri="{FF2B5EF4-FFF2-40B4-BE49-F238E27FC236}">
                      <a16:creationId xmlns:a16="http://schemas.microsoft.com/office/drawing/2014/main" id="{1A548EEE-B08B-4750-ACD1-9D2DE8AC0C2C}"/>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8" name="任意多边形: 形状 237">
                  <a:extLst>
                    <a:ext uri="{FF2B5EF4-FFF2-40B4-BE49-F238E27FC236}">
                      <a16:creationId xmlns:a16="http://schemas.microsoft.com/office/drawing/2014/main" id="{58F3F6B7-6E38-4BBE-8622-1F3BD6B5C9BD}"/>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9" name="任意多边形: 形状 238">
                  <a:extLst>
                    <a:ext uri="{FF2B5EF4-FFF2-40B4-BE49-F238E27FC236}">
                      <a16:creationId xmlns:a16="http://schemas.microsoft.com/office/drawing/2014/main" id="{749D4BEE-54DD-40E5-B4D4-4259B1D1E627}"/>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223" name="任意多边形: 形状 222">
              <a:extLst>
                <a:ext uri="{FF2B5EF4-FFF2-40B4-BE49-F238E27FC236}">
                  <a16:creationId xmlns:a16="http://schemas.microsoft.com/office/drawing/2014/main" id="{8FF3D9DA-1335-427E-8784-AE0845D6E0FC}"/>
                </a:ext>
              </a:extLst>
            </p:cNvPr>
            <p:cNvSpPr/>
            <p:nvPr userDrawn="1"/>
          </p:nvSpPr>
          <p:spPr>
            <a:xfrm rot="10800000">
              <a:off x="5656049" y="1078658"/>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224" name="组合 223">
              <a:extLst>
                <a:ext uri="{FF2B5EF4-FFF2-40B4-BE49-F238E27FC236}">
                  <a16:creationId xmlns:a16="http://schemas.microsoft.com/office/drawing/2014/main" id="{230E9D56-F9CA-4A05-974B-99381C1218B6}"/>
                </a:ext>
              </a:extLst>
            </p:cNvPr>
            <p:cNvGrpSpPr/>
            <p:nvPr userDrawn="1"/>
          </p:nvGrpSpPr>
          <p:grpSpPr>
            <a:xfrm>
              <a:off x="5368433" y="1077029"/>
              <a:ext cx="250372" cy="331132"/>
              <a:chOff x="3065259" y="3297742"/>
              <a:chExt cx="250372" cy="331132"/>
            </a:xfrm>
          </p:grpSpPr>
          <p:sp>
            <p:nvSpPr>
              <p:cNvPr id="225" name="任意多边形: 形状 224">
                <a:extLst>
                  <a:ext uri="{FF2B5EF4-FFF2-40B4-BE49-F238E27FC236}">
                    <a16:creationId xmlns:a16="http://schemas.microsoft.com/office/drawing/2014/main" id="{3739CB20-045A-4B39-8668-A762BC3860EF}"/>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6" name="任意多边形: 形状 225">
                <a:extLst>
                  <a:ext uri="{FF2B5EF4-FFF2-40B4-BE49-F238E27FC236}">
                    <a16:creationId xmlns:a16="http://schemas.microsoft.com/office/drawing/2014/main" id="{A1BD0759-43F9-4DD4-B222-6EAE9C6D3A96}"/>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7" name="任意多边形: 形状 226">
                <a:extLst>
                  <a:ext uri="{FF2B5EF4-FFF2-40B4-BE49-F238E27FC236}">
                    <a16:creationId xmlns:a16="http://schemas.microsoft.com/office/drawing/2014/main" id="{2CFDA794-5DB5-4D26-8EE9-686CF9C52F8E}"/>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8" name="任意多边形: 形状 227">
                <a:extLst>
                  <a:ext uri="{FF2B5EF4-FFF2-40B4-BE49-F238E27FC236}">
                    <a16:creationId xmlns:a16="http://schemas.microsoft.com/office/drawing/2014/main" id="{D6C3B81E-E258-4A2C-A0B6-EA2592D7F20B}"/>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10" name="组合 309">
              <a:extLst>
                <a:ext uri="{FF2B5EF4-FFF2-40B4-BE49-F238E27FC236}">
                  <a16:creationId xmlns:a16="http://schemas.microsoft.com/office/drawing/2014/main" id="{D3B7E55C-FCEF-4E96-A42D-B70FDDCF7DD4}"/>
                </a:ext>
              </a:extLst>
            </p:cNvPr>
            <p:cNvGrpSpPr/>
            <p:nvPr userDrawn="1"/>
          </p:nvGrpSpPr>
          <p:grpSpPr>
            <a:xfrm>
              <a:off x="-169441" y="3770186"/>
              <a:ext cx="1469496" cy="2518588"/>
              <a:chOff x="-803698" y="2394724"/>
              <a:chExt cx="1469496" cy="2518588"/>
            </a:xfrm>
          </p:grpSpPr>
          <p:grpSp>
            <p:nvGrpSpPr>
              <p:cNvPr id="311" name="组合 310">
                <a:extLst>
                  <a:ext uri="{FF2B5EF4-FFF2-40B4-BE49-F238E27FC236}">
                    <a16:creationId xmlns:a16="http://schemas.microsoft.com/office/drawing/2014/main" id="{E866365B-796D-489D-ADE0-331F3C8FE7E2}"/>
                  </a:ext>
                </a:extLst>
              </p:cNvPr>
              <p:cNvGrpSpPr/>
              <p:nvPr userDrawn="1"/>
            </p:nvGrpSpPr>
            <p:grpSpPr>
              <a:xfrm>
                <a:off x="-380893" y="2394724"/>
                <a:ext cx="1044585" cy="856608"/>
                <a:chOff x="2931012" y="2394724"/>
                <a:chExt cx="1044585" cy="856608"/>
              </a:xfrm>
            </p:grpSpPr>
            <p:sp>
              <p:nvSpPr>
                <p:cNvPr id="334" name="任意多边形: 形状 333">
                  <a:extLst>
                    <a:ext uri="{FF2B5EF4-FFF2-40B4-BE49-F238E27FC236}">
                      <a16:creationId xmlns:a16="http://schemas.microsoft.com/office/drawing/2014/main" id="{2C2C16AE-BBDF-4DE7-AF51-5F30925C0DE9}"/>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335" name="组合 334">
                  <a:extLst>
                    <a:ext uri="{FF2B5EF4-FFF2-40B4-BE49-F238E27FC236}">
                      <a16:creationId xmlns:a16="http://schemas.microsoft.com/office/drawing/2014/main" id="{4E132209-D07C-45F8-B183-739476DA75C7}"/>
                    </a:ext>
                  </a:extLst>
                </p:cNvPr>
                <p:cNvGrpSpPr/>
                <p:nvPr userDrawn="1"/>
              </p:nvGrpSpPr>
              <p:grpSpPr>
                <a:xfrm>
                  <a:off x="2931012" y="2394724"/>
                  <a:ext cx="1044585" cy="856607"/>
                  <a:chOff x="2931012" y="2394724"/>
                  <a:chExt cx="1044585" cy="856607"/>
                </a:xfrm>
              </p:grpSpPr>
              <p:sp>
                <p:nvSpPr>
                  <p:cNvPr id="337" name="任意多边形: 形状 336">
                    <a:extLst>
                      <a:ext uri="{FF2B5EF4-FFF2-40B4-BE49-F238E27FC236}">
                        <a16:creationId xmlns:a16="http://schemas.microsoft.com/office/drawing/2014/main" id="{4A6E4B18-776A-424A-AE0D-EEB6A0EA2907}"/>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8" name="任意多边形: 形状 337">
                    <a:extLst>
                      <a:ext uri="{FF2B5EF4-FFF2-40B4-BE49-F238E27FC236}">
                        <a16:creationId xmlns:a16="http://schemas.microsoft.com/office/drawing/2014/main" id="{831489F1-A134-490A-905A-D290C849831B}"/>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9" name="任意多边形: 形状 338">
                    <a:extLst>
                      <a:ext uri="{FF2B5EF4-FFF2-40B4-BE49-F238E27FC236}">
                        <a16:creationId xmlns:a16="http://schemas.microsoft.com/office/drawing/2014/main" id="{5213CEFB-E4F0-42C4-A624-B22C4D3F23A3}"/>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40" name="任意多边形: 形状 339">
                    <a:extLst>
                      <a:ext uri="{FF2B5EF4-FFF2-40B4-BE49-F238E27FC236}">
                        <a16:creationId xmlns:a16="http://schemas.microsoft.com/office/drawing/2014/main" id="{62F183AC-B9BB-49B3-912D-49E57ABE1F6D}"/>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328" name="组合 327">
                <a:extLst>
                  <a:ext uri="{FF2B5EF4-FFF2-40B4-BE49-F238E27FC236}">
                    <a16:creationId xmlns:a16="http://schemas.microsoft.com/office/drawing/2014/main" id="{19E58CE9-393A-4E60-86D6-558AFB726E72}"/>
                  </a:ext>
                </a:extLst>
              </p:cNvPr>
              <p:cNvGrpSpPr/>
              <p:nvPr userDrawn="1"/>
            </p:nvGrpSpPr>
            <p:grpSpPr>
              <a:xfrm rot="10800000">
                <a:off x="-803698" y="4056705"/>
                <a:ext cx="1467391" cy="856607"/>
                <a:chOff x="2127517" y="2394724"/>
                <a:chExt cx="1467391" cy="856607"/>
              </a:xfrm>
            </p:grpSpPr>
            <p:sp>
              <p:nvSpPr>
                <p:cNvPr id="329" name="任意多边形: 形状 328">
                  <a:extLst>
                    <a:ext uri="{FF2B5EF4-FFF2-40B4-BE49-F238E27FC236}">
                      <a16:creationId xmlns:a16="http://schemas.microsoft.com/office/drawing/2014/main" id="{CFC96D57-CFD2-4D5B-8783-51AD5B78D654}"/>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0" name="任意多边形: 形状 329">
                  <a:extLst>
                    <a:ext uri="{FF2B5EF4-FFF2-40B4-BE49-F238E27FC236}">
                      <a16:creationId xmlns:a16="http://schemas.microsoft.com/office/drawing/2014/main" id="{4C6C8737-1CC5-4C4B-883C-C15E7C26B6B4}"/>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1" name="任意多边形: 形状 330">
                  <a:extLst>
                    <a:ext uri="{FF2B5EF4-FFF2-40B4-BE49-F238E27FC236}">
                      <a16:creationId xmlns:a16="http://schemas.microsoft.com/office/drawing/2014/main" id="{2E571B66-8143-4B28-AD44-EF5C030E10EB}"/>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2" name="任意多边形: 形状 331">
                  <a:extLst>
                    <a:ext uri="{FF2B5EF4-FFF2-40B4-BE49-F238E27FC236}">
                      <a16:creationId xmlns:a16="http://schemas.microsoft.com/office/drawing/2014/main" id="{E8EF5055-34F2-42FB-9BFB-006928A3ACEA}"/>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14" name="任意多边形: 形状 313">
                <a:extLst>
                  <a:ext uri="{FF2B5EF4-FFF2-40B4-BE49-F238E27FC236}">
                    <a16:creationId xmlns:a16="http://schemas.microsoft.com/office/drawing/2014/main" id="{BE31EFCF-BBC1-4E50-98AA-ECA0C36C9694}"/>
                  </a:ext>
                </a:extLst>
              </p:cNvPr>
              <p:cNvSpPr/>
              <p:nvPr userDrawn="1"/>
            </p:nvSpPr>
            <p:spPr>
              <a:xfrm rot="10800000">
                <a:off x="56466"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5" name="任意多边形: 形状 314">
                <a:extLst>
                  <a:ext uri="{FF2B5EF4-FFF2-40B4-BE49-F238E27FC236}">
                    <a16:creationId xmlns:a16="http://schemas.microsoft.com/office/drawing/2014/main" id="{7B47413E-9131-4740-9A46-4A4D825E4235}"/>
                  </a:ext>
                </a:extLst>
              </p:cNvPr>
              <p:cNvSpPr/>
              <p:nvPr userDrawn="1"/>
            </p:nvSpPr>
            <p:spPr>
              <a:xfrm rot="10800000">
                <a:off x="-532843" y="3297742"/>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316" name="组合 315">
                <a:extLst>
                  <a:ext uri="{FF2B5EF4-FFF2-40B4-BE49-F238E27FC236}">
                    <a16:creationId xmlns:a16="http://schemas.microsoft.com/office/drawing/2014/main" id="{BDF01FFF-8865-4CA3-9DC7-ABDBF887AAE0}"/>
                  </a:ext>
                </a:extLst>
              </p:cNvPr>
              <p:cNvGrpSpPr/>
              <p:nvPr userDrawn="1"/>
            </p:nvGrpSpPr>
            <p:grpSpPr>
              <a:xfrm>
                <a:off x="-222053" y="3297742"/>
                <a:ext cx="250372" cy="331132"/>
                <a:chOff x="3065259" y="3297742"/>
                <a:chExt cx="250372" cy="331132"/>
              </a:xfrm>
            </p:grpSpPr>
            <p:sp>
              <p:nvSpPr>
                <p:cNvPr id="323" name="任意多边形: 形状 322">
                  <a:extLst>
                    <a:ext uri="{FF2B5EF4-FFF2-40B4-BE49-F238E27FC236}">
                      <a16:creationId xmlns:a16="http://schemas.microsoft.com/office/drawing/2014/main" id="{641B3AF5-A4ED-46D9-B072-CE35E440E6DB}"/>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4" name="任意多边形: 形状 323">
                  <a:extLst>
                    <a:ext uri="{FF2B5EF4-FFF2-40B4-BE49-F238E27FC236}">
                      <a16:creationId xmlns:a16="http://schemas.microsoft.com/office/drawing/2014/main" id="{56F0C882-9BBF-4343-AAC0-075FAFD95766}"/>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5" name="任意多边形: 形状 324">
                  <a:extLst>
                    <a:ext uri="{FF2B5EF4-FFF2-40B4-BE49-F238E27FC236}">
                      <a16:creationId xmlns:a16="http://schemas.microsoft.com/office/drawing/2014/main" id="{D18F3B69-ABB7-4F7F-A53A-AD2AF8020069}"/>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6" name="任意多边形: 形状 325">
                  <a:extLst>
                    <a:ext uri="{FF2B5EF4-FFF2-40B4-BE49-F238E27FC236}">
                      <a16:creationId xmlns:a16="http://schemas.microsoft.com/office/drawing/2014/main" id="{55114252-5FB7-444B-83C7-6717C6B34829}"/>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17" name="任意多边形: 形状 316">
                <a:extLst>
                  <a:ext uri="{FF2B5EF4-FFF2-40B4-BE49-F238E27FC236}">
                    <a16:creationId xmlns:a16="http://schemas.microsoft.com/office/drawing/2014/main" id="{E1A0F7D2-D9B5-453B-9805-AD136F9B14B0}"/>
                  </a:ext>
                </a:extLst>
              </p:cNvPr>
              <p:cNvSpPr/>
              <p:nvPr userDrawn="1"/>
            </p:nvSpPr>
            <p:spPr>
              <a:xfrm rot="10800000">
                <a:off x="-250198" y="3676305"/>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318" name="组合 317">
                <a:extLst>
                  <a:ext uri="{FF2B5EF4-FFF2-40B4-BE49-F238E27FC236}">
                    <a16:creationId xmlns:a16="http://schemas.microsoft.com/office/drawing/2014/main" id="{1E2DDCA4-4EDD-4819-A23A-C986D91A3116}"/>
                  </a:ext>
                </a:extLst>
              </p:cNvPr>
              <p:cNvGrpSpPr/>
              <p:nvPr userDrawn="1"/>
            </p:nvGrpSpPr>
            <p:grpSpPr>
              <a:xfrm>
                <a:off x="-537814" y="3674676"/>
                <a:ext cx="250372" cy="331132"/>
                <a:chOff x="3065259" y="3297742"/>
                <a:chExt cx="250372" cy="331132"/>
              </a:xfrm>
            </p:grpSpPr>
            <p:sp>
              <p:nvSpPr>
                <p:cNvPr id="319" name="任意多边形: 形状 318">
                  <a:extLst>
                    <a:ext uri="{FF2B5EF4-FFF2-40B4-BE49-F238E27FC236}">
                      <a16:creationId xmlns:a16="http://schemas.microsoft.com/office/drawing/2014/main" id="{3EE53FF6-0D1E-4F35-ABDB-FD3AE6C7E2B2}"/>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0" name="任意多边形: 形状 319">
                  <a:extLst>
                    <a:ext uri="{FF2B5EF4-FFF2-40B4-BE49-F238E27FC236}">
                      <a16:creationId xmlns:a16="http://schemas.microsoft.com/office/drawing/2014/main" id="{F9F8A1A9-522D-485E-9604-E6B48734543C}"/>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1" name="任意多边形: 形状 320">
                  <a:extLst>
                    <a:ext uri="{FF2B5EF4-FFF2-40B4-BE49-F238E27FC236}">
                      <a16:creationId xmlns:a16="http://schemas.microsoft.com/office/drawing/2014/main" id="{1F245C11-0259-468D-BC96-5F7943787852}"/>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2" name="任意多边形: 形状 321">
                  <a:extLst>
                    <a:ext uri="{FF2B5EF4-FFF2-40B4-BE49-F238E27FC236}">
                      <a16:creationId xmlns:a16="http://schemas.microsoft.com/office/drawing/2014/main" id="{3E64924A-ADD1-411E-947F-44B37872550E}"/>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373" name="组合 372">
              <a:extLst>
                <a:ext uri="{FF2B5EF4-FFF2-40B4-BE49-F238E27FC236}">
                  <a16:creationId xmlns:a16="http://schemas.microsoft.com/office/drawing/2014/main" id="{1BA33CDE-6238-4D93-B0AB-913FF6438E7F}"/>
                </a:ext>
              </a:extLst>
            </p:cNvPr>
            <p:cNvGrpSpPr/>
            <p:nvPr userDrawn="1"/>
          </p:nvGrpSpPr>
          <p:grpSpPr>
            <a:xfrm rot="5400000">
              <a:off x="3879893" y="965403"/>
              <a:ext cx="632256" cy="856608"/>
              <a:chOff x="3343341" y="2394724"/>
              <a:chExt cx="632256" cy="856608"/>
            </a:xfrm>
          </p:grpSpPr>
          <p:sp>
            <p:nvSpPr>
              <p:cNvPr id="396" name="任意多边形: 形状 395">
                <a:extLst>
                  <a:ext uri="{FF2B5EF4-FFF2-40B4-BE49-F238E27FC236}">
                    <a16:creationId xmlns:a16="http://schemas.microsoft.com/office/drawing/2014/main" id="{61519F18-74EB-47F4-BFFD-F75C6075CE5C}"/>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397" name="组合 396">
                <a:extLst>
                  <a:ext uri="{FF2B5EF4-FFF2-40B4-BE49-F238E27FC236}">
                    <a16:creationId xmlns:a16="http://schemas.microsoft.com/office/drawing/2014/main" id="{B0A4CC14-6068-427B-B3DE-518ECB83D190}"/>
                  </a:ext>
                </a:extLst>
              </p:cNvPr>
              <p:cNvGrpSpPr/>
              <p:nvPr userDrawn="1"/>
            </p:nvGrpSpPr>
            <p:grpSpPr>
              <a:xfrm>
                <a:off x="3343341" y="2394724"/>
                <a:ext cx="632256" cy="215126"/>
                <a:chOff x="3343341" y="2394724"/>
                <a:chExt cx="632256" cy="215126"/>
              </a:xfrm>
            </p:grpSpPr>
            <p:sp>
              <p:nvSpPr>
                <p:cNvPr id="400" name="任意多边形: 形状 399">
                  <a:extLst>
                    <a:ext uri="{FF2B5EF4-FFF2-40B4-BE49-F238E27FC236}">
                      <a16:creationId xmlns:a16="http://schemas.microsoft.com/office/drawing/2014/main" id="{6DFD9B62-C43A-49AA-AFEF-21DCB5642AAE}"/>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2" name="任意多边形: 形状 401">
                  <a:extLst>
                    <a:ext uri="{FF2B5EF4-FFF2-40B4-BE49-F238E27FC236}">
                      <a16:creationId xmlns:a16="http://schemas.microsoft.com/office/drawing/2014/main" id="{60CC4F62-0A29-494D-929D-02C4B6709542}"/>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391" name="任意多边形: 形状 390">
              <a:extLst>
                <a:ext uri="{FF2B5EF4-FFF2-40B4-BE49-F238E27FC236}">
                  <a16:creationId xmlns:a16="http://schemas.microsoft.com/office/drawing/2014/main" id="{BBB4B4FF-B21E-4C4A-9BD0-D56DB5C35C73}"/>
                </a:ext>
              </a:extLst>
            </p:cNvPr>
            <p:cNvSpPr/>
            <p:nvPr userDrawn="1"/>
          </p:nvSpPr>
          <p:spPr>
            <a:xfrm rot="5400000">
              <a:off x="2173290" y="920783"/>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76" name="任意多边形: 形状 375">
              <a:extLst>
                <a:ext uri="{FF2B5EF4-FFF2-40B4-BE49-F238E27FC236}">
                  <a16:creationId xmlns:a16="http://schemas.microsoft.com/office/drawing/2014/main" id="{2796BE09-ED02-4A73-94AE-E00322215FA7}"/>
                </a:ext>
              </a:extLst>
            </p:cNvPr>
            <p:cNvSpPr/>
            <p:nvPr userDrawn="1"/>
          </p:nvSpPr>
          <p:spPr>
            <a:xfrm rot="16200000">
              <a:off x="3060366" y="1051001"/>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27" name="任意多边形: 形状 426">
              <a:extLst>
                <a:ext uri="{FF2B5EF4-FFF2-40B4-BE49-F238E27FC236}">
                  <a16:creationId xmlns:a16="http://schemas.microsoft.com/office/drawing/2014/main" id="{250425FD-FCB9-4F8F-A8C4-B8371CD9F2F3}"/>
                </a:ext>
              </a:extLst>
            </p:cNvPr>
            <p:cNvSpPr/>
            <p:nvPr userDrawn="1"/>
          </p:nvSpPr>
          <p:spPr>
            <a:xfrm rot="5400000">
              <a:off x="1235193" y="1160510"/>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31" name="任意多边形: 形状 430">
              <a:extLst>
                <a:ext uri="{FF2B5EF4-FFF2-40B4-BE49-F238E27FC236}">
                  <a16:creationId xmlns:a16="http://schemas.microsoft.com/office/drawing/2014/main" id="{854D7574-079B-4703-87CD-02980A83E143}"/>
                </a:ext>
              </a:extLst>
            </p:cNvPr>
            <p:cNvSpPr/>
            <p:nvPr userDrawn="1"/>
          </p:nvSpPr>
          <p:spPr>
            <a:xfrm>
              <a:off x="1833819" y="107758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33" name="任意多边形: 形状 432">
              <a:extLst>
                <a:ext uri="{FF2B5EF4-FFF2-40B4-BE49-F238E27FC236}">
                  <a16:creationId xmlns:a16="http://schemas.microsoft.com/office/drawing/2014/main" id="{20A87916-FE85-4A80-8F4E-516A25231675}"/>
                </a:ext>
              </a:extLst>
            </p:cNvPr>
            <p:cNvSpPr/>
            <p:nvPr userDrawn="1"/>
          </p:nvSpPr>
          <p:spPr>
            <a:xfrm>
              <a:off x="1833819" y="1402958"/>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22" name="任意多边形: 形状 421">
              <a:extLst>
                <a:ext uri="{FF2B5EF4-FFF2-40B4-BE49-F238E27FC236}">
                  <a16:creationId xmlns:a16="http://schemas.microsoft.com/office/drawing/2014/main" id="{4CAAF292-1E18-4277-878A-06CC327BBB68}"/>
                </a:ext>
              </a:extLst>
            </p:cNvPr>
            <p:cNvSpPr/>
            <p:nvPr userDrawn="1"/>
          </p:nvSpPr>
          <p:spPr>
            <a:xfrm rot="5400000">
              <a:off x="-402094" y="920785"/>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7" name="任意多边形: 形状 406">
              <a:extLst>
                <a:ext uri="{FF2B5EF4-FFF2-40B4-BE49-F238E27FC236}">
                  <a16:creationId xmlns:a16="http://schemas.microsoft.com/office/drawing/2014/main" id="{3879527B-C9DA-4C07-A7DC-D73A0805697E}"/>
                </a:ext>
              </a:extLst>
            </p:cNvPr>
            <p:cNvSpPr/>
            <p:nvPr userDrawn="1"/>
          </p:nvSpPr>
          <p:spPr>
            <a:xfrm rot="16200000">
              <a:off x="484985" y="1051004"/>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34" name="组合 433">
              <a:extLst>
                <a:ext uri="{FF2B5EF4-FFF2-40B4-BE49-F238E27FC236}">
                  <a16:creationId xmlns:a16="http://schemas.microsoft.com/office/drawing/2014/main" id="{BD3EE0F2-CB2A-4591-852C-D1A870B4BBB4}"/>
                </a:ext>
              </a:extLst>
            </p:cNvPr>
            <p:cNvGrpSpPr/>
            <p:nvPr userDrawn="1"/>
          </p:nvGrpSpPr>
          <p:grpSpPr>
            <a:xfrm rot="5400000">
              <a:off x="-423385" y="1959126"/>
              <a:ext cx="1850187" cy="1615567"/>
              <a:chOff x="-1184389" y="2394724"/>
              <a:chExt cx="1850187" cy="1615567"/>
            </a:xfrm>
          </p:grpSpPr>
          <p:grpSp>
            <p:nvGrpSpPr>
              <p:cNvPr id="435" name="组合 434">
                <a:extLst>
                  <a:ext uri="{FF2B5EF4-FFF2-40B4-BE49-F238E27FC236}">
                    <a16:creationId xmlns:a16="http://schemas.microsoft.com/office/drawing/2014/main" id="{02B43277-B75E-418A-83CB-6423E14F2A24}"/>
                  </a:ext>
                </a:extLst>
              </p:cNvPr>
              <p:cNvGrpSpPr/>
              <p:nvPr userDrawn="1"/>
            </p:nvGrpSpPr>
            <p:grpSpPr>
              <a:xfrm>
                <a:off x="-1184388" y="2394724"/>
                <a:ext cx="1848080" cy="856608"/>
                <a:chOff x="2127517" y="2394724"/>
                <a:chExt cx="1848080" cy="856608"/>
              </a:xfrm>
            </p:grpSpPr>
            <p:sp>
              <p:nvSpPr>
                <p:cNvPr id="458" name="任意多边形: 形状 457">
                  <a:extLst>
                    <a:ext uri="{FF2B5EF4-FFF2-40B4-BE49-F238E27FC236}">
                      <a16:creationId xmlns:a16="http://schemas.microsoft.com/office/drawing/2014/main" id="{4B0588E7-6A67-44A2-921C-4AA936A81875}"/>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459" name="组合 458">
                  <a:extLst>
                    <a:ext uri="{FF2B5EF4-FFF2-40B4-BE49-F238E27FC236}">
                      <a16:creationId xmlns:a16="http://schemas.microsoft.com/office/drawing/2014/main" id="{9F949249-F866-43DC-9FDE-1B165953E304}"/>
                    </a:ext>
                  </a:extLst>
                </p:cNvPr>
                <p:cNvGrpSpPr/>
                <p:nvPr userDrawn="1"/>
              </p:nvGrpSpPr>
              <p:grpSpPr>
                <a:xfrm>
                  <a:off x="2127517" y="2394724"/>
                  <a:ext cx="1848080" cy="856607"/>
                  <a:chOff x="2127517" y="2394724"/>
                  <a:chExt cx="1848080" cy="856607"/>
                </a:xfrm>
              </p:grpSpPr>
              <p:sp>
                <p:nvSpPr>
                  <p:cNvPr id="460" name="任意多边形: 形状 459">
                    <a:extLst>
                      <a:ext uri="{FF2B5EF4-FFF2-40B4-BE49-F238E27FC236}">
                        <a16:creationId xmlns:a16="http://schemas.microsoft.com/office/drawing/2014/main" id="{73A44B92-6CF7-4ED4-898C-EEE640E58295}"/>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1" name="任意多边形: 形状 460">
                    <a:extLst>
                      <a:ext uri="{FF2B5EF4-FFF2-40B4-BE49-F238E27FC236}">
                        <a16:creationId xmlns:a16="http://schemas.microsoft.com/office/drawing/2014/main" id="{3123D0A8-A831-4BCF-98D3-66E4823E4956}"/>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2" name="任意多边形: 形状 461">
                    <a:extLst>
                      <a:ext uri="{FF2B5EF4-FFF2-40B4-BE49-F238E27FC236}">
                        <a16:creationId xmlns:a16="http://schemas.microsoft.com/office/drawing/2014/main" id="{61AC85DC-8BA6-4993-8CC6-43A4ED2AD0D0}"/>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3" name="任意多边形: 形状 462">
                    <a:extLst>
                      <a:ext uri="{FF2B5EF4-FFF2-40B4-BE49-F238E27FC236}">
                        <a16:creationId xmlns:a16="http://schemas.microsoft.com/office/drawing/2014/main" id="{57DDC31F-00F8-4465-9617-64B42DFE6497}"/>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4" name="任意多边形: 形状 463">
                    <a:extLst>
                      <a:ext uri="{FF2B5EF4-FFF2-40B4-BE49-F238E27FC236}">
                        <a16:creationId xmlns:a16="http://schemas.microsoft.com/office/drawing/2014/main" id="{2889B3F7-DA4A-4D34-85A8-C040B4660C2D}"/>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437" name="任意多边形: 形状 436">
                <a:extLst>
                  <a:ext uri="{FF2B5EF4-FFF2-40B4-BE49-F238E27FC236}">
                    <a16:creationId xmlns:a16="http://schemas.microsoft.com/office/drawing/2014/main" id="{58E2DADE-FDDC-474B-B688-522390E7655A}"/>
                  </a:ext>
                </a:extLst>
              </p:cNvPr>
              <p:cNvSpPr/>
              <p:nvPr userDrawn="1"/>
            </p:nvSpPr>
            <p:spPr>
              <a:xfrm rot="10800000">
                <a:off x="-1184389"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38" name="任意多边形: 形状 437">
                <a:extLst>
                  <a:ext uri="{FF2B5EF4-FFF2-40B4-BE49-F238E27FC236}">
                    <a16:creationId xmlns:a16="http://schemas.microsoft.com/office/drawing/2014/main" id="{4B362593-3B4F-47D1-A114-A4D791A58F4B}"/>
                  </a:ext>
                </a:extLst>
              </p:cNvPr>
              <p:cNvSpPr/>
              <p:nvPr userDrawn="1"/>
            </p:nvSpPr>
            <p:spPr>
              <a:xfrm rot="10800000">
                <a:off x="56466"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39" name="任意多边形: 形状 438">
                <a:extLst>
                  <a:ext uri="{FF2B5EF4-FFF2-40B4-BE49-F238E27FC236}">
                    <a16:creationId xmlns:a16="http://schemas.microsoft.com/office/drawing/2014/main" id="{2FEFF9FE-F8CC-42B8-92CA-7D0452D9E103}"/>
                  </a:ext>
                </a:extLst>
              </p:cNvPr>
              <p:cNvSpPr/>
              <p:nvPr userDrawn="1"/>
            </p:nvSpPr>
            <p:spPr>
              <a:xfrm rot="10800000">
                <a:off x="-532843" y="3297742"/>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40" name="组合 439">
                <a:extLst>
                  <a:ext uri="{FF2B5EF4-FFF2-40B4-BE49-F238E27FC236}">
                    <a16:creationId xmlns:a16="http://schemas.microsoft.com/office/drawing/2014/main" id="{3D1A91AB-F73C-4AAB-9C0F-8158D06A40B0}"/>
                  </a:ext>
                </a:extLst>
              </p:cNvPr>
              <p:cNvGrpSpPr/>
              <p:nvPr userDrawn="1"/>
            </p:nvGrpSpPr>
            <p:grpSpPr>
              <a:xfrm>
                <a:off x="-222053" y="3297742"/>
                <a:ext cx="250372" cy="331132"/>
                <a:chOff x="3065259" y="3297742"/>
                <a:chExt cx="250372" cy="331132"/>
              </a:xfrm>
            </p:grpSpPr>
            <p:sp>
              <p:nvSpPr>
                <p:cNvPr id="447" name="任意多边形: 形状 446">
                  <a:extLst>
                    <a:ext uri="{FF2B5EF4-FFF2-40B4-BE49-F238E27FC236}">
                      <a16:creationId xmlns:a16="http://schemas.microsoft.com/office/drawing/2014/main" id="{2E4386D0-21D5-4101-A04C-A68ED8BEA7BC}"/>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48" name="任意多边形: 形状 447">
                  <a:extLst>
                    <a:ext uri="{FF2B5EF4-FFF2-40B4-BE49-F238E27FC236}">
                      <a16:creationId xmlns:a16="http://schemas.microsoft.com/office/drawing/2014/main" id="{8C1760DE-84A3-4397-ADC6-B5D59369771D}"/>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49" name="任意多边形: 形状 448">
                  <a:extLst>
                    <a:ext uri="{FF2B5EF4-FFF2-40B4-BE49-F238E27FC236}">
                      <a16:creationId xmlns:a16="http://schemas.microsoft.com/office/drawing/2014/main" id="{60FEEDBA-2FAF-4B75-9233-A5856D506BFD}"/>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50" name="任意多边形: 形状 449">
                  <a:extLst>
                    <a:ext uri="{FF2B5EF4-FFF2-40B4-BE49-F238E27FC236}">
                      <a16:creationId xmlns:a16="http://schemas.microsoft.com/office/drawing/2014/main" id="{050DC191-4928-41C0-ABA6-5011ECAD5074}"/>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441" name="任意多边形: 形状 440">
                <a:extLst>
                  <a:ext uri="{FF2B5EF4-FFF2-40B4-BE49-F238E27FC236}">
                    <a16:creationId xmlns:a16="http://schemas.microsoft.com/office/drawing/2014/main" id="{C3A4C466-EB6A-4C3C-9BA1-9FC1E136E177}"/>
                  </a:ext>
                </a:extLst>
              </p:cNvPr>
              <p:cNvSpPr/>
              <p:nvPr userDrawn="1"/>
            </p:nvSpPr>
            <p:spPr>
              <a:xfrm rot="10800000">
                <a:off x="-250198" y="3676305"/>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42" name="组合 441">
                <a:extLst>
                  <a:ext uri="{FF2B5EF4-FFF2-40B4-BE49-F238E27FC236}">
                    <a16:creationId xmlns:a16="http://schemas.microsoft.com/office/drawing/2014/main" id="{5F335150-2664-44FF-840E-D518CAB437F0}"/>
                  </a:ext>
                </a:extLst>
              </p:cNvPr>
              <p:cNvGrpSpPr/>
              <p:nvPr userDrawn="1"/>
            </p:nvGrpSpPr>
            <p:grpSpPr>
              <a:xfrm>
                <a:off x="-537814" y="3674676"/>
                <a:ext cx="250372" cy="138637"/>
                <a:chOff x="3065259" y="3297742"/>
                <a:chExt cx="250372" cy="138637"/>
              </a:xfrm>
            </p:grpSpPr>
            <p:sp>
              <p:nvSpPr>
                <p:cNvPr id="443" name="任意多边形: 形状 442">
                  <a:extLst>
                    <a:ext uri="{FF2B5EF4-FFF2-40B4-BE49-F238E27FC236}">
                      <a16:creationId xmlns:a16="http://schemas.microsoft.com/office/drawing/2014/main" id="{288F802D-8CE5-48A9-A95B-DF639C9BCD4E}"/>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44" name="任意多边形: 形状 443">
                  <a:extLst>
                    <a:ext uri="{FF2B5EF4-FFF2-40B4-BE49-F238E27FC236}">
                      <a16:creationId xmlns:a16="http://schemas.microsoft.com/office/drawing/2014/main" id="{D0021FAE-59B7-4BB7-9B01-638D6362B2C0}"/>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483" name="组合 482">
              <a:extLst>
                <a:ext uri="{FF2B5EF4-FFF2-40B4-BE49-F238E27FC236}">
                  <a16:creationId xmlns:a16="http://schemas.microsoft.com/office/drawing/2014/main" id="{75640D3F-9EB5-4834-92EC-C2DF7DEE0AAC}"/>
                </a:ext>
              </a:extLst>
            </p:cNvPr>
            <p:cNvGrpSpPr/>
            <p:nvPr userDrawn="1"/>
          </p:nvGrpSpPr>
          <p:grpSpPr>
            <a:xfrm rot="10800000" flipV="1">
              <a:off x="-169441" y="6350772"/>
              <a:ext cx="1467391" cy="856607"/>
              <a:chOff x="2127517" y="2394724"/>
              <a:chExt cx="1467391" cy="856607"/>
            </a:xfrm>
          </p:grpSpPr>
          <p:sp>
            <p:nvSpPr>
              <p:cNvPr id="484" name="任意多边形: 形状 483">
                <a:extLst>
                  <a:ext uri="{FF2B5EF4-FFF2-40B4-BE49-F238E27FC236}">
                    <a16:creationId xmlns:a16="http://schemas.microsoft.com/office/drawing/2014/main" id="{DDB5FB82-BC97-41D6-A4FA-E3BCF046AF1F}"/>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5" name="任意多边形: 形状 484">
                <a:extLst>
                  <a:ext uri="{FF2B5EF4-FFF2-40B4-BE49-F238E27FC236}">
                    <a16:creationId xmlns:a16="http://schemas.microsoft.com/office/drawing/2014/main" id="{33F213F3-F1E8-4D1B-B002-FE421A63B9D7}"/>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6" name="任意多边形: 形状 485">
                <a:extLst>
                  <a:ext uri="{FF2B5EF4-FFF2-40B4-BE49-F238E27FC236}">
                    <a16:creationId xmlns:a16="http://schemas.microsoft.com/office/drawing/2014/main" id="{DFBF4799-8CC9-4B01-B49E-3E8095C8A683}"/>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7" name="任意多边形: 形状 486">
                <a:extLst>
                  <a:ext uri="{FF2B5EF4-FFF2-40B4-BE49-F238E27FC236}">
                    <a16:creationId xmlns:a16="http://schemas.microsoft.com/office/drawing/2014/main" id="{2898631D-D3B9-4FFE-B512-76EE2CD542B6}"/>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22" name="组合 521">
              <a:extLst>
                <a:ext uri="{FF2B5EF4-FFF2-40B4-BE49-F238E27FC236}">
                  <a16:creationId xmlns:a16="http://schemas.microsoft.com/office/drawing/2014/main" id="{0D9AE56E-87FB-4C03-A68A-53BE019B5930}"/>
                </a:ext>
              </a:extLst>
            </p:cNvPr>
            <p:cNvGrpSpPr/>
            <p:nvPr userDrawn="1"/>
          </p:nvGrpSpPr>
          <p:grpSpPr>
            <a:xfrm>
              <a:off x="1376122" y="6037906"/>
              <a:ext cx="3209387" cy="1046692"/>
              <a:chOff x="1376122" y="6037906"/>
              <a:chExt cx="3209387" cy="1046692"/>
            </a:xfrm>
          </p:grpSpPr>
          <p:sp>
            <p:nvSpPr>
              <p:cNvPr id="271" name="任意多边形: 形状 270">
                <a:extLst>
                  <a:ext uri="{FF2B5EF4-FFF2-40B4-BE49-F238E27FC236}">
                    <a16:creationId xmlns:a16="http://schemas.microsoft.com/office/drawing/2014/main" id="{986AD853-9DE9-4FF3-B9F6-A495E3138A0E}"/>
                  </a:ext>
                </a:extLst>
              </p:cNvPr>
              <p:cNvSpPr/>
              <p:nvPr userDrawn="1"/>
            </p:nvSpPr>
            <p:spPr>
              <a:xfrm rot="16200000">
                <a:off x="2380605" y="5997621"/>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74" name="任意多边形: 形状 273">
                <a:extLst>
                  <a:ext uri="{FF2B5EF4-FFF2-40B4-BE49-F238E27FC236}">
                    <a16:creationId xmlns:a16="http://schemas.microsoft.com/office/drawing/2014/main" id="{BFF7267C-35C7-49AB-BF5E-A5BDA625C998}"/>
                  </a:ext>
                </a:extLst>
              </p:cNvPr>
              <p:cNvSpPr/>
              <p:nvPr userDrawn="1"/>
            </p:nvSpPr>
            <p:spPr>
              <a:xfrm>
                <a:off x="2534339" y="6622537"/>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5" name="任意多边形: 形状 274">
                <a:extLst>
                  <a:ext uri="{FF2B5EF4-FFF2-40B4-BE49-F238E27FC236}">
                    <a16:creationId xmlns:a16="http://schemas.microsoft.com/office/drawing/2014/main" id="{D7C7C051-DB66-47B6-B1D3-4D640969E88C}"/>
                  </a:ext>
                </a:extLst>
              </p:cNvPr>
              <p:cNvSpPr/>
              <p:nvPr userDrawn="1"/>
            </p:nvSpPr>
            <p:spPr>
              <a:xfrm rot="10800000">
                <a:off x="2072860" y="6420701"/>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6" name="任意多边形: 形状 275">
                <a:extLst>
                  <a:ext uri="{FF2B5EF4-FFF2-40B4-BE49-F238E27FC236}">
                    <a16:creationId xmlns:a16="http://schemas.microsoft.com/office/drawing/2014/main" id="{24172570-3B52-46D8-80FE-CBC39B47EF84}"/>
                  </a:ext>
                </a:extLst>
              </p:cNvPr>
              <p:cNvSpPr/>
              <p:nvPr userDrawn="1"/>
            </p:nvSpPr>
            <p:spPr>
              <a:xfrm rot="16200000">
                <a:off x="2107419" y="6712940"/>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7" name="任意多边形: 形状 276">
                <a:extLst>
                  <a:ext uri="{FF2B5EF4-FFF2-40B4-BE49-F238E27FC236}">
                    <a16:creationId xmlns:a16="http://schemas.microsoft.com/office/drawing/2014/main" id="{73A3BE4D-FF16-4BC3-B434-3C4FDC82AB74}"/>
                  </a:ext>
                </a:extLst>
              </p:cNvPr>
              <p:cNvSpPr/>
              <p:nvPr userDrawn="1"/>
            </p:nvSpPr>
            <p:spPr>
              <a:xfrm rot="10800000">
                <a:off x="2072860" y="6040012"/>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6" name="任意多边形: 形状 265">
                <a:extLst>
                  <a:ext uri="{FF2B5EF4-FFF2-40B4-BE49-F238E27FC236}">
                    <a16:creationId xmlns:a16="http://schemas.microsoft.com/office/drawing/2014/main" id="{D410483A-D4F6-48CB-985D-24BAEB75AE54}"/>
                  </a:ext>
                </a:extLst>
              </p:cNvPr>
              <p:cNvSpPr/>
              <p:nvPr userDrawn="1"/>
            </p:nvSpPr>
            <p:spPr>
              <a:xfrm rot="16200000">
                <a:off x="3796454" y="5978400"/>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1" name="任意多边形: 形状 250">
                <a:extLst>
                  <a:ext uri="{FF2B5EF4-FFF2-40B4-BE49-F238E27FC236}">
                    <a16:creationId xmlns:a16="http://schemas.microsoft.com/office/drawing/2014/main" id="{67ED7508-7C74-4C1B-9092-82FEE0E59798}"/>
                  </a:ext>
                </a:extLst>
              </p:cNvPr>
              <p:cNvSpPr/>
              <p:nvPr userDrawn="1"/>
            </p:nvSpPr>
            <p:spPr>
              <a:xfrm rot="5400000">
                <a:off x="3027487" y="5986298"/>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0" name="任意多边形: 形状 259">
                <a:extLst>
                  <a:ext uri="{FF2B5EF4-FFF2-40B4-BE49-F238E27FC236}">
                    <a16:creationId xmlns:a16="http://schemas.microsoft.com/office/drawing/2014/main" id="{0E0DB05B-1B82-4758-900C-22F99CF6EC99}"/>
                  </a:ext>
                </a:extLst>
              </p:cNvPr>
              <p:cNvSpPr/>
              <p:nvPr userDrawn="1"/>
            </p:nvSpPr>
            <p:spPr>
              <a:xfrm rot="5400000">
                <a:off x="2985919" y="6665344"/>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1" name="任意多边形: 形状 260">
                <a:extLst>
                  <a:ext uri="{FF2B5EF4-FFF2-40B4-BE49-F238E27FC236}">
                    <a16:creationId xmlns:a16="http://schemas.microsoft.com/office/drawing/2014/main" id="{37CE50D3-59CD-4648-BB5F-3FD82274CA5A}"/>
                  </a:ext>
                </a:extLst>
              </p:cNvPr>
              <p:cNvSpPr/>
              <p:nvPr userDrawn="1"/>
            </p:nvSpPr>
            <p:spPr>
              <a:xfrm rot="5400000">
                <a:off x="2985919" y="6797161"/>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2" name="任意多边形: 形状 261">
                <a:extLst>
                  <a:ext uri="{FF2B5EF4-FFF2-40B4-BE49-F238E27FC236}">
                    <a16:creationId xmlns:a16="http://schemas.microsoft.com/office/drawing/2014/main" id="{08C1E50A-279C-4DCB-921C-91C187A9AD31}"/>
                  </a:ext>
                </a:extLst>
              </p:cNvPr>
              <p:cNvSpPr/>
              <p:nvPr userDrawn="1"/>
            </p:nvSpPr>
            <p:spPr>
              <a:xfrm rot="5400000">
                <a:off x="3178414" y="6797161"/>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3" name="任意多边形: 形状 262">
                <a:extLst>
                  <a:ext uri="{FF2B5EF4-FFF2-40B4-BE49-F238E27FC236}">
                    <a16:creationId xmlns:a16="http://schemas.microsoft.com/office/drawing/2014/main" id="{E835DCA1-62A9-43B4-AF33-5D66C56A6E4C}"/>
                  </a:ext>
                </a:extLst>
              </p:cNvPr>
              <p:cNvSpPr/>
              <p:nvPr userDrawn="1"/>
            </p:nvSpPr>
            <p:spPr>
              <a:xfrm rot="5400000">
                <a:off x="3178414" y="6665345"/>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4" name="任意多边形: 形状 253">
                <a:extLst>
                  <a:ext uri="{FF2B5EF4-FFF2-40B4-BE49-F238E27FC236}">
                    <a16:creationId xmlns:a16="http://schemas.microsoft.com/office/drawing/2014/main" id="{EE581603-39FC-4A4E-A937-8A87267ED8A6}"/>
                  </a:ext>
                </a:extLst>
              </p:cNvPr>
              <p:cNvSpPr/>
              <p:nvPr userDrawn="1"/>
            </p:nvSpPr>
            <p:spPr>
              <a:xfrm rot="5400000">
                <a:off x="3378379" y="6647318"/>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99" name="任意多边形: 形状 498">
                <a:extLst>
                  <a:ext uri="{FF2B5EF4-FFF2-40B4-BE49-F238E27FC236}">
                    <a16:creationId xmlns:a16="http://schemas.microsoft.com/office/drawing/2014/main" id="{D744A648-8CC4-4CC4-86FA-70AF1B365652}"/>
                  </a:ext>
                </a:extLst>
              </p:cNvPr>
              <p:cNvSpPr/>
              <p:nvPr userDrawn="1"/>
            </p:nvSpPr>
            <p:spPr>
              <a:xfrm rot="10800000" flipV="1">
                <a:off x="1376122" y="604555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496" name="矩形 495">
            <a:extLst>
              <a:ext uri="{FF2B5EF4-FFF2-40B4-BE49-F238E27FC236}">
                <a16:creationId xmlns:a16="http://schemas.microsoft.com/office/drawing/2014/main" id="{004F1F94-0CA8-475E-BA03-2F1C5E502089}"/>
              </a:ext>
            </a:extLst>
          </p:cNvPr>
          <p:cNvSpPr/>
          <p:nvPr userDrawn="1"/>
        </p:nvSpPr>
        <p:spPr>
          <a:xfrm>
            <a:off x="0" y="886675"/>
            <a:ext cx="6990231" cy="5971325"/>
          </a:xfrm>
          <a:prstGeom prst="rect">
            <a:avLst/>
          </a:prstGeom>
          <a:gradFill>
            <a:gsLst>
              <a:gs pos="0">
                <a:schemeClr val="accent1">
                  <a:lumMod val="5000"/>
                  <a:lumOff val="95000"/>
                </a:schemeClr>
              </a:gs>
              <a:gs pos="52000">
                <a:srgbClr val="FFFFFF">
                  <a:alpha val="78000"/>
                </a:srgbClr>
              </a:gs>
              <a:gs pos="26000">
                <a:schemeClr val="bg1">
                  <a:alpha val="87000"/>
                </a:schemeClr>
              </a:gs>
              <a:gs pos="97000">
                <a:srgbClr val="FFFFFF">
                  <a:alpha val="98000"/>
                </a:srgbClr>
              </a:gs>
              <a:gs pos="77000">
                <a:schemeClr val="bg1">
                  <a:alpha val="88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任意多边形: 形状 2">
            <a:extLst>
              <a:ext uri="{FF2B5EF4-FFF2-40B4-BE49-F238E27FC236}">
                <a16:creationId xmlns:a16="http://schemas.microsoft.com/office/drawing/2014/main" id="{02941B97-1D05-49BD-9B70-7BBE8F335823}"/>
              </a:ext>
            </a:extLst>
          </p:cNvPr>
          <p:cNvSpPr/>
          <p:nvPr userDrawn="1"/>
        </p:nvSpPr>
        <p:spPr>
          <a:xfrm rot="10800000">
            <a:off x="1675891" y="1791924"/>
            <a:ext cx="2952754" cy="384902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solidFill>
          <a:ln>
            <a:noFill/>
          </a:ln>
          <a:effectLst>
            <a:outerShdw blurRad="190500" algn="ctr"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97" name="矩形 496">
            <a:extLst>
              <a:ext uri="{FF2B5EF4-FFF2-40B4-BE49-F238E27FC236}">
                <a16:creationId xmlns:a16="http://schemas.microsoft.com/office/drawing/2014/main" id="{A50FB7C1-7748-4ADB-A160-E3C5872100AD}"/>
              </a:ext>
            </a:extLst>
          </p:cNvPr>
          <p:cNvSpPr/>
          <p:nvPr userDrawn="1"/>
        </p:nvSpPr>
        <p:spPr>
          <a:xfrm>
            <a:off x="0" y="918135"/>
            <a:ext cx="6889750" cy="777887"/>
          </a:xfrm>
          <a:prstGeom prst="rect">
            <a:avLst/>
          </a:prstGeom>
          <a:gradFill>
            <a:gsLst>
              <a:gs pos="2000">
                <a:schemeClr val="bg1"/>
              </a:gs>
              <a:gs pos="55000">
                <a:srgbClr val="FFFFFF">
                  <a:alpha val="45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8" name="矩形 497">
            <a:extLst>
              <a:ext uri="{FF2B5EF4-FFF2-40B4-BE49-F238E27FC236}">
                <a16:creationId xmlns:a16="http://schemas.microsoft.com/office/drawing/2014/main" id="{8631BC2E-CC30-4854-9D86-A0E449CC5A19}"/>
              </a:ext>
            </a:extLst>
          </p:cNvPr>
          <p:cNvSpPr/>
          <p:nvPr userDrawn="1"/>
        </p:nvSpPr>
        <p:spPr>
          <a:xfrm rot="10800000">
            <a:off x="0" y="5886450"/>
            <a:ext cx="6642100" cy="983241"/>
          </a:xfrm>
          <a:prstGeom prst="rect">
            <a:avLst/>
          </a:prstGeom>
          <a:gradFill>
            <a:gsLst>
              <a:gs pos="0">
                <a:schemeClr val="bg1"/>
              </a:gs>
              <a:gs pos="65000">
                <a:srgbClr val="FFFFFF">
                  <a:alpha val="41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39" name="图片 538">
            <a:extLst>
              <a:ext uri="{FF2B5EF4-FFF2-40B4-BE49-F238E27FC236}">
                <a16:creationId xmlns:a16="http://schemas.microsoft.com/office/drawing/2014/main" id="{7F055A8C-0D4B-4148-8033-8AC4CF6F7F9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541" name="矩形 540">
            <a:extLst>
              <a:ext uri="{FF2B5EF4-FFF2-40B4-BE49-F238E27FC236}">
                <a16:creationId xmlns:a16="http://schemas.microsoft.com/office/drawing/2014/main" id="{67D8468F-654D-433A-8D35-ABC52892CA54}"/>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2" name="文本占位符 4">
            <a:extLst>
              <a:ext uri="{FF2B5EF4-FFF2-40B4-BE49-F238E27FC236}">
                <a16:creationId xmlns:a16="http://schemas.microsoft.com/office/drawing/2014/main" id="{A5FB257E-916A-4835-B422-47D0C7105322}"/>
              </a:ext>
            </a:extLst>
          </p:cNvPr>
          <p:cNvSpPr>
            <a:spLocks noGrp="1"/>
          </p:cNvSpPr>
          <p:nvPr userDrawn="1">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
        <p:nvSpPr>
          <p:cNvPr id="204" name="文本占位符 9">
            <a:extLst>
              <a:ext uri="{FF2B5EF4-FFF2-40B4-BE49-F238E27FC236}">
                <a16:creationId xmlns:a16="http://schemas.microsoft.com/office/drawing/2014/main" id="{3856E2EF-1A0A-4C17-B212-3EA80029D73D}"/>
              </a:ext>
            </a:extLst>
          </p:cNvPr>
          <p:cNvSpPr>
            <a:spLocks noGrp="1"/>
          </p:cNvSpPr>
          <p:nvPr>
            <p:ph type="body" sz="quarter" idx="11"/>
          </p:nvPr>
        </p:nvSpPr>
        <p:spPr>
          <a:xfrm>
            <a:off x="6845300" y="1999902"/>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206" name="文本占位符 11">
            <a:extLst>
              <a:ext uri="{FF2B5EF4-FFF2-40B4-BE49-F238E27FC236}">
                <a16:creationId xmlns:a16="http://schemas.microsoft.com/office/drawing/2014/main" id="{5C8C1E26-4151-4025-97C2-0DCE98507272}"/>
              </a:ext>
            </a:extLst>
          </p:cNvPr>
          <p:cNvSpPr>
            <a:spLocks noGrp="1"/>
          </p:cNvSpPr>
          <p:nvPr>
            <p:ph type="body" sz="quarter" idx="12"/>
          </p:nvPr>
        </p:nvSpPr>
        <p:spPr>
          <a:xfrm>
            <a:off x="6845300" y="2545207"/>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207" name="矩形 206">
            <a:extLst>
              <a:ext uri="{FF2B5EF4-FFF2-40B4-BE49-F238E27FC236}">
                <a16:creationId xmlns:a16="http://schemas.microsoft.com/office/drawing/2014/main" id="{54903019-B0C9-4891-B434-4A71854C5309}"/>
              </a:ext>
            </a:extLst>
          </p:cNvPr>
          <p:cNvSpPr/>
          <p:nvPr userDrawn="1"/>
        </p:nvSpPr>
        <p:spPr>
          <a:xfrm>
            <a:off x="6844528" y="1767180"/>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18749759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WOT版式四">
    <p:spTree>
      <p:nvGrpSpPr>
        <p:cNvPr id="1" name=""/>
        <p:cNvGrpSpPr/>
        <p:nvPr/>
      </p:nvGrpSpPr>
      <p:grpSpPr>
        <a:xfrm>
          <a:off x="0" y="0"/>
          <a:ext cx="0" cy="0"/>
          <a:chOff x="0" y="0"/>
          <a:chExt cx="0" cy="0"/>
        </a:xfrm>
      </p:grpSpPr>
      <p:grpSp>
        <p:nvGrpSpPr>
          <p:cNvPr id="5" name="组合 4">
            <a:extLst>
              <a:ext uri="{FF2B5EF4-FFF2-40B4-BE49-F238E27FC236}">
                <a16:creationId xmlns:a16="http://schemas.microsoft.com/office/drawing/2014/main" id="{5B040C8F-0E0B-4C53-9B23-226047D05FB3}"/>
              </a:ext>
            </a:extLst>
          </p:cNvPr>
          <p:cNvGrpSpPr/>
          <p:nvPr userDrawn="1"/>
        </p:nvGrpSpPr>
        <p:grpSpPr>
          <a:xfrm>
            <a:off x="5605595" y="1214649"/>
            <a:ext cx="2378041" cy="5947045"/>
            <a:chOff x="500024" y="1088844"/>
            <a:chExt cx="2378041" cy="5947045"/>
          </a:xfrm>
        </p:grpSpPr>
        <p:sp>
          <p:nvSpPr>
            <p:cNvPr id="6" name="任意多边形: 形状 5">
              <a:extLst>
                <a:ext uri="{FF2B5EF4-FFF2-40B4-BE49-F238E27FC236}">
                  <a16:creationId xmlns:a16="http://schemas.microsoft.com/office/drawing/2014/main" id="{CBB8CC33-7EBE-4673-B43C-7493273E853A}"/>
                </a:ext>
              </a:extLst>
            </p:cNvPr>
            <p:cNvSpPr/>
            <p:nvPr/>
          </p:nvSpPr>
          <p:spPr>
            <a:xfrm rot="16200000" flipH="1">
              <a:off x="777937" y="28058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 name="任意多边形: 形状 6">
              <a:extLst>
                <a:ext uri="{FF2B5EF4-FFF2-40B4-BE49-F238E27FC236}">
                  <a16:creationId xmlns:a16="http://schemas.microsoft.com/office/drawing/2014/main" id="{3484E16E-0408-4535-8953-964A611CFF6E}"/>
                </a:ext>
              </a:extLst>
            </p:cNvPr>
            <p:cNvSpPr/>
            <p:nvPr/>
          </p:nvSpPr>
          <p:spPr>
            <a:xfrm rot="5400000" flipH="1">
              <a:off x="1239665" y="4373315"/>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 name="任意多边形: 形状 7">
              <a:extLst>
                <a:ext uri="{FF2B5EF4-FFF2-40B4-BE49-F238E27FC236}">
                  <a16:creationId xmlns:a16="http://schemas.microsoft.com/office/drawing/2014/main" id="{F6C05DB5-EDDC-4F55-ADB6-1BBC9D4A5375}"/>
                </a:ext>
              </a:extLst>
            </p:cNvPr>
            <p:cNvSpPr/>
            <p:nvPr/>
          </p:nvSpPr>
          <p:spPr>
            <a:xfrm rot="5400000" flipH="1">
              <a:off x="276434" y="3349141"/>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 name="任意多边形: 形状 8">
              <a:extLst>
                <a:ext uri="{FF2B5EF4-FFF2-40B4-BE49-F238E27FC236}">
                  <a16:creationId xmlns:a16="http://schemas.microsoft.com/office/drawing/2014/main" id="{5B08315D-65EE-44D1-8799-F54C3FC25992}"/>
                </a:ext>
              </a:extLst>
            </p:cNvPr>
            <p:cNvSpPr/>
            <p:nvPr/>
          </p:nvSpPr>
          <p:spPr>
            <a:xfrm rot="10800000" flipH="1">
              <a:off x="500901" y="56210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 name="任意多边形: 形状 9">
              <a:extLst>
                <a:ext uri="{FF2B5EF4-FFF2-40B4-BE49-F238E27FC236}">
                  <a16:creationId xmlns:a16="http://schemas.microsoft.com/office/drawing/2014/main" id="{16DCB32A-7D89-4385-8A45-43B2320AFC58}"/>
                </a:ext>
              </a:extLst>
            </p:cNvPr>
            <p:cNvSpPr/>
            <p:nvPr/>
          </p:nvSpPr>
          <p:spPr>
            <a:xfrm rot="16200000" flipH="1">
              <a:off x="630347" y="5203056"/>
              <a:ext cx="989872" cy="75214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 name="任意多边形: 形状 10">
              <a:extLst>
                <a:ext uri="{FF2B5EF4-FFF2-40B4-BE49-F238E27FC236}">
                  <a16:creationId xmlns:a16="http://schemas.microsoft.com/office/drawing/2014/main" id="{3E434387-09C6-4192-B281-0AF08838BB99}"/>
                </a:ext>
              </a:extLst>
            </p:cNvPr>
            <p:cNvSpPr/>
            <p:nvPr/>
          </p:nvSpPr>
          <p:spPr>
            <a:xfrm rot="5400000" flipH="1">
              <a:off x="1485254" y="5137741"/>
              <a:ext cx="497271" cy="377846"/>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2" name="组合 11">
              <a:extLst>
                <a:ext uri="{FF2B5EF4-FFF2-40B4-BE49-F238E27FC236}">
                  <a16:creationId xmlns:a16="http://schemas.microsoft.com/office/drawing/2014/main" id="{89F0D616-9AB8-4139-9690-90579C2B13DC}"/>
                </a:ext>
              </a:extLst>
            </p:cNvPr>
            <p:cNvGrpSpPr/>
            <p:nvPr/>
          </p:nvGrpSpPr>
          <p:grpSpPr>
            <a:xfrm flipH="1">
              <a:off x="1951387" y="3111413"/>
              <a:ext cx="554118" cy="849881"/>
              <a:chOff x="3274396" y="3206663"/>
              <a:chExt cx="554118" cy="849881"/>
            </a:xfrm>
          </p:grpSpPr>
          <p:sp>
            <p:nvSpPr>
              <p:cNvPr id="29" name="任意多边形: 形状 28">
                <a:extLst>
                  <a:ext uri="{FF2B5EF4-FFF2-40B4-BE49-F238E27FC236}">
                    <a16:creationId xmlns:a16="http://schemas.microsoft.com/office/drawing/2014/main" id="{AA0DB5DA-27AF-479F-B9C4-459960FF6277}"/>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0" name="任意多边形: 形状 29">
                <a:extLst>
                  <a:ext uri="{FF2B5EF4-FFF2-40B4-BE49-F238E27FC236}">
                    <a16:creationId xmlns:a16="http://schemas.microsoft.com/office/drawing/2014/main" id="{593B6D9A-D03A-42E4-8E67-FE92F73711DC}"/>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4" name="任意多边形: 形状 13">
              <a:extLst>
                <a:ext uri="{FF2B5EF4-FFF2-40B4-BE49-F238E27FC236}">
                  <a16:creationId xmlns:a16="http://schemas.microsoft.com/office/drawing/2014/main" id="{2559D107-5078-4DD1-B593-E22FA4558F90}"/>
                </a:ext>
              </a:extLst>
            </p:cNvPr>
            <p:cNvSpPr/>
            <p:nvPr/>
          </p:nvSpPr>
          <p:spPr>
            <a:xfrm rot="16200000" flipH="1">
              <a:off x="418882" y="1498797"/>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5" name="组合 14">
              <a:extLst>
                <a:ext uri="{FF2B5EF4-FFF2-40B4-BE49-F238E27FC236}">
                  <a16:creationId xmlns:a16="http://schemas.microsoft.com/office/drawing/2014/main" id="{F206A860-58E5-498B-BA72-A17ED1B7DDFA}"/>
                </a:ext>
              </a:extLst>
            </p:cNvPr>
            <p:cNvGrpSpPr/>
            <p:nvPr/>
          </p:nvGrpSpPr>
          <p:grpSpPr>
            <a:xfrm flipH="1">
              <a:off x="514399" y="3362847"/>
              <a:ext cx="457520" cy="1198406"/>
              <a:chOff x="3274396" y="2605113"/>
              <a:chExt cx="554118" cy="1451431"/>
            </a:xfrm>
          </p:grpSpPr>
          <p:sp>
            <p:nvSpPr>
              <p:cNvPr id="26" name="任意多边形: 形状 25">
                <a:extLst>
                  <a:ext uri="{FF2B5EF4-FFF2-40B4-BE49-F238E27FC236}">
                    <a16:creationId xmlns:a16="http://schemas.microsoft.com/office/drawing/2014/main" id="{F7F4E456-0329-45EA-826D-3CC773CA8111}"/>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 name="任意多边形: 形状 26">
                <a:extLst>
                  <a:ext uri="{FF2B5EF4-FFF2-40B4-BE49-F238E27FC236}">
                    <a16:creationId xmlns:a16="http://schemas.microsoft.com/office/drawing/2014/main" id="{55EE2F48-F8BB-45AC-A594-379863FBEFF4}"/>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 name="任意多边形: 形状 27">
                <a:extLst>
                  <a:ext uri="{FF2B5EF4-FFF2-40B4-BE49-F238E27FC236}">
                    <a16:creationId xmlns:a16="http://schemas.microsoft.com/office/drawing/2014/main" id="{632144A3-FA8C-4733-BE44-841A977FEDEB}"/>
                  </a:ext>
                </a:extLst>
              </p:cNvPr>
              <p:cNvSpPr/>
              <p:nvPr/>
            </p:nvSpPr>
            <p:spPr>
              <a:xfrm rot="16200000">
                <a:off x="3212766" y="266674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6" name="任意多边形: 形状 15">
              <a:extLst>
                <a:ext uri="{FF2B5EF4-FFF2-40B4-BE49-F238E27FC236}">
                  <a16:creationId xmlns:a16="http://schemas.microsoft.com/office/drawing/2014/main" id="{3CC25243-0A58-41D4-9372-1D9AF8067A3A}"/>
                </a:ext>
              </a:extLst>
            </p:cNvPr>
            <p:cNvSpPr/>
            <p:nvPr/>
          </p:nvSpPr>
          <p:spPr>
            <a:xfrm rot="10800000" flipH="1">
              <a:off x="518925" y="3011986"/>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 name="任意多边形: 形状 16">
              <a:extLst>
                <a:ext uri="{FF2B5EF4-FFF2-40B4-BE49-F238E27FC236}">
                  <a16:creationId xmlns:a16="http://schemas.microsoft.com/office/drawing/2014/main" id="{49D0EABD-D1A7-4495-BF51-148C96182822}"/>
                </a:ext>
              </a:extLst>
            </p:cNvPr>
            <p:cNvSpPr/>
            <p:nvPr/>
          </p:nvSpPr>
          <p:spPr>
            <a:xfrm rot="5400000" flipH="1">
              <a:off x="646218" y="1768805"/>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 name="任意多边形: 形状 17">
              <a:extLst>
                <a:ext uri="{FF2B5EF4-FFF2-40B4-BE49-F238E27FC236}">
                  <a16:creationId xmlns:a16="http://schemas.microsoft.com/office/drawing/2014/main" id="{06FB1BFA-9D9F-482A-B3DD-4D0DB13E8668}"/>
                </a:ext>
              </a:extLst>
            </p:cNvPr>
            <p:cNvSpPr/>
            <p:nvPr/>
          </p:nvSpPr>
          <p:spPr>
            <a:xfrm flipH="1">
              <a:off x="518925" y="2757894"/>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 name="任意多边形: 形状 18">
              <a:extLst>
                <a:ext uri="{FF2B5EF4-FFF2-40B4-BE49-F238E27FC236}">
                  <a16:creationId xmlns:a16="http://schemas.microsoft.com/office/drawing/2014/main" id="{713BB60C-346E-45F3-8468-AB1EC7E3DEB5}"/>
                </a:ext>
              </a:extLst>
            </p:cNvPr>
            <p:cNvSpPr/>
            <p:nvPr/>
          </p:nvSpPr>
          <p:spPr>
            <a:xfrm rot="10800000" flipH="1">
              <a:off x="518925" y="2510755"/>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0" name="任意多边形: 形状 19">
              <a:extLst>
                <a:ext uri="{FF2B5EF4-FFF2-40B4-BE49-F238E27FC236}">
                  <a16:creationId xmlns:a16="http://schemas.microsoft.com/office/drawing/2014/main" id="{1EB8C7C8-3DE1-4E3A-81BD-1C23F2CE444A}"/>
                </a:ext>
              </a:extLst>
            </p:cNvPr>
            <p:cNvSpPr/>
            <p:nvPr/>
          </p:nvSpPr>
          <p:spPr>
            <a:xfrm rot="5400000" flipH="1">
              <a:off x="1241299"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 name="任意多边形: 形状 20">
              <a:extLst>
                <a:ext uri="{FF2B5EF4-FFF2-40B4-BE49-F238E27FC236}">
                  <a16:creationId xmlns:a16="http://schemas.microsoft.com/office/drawing/2014/main" id="{39DE6664-C09D-454A-B828-E94DB6FE1061}"/>
                </a:ext>
              </a:extLst>
            </p:cNvPr>
            <p:cNvSpPr/>
            <p:nvPr/>
          </p:nvSpPr>
          <p:spPr>
            <a:xfrm flipH="1">
              <a:off x="794617" y="1091242"/>
              <a:ext cx="515320" cy="39156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 name="任意多边形: 形状 21">
              <a:extLst>
                <a:ext uri="{FF2B5EF4-FFF2-40B4-BE49-F238E27FC236}">
                  <a16:creationId xmlns:a16="http://schemas.microsoft.com/office/drawing/2014/main" id="{24CE118C-0320-47E8-8FAA-7EF913E6C6A7}"/>
                </a:ext>
              </a:extLst>
            </p:cNvPr>
            <p:cNvSpPr/>
            <p:nvPr/>
          </p:nvSpPr>
          <p:spPr>
            <a:xfrm rot="16200000" flipH="1">
              <a:off x="1618851"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 name="任意多边形: 形状 22">
              <a:extLst>
                <a:ext uri="{FF2B5EF4-FFF2-40B4-BE49-F238E27FC236}">
                  <a16:creationId xmlns:a16="http://schemas.microsoft.com/office/drawing/2014/main" id="{FFEF6DDE-2841-4D5D-B7DB-0916D8258355}"/>
                </a:ext>
              </a:extLst>
            </p:cNvPr>
            <p:cNvSpPr/>
            <p:nvPr/>
          </p:nvSpPr>
          <p:spPr>
            <a:xfrm rot="10800000" flipH="1">
              <a:off x="2062568" y="1240410"/>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 name="任意多边形: 形状 23">
              <a:extLst>
                <a:ext uri="{FF2B5EF4-FFF2-40B4-BE49-F238E27FC236}">
                  <a16:creationId xmlns:a16="http://schemas.microsoft.com/office/drawing/2014/main" id="{E543558E-9D03-41EE-93B2-791FFB8B31E2}"/>
                </a:ext>
              </a:extLst>
            </p:cNvPr>
            <p:cNvSpPr/>
            <p:nvPr/>
          </p:nvSpPr>
          <p:spPr>
            <a:xfrm flipH="1">
              <a:off x="2201544" y="1088844"/>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1" name="组合 30">
            <a:extLst>
              <a:ext uri="{FF2B5EF4-FFF2-40B4-BE49-F238E27FC236}">
                <a16:creationId xmlns:a16="http://schemas.microsoft.com/office/drawing/2014/main" id="{8E60AC48-6AE4-4A0D-BB75-CA20B8CA09EB}"/>
              </a:ext>
            </a:extLst>
          </p:cNvPr>
          <p:cNvGrpSpPr/>
          <p:nvPr userDrawn="1"/>
        </p:nvGrpSpPr>
        <p:grpSpPr>
          <a:xfrm>
            <a:off x="-346638" y="1529085"/>
            <a:ext cx="831739" cy="3157973"/>
            <a:chOff x="-422838" y="1403280"/>
            <a:chExt cx="831739" cy="3157973"/>
          </a:xfrm>
        </p:grpSpPr>
        <p:sp>
          <p:nvSpPr>
            <p:cNvPr id="34" name="任意多边形: 形状 33">
              <a:extLst>
                <a:ext uri="{FF2B5EF4-FFF2-40B4-BE49-F238E27FC236}">
                  <a16:creationId xmlns:a16="http://schemas.microsoft.com/office/drawing/2014/main" id="{0087D6C3-A3DF-4BF1-8C3E-424D2646ED41}"/>
                </a:ext>
              </a:extLst>
            </p:cNvPr>
            <p:cNvSpPr/>
            <p:nvPr/>
          </p:nvSpPr>
          <p:spPr>
            <a:xfrm rot="5400000">
              <a:off x="-291019" y="1498797"/>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35" name="组合 34">
              <a:extLst>
                <a:ext uri="{FF2B5EF4-FFF2-40B4-BE49-F238E27FC236}">
                  <a16:creationId xmlns:a16="http://schemas.microsoft.com/office/drawing/2014/main" id="{6B59999F-018C-49CB-9E3F-E0E41B4CEF97}"/>
                </a:ext>
              </a:extLst>
            </p:cNvPr>
            <p:cNvGrpSpPr/>
            <p:nvPr/>
          </p:nvGrpSpPr>
          <p:grpSpPr>
            <a:xfrm>
              <a:off x="-48619" y="3362847"/>
              <a:ext cx="457520" cy="1198406"/>
              <a:chOff x="3274396" y="2605113"/>
              <a:chExt cx="554118" cy="1451431"/>
            </a:xfrm>
          </p:grpSpPr>
          <p:sp>
            <p:nvSpPr>
              <p:cNvPr id="41" name="任意多边形: 形状 40">
                <a:extLst>
                  <a:ext uri="{FF2B5EF4-FFF2-40B4-BE49-F238E27FC236}">
                    <a16:creationId xmlns:a16="http://schemas.microsoft.com/office/drawing/2014/main" id="{9E2C8CF9-CF82-45D0-9305-45250968BE2F}"/>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2" name="任意多边形: 形状 41">
                <a:extLst>
                  <a:ext uri="{FF2B5EF4-FFF2-40B4-BE49-F238E27FC236}">
                    <a16:creationId xmlns:a16="http://schemas.microsoft.com/office/drawing/2014/main" id="{4EB533B5-BE29-4025-AB4A-38F3663974B5}"/>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3" name="任意多边形: 形状 42">
                <a:extLst>
                  <a:ext uri="{FF2B5EF4-FFF2-40B4-BE49-F238E27FC236}">
                    <a16:creationId xmlns:a16="http://schemas.microsoft.com/office/drawing/2014/main" id="{D89E0608-E4DA-4503-80F3-31217A20F21E}"/>
                  </a:ext>
                </a:extLst>
              </p:cNvPr>
              <p:cNvSpPr/>
              <p:nvPr/>
            </p:nvSpPr>
            <p:spPr>
              <a:xfrm rot="16200000">
                <a:off x="3212766" y="266674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6" name="任意多边形: 形状 35">
              <a:extLst>
                <a:ext uri="{FF2B5EF4-FFF2-40B4-BE49-F238E27FC236}">
                  <a16:creationId xmlns:a16="http://schemas.microsoft.com/office/drawing/2014/main" id="{EBB84AAC-66A1-48D5-889E-D3551DB466C7}"/>
                </a:ext>
              </a:extLst>
            </p:cNvPr>
            <p:cNvSpPr/>
            <p:nvPr/>
          </p:nvSpPr>
          <p:spPr>
            <a:xfrm rot="10800000">
              <a:off x="-48620" y="3011986"/>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7" name="任意多边形: 形状 36">
              <a:extLst>
                <a:ext uri="{FF2B5EF4-FFF2-40B4-BE49-F238E27FC236}">
                  <a16:creationId xmlns:a16="http://schemas.microsoft.com/office/drawing/2014/main" id="{E89B5757-D342-44AD-9C6F-E46823DBA45C}"/>
                </a:ext>
              </a:extLst>
            </p:cNvPr>
            <p:cNvSpPr/>
            <p:nvPr/>
          </p:nvSpPr>
          <p:spPr>
            <a:xfrm rot="16200000">
              <a:off x="-518355" y="1768805"/>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 name="任意多边形: 形状 37">
              <a:extLst>
                <a:ext uri="{FF2B5EF4-FFF2-40B4-BE49-F238E27FC236}">
                  <a16:creationId xmlns:a16="http://schemas.microsoft.com/office/drawing/2014/main" id="{3F3D8AD8-F9D4-48D3-B028-B93C68B80E1D}"/>
                </a:ext>
              </a:extLst>
            </p:cNvPr>
            <p:cNvSpPr/>
            <p:nvPr/>
          </p:nvSpPr>
          <p:spPr>
            <a:xfrm>
              <a:off x="-48620" y="2757894"/>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 name="任意多边形: 形状 38">
              <a:extLst>
                <a:ext uri="{FF2B5EF4-FFF2-40B4-BE49-F238E27FC236}">
                  <a16:creationId xmlns:a16="http://schemas.microsoft.com/office/drawing/2014/main" id="{0FF411EB-0BCB-471B-9A21-744B9250E626}"/>
                </a:ext>
              </a:extLst>
            </p:cNvPr>
            <p:cNvSpPr/>
            <p:nvPr/>
          </p:nvSpPr>
          <p:spPr>
            <a:xfrm rot="10800000">
              <a:off x="-48620" y="2510755"/>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4" name="组合 43">
            <a:extLst>
              <a:ext uri="{FF2B5EF4-FFF2-40B4-BE49-F238E27FC236}">
                <a16:creationId xmlns:a16="http://schemas.microsoft.com/office/drawing/2014/main" id="{1520CE4E-40A6-4D00-9BBF-FBA0F40BA478}"/>
              </a:ext>
            </a:extLst>
          </p:cNvPr>
          <p:cNvGrpSpPr/>
          <p:nvPr userDrawn="1"/>
        </p:nvGrpSpPr>
        <p:grpSpPr>
          <a:xfrm>
            <a:off x="555625" y="1214649"/>
            <a:ext cx="4948276" cy="5947045"/>
            <a:chOff x="479425" y="1088844"/>
            <a:chExt cx="4948276" cy="5947045"/>
          </a:xfrm>
        </p:grpSpPr>
        <p:grpSp>
          <p:nvGrpSpPr>
            <p:cNvPr id="45" name="组合 44">
              <a:extLst>
                <a:ext uri="{FF2B5EF4-FFF2-40B4-BE49-F238E27FC236}">
                  <a16:creationId xmlns:a16="http://schemas.microsoft.com/office/drawing/2014/main" id="{B9D99EB3-85F6-493E-B715-8F2A1C4226ED}"/>
                </a:ext>
              </a:extLst>
            </p:cNvPr>
            <p:cNvGrpSpPr/>
            <p:nvPr/>
          </p:nvGrpSpPr>
          <p:grpSpPr>
            <a:xfrm>
              <a:off x="3049660" y="1088844"/>
              <a:ext cx="2378041" cy="5947045"/>
              <a:chOff x="2873261" y="1088844"/>
              <a:chExt cx="2378041" cy="5947045"/>
            </a:xfrm>
          </p:grpSpPr>
          <p:sp>
            <p:nvSpPr>
              <p:cNvPr id="72" name="任意多边形: 形状 71">
                <a:extLst>
                  <a:ext uri="{FF2B5EF4-FFF2-40B4-BE49-F238E27FC236}">
                    <a16:creationId xmlns:a16="http://schemas.microsoft.com/office/drawing/2014/main" id="{AA393938-25F3-4D5E-9419-566992C97F64}"/>
                  </a:ext>
                </a:extLst>
              </p:cNvPr>
              <p:cNvSpPr/>
              <p:nvPr/>
            </p:nvSpPr>
            <p:spPr>
              <a:xfrm rot="5400000">
                <a:off x="3111399" y="28058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3" name="任意多边形: 形状 72">
                <a:extLst>
                  <a:ext uri="{FF2B5EF4-FFF2-40B4-BE49-F238E27FC236}">
                    <a16:creationId xmlns:a16="http://schemas.microsoft.com/office/drawing/2014/main" id="{153B0C32-6C3D-4A71-83C7-FA090DE8055C}"/>
                  </a:ext>
                </a:extLst>
              </p:cNvPr>
              <p:cNvSpPr/>
              <p:nvPr/>
            </p:nvSpPr>
            <p:spPr>
              <a:xfrm rot="16200000">
                <a:off x="2649671" y="4373315"/>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4" name="任意多边形: 形状 73">
                <a:extLst>
                  <a:ext uri="{FF2B5EF4-FFF2-40B4-BE49-F238E27FC236}">
                    <a16:creationId xmlns:a16="http://schemas.microsoft.com/office/drawing/2014/main" id="{C0F4272E-1EA6-4BA0-BC33-0B988D08A84E}"/>
                  </a:ext>
                </a:extLst>
              </p:cNvPr>
              <p:cNvSpPr/>
              <p:nvPr/>
            </p:nvSpPr>
            <p:spPr>
              <a:xfrm rot="16200000">
                <a:off x="3612902" y="3349141"/>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5" name="任意多边形: 形状 74">
                <a:extLst>
                  <a:ext uri="{FF2B5EF4-FFF2-40B4-BE49-F238E27FC236}">
                    <a16:creationId xmlns:a16="http://schemas.microsoft.com/office/drawing/2014/main" id="{387883A3-E1B7-4D98-A835-2D950556F323}"/>
                  </a:ext>
                </a:extLst>
              </p:cNvPr>
              <p:cNvSpPr/>
              <p:nvPr/>
            </p:nvSpPr>
            <p:spPr>
              <a:xfrm rot="10800000">
                <a:off x="3388435" y="56210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6" name="任意多边形: 形状 75">
                <a:extLst>
                  <a:ext uri="{FF2B5EF4-FFF2-40B4-BE49-F238E27FC236}">
                    <a16:creationId xmlns:a16="http://schemas.microsoft.com/office/drawing/2014/main" id="{A2938F30-A20B-472A-9047-CD83E15BA8DC}"/>
                  </a:ext>
                </a:extLst>
              </p:cNvPr>
              <p:cNvSpPr/>
              <p:nvPr/>
            </p:nvSpPr>
            <p:spPr>
              <a:xfrm rot="5400000">
                <a:off x="4131107" y="5203056"/>
                <a:ext cx="989872" cy="75214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7" name="任意多边形: 形状 76">
                <a:extLst>
                  <a:ext uri="{FF2B5EF4-FFF2-40B4-BE49-F238E27FC236}">
                    <a16:creationId xmlns:a16="http://schemas.microsoft.com/office/drawing/2014/main" id="{B2C86717-4792-4F7B-BD01-B3560C1FB3DC}"/>
                  </a:ext>
                </a:extLst>
              </p:cNvPr>
              <p:cNvSpPr/>
              <p:nvPr/>
            </p:nvSpPr>
            <p:spPr>
              <a:xfrm rot="16200000">
                <a:off x="3768801" y="5137741"/>
                <a:ext cx="497271" cy="377846"/>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78" name="组合 77">
                <a:extLst>
                  <a:ext uri="{FF2B5EF4-FFF2-40B4-BE49-F238E27FC236}">
                    <a16:creationId xmlns:a16="http://schemas.microsoft.com/office/drawing/2014/main" id="{D35FC74F-B47F-4F79-A9EA-6E53C3837BE1}"/>
                  </a:ext>
                </a:extLst>
              </p:cNvPr>
              <p:cNvGrpSpPr/>
              <p:nvPr/>
            </p:nvGrpSpPr>
            <p:grpSpPr>
              <a:xfrm>
                <a:off x="3245821" y="3111413"/>
                <a:ext cx="554118" cy="849881"/>
                <a:chOff x="3274396" y="3206663"/>
                <a:chExt cx="554118" cy="849881"/>
              </a:xfrm>
            </p:grpSpPr>
            <p:sp>
              <p:nvSpPr>
                <p:cNvPr id="94" name="任意多边形: 形状 93">
                  <a:extLst>
                    <a:ext uri="{FF2B5EF4-FFF2-40B4-BE49-F238E27FC236}">
                      <a16:creationId xmlns:a16="http://schemas.microsoft.com/office/drawing/2014/main" id="{1746466A-0462-494D-891F-733B338DA435}"/>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 name="任意多边形: 形状 94">
                  <a:extLst>
                    <a:ext uri="{FF2B5EF4-FFF2-40B4-BE49-F238E27FC236}">
                      <a16:creationId xmlns:a16="http://schemas.microsoft.com/office/drawing/2014/main" id="{AB185C8F-8C4C-4AFB-B455-6E0DE2C08BDA}"/>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0" name="任意多边形: 形状 79">
                <a:extLst>
                  <a:ext uri="{FF2B5EF4-FFF2-40B4-BE49-F238E27FC236}">
                    <a16:creationId xmlns:a16="http://schemas.microsoft.com/office/drawing/2014/main" id="{4EF6C3DF-586B-4D30-ACA5-9CF147FBAFA1}"/>
                  </a:ext>
                </a:extLst>
              </p:cNvPr>
              <p:cNvSpPr/>
              <p:nvPr/>
            </p:nvSpPr>
            <p:spPr>
              <a:xfrm rot="5400000">
                <a:off x="4537007" y="1498797"/>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81" name="组合 80">
                <a:extLst>
                  <a:ext uri="{FF2B5EF4-FFF2-40B4-BE49-F238E27FC236}">
                    <a16:creationId xmlns:a16="http://schemas.microsoft.com/office/drawing/2014/main" id="{7E36807F-F68C-4C31-9ECF-192E7C038C0D}"/>
                  </a:ext>
                </a:extLst>
              </p:cNvPr>
              <p:cNvGrpSpPr/>
              <p:nvPr/>
            </p:nvGrpSpPr>
            <p:grpSpPr>
              <a:xfrm>
                <a:off x="4779407" y="3362847"/>
                <a:ext cx="457520" cy="1198406"/>
                <a:chOff x="3274396" y="2605113"/>
                <a:chExt cx="554118" cy="1451431"/>
              </a:xfrm>
            </p:grpSpPr>
            <p:sp>
              <p:nvSpPr>
                <p:cNvPr id="91" name="任意多边形: 形状 90">
                  <a:extLst>
                    <a:ext uri="{FF2B5EF4-FFF2-40B4-BE49-F238E27FC236}">
                      <a16:creationId xmlns:a16="http://schemas.microsoft.com/office/drawing/2014/main" id="{733C05B9-9B9C-44C7-A3E0-163AF7A97832}"/>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 name="任意多边形: 形状 91">
                  <a:extLst>
                    <a:ext uri="{FF2B5EF4-FFF2-40B4-BE49-F238E27FC236}">
                      <a16:creationId xmlns:a16="http://schemas.microsoft.com/office/drawing/2014/main" id="{B2D960A7-110F-4DF6-8598-829BDA6CD820}"/>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 name="任意多边形: 形状 92">
                  <a:extLst>
                    <a:ext uri="{FF2B5EF4-FFF2-40B4-BE49-F238E27FC236}">
                      <a16:creationId xmlns:a16="http://schemas.microsoft.com/office/drawing/2014/main" id="{762B6AAC-CE71-4092-BE64-78B0A37D1FC0}"/>
                    </a:ext>
                  </a:extLst>
                </p:cNvPr>
                <p:cNvSpPr/>
                <p:nvPr/>
              </p:nvSpPr>
              <p:spPr>
                <a:xfrm rot="16200000">
                  <a:off x="3212766" y="266674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2" name="任意多边形: 形状 81">
                <a:extLst>
                  <a:ext uri="{FF2B5EF4-FFF2-40B4-BE49-F238E27FC236}">
                    <a16:creationId xmlns:a16="http://schemas.microsoft.com/office/drawing/2014/main" id="{0BB33B45-1DB7-49BB-AA23-2A979F86CB5A}"/>
                  </a:ext>
                </a:extLst>
              </p:cNvPr>
              <p:cNvSpPr/>
              <p:nvPr/>
            </p:nvSpPr>
            <p:spPr>
              <a:xfrm rot="10800000">
                <a:off x="4779406" y="3011986"/>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 name="任意多边形: 形状 82">
                <a:extLst>
                  <a:ext uri="{FF2B5EF4-FFF2-40B4-BE49-F238E27FC236}">
                    <a16:creationId xmlns:a16="http://schemas.microsoft.com/office/drawing/2014/main" id="{5C39A1CB-7B6A-4C0A-8094-2BA1A82618CE}"/>
                  </a:ext>
                </a:extLst>
              </p:cNvPr>
              <p:cNvSpPr/>
              <p:nvPr/>
            </p:nvSpPr>
            <p:spPr>
              <a:xfrm rot="16200000">
                <a:off x="4309671" y="1768805"/>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 name="任意多边形: 形状 83">
                <a:extLst>
                  <a:ext uri="{FF2B5EF4-FFF2-40B4-BE49-F238E27FC236}">
                    <a16:creationId xmlns:a16="http://schemas.microsoft.com/office/drawing/2014/main" id="{8E98C299-0459-46D6-A989-A5D6C6AE419B}"/>
                  </a:ext>
                </a:extLst>
              </p:cNvPr>
              <p:cNvSpPr/>
              <p:nvPr/>
            </p:nvSpPr>
            <p:spPr>
              <a:xfrm>
                <a:off x="4779406" y="2757894"/>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 name="任意多边形: 形状 84">
                <a:extLst>
                  <a:ext uri="{FF2B5EF4-FFF2-40B4-BE49-F238E27FC236}">
                    <a16:creationId xmlns:a16="http://schemas.microsoft.com/office/drawing/2014/main" id="{FC1BD566-A000-4590-823C-6569BDCAB3D4}"/>
                  </a:ext>
                </a:extLst>
              </p:cNvPr>
              <p:cNvSpPr/>
              <p:nvPr/>
            </p:nvSpPr>
            <p:spPr>
              <a:xfrm rot="10800000">
                <a:off x="4779406" y="2510755"/>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 name="任意多边形: 形状 85">
                <a:extLst>
                  <a:ext uri="{FF2B5EF4-FFF2-40B4-BE49-F238E27FC236}">
                    <a16:creationId xmlns:a16="http://schemas.microsoft.com/office/drawing/2014/main" id="{F5B92499-578F-4B26-8C0B-1A87C99901F7}"/>
                  </a:ext>
                </a:extLst>
              </p:cNvPr>
              <p:cNvSpPr/>
              <p:nvPr/>
            </p:nvSpPr>
            <p:spPr>
              <a:xfrm rot="16200000">
                <a:off x="3902103"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 name="任意多边形: 形状 86">
                <a:extLst>
                  <a:ext uri="{FF2B5EF4-FFF2-40B4-BE49-F238E27FC236}">
                    <a16:creationId xmlns:a16="http://schemas.microsoft.com/office/drawing/2014/main" id="{D56D284C-5607-43E4-A017-B319EDC6A835}"/>
                  </a:ext>
                </a:extLst>
              </p:cNvPr>
              <p:cNvSpPr/>
              <p:nvPr/>
            </p:nvSpPr>
            <p:spPr>
              <a:xfrm>
                <a:off x="4441389" y="1091242"/>
                <a:ext cx="515320" cy="39156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 name="任意多边形: 形状 87">
                <a:extLst>
                  <a:ext uri="{FF2B5EF4-FFF2-40B4-BE49-F238E27FC236}">
                    <a16:creationId xmlns:a16="http://schemas.microsoft.com/office/drawing/2014/main" id="{F213A58C-7472-4759-B104-691B19459B7C}"/>
                  </a:ext>
                </a:extLst>
              </p:cNvPr>
              <p:cNvSpPr/>
              <p:nvPr/>
            </p:nvSpPr>
            <p:spPr>
              <a:xfrm rot="5400000">
                <a:off x="3524551"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 name="任意多边形: 形状 88">
                <a:extLst>
                  <a:ext uri="{FF2B5EF4-FFF2-40B4-BE49-F238E27FC236}">
                    <a16:creationId xmlns:a16="http://schemas.microsoft.com/office/drawing/2014/main" id="{9680FF4C-4762-4131-920F-B1D76DF73D95}"/>
                  </a:ext>
                </a:extLst>
              </p:cNvPr>
              <p:cNvSpPr/>
              <p:nvPr/>
            </p:nvSpPr>
            <p:spPr>
              <a:xfrm rot="10800000">
                <a:off x="3080834" y="1240410"/>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 name="任意多边形: 形状 89">
                <a:extLst>
                  <a:ext uri="{FF2B5EF4-FFF2-40B4-BE49-F238E27FC236}">
                    <a16:creationId xmlns:a16="http://schemas.microsoft.com/office/drawing/2014/main" id="{662B3DEA-CF2A-4F9D-ACE5-E2A5B81B7461}"/>
                  </a:ext>
                </a:extLst>
              </p:cNvPr>
              <p:cNvSpPr/>
              <p:nvPr/>
            </p:nvSpPr>
            <p:spPr>
              <a:xfrm>
                <a:off x="2941858" y="1088844"/>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6" name="组合 45">
              <a:extLst>
                <a:ext uri="{FF2B5EF4-FFF2-40B4-BE49-F238E27FC236}">
                  <a16:creationId xmlns:a16="http://schemas.microsoft.com/office/drawing/2014/main" id="{8EE0A91C-6773-4326-9D82-BAB715B90617}"/>
                </a:ext>
              </a:extLst>
            </p:cNvPr>
            <p:cNvGrpSpPr/>
            <p:nvPr/>
          </p:nvGrpSpPr>
          <p:grpSpPr>
            <a:xfrm>
              <a:off x="479425" y="1088844"/>
              <a:ext cx="2705100" cy="5947045"/>
              <a:chOff x="500024" y="1088844"/>
              <a:chExt cx="2705100" cy="5947045"/>
            </a:xfrm>
          </p:grpSpPr>
          <p:sp>
            <p:nvSpPr>
              <p:cNvPr id="47" name="任意多边形: 形状 46">
                <a:extLst>
                  <a:ext uri="{FF2B5EF4-FFF2-40B4-BE49-F238E27FC236}">
                    <a16:creationId xmlns:a16="http://schemas.microsoft.com/office/drawing/2014/main" id="{3276958B-B73E-4AE1-A7F4-2C42D3C05A5E}"/>
                  </a:ext>
                </a:extLst>
              </p:cNvPr>
              <p:cNvSpPr/>
              <p:nvPr/>
            </p:nvSpPr>
            <p:spPr>
              <a:xfrm rot="16200000" flipH="1">
                <a:off x="777937" y="28058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 name="任意多边形: 形状 47">
                <a:extLst>
                  <a:ext uri="{FF2B5EF4-FFF2-40B4-BE49-F238E27FC236}">
                    <a16:creationId xmlns:a16="http://schemas.microsoft.com/office/drawing/2014/main" id="{DFF34CEE-4B8B-45C1-B622-A644AC48A708}"/>
                  </a:ext>
                </a:extLst>
              </p:cNvPr>
              <p:cNvSpPr/>
              <p:nvPr/>
            </p:nvSpPr>
            <p:spPr>
              <a:xfrm rot="5400000" flipH="1">
                <a:off x="1239665" y="4373315"/>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9" name="任意多边形: 形状 48">
                <a:extLst>
                  <a:ext uri="{FF2B5EF4-FFF2-40B4-BE49-F238E27FC236}">
                    <a16:creationId xmlns:a16="http://schemas.microsoft.com/office/drawing/2014/main" id="{87527565-EDBA-444D-AFA8-C9E52671E08A}"/>
                  </a:ext>
                </a:extLst>
              </p:cNvPr>
              <p:cNvSpPr/>
              <p:nvPr/>
            </p:nvSpPr>
            <p:spPr>
              <a:xfrm rot="5400000" flipH="1">
                <a:off x="276434" y="3349141"/>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 name="任意多边形: 形状 49">
                <a:extLst>
                  <a:ext uri="{FF2B5EF4-FFF2-40B4-BE49-F238E27FC236}">
                    <a16:creationId xmlns:a16="http://schemas.microsoft.com/office/drawing/2014/main" id="{E1BDAD37-0C56-458A-BC81-CC2388DE7B58}"/>
                  </a:ext>
                </a:extLst>
              </p:cNvPr>
              <p:cNvSpPr/>
              <p:nvPr/>
            </p:nvSpPr>
            <p:spPr>
              <a:xfrm rot="10800000" flipH="1">
                <a:off x="500901" y="56210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 name="任意多边形: 形状 50">
                <a:extLst>
                  <a:ext uri="{FF2B5EF4-FFF2-40B4-BE49-F238E27FC236}">
                    <a16:creationId xmlns:a16="http://schemas.microsoft.com/office/drawing/2014/main" id="{31E81E97-C51E-488E-AC26-76BBCDFF127B}"/>
                  </a:ext>
                </a:extLst>
              </p:cNvPr>
              <p:cNvSpPr/>
              <p:nvPr/>
            </p:nvSpPr>
            <p:spPr>
              <a:xfrm rot="16200000" flipH="1">
                <a:off x="630347" y="5203056"/>
                <a:ext cx="989872" cy="75214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 name="任意多边形: 形状 51">
                <a:extLst>
                  <a:ext uri="{FF2B5EF4-FFF2-40B4-BE49-F238E27FC236}">
                    <a16:creationId xmlns:a16="http://schemas.microsoft.com/office/drawing/2014/main" id="{D1195B9F-EC04-4BDA-A7F4-0C1C65E86B4D}"/>
                  </a:ext>
                </a:extLst>
              </p:cNvPr>
              <p:cNvSpPr/>
              <p:nvPr/>
            </p:nvSpPr>
            <p:spPr>
              <a:xfrm rot="5400000" flipH="1">
                <a:off x="1485254" y="5137741"/>
                <a:ext cx="497271" cy="377846"/>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53" name="组合 52">
                <a:extLst>
                  <a:ext uri="{FF2B5EF4-FFF2-40B4-BE49-F238E27FC236}">
                    <a16:creationId xmlns:a16="http://schemas.microsoft.com/office/drawing/2014/main" id="{7EE3908A-767F-47F2-87F3-2F7966917390}"/>
                  </a:ext>
                </a:extLst>
              </p:cNvPr>
              <p:cNvGrpSpPr/>
              <p:nvPr/>
            </p:nvGrpSpPr>
            <p:grpSpPr>
              <a:xfrm flipH="1">
                <a:off x="1951387" y="3111413"/>
                <a:ext cx="554118" cy="849881"/>
                <a:chOff x="3274396" y="3206663"/>
                <a:chExt cx="554118" cy="849881"/>
              </a:xfrm>
            </p:grpSpPr>
            <p:sp>
              <p:nvSpPr>
                <p:cNvPr id="70" name="任意多边形: 形状 69">
                  <a:extLst>
                    <a:ext uri="{FF2B5EF4-FFF2-40B4-BE49-F238E27FC236}">
                      <a16:creationId xmlns:a16="http://schemas.microsoft.com/office/drawing/2014/main" id="{5128EC3F-3FD9-46D5-9B8A-9B4799E70816}"/>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1" name="任意多边形: 形状 70">
                  <a:extLst>
                    <a:ext uri="{FF2B5EF4-FFF2-40B4-BE49-F238E27FC236}">
                      <a16:creationId xmlns:a16="http://schemas.microsoft.com/office/drawing/2014/main" id="{142AD0B9-71AB-407B-8719-8D257632AA62}"/>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55" name="任意多边形: 形状 54">
                <a:extLst>
                  <a:ext uri="{FF2B5EF4-FFF2-40B4-BE49-F238E27FC236}">
                    <a16:creationId xmlns:a16="http://schemas.microsoft.com/office/drawing/2014/main" id="{119E4225-22FA-4E69-AF0D-87C56CFC16DE}"/>
                  </a:ext>
                </a:extLst>
              </p:cNvPr>
              <p:cNvSpPr/>
              <p:nvPr/>
            </p:nvSpPr>
            <p:spPr>
              <a:xfrm rot="16200000" flipH="1">
                <a:off x="418882" y="1498797"/>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56" name="组合 55">
                <a:extLst>
                  <a:ext uri="{FF2B5EF4-FFF2-40B4-BE49-F238E27FC236}">
                    <a16:creationId xmlns:a16="http://schemas.microsoft.com/office/drawing/2014/main" id="{E911FEE9-0765-4759-A546-DAAC2418450E}"/>
                  </a:ext>
                </a:extLst>
              </p:cNvPr>
              <p:cNvGrpSpPr/>
              <p:nvPr/>
            </p:nvGrpSpPr>
            <p:grpSpPr>
              <a:xfrm flipH="1">
                <a:off x="514399" y="3362847"/>
                <a:ext cx="457520" cy="1198406"/>
                <a:chOff x="3274396" y="2605113"/>
                <a:chExt cx="554118" cy="1451431"/>
              </a:xfrm>
            </p:grpSpPr>
            <p:sp>
              <p:nvSpPr>
                <p:cNvPr id="67" name="任意多边形: 形状 66">
                  <a:extLst>
                    <a:ext uri="{FF2B5EF4-FFF2-40B4-BE49-F238E27FC236}">
                      <a16:creationId xmlns:a16="http://schemas.microsoft.com/office/drawing/2014/main" id="{9F136D1F-E61B-4C8C-B329-968274D14BC5}"/>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8" name="任意多边形: 形状 67">
                  <a:extLst>
                    <a:ext uri="{FF2B5EF4-FFF2-40B4-BE49-F238E27FC236}">
                      <a16:creationId xmlns:a16="http://schemas.microsoft.com/office/drawing/2014/main" id="{5BC4B622-B5AD-456F-AF61-0EFD3FE5F1BD}"/>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 name="任意多边形: 形状 68">
                  <a:extLst>
                    <a:ext uri="{FF2B5EF4-FFF2-40B4-BE49-F238E27FC236}">
                      <a16:creationId xmlns:a16="http://schemas.microsoft.com/office/drawing/2014/main" id="{EB9652F9-A026-44FD-9132-FE6222E86CA2}"/>
                    </a:ext>
                  </a:extLst>
                </p:cNvPr>
                <p:cNvSpPr/>
                <p:nvPr/>
              </p:nvSpPr>
              <p:spPr>
                <a:xfrm rot="16200000">
                  <a:off x="3212766" y="266674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57" name="任意多边形: 形状 56">
                <a:extLst>
                  <a:ext uri="{FF2B5EF4-FFF2-40B4-BE49-F238E27FC236}">
                    <a16:creationId xmlns:a16="http://schemas.microsoft.com/office/drawing/2014/main" id="{AAB1664A-55EE-4721-AF7C-303C85F8132E}"/>
                  </a:ext>
                </a:extLst>
              </p:cNvPr>
              <p:cNvSpPr/>
              <p:nvPr/>
            </p:nvSpPr>
            <p:spPr>
              <a:xfrm rot="10800000" flipH="1">
                <a:off x="518925" y="3011986"/>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8" name="任意多边形: 形状 57">
                <a:extLst>
                  <a:ext uri="{FF2B5EF4-FFF2-40B4-BE49-F238E27FC236}">
                    <a16:creationId xmlns:a16="http://schemas.microsoft.com/office/drawing/2014/main" id="{3AD5BAA1-8B53-4E41-B583-FD5C1C98E11D}"/>
                  </a:ext>
                </a:extLst>
              </p:cNvPr>
              <p:cNvSpPr/>
              <p:nvPr/>
            </p:nvSpPr>
            <p:spPr>
              <a:xfrm rot="5400000" flipH="1">
                <a:off x="646218" y="1768805"/>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9" name="任意多边形: 形状 58">
                <a:extLst>
                  <a:ext uri="{FF2B5EF4-FFF2-40B4-BE49-F238E27FC236}">
                    <a16:creationId xmlns:a16="http://schemas.microsoft.com/office/drawing/2014/main" id="{BF472FD4-C8B9-4691-9FAF-F7BD4032271C}"/>
                  </a:ext>
                </a:extLst>
              </p:cNvPr>
              <p:cNvSpPr/>
              <p:nvPr/>
            </p:nvSpPr>
            <p:spPr>
              <a:xfrm flipH="1">
                <a:off x="518925" y="2757894"/>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 name="任意多边形: 形状 59">
                <a:extLst>
                  <a:ext uri="{FF2B5EF4-FFF2-40B4-BE49-F238E27FC236}">
                    <a16:creationId xmlns:a16="http://schemas.microsoft.com/office/drawing/2014/main" id="{7E7B0590-482A-4768-934A-0F806C8D7CB4}"/>
                  </a:ext>
                </a:extLst>
              </p:cNvPr>
              <p:cNvSpPr/>
              <p:nvPr/>
            </p:nvSpPr>
            <p:spPr>
              <a:xfrm rot="10800000" flipH="1">
                <a:off x="518925" y="2510755"/>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 name="任意多边形: 形状 60">
                <a:extLst>
                  <a:ext uri="{FF2B5EF4-FFF2-40B4-BE49-F238E27FC236}">
                    <a16:creationId xmlns:a16="http://schemas.microsoft.com/office/drawing/2014/main" id="{12AC5224-E168-4AFC-A291-E538FE38B88D}"/>
                  </a:ext>
                </a:extLst>
              </p:cNvPr>
              <p:cNvSpPr/>
              <p:nvPr/>
            </p:nvSpPr>
            <p:spPr>
              <a:xfrm rot="5400000" flipH="1">
                <a:off x="1241299"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2" name="任意多边形: 形状 61">
                <a:extLst>
                  <a:ext uri="{FF2B5EF4-FFF2-40B4-BE49-F238E27FC236}">
                    <a16:creationId xmlns:a16="http://schemas.microsoft.com/office/drawing/2014/main" id="{A4A97255-7662-4833-B388-BE939BE89780}"/>
                  </a:ext>
                </a:extLst>
              </p:cNvPr>
              <p:cNvSpPr/>
              <p:nvPr/>
            </p:nvSpPr>
            <p:spPr>
              <a:xfrm flipH="1">
                <a:off x="794617" y="1091242"/>
                <a:ext cx="515320" cy="39156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 name="任意多边形: 形状 62">
                <a:extLst>
                  <a:ext uri="{FF2B5EF4-FFF2-40B4-BE49-F238E27FC236}">
                    <a16:creationId xmlns:a16="http://schemas.microsoft.com/office/drawing/2014/main" id="{1B599495-9DB2-4E58-B7DF-87897EBF15EB}"/>
                  </a:ext>
                </a:extLst>
              </p:cNvPr>
              <p:cNvSpPr/>
              <p:nvPr/>
            </p:nvSpPr>
            <p:spPr>
              <a:xfrm rot="16200000" flipH="1">
                <a:off x="1618851"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 name="任意多边形: 形状 63">
                <a:extLst>
                  <a:ext uri="{FF2B5EF4-FFF2-40B4-BE49-F238E27FC236}">
                    <a16:creationId xmlns:a16="http://schemas.microsoft.com/office/drawing/2014/main" id="{EA148AB3-2003-40BC-B076-951DEBD3045D}"/>
                  </a:ext>
                </a:extLst>
              </p:cNvPr>
              <p:cNvSpPr/>
              <p:nvPr/>
            </p:nvSpPr>
            <p:spPr>
              <a:xfrm rot="10800000" flipH="1">
                <a:off x="2062568" y="1240410"/>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 name="任意多边形: 形状 64">
                <a:extLst>
                  <a:ext uri="{FF2B5EF4-FFF2-40B4-BE49-F238E27FC236}">
                    <a16:creationId xmlns:a16="http://schemas.microsoft.com/office/drawing/2014/main" id="{A34B6331-486D-4FBF-8B77-E54236055787}"/>
                  </a:ext>
                </a:extLst>
              </p:cNvPr>
              <p:cNvSpPr/>
              <p:nvPr/>
            </p:nvSpPr>
            <p:spPr>
              <a:xfrm flipH="1">
                <a:off x="2201544" y="1088844"/>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 name="任意多边形: 形状 65">
                <a:extLst>
                  <a:ext uri="{FF2B5EF4-FFF2-40B4-BE49-F238E27FC236}">
                    <a16:creationId xmlns:a16="http://schemas.microsoft.com/office/drawing/2014/main" id="{33EBE057-5909-4AB4-B00E-A446D0A28E2B}"/>
                  </a:ext>
                </a:extLst>
              </p:cNvPr>
              <p:cNvSpPr/>
              <p:nvPr/>
            </p:nvSpPr>
            <p:spPr>
              <a:xfrm rot="5400000" flipH="1">
                <a:off x="2670200" y="1161844"/>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96" name="矩形 95">
            <a:extLst>
              <a:ext uri="{FF2B5EF4-FFF2-40B4-BE49-F238E27FC236}">
                <a16:creationId xmlns:a16="http://schemas.microsoft.com/office/drawing/2014/main" id="{BD0E5EF5-7A6E-4FAB-81CD-61E4AD1D4DA4}"/>
              </a:ext>
            </a:extLst>
          </p:cNvPr>
          <p:cNvSpPr/>
          <p:nvPr userDrawn="1"/>
        </p:nvSpPr>
        <p:spPr>
          <a:xfrm>
            <a:off x="0" y="1139923"/>
            <a:ext cx="8234494" cy="5718077"/>
          </a:xfrm>
          <a:prstGeom prst="rect">
            <a:avLst/>
          </a:prstGeom>
          <a:gradFill>
            <a:gsLst>
              <a:gs pos="3000">
                <a:schemeClr val="bg1"/>
              </a:gs>
              <a:gs pos="39000">
                <a:srgbClr val="FFFFFF">
                  <a:alpha val="80000"/>
                </a:srgbClr>
              </a:gs>
              <a:gs pos="21000">
                <a:schemeClr val="bg1">
                  <a:alpha val="84000"/>
                </a:schemeClr>
              </a:gs>
              <a:gs pos="70000">
                <a:srgbClr val="FFFFFF">
                  <a:alpha val="94000"/>
                </a:srgbClr>
              </a:gs>
              <a:gs pos="55000">
                <a:schemeClr val="bg1">
                  <a:alpha val="81000"/>
                </a:schemeClr>
              </a:gs>
              <a:gs pos="100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任意多边形: 形状 96">
            <a:extLst>
              <a:ext uri="{FF2B5EF4-FFF2-40B4-BE49-F238E27FC236}">
                <a16:creationId xmlns:a16="http://schemas.microsoft.com/office/drawing/2014/main" id="{1D18FB51-DD02-412E-B278-EC24C60404B2}"/>
              </a:ext>
            </a:extLst>
          </p:cNvPr>
          <p:cNvSpPr/>
          <p:nvPr userDrawn="1"/>
        </p:nvSpPr>
        <p:spPr>
          <a:xfrm rot="5400000">
            <a:off x="1155543" y="2313546"/>
            <a:ext cx="3748440" cy="293769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solidFill>
          <a:ln>
            <a:noFill/>
          </a:ln>
          <a:effectLst>
            <a:outerShdw blurRad="190500" algn="ctr"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 name="矩形 2">
            <a:extLst>
              <a:ext uri="{FF2B5EF4-FFF2-40B4-BE49-F238E27FC236}">
                <a16:creationId xmlns:a16="http://schemas.microsoft.com/office/drawing/2014/main" id="{C9BC56CF-0D3A-4F6D-933E-CE81A6E939C3}"/>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4">
            <a:extLst>
              <a:ext uri="{FF2B5EF4-FFF2-40B4-BE49-F238E27FC236}">
                <a16:creationId xmlns:a16="http://schemas.microsoft.com/office/drawing/2014/main" id="{FAEE2A6A-0D44-4003-8329-6B3C7B4CA759}"/>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
        <p:nvSpPr>
          <p:cNvPr id="101" name="矩形 100">
            <a:extLst>
              <a:ext uri="{FF2B5EF4-FFF2-40B4-BE49-F238E27FC236}">
                <a16:creationId xmlns:a16="http://schemas.microsoft.com/office/drawing/2014/main" id="{96949A03-D434-4816-B859-6F29BE2447A9}"/>
              </a:ext>
            </a:extLst>
          </p:cNvPr>
          <p:cNvSpPr/>
          <p:nvPr userDrawn="1"/>
        </p:nvSpPr>
        <p:spPr>
          <a:xfrm>
            <a:off x="76199" y="916703"/>
            <a:ext cx="6835259" cy="691191"/>
          </a:xfrm>
          <a:prstGeom prst="rect">
            <a:avLst/>
          </a:prstGeom>
          <a:gradFill>
            <a:gsLst>
              <a:gs pos="0">
                <a:schemeClr val="bg1">
                  <a:alpha val="0"/>
                </a:schemeClr>
              </a:gs>
              <a:gs pos="41000">
                <a:srgbClr val="FFFFFF">
                  <a:alpha val="73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矩形 101">
            <a:extLst>
              <a:ext uri="{FF2B5EF4-FFF2-40B4-BE49-F238E27FC236}">
                <a16:creationId xmlns:a16="http://schemas.microsoft.com/office/drawing/2014/main" id="{5B8EFFA1-9F9E-469E-9DF5-A06926C6F855}"/>
              </a:ext>
            </a:extLst>
          </p:cNvPr>
          <p:cNvSpPr/>
          <p:nvPr userDrawn="1"/>
        </p:nvSpPr>
        <p:spPr>
          <a:xfrm rot="10800000">
            <a:off x="76200" y="5701155"/>
            <a:ext cx="6395600" cy="1139922"/>
          </a:xfrm>
          <a:prstGeom prst="rect">
            <a:avLst/>
          </a:prstGeom>
          <a:gradFill>
            <a:gsLst>
              <a:gs pos="0">
                <a:schemeClr val="bg1"/>
              </a:gs>
              <a:gs pos="65000">
                <a:srgbClr val="FFFFFF">
                  <a:alpha val="41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 name="图片 103">
            <a:extLst>
              <a:ext uri="{FF2B5EF4-FFF2-40B4-BE49-F238E27FC236}">
                <a16:creationId xmlns:a16="http://schemas.microsoft.com/office/drawing/2014/main" id="{8E07A145-E2E9-47C1-BDF0-B56E9BCE77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05" name="文本占位符 9">
            <a:extLst>
              <a:ext uri="{FF2B5EF4-FFF2-40B4-BE49-F238E27FC236}">
                <a16:creationId xmlns:a16="http://schemas.microsoft.com/office/drawing/2014/main" id="{F364440C-FBCB-4848-9165-CF02781C269D}"/>
              </a:ext>
            </a:extLst>
          </p:cNvPr>
          <p:cNvSpPr>
            <a:spLocks noGrp="1"/>
          </p:cNvSpPr>
          <p:nvPr>
            <p:ph type="body" sz="quarter" idx="11"/>
          </p:nvPr>
        </p:nvSpPr>
        <p:spPr>
          <a:xfrm>
            <a:off x="6845300" y="2126736"/>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06" name="文本占位符 11">
            <a:extLst>
              <a:ext uri="{FF2B5EF4-FFF2-40B4-BE49-F238E27FC236}">
                <a16:creationId xmlns:a16="http://schemas.microsoft.com/office/drawing/2014/main" id="{42335DF9-CDD9-43BC-8800-9D4E6D0F9991}"/>
              </a:ext>
            </a:extLst>
          </p:cNvPr>
          <p:cNvSpPr>
            <a:spLocks noGrp="1"/>
          </p:cNvSpPr>
          <p:nvPr>
            <p:ph type="body" sz="quarter" idx="12"/>
          </p:nvPr>
        </p:nvSpPr>
        <p:spPr>
          <a:xfrm>
            <a:off x="6845300" y="2672041"/>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07" name="矩形 106">
            <a:extLst>
              <a:ext uri="{FF2B5EF4-FFF2-40B4-BE49-F238E27FC236}">
                <a16:creationId xmlns:a16="http://schemas.microsoft.com/office/drawing/2014/main" id="{F9D8C65A-2E3E-43EB-8FD9-8E1021206308}"/>
              </a:ext>
            </a:extLst>
          </p:cNvPr>
          <p:cNvSpPr/>
          <p:nvPr userDrawn="1"/>
        </p:nvSpPr>
        <p:spPr>
          <a:xfrm>
            <a:off x="6844528" y="1894014"/>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7412619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目录版式二">
    <p:spTree>
      <p:nvGrpSpPr>
        <p:cNvPr id="1" name=""/>
        <p:cNvGrpSpPr/>
        <p:nvPr/>
      </p:nvGrpSpPr>
      <p:grpSpPr>
        <a:xfrm>
          <a:off x="0" y="0"/>
          <a:ext cx="0" cy="0"/>
          <a:chOff x="0" y="0"/>
          <a:chExt cx="0" cy="0"/>
        </a:xfrm>
      </p:grpSpPr>
      <p:pic>
        <p:nvPicPr>
          <p:cNvPr id="55" name="图形 54">
            <a:extLst>
              <a:ext uri="{FF2B5EF4-FFF2-40B4-BE49-F238E27FC236}">
                <a16:creationId xmlns:a16="http://schemas.microsoft.com/office/drawing/2014/main" id="{439CC5E8-9B22-43BD-8758-50F0C11C5A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15100" y="-35503"/>
            <a:ext cx="3274829" cy="1318823"/>
          </a:xfrm>
          <a:prstGeom prst="rect">
            <a:avLst/>
          </a:prstGeom>
        </p:spPr>
      </p:pic>
      <p:pic>
        <p:nvPicPr>
          <p:cNvPr id="63" name="图形 62">
            <a:extLst>
              <a:ext uri="{FF2B5EF4-FFF2-40B4-BE49-F238E27FC236}">
                <a16:creationId xmlns:a16="http://schemas.microsoft.com/office/drawing/2014/main" id="{6DC9ABD2-4DFC-4B9E-902E-5D0042BC01C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15100" y="3704619"/>
            <a:ext cx="3274829" cy="1318823"/>
          </a:xfrm>
          <a:prstGeom prst="rect">
            <a:avLst/>
          </a:prstGeom>
        </p:spPr>
      </p:pic>
      <p:pic>
        <p:nvPicPr>
          <p:cNvPr id="67" name="图形 66">
            <a:extLst>
              <a:ext uri="{FF2B5EF4-FFF2-40B4-BE49-F238E27FC236}">
                <a16:creationId xmlns:a16="http://schemas.microsoft.com/office/drawing/2014/main" id="{E06AEBB0-AD61-4862-8AA3-D642D5843BA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15100" y="5574680"/>
            <a:ext cx="3274829" cy="1318823"/>
          </a:xfrm>
          <a:prstGeom prst="rect">
            <a:avLst/>
          </a:prstGeom>
        </p:spPr>
      </p:pic>
      <p:sp>
        <p:nvSpPr>
          <p:cNvPr id="3" name="矩形 2">
            <a:extLst>
              <a:ext uri="{FF2B5EF4-FFF2-40B4-BE49-F238E27FC236}">
                <a16:creationId xmlns:a16="http://schemas.microsoft.com/office/drawing/2014/main" id="{27BB167A-50B4-479C-83B7-552BDD4C0DBA}"/>
              </a:ext>
            </a:extLst>
          </p:cNvPr>
          <p:cNvSpPr/>
          <p:nvPr userDrawn="1"/>
        </p:nvSpPr>
        <p:spPr>
          <a:xfrm>
            <a:off x="0" y="0"/>
            <a:ext cx="1219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7" name="任意多边形: 形状 86">
            <a:extLst>
              <a:ext uri="{FF2B5EF4-FFF2-40B4-BE49-F238E27FC236}">
                <a16:creationId xmlns:a16="http://schemas.microsoft.com/office/drawing/2014/main" id="{32C0FAA9-2D9D-4F4F-8BAC-7C3FD24700AA}"/>
              </a:ext>
            </a:extLst>
          </p:cNvPr>
          <p:cNvSpPr/>
          <p:nvPr userDrawn="1"/>
        </p:nvSpPr>
        <p:spPr>
          <a:xfrm>
            <a:off x="3502263" y="-1"/>
            <a:ext cx="2409368" cy="6858001"/>
          </a:xfrm>
          <a:custGeom>
            <a:avLst/>
            <a:gdLst>
              <a:gd name="connsiteX0" fmla="*/ 0 w 2409368"/>
              <a:gd name="connsiteY0" fmla="*/ 0 h 6858001"/>
              <a:gd name="connsiteX1" fmla="*/ 571772 w 2409368"/>
              <a:gd name="connsiteY1" fmla="*/ 0 h 6858001"/>
              <a:gd name="connsiteX2" fmla="*/ 2409368 w 2409368"/>
              <a:gd name="connsiteY2" fmla="*/ 6858001 h 6858001"/>
              <a:gd name="connsiteX3" fmla="*/ 1837596 w 2409368"/>
              <a:gd name="connsiteY3" fmla="*/ 6858001 h 6858001"/>
              <a:gd name="connsiteX4" fmla="*/ 0 w 2409368"/>
              <a:gd name="connsiteY4" fmla="*/ 0 h 6858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9368" h="6858001">
                <a:moveTo>
                  <a:pt x="0" y="0"/>
                </a:moveTo>
                <a:lnTo>
                  <a:pt x="571772" y="0"/>
                </a:lnTo>
                <a:lnTo>
                  <a:pt x="2409368" y="6858001"/>
                </a:lnTo>
                <a:lnTo>
                  <a:pt x="1837596" y="6858001"/>
                </a:lnTo>
                <a:lnTo>
                  <a:pt x="0" y="0"/>
                </a:lnTo>
                <a:close/>
              </a:path>
            </a:pathLst>
          </a:custGeom>
          <a:ln>
            <a:noFill/>
          </a:ln>
          <a:effectLst>
            <a:outerShdw blurRad="88900" dist="38100" dir="8100000" algn="tr"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0" name="任意多边形: 形状 79">
            <a:extLst>
              <a:ext uri="{FF2B5EF4-FFF2-40B4-BE49-F238E27FC236}">
                <a16:creationId xmlns:a16="http://schemas.microsoft.com/office/drawing/2014/main" id="{6F41C90B-F2AB-4EAA-900C-807E0B7F8324}"/>
              </a:ext>
            </a:extLst>
          </p:cNvPr>
          <p:cNvSpPr/>
          <p:nvPr userDrawn="1"/>
        </p:nvSpPr>
        <p:spPr>
          <a:xfrm>
            <a:off x="4053284" y="-1"/>
            <a:ext cx="8226130" cy="6858001"/>
          </a:xfrm>
          <a:custGeom>
            <a:avLst/>
            <a:gdLst>
              <a:gd name="connsiteX0" fmla="*/ 0 w 8365812"/>
              <a:gd name="connsiteY0" fmla="*/ 0 h 6895807"/>
              <a:gd name="connsiteX1" fmla="*/ 8294106 w 8365812"/>
              <a:gd name="connsiteY1" fmla="*/ 0 h 6895807"/>
              <a:gd name="connsiteX2" fmla="*/ 8365812 w 8365812"/>
              <a:gd name="connsiteY2" fmla="*/ 267610 h 6895807"/>
              <a:gd name="connsiteX3" fmla="*/ 8365812 w 8365812"/>
              <a:gd name="connsiteY3" fmla="*/ 6895807 h 6895807"/>
              <a:gd name="connsiteX4" fmla="*/ 1847726 w 8365812"/>
              <a:gd name="connsiteY4" fmla="*/ 6895807 h 6895807"/>
              <a:gd name="connsiteX5" fmla="*/ 0 w 8365812"/>
              <a:gd name="connsiteY5" fmla="*/ 0 h 689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65812" h="6895807">
                <a:moveTo>
                  <a:pt x="0" y="0"/>
                </a:moveTo>
                <a:lnTo>
                  <a:pt x="8294106" y="0"/>
                </a:lnTo>
                <a:lnTo>
                  <a:pt x="8365812" y="267610"/>
                </a:lnTo>
                <a:lnTo>
                  <a:pt x="8365812" y="6895807"/>
                </a:lnTo>
                <a:lnTo>
                  <a:pt x="1847726" y="6895807"/>
                </a:lnTo>
                <a:lnTo>
                  <a:pt x="0" y="0"/>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4" name="组合 23">
            <a:extLst>
              <a:ext uri="{FF2B5EF4-FFF2-40B4-BE49-F238E27FC236}">
                <a16:creationId xmlns:a16="http://schemas.microsoft.com/office/drawing/2014/main" id="{CBB5ACFE-CF01-4EAB-A449-E896BF468CC8}"/>
              </a:ext>
            </a:extLst>
          </p:cNvPr>
          <p:cNvGrpSpPr/>
          <p:nvPr userDrawn="1"/>
        </p:nvGrpSpPr>
        <p:grpSpPr>
          <a:xfrm>
            <a:off x="5000625" y="1126668"/>
            <a:ext cx="6499720" cy="5309380"/>
            <a:chOff x="5000625" y="1126668"/>
            <a:chExt cx="6499720" cy="5309380"/>
          </a:xfrm>
        </p:grpSpPr>
        <p:cxnSp>
          <p:nvCxnSpPr>
            <p:cNvPr id="14" name="直接连接符 13">
              <a:extLst>
                <a:ext uri="{FF2B5EF4-FFF2-40B4-BE49-F238E27FC236}">
                  <a16:creationId xmlns:a16="http://schemas.microsoft.com/office/drawing/2014/main" id="{5564DB11-3222-44E5-9B41-E69D785D5BB9}"/>
                </a:ext>
              </a:extLst>
            </p:cNvPr>
            <p:cNvCxnSpPr>
              <a:cxnSpLocks/>
            </p:cNvCxnSpPr>
            <p:nvPr userDrawn="1"/>
          </p:nvCxnSpPr>
          <p:spPr>
            <a:xfrm>
              <a:off x="5000625" y="1126668"/>
              <a:ext cx="649972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a16="http://schemas.microsoft.com/office/drawing/2014/main" id="{0CDAE653-40B3-4D50-9B90-2940B2755C7F}"/>
                </a:ext>
              </a:extLst>
            </p:cNvPr>
            <p:cNvCxnSpPr>
              <a:cxnSpLocks/>
            </p:cNvCxnSpPr>
            <p:nvPr userDrawn="1"/>
          </p:nvCxnSpPr>
          <p:spPr>
            <a:xfrm>
              <a:off x="5284788" y="2188544"/>
              <a:ext cx="6215557"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a16="http://schemas.microsoft.com/office/drawing/2014/main" id="{A243AF52-6EA8-45A3-9BC8-0BC25528DD1E}"/>
                </a:ext>
              </a:extLst>
            </p:cNvPr>
            <p:cNvCxnSpPr>
              <a:cxnSpLocks/>
            </p:cNvCxnSpPr>
            <p:nvPr userDrawn="1"/>
          </p:nvCxnSpPr>
          <p:spPr>
            <a:xfrm>
              <a:off x="5572125" y="3250420"/>
              <a:ext cx="592822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a16="http://schemas.microsoft.com/office/drawing/2014/main" id="{6F154C0C-7463-4384-9755-61A1E1A2F3C9}"/>
                </a:ext>
              </a:extLst>
            </p:cNvPr>
            <p:cNvCxnSpPr>
              <a:cxnSpLocks/>
            </p:cNvCxnSpPr>
            <p:nvPr userDrawn="1"/>
          </p:nvCxnSpPr>
          <p:spPr>
            <a:xfrm>
              <a:off x="5847165" y="4312296"/>
              <a:ext cx="565318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a16="http://schemas.microsoft.com/office/drawing/2014/main" id="{7E1DFA3D-DA66-4731-BA19-300FBC09F720}"/>
                </a:ext>
              </a:extLst>
            </p:cNvPr>
            <p:cNvCxnSpPr>
              <a:cxnSpLocks/>
            </p:cNvCxnSpPr>
            <p:nvPr userDrawn="1"/>
          </p:nvCxnSpPr>
          <p:spPr>
            <a:xfrm>
              <a:off x="6134742" y="5374172"/>
              <a:ext cx="5365603"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a16="http://schemas.microsoft.com/office/drawing/2014/main" id="{7963D2A7-CD91-4D04-8D93-E9E2640B0A69}"/>
                </a:ext>
              </a:extLst>
            </p:cNvPr>
            <p:cNvCxnSpPr>
              <a:cxnSpLocks/>
            </p:cNvCxnSpPr>
            <p:nvPr userDrawn="1"/>
          </p:nvCxnSpPr>
          <p:spPr>
            <a:xfrm>
              <a:off x="6424613" y="6436048"/>
              <a:ext cx="5075732"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4" name="文本框 93">
            <a:extLst>
              <a:ext uri="{FF2B5EF4-FFF2-40B4-BE49-F238E27FC236}">
                <a16:creationId xmlns:a16="http://schemas.microsoft.com/office/drawing/2014/main" id="{115795F6-93E5-43F8-9CE4-729716B5B891}"/>
              </a:ext>
            </a:extLst>
          </p:cNvPr>
          <p:cNvSpPr txBox="1"/>
          <p:nvPr userDrawn="1"/>
        </p:nvSpPr>
        <p:spPr>
          <a:xfrm>
            <a:off x="4987817" y="1487522"/>
            <a:ext cx="966952" cy="707886"/>
          </a:xfrm>
          <a:prstGeom prst="rect">
            <a:avLst/>
          </a:prstGeom>
          <a:noFill/>
        </p:spPr>
        <p:txBody>
          <a:bodyPr wrap="square" rtlCol="0">
            <a:spAutoFit/>
          </a:bodyPr>
          <a:lstStyle/>
          <a:p>
            <a:pPr algn="ctr"/>
            <a:r>
              <a:rPr lang="en-US" altLang="zh-CN" sz="4000" b="1" dirty="0">
                <a:solidFill>
                  <a:schemeClr val="bg1"/>
                </a:solidFill>
                <a:latin typeface="+mn-lt"/>
              </a:rPr>
              <a:t>02</a:t>
            </a:r>
            <a:endParaRPr lang="zh-CN" altLang="en-US" sz="4000" b="1" dirty="0">
              <a:solidFill>
                <a:schemeClr val="bg1"/>
              </a:solidFill>
              <a:latin typeface="+mn-lt"/>
            </a:endParaRPr>
          </a:p>
        </p:txBody>
      </p:sp>
      <p:sp>
        <p:nvSpPr>
          <p:cNvPr id="96" name="文本框 95">
            <a:extLst>
              <a:ext uri="{FF2B5EF4-FFF2-40B4-BE49-F238E27FC236}">
                <a16:creationId xmlns:a16="http://schemas.microsoft.com/office/drawing/2014/main" id="{3AD5F19A-E66C-4D5A-858D-CCA5E56933B5}"/>
              </a:ext>
            </a:extLst>
          </p:cNvPr>
          <p:cNvSpPr txBox="1"/>
          <p:nvPr userDrawn="1"/>
        </p:nvSpPr>
        <p:spPr>
          <a:xfrm>
            <a:off x="4701237" y="420792"/>
            <a:ext cx="966952" cy="707886"/>
          </a:xfrm>
          <a:prstGeom prst="rect">
            <a:avLst/>
          </a:prstGeom>
          <a:noFill/>
        </p:spPr>
        <p:txBody>
          <a:bodyPr wrap="square" rtlCol="0">
            <a:spAutoFit/>
          </a:bodyPr>
          <a:lstStyle/>
          <a:p>
            <a:pPr algn="ctr"/>
            <a:r>
              <a:rPr lang="en-US" altLang="zh-CN" sz="4000" b="1" dirty="0">
                <a:solidFill>
                  <a:schemeClr val="bg1"/>
                </a:solidFill>
                <a:latin typeface="+mn-lt"/>
              </a:rPr>
              <a:t>01</a:t>
            </a:r>
            <a:endParaRPr lang="zh-CN" altLang="en-US" sz="4000" b="1" dirty="0">
              <a:solidFill>
                <a:schemeClr val="bg1"/>
              </a:solidFill>
              <a:latin typeface="+mn-lt"/>
            </a:endParaRPr>
          </a:p>
        </p:txBody>
      </p:sp>
      <p:sp>
        <p:nvSpPr>
          <p:cNvPr id="97" name="文本框 96">
            <a:extLst>
              <a:ext uri="{FF2B5EF4-FFF2-40B4-BE49-F238E27FC236}">
                <a16:creationId xmlns:a16="http://schemas.microsoft.com/office/drawing/2014/main" id="{5407570D-4859-42F1-876B-0987146A0302}"/>
              </a:ext>
            </a:extLst>
          </p:cNvPr>
          <p:cNvSpPr txBox="1"/>
          <p:nvPr userDrawn="1"/>
        </p:nvSpPr>
        <p:spPr>
          <a:xfrm>
            <a:off x="5271979" y="2547972"/>
            <a:ext cx="966952" cy="707886"/>
          </a:xfrm>
          <a:prstGeom prst="rect">
            <a:avLst/>
          </a:prstGeom>
          <a:noFill/>
        </p:spPr>
        <p:txBody>
          <a:bodyPr wrap="square" rtlCol="0">
            <a:spAutoFit/>
          </a:bodyPr>
          <a:lstStyle/>
          <a:p>
            <a:pPr algn="ctr"/>
            <a:r>
              <a:rPr lang="en-US" altLang="zh-CN" sz="4000" b="1" dirty="0">
                <a:solidFill>
                  <a:schemeClr val="bg1"/>
                </a:solidFill>
                <a:latin typeface="+mn-lt"/>
              </a:rPr>
              <a:t>03</a:t>
            </a:r>
            <a:endParaRPr lang="zh-CN" altLang="en-US" sz="4000" b="1" dirty="0">
              <a:solidFill>
                <a:schemeClr val="bg1"/>
              </a:solidFill>
              <a:latin typeface="+mn-lt"/>
            </a:endParaRPr>
          </a:p>
        </p:txBody>
      </p:sp>
      <p:sp>
        <p:nvSpPr>
          <p:cNvPr id="98" name="文本框 97">
            <a:extLst>
              <a:ext uri="{FF2B5EF4-FFF2-40B4-BE49-F238E27FC236}">
                <a16:creationId xmlns:a16="http://schemas.microsoft.com/office/drawing/2014/main" id="{C26C16AE-2421-4F27-AB6E-BDEA204D0D52}"/>
              </a:ext>
            </a:extLst>
          </p:cNvPr>
          <p:cNvSpPr txBox="1"/>
          <p:nvPr userDrawn="1"/>
        </p:nvSpPr>
        <p:spPr>
          <a:xfrm>
            <a:off x="5559315" y="3608422"/>
            <a:ext cx="966952" cy="707886"/>
          </a:xfrm>
          <a:prstGeom prst="rect">
            <a:avLst/>
          </a:prstGeom>
          <a:noFill/>
        </p:spPr>
        <p:txBody>
          <a:bodyPr wrap="square" rtlCol="0">
            <a:spAutoFit/>
          </a:bodyPr>
          <a:lstStyle/>
          <a:p>
            <a:pPr algn="ctr"/>
            <a:r>
              <a:rPr lang="en-US" altLang="zh-CN" sz="4000" b="1" dirty="0">
                <a:solidFill>
                  <a:schemeClr val="bg1"/>
                </a:solidFill>
                <a:latin typeface="+mn-lt"/>
              </a:rPr>
              <a:t>04</a:t>
            </a:r>
            <a:endParaRPr lang="zh-CN" altLang="en-US" sz="4000" b="1" dirty="0">
              <a:solidFill>
                <a:schemeClr val="bg1"/>
              </a:solidFill>
              <a:latin typeface="+mn-lt"/>
            </a:endParaRPr>
          </a:p>
        </p:txBody>
      </p:sp>
      <p:sp>
        <p:nvSpPr>
          <p:cNvPr id="99" name="文本框 98">
            <a:extLst>
              <a:ext uri="{FF2B5EF4-FFF2-40B4-BE49-F238E27FC236}">
                <a16:creationId xmlns:a16="http://schemas.microsoft.com/office/drawing/2014/main" id="{7B5DCD90-F8F0-4AE0-BDDE-C49AC55DEC58}"/>
              </a:ext>
            </a:extLst>
          </p:cNvPr>
          <p:cNvSpPr txBox="1"/>
          <p:nvPr userDrawn="1"/>
        </p:nvSpPr>
        <p:spPr>
          <a:xfrm>
            <a:off x="5847165" y="4668872"/>
            <a:ext cx="966952" cy="707886"/>
          </a:xfrm>
          <a:prstGeom prst="rect">
            <a:avLst/>
          </a:prstGeom>
          <a:noFill/>
        </p:spPr>
        <p:txBody>
          <a:bodyPr wrap="square" rtlCol="0">
            <a:spAutoFit/>
          </a:bodyPr>
          <a:lstStyle/>
          <a:p>
            <a:pPr algn="ctr"/>
            <a:r>
              <a:rPr lang="en-US" altLang="zh-CN" sz="4000" b="1" dirty="0">
                <a:solidFill>
                  <a:schemeClr val="bg1"/>
                </a:solidFill>
                <a:latin typeface="+mn-lt"/>
              </a:rPr>
              <a:t>05</a:t>
            </a:r>
            <a:endParaRPr lang="zh-CN" altLang="en-US" sz="4000" b="1" dirty="0">
              <a:solidFill>
                <a:schemeClr val="bg1"/>
              </a:solidFill>
              <a:latin typeface="+mn-lt"/>
            </a:endParaRPr>
          </a:p>
        </p:txBody>
      </p:sp>
      <p:sp>
        <p:nvSpPr>
          <p:cNvPr id="100" name="文本框 99">
            <a:extLst>
              <a:ext uri="{FF2B5EF4-FFF2-40B4-BE49-F238E27FC236}">
                <a16:creationId xmlns:a16="http://schemas.microsoft.com/office/drawing/2014/main" id="{E60256BC-2C07-490E-8727-1177833EAB1A}"/>
              </a:ext>
            </a:extLst>
          </p:cNvPr>
          <p:cNvSpPr txBox="1"/>
          <p:nvPr userDrawn="1"/>
        </p:nvSpPr>
        <p:spPr>
          <a:xfrm>
            <a:off x="6134742" y="5722971"/>
            <a:ext cx="966952" cy="707886"/>
          </a:xfrm>
          <a:prstGeom prst="rect">
            <a:avLst/>
          </a:prstGeom>
          <a:noFill/>
        </p:spPr>
        <p:txBody>
          <a:bodyPr wrap="square" rtlCol="0">
            <a:spAutoFit/>
          </a:bodyPr>
          <a:lstStyle/>
          <a:p>
            <a:pPr algn="ctr"/>
            <a:r>
              <a:rPr lang="en-US" altLang="zh-CN" sz="4000" b="1" dirty="0">
                <a:solidFill>
                  <a:schemeClr val="bg1"/>
                </a:solidFill>
                <a:latin typeface="+mn-lt"/>
              </a:rPr>
              <a:t>06</a:t>
            </a:r>
            <a:endParaRPr lang="zh-CN" altLang="en-US" sz="4000" b="1" dirty="0">
              <a:solidFill>
                <a:schemeClr val="bg1"/>
              </a:solidFill>
              <a:latin typeface="+mn-lt"/>
            </a:endParaRPr>
          </a:p>
        </p:txBody>
      </p:sp>
      <p:sp>
        <p:nvSpPr>
          <p:cNvPr id="102" name="文本占位符 26">
            <a:extLst>
              <a:ext uri="{FF2B5EF4-FFF2-40B4-BE49-F238E27FC236}">
                <a16:creationId xmlns:a16="http://schemas.microsoft.com/office/drawing/2014/main" id="{BF47DC82-6C7A-4975-9C46-087C42198B93}"/>
              </a:ext>
            </a:extLst>
          </p:cNvPr>
          <p:cNvSpPr>
            <a:spLocks noGrp="1"/>
          </p:cNvSpPr>
          <p:nvPr userDrawn="1">
            <p:ph type="body" sz="quarter" idx="10"/>
          </p:nvPr>
        </p:nvSpPr>
        <p:spPr>
          <a:xfrm>
            <a:off x="5572125" y="481614"/>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03" name="文本占位符 26">
            <a:extLst>
              <a:ext uri="{FF2B5EF4-FFF2-40B4-BE49-F238E27FC236}">
                <a16:creationId xmlns:a16="http://schemas.microsoft.com/office/drawing/2014/main" id="{937BDFEE-BBD0-47FD-9E2D-1BF4A88579F4}"/>
              </a:ext>
            </a:extLst>
          </p:cNvPr>
          <p:cNvSpPr>
            <a:spLocks noGrp="1"/>
          </p:cNvSpPr>
          <p:nvPr userDrawn="1">
            <p:ph type="body" sz="quarter" idx="11"/>
          </p:nvPr>
        </p:nvSpPr>
        <p:spPr>
          <a:xfrm>
            <a:off x="5917855" y="1553154"/>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04" name="文本占位符 26">
            <a:extLst>
              <a:ext uri="{FF2B5EF4-FFF2-40B4-BE49-F238E27FC236}">
                <a16:creationId xmlns:a16="http://schemas.microsoft.com/office/drawing/2014/main" id="{5AEB0E8F-44E9-454F-958D-C52F5E420E02}"/>
              </a:ext>
            </a:extLst>
          </p:cNvPr>
          <p:cNvSpPr>
            <a:spLocks noGrp="1"/>
          </p:cNvSpPr>
          <p:nvPr userDrawn="1">
            <p:ph type="body" sz="quarter" idx="12"/>
          </p:nvPr>
        </p:nvSpPr>
        <p:spPr>
          <a:xfrm>
            <a:off x="6214826" y="2616595"/>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05" name="文本占位符 26">
            <a:extLst>
              <a:ext uri="{FF2B5EF4-FFF2-40B4-BE49-F238E27FC236}">
                <a16:creationId xmlns:a16="http://schemas.microsoft.com/office/drawing/2014/main" id="{99F6EBFD-C110-4850-AD35-68AB28BAE441}"/>
              </a:ext>
            </a:extLst>
          </p:cNvPr>
          <p:cNvSpPr>
            <a:spLocks noGrp="1"/>
          </p:cNvSpPr>
          <p:nvPr userDrawn="1">
            <p:ph type="body" sz="quarter" idx="13"/>
          </p:nvPr>
        </p:nvSpPr>
        <p:spPr>
          <a:xfrm>
            <a:off x="6508421" y="3677594"/>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06" name="文本占位符 26">
            <a:extLst>
              <a:ext uri="{FF2B5EF4-FFF2-40B4-BE49-F238E27FC236}">
                <a16:creationId xmlns:a16="http://schemas.microsoft.com/office/drawing/2014/main" id="{96C302FA-4759-45E8-8302-889A4BA0BFE9}"/>
              </a:ext>
            </a:extLst>
          </p:cNvPr>
          <p:cNvSpPr>
            <a:spLocks noGrp="1"/>
          </p:cNvSpPr>
          <p:nvPr userDrawn="1">
            <p:ph type="body" sz="quarter" idx="14"/>
          </p:nvPr>
        </p:nvSpPr>
        <p:spPr>
          <a:xfrm>
            <a:off x="6804025" y="4734594"/>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07" name="文本占位符 26">
            <a:extLst>
              <a:ext uri="{FF2B5EF4-FFF2-40B4-BE49-F238E27FC236}">
                <a16:creationId xmlns:a16="http://schemas.microsoft.com/office/drawing/2014/main" id="{A57FF4CA-F084-497A-853B-F082CB30C11E}"/>
              </a:ext>
            </a:extLst>
          </p:cNvPr>
          <p:cNvSpPr>
            <a:spLocks noGrp="1"/>
          </p:cNvSpPr>
          <p:nvPr userDrawn="1">
            <p:ph type="body" sz="quarter" idx="15"/>
          </p:nvPr>
        </p:nvSpPr>
        <p:spPr>
          <a:xfrm>
            <a:off x="7084566" y="5789280"/>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grpSp>
        <p:nvGrpSpPr>
          <p:cNvPr id="161" name="组合 160">
            <a:extLst>
              <a:ext uri="{FF2B5EF4-FFF2-40B4-BE49-F238E27FC236}">
                <a16:creationId xmlns:a16="http://schemas.microsoft.com/office/drawing/2014/main" id="{3CD27F13-0344-4600-83E6-842B440EE71F}"/>
              </a:ext>
            </a:extLst>
          </p:cNvPr>
          <p:cNvGrpSpPr/>
          <p:nvPr userDrawn="1"/>
        </p:nvGrpSpPr>
        <p:grpSpPr>
          <a:xfrm>
            <a:off x="508746" y="1836221"/>
            <a:ext cx="3293897" cy="1317160"/>
            <a:chOff x="1492250" y="8181976"/>
            <a:chExt cx="2632075" cy="1052513"/>
          </a:xfrm>
          <a:effectLst>
            <a:outerShdw blurRad="63500" algn="ctr" rotWithShape="0">
              <a:prstClr val="black">
                <a:alpha val="20000"/>
              </a:prstClr>
            </a:outerShdw>
          </a:effectLst>
        </p:grpSpPr>
        <p:sp>
          <p:nvSpPr>
            <p:cNvPr id="162" name="Freeform 5">
              <a:extLst>
                <a:ext uri="{FF2B5EF4-FFF2-40B4-BE49-F238E27FC236}">
                  <a16:creationId xmlns:a16="http://schemas.microsoft.com/office/drawing/2014/main" id="{38EFFCB2-733A-4E9F-A4D8-31BAD7B8F646}"/>
                </a:ext>
              </a:extLst>
            </p:cNvPr>
            <p:cNvSpPr>
              <a:spLocks/>
            </p:cNvSpPr>
            <p:nvPr userDrawn="1"/>
          </p:nvSpPr>
          <p:spPr bwMode="auto">
            <a:xfrm>
              <a:off x="1492250" y="8204201"/>
              <a:ext cx="874713" cy="1030288"/>
            </a:xfrm>
            <a:custGeom>
              <a:avLst/>
              <a:gdLst>
                <a:gd name="T0" fmla="*/ 350 w 452"/>
                <a:gd name="T1" fmla="*/ 333 h 532"/>
                <a:gd name="T2" fmla="*/ 452 w 452"/>
                <a:gd name="T3" fmla="*/ 365 h 532"/>
                <a:gd name="T4" fmla="*/ 374 w 452"/>
                <a:gd name="T5" fmla="*/ 490 h 532"/>
                <a:gd name="T6" fmla="*/ 236 w 452"/>
                <a:gd name="T7" fmla="*/ 532 h 532"/>
                <a:gd name="T8" fmla="*/ 67 w 452"/>
                <a:gd name="T9" fmla="*/ 462 h 532"/>
                <a:gd name="T10" fmla="*/ 0 w 452"/>
                <a:gd name="T11" fmla="*/ 270 h 532"/>
                <a:gd name="T12" fmla="*/ 67 w 452"/>
                <a:gd name="T13" fmla="*/ 71 h 532"/>
                <a:gd name="T14" fmla="*/ 243 w 452"/>
                <a:gd name="T15" fmla="*/ 0 h 532"/>
                <a:gd name="T16" fmla="*/ 397 w 452"/>
                <a:gd name="T17" fmla="*/ 56 h 532"/>
                <a:gd name="T18" fmla="*/ 450 w 452"/>
                <a:gd name="T19" fmla="*/ 151 h 532"/>
                <a:gd name="T20" fmla="*/ 347 w 452"/>
                <a:gd name="T21" fmla="*/ 175 h 532"/>
                <a:gd name="T22" fmla="*/ 308 w 452"/>
                <a:gd name="T23" fmla="*/ 112 h 532"/>
                <a:gd name="T24" fmla="*/ 238 w 452"/>
                <a:gd name="T25" fmla="*/ 89 h 532"/>
                <a:gd name="T26" fmla="*/ 144 w 452"/>
                <a:gd name="T27" fmla="*/ 130 h 532"/>
                <a:gd name="T28" fmla="*/ 108 w 452"/>
                <a:gd name="T29" fmla="*/ 262 h 532"/>
                <a:gd name="T30" fmla="*/ 143 w 452"/>
                <a:gd name="T31" fmla="*/ 401 h 532"/>
                <a:gd name="T32" fmla="*/ 235 w 452"/>
                <a:gd name="T33" fmla="*/ 442 h 532"/>
                <a:gd name="T34" fmla="*/ 307 w 452"/>
                <a:gd name="T35" fmla="*/ 416 h 532"/>
                <a:gd name="T36" fmla="*/ 350 w 452"/>
                <a:gd name="T37" fmla="*/ 33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32">
                  <a:moveTo>
                    <a:pt x="350" y="333"/>
                  </a:moveTo>
                  <a:cubicBezTo>
                    <a:pt x="452" y="365"/>
                    <a:pt x="452" y="365"/>
                    <a:pt x="452" y="365"/>
                  </a:cubicBezTo>
                  <a:cubicBezTo>
                    <a:pt x="437" y="421"/>
                    <a:pt x="411" y="463"/>
                    <a:pt x="374" y="490"/>
                  </a:cubicBezTo>
                  <a:cubicBezTo>
                    <a:pt x="338" y="517"/>
                    <a:pt x="292" y="532"/>
                    <a:pt x="236" y="532"/>
                  </a:cubicBezTo>
                  <a:cubicBezTo>
                    <a:pt x="167" y="532"/>
                    <a:pt x="111" y="508"/>
                    <a:pt x="67" y="462"/>
                  </a:cubicBezTo>
                  <a:cubicBezTo>
                    <a:pt x="22" y="415"/>
                    <a:pt x="0" y="351"/>
                    <a:pt x="0" y="270"/>
                  </a:cubicBezTo>
                  <a:cubicBezTo>
                    <a:pt x="0" y="185"/>
                    <a:pt x="22" y="118"/>
                    <a:pt x="67" y="71"/>
                  </a:cubicBezTo>
                  <a:cubicBezTo>
                    <a:pt x="112" y="24"/>
                    <a:pt x="170" y="0"/>
                    <a:pt x="243" y="0"/>
                  </a:cubicBezTo>
                  <a:cubicBezTo>
                    <a:pt x="307" y="0"/>
                    <a:pt x="358" y="19"/>
                    <a:pt x="397" y="56"/>
                  </a:cubicBezTo>
                  <a:cubicBezTo>
                    <a:pt x="421" y="78"/>
                    <a:pt x="438" y="110"/>
                    <a:pt x="450" y="151"/>
                  </a:cubicBezTo>
                  <a:cubicBezTo>
                    <a:pt x="347" y="175"/>
                    <a:pt x="347" y="175"/>
                    <a:pt x="347" y="175"/>
                  </a:cubicBezTo>
                  <a:cubicBezTo>
                    <a:pt x="340" y="149"/>
                    <a:pt x="328" y="127"/>
                    <a:pt x="308" y="112"/>
                  </a:cubicBezTo>
                  <a:cubicBezTo>
                    <a:pt x="289" y="97"/>
                    <a:pt x="265" y="89"/>
                    <a:pt x="238" y="89"/>
                  </a:cubicBezTo>
                  <a:cubicBezTo>
                    <a:pt x="199" y="89"/>
                    <a:pt x="168" y="102"/>
                    <a:pt x="144" y="130"/>
                  </a:cubicBezTo>
                  <a:cubicBezTo>
                    <a:pt x="120" y="157"/>
                    <a:pt x="108" y="202"/>
                    <a:pt x="108" y="262"/>
                  </a:cubicBezTo>
                  <a:cubicBezTo>
                    <a:pt x="108" y="327"/>
                    <a:pt x="120" y="373"/>
                    <a:pt x="143" y="401"/>
                  </a:cubicBezTo>
                  <a:cubicBezTo>
                    <a:pt x="167" y="429"/>
                    <a:pt x="197" y="442"/>
                    <a:pt x="235" y="442"/>
                  </a:cubicBezTo>
                  <a:cubicBezTo>
                    <a:pt x="263" y="442"/>
                    <a:pt x="287" y="433"/>
                    <a:pt x="307" y="416"/>
                  </a:cubicBezTo>
                  <a:cubicBezTo>
                    <a:pt x="328" y="399"/>
                    <a:pt x="342" y="371"/>
                    <a:pt x="350" y="333"/>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
              <a:extLst>
                <a:ext uri="{FF2B5EF4-FFF2-40B4-BE49-F238E27FC236}">
                  <a16:creationId xmlns:a16="http://schemas.microsoft.com/office/drawing/2014/main" id="{DB4897A4-BE8B-4446-8C06-DA2C21ABB9D7}"/>
                </a:ext>
              </a:extLst>
            </p:cNvPr>
            <p:cNvSpPr>
              <a:spLocks noEditPoints="1"/>
            </p:cNvSpPr>
            <p:nvPr userDrawn="1"/>
          </p:nvSpPr>
          <p:spPr bwMode="auto">
            <a:xfrm>
              <a:off x="2508250" y="8194676"/>
              <a:ext cx="552450" cy="642938"/>
            </a:xfrm>
            <a:custGeom>
              <a:avLst/>
              <a:gdLst>
                <a:gd name="T0" fmla="*/ 0 w 348"/>
                <a:gd name="T1" fmla="*/ 405 h 405"/>
                <a:gd name="T2" fmla="*/ 0 w 348"/>
                <a:gd name="T3" fmla="*/ 0 h 405"/>
                <a:gd name="T4" fmla="*/ 348 w 348"/>
                <a:gd name="T5" fmla="*/ 0 h 405"/>
                <a:gd name="T6" fmla="*/ 348 w 348"/>
                <a:gd name="T7" fmla="*/ 405 h 405"/>
                <a:gd name="T8" fmla="*/ 284 w 348"/>
                <a:gd name="T9" fmla="*/ 405 h 405"/>
                <a:gd name="T10" fmla="*/ 284 w 348"/>
                <a:gd name="T11" fmla="*/ 376 h 405"/>
                <a:gd name="T12" fmla="*/ 63 w 348"/>
                <a:gd name="T13" fmla="*/ 376 h 405"/>
                <a:gd name="T14" fmla="*/ 63 w 348"/>
                <a:gd name="T15" fmla="*/ 405 h 405"/>
                <a:gd name="T16" fmla="*/ 0 w 348"/>
                <a:gd name="T17" fmla="*/ 405 h 405"/>
                <a:gd name="T18" fmla="*/ 0 w 348"/>
                <a:gd name="T19" fmla="*/ 405 h 405"/>
                <a:gd name="T20" fmla="*/ 0 w 348"/>
                <a:gd name="T21" fmla="*/ 405 h 405"/>
                <a:gd name="T22" fmla="*/ 285 w 348"/>
                <a:gd name="T23" fmla="*/ 59 h 405"/>
                <a:gd name="T24" fmla="*/ 63 w 348"/>
                <a:gd name="T25" fmla="*/ 59 h 405"/>
                <a:gd name="T26" fmla="*/ 63 w 348"/>
                <a:gd name="T27" fmla="*/ 108 h 405"/>
                <a:gd name="T28" fmla="*/ 285 w 348"/>
                <a:gd name="T29" fmla="*/ 108 h 405"/>
                <a:gd name="T30" fmla="*/ 285 w 348"/>
                <a:gd name="T31" fmla="*/ 59 h 405"/>
                <a:gd name="T32" fmla="*/ 285 w 348"/>
                <a:gd name="T33" fmla="*/ 59 h 405"/>
                <a:gd name="T34" fmla="*/ 285 w 348"/>
                <a:gd name="T35" fmla="*/ 59 h 405"/>
                <a:gd name="T36" fmla="*/ 63 w 348"/>
                <a:gd name="T37" fmla="*/ 211 h 405"/>
                <a:gd name="T38" fmla="*/ 285 w 348"/>
                <a:gd name="T39" fmla="*/ 211 h 405"/>
                <a:gd name="T40" fmla="*/ 285 w 348"/>
                <a:gd name="T41" fmla="*/ 164 h 405"/>
                <a:gd name="T42" fmla="*/ 63 w 348"/>
                <a:gd name="T43" fmla="*/ 164 h 405"/>
                <a:gd name="T44" fmla="*/ 63 w 348"/>
                <a:gd name="T45" fmla="*/ 211 h 405"/>
                <a:gd name="T46" fmla="*/ 63 w 348"/>
                <a:gd name="T47" fmla="*/ 211 h 405"/>
                <a:gd name="T48" fmla="*/ 63 w 348"/>
                <a:gd name="T49" fmla="*/ 211 h 405"/>
                <a:gd name="T50" fmla="*/ 63 w 348"/>
                <a:gd name="T51" fmla="*/ 318 h 405"/>
                <a:gd name="T52" fmla="*/ 285 w 348"/>
                <a:gd name="T53" fmla="*/ 318 h 405"/>
                <a:gd name="T54" fmla="*/ 285 w 348"/>
                <a:gd name="T55" fmla="*/ 267 h 405"/>
                <a:gd name="T56" fmla="*/ 63 w 348"/>
                <a:gd name="T57" fmla="*/ 267 h 405"/>
                <a:gd name="T58" fmla="*/ 63 w 348"/>
                <a:gd name="T59" fmla="*/ 318 h 405"/>
                <a:gd name="T60" fmla="*/ 63 w 348"/>
                <a:gd name="T61" fmla="*/ 318 h 405"/>
                <a:gd name="T62" fmla="*/ 63 w 348"/>
                <a:gd name="T63" fmla="*/ 31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8" h="405">
                  <a:moveTo>
                    <a:pt x="0" y="405"/>
                  </a:moveTo>
                  <a:lnTo>
                    <a:pt x="0" y="0"/>
                  </a:lnTo>
                  <a:lnTo>
                    <a:pt x="348" y="0"/>
                  </a:lnTo>
                  <a:lnTo>
                    <a:pt x="348" y="405"/>
                  </a:lnTo>
                  <a:lnTo>
                    <a:pt x="284" y="405"/>
                  </a:lnTo>
                  <a:lnTo>
                    <a:pt x="284" y="376"/>
                  </a:lnTo>
                  <a:lnTo>
                    <a:pt x="63" y="376"/>
                  </a:lnTo>
                  <a:lnTo>
                    <a:pt x="63" y="405"/>
                  </a:lnTo>
                  <a:lnTo>
                    <a:pt x="0" y="405"/>
                  </a:lnTo>
                  <a:lnTo>
                    <a:pt x="0" y="405"/>
                  </a:lnTo>
                  <a:lnTo>
                    <a:pt x="0" y="405"/>
                  </a:lnTo>
                  <a:close/>
                  <a:moveTo>
                    <a:pt x="285" y="59"/>
                  </a:moveTo>
                  <a:lnTo>
                    <a:pt x="63" y="59"/>
                  </a:lnTo>
                  <a:lnTo>
                    <a:pt x="63" y="108"/>
                  </a:lnTo>
                  <a:lnTo>
                    <a:pt x="285" y="108"/>
                  </a:lnTo>
                  <a:lnTo>
                    <a:pt x="285" y="59"/>
                  </a:lnTo>
                  <a:lnTo>
                    <a:pt x="285" y="59"/>
                  </a:lnTo>
                  <a:lnTo>
                    <a:pt x="285" y="59"/>
                  </a:lnTo>
                  <a:close/>
                  <a:moveTo>
                    <a:pt x="63" y="211"/>
                  </a:moveTo>
                  <a:lnTo>
                    <a:pt x="285" y="211"/>
                  </a:lnTo>
                  <a:lnTo>
                    <a:pt x="285" y="164"/>
                  </a:lnTo>
                  <a:lnTo>
                    <a:pt x="63" y="164"/>
                  </a:lnTo>
                  <a:lnTo>
                    <a:pt x="63" y="211"/>
                  </a:lnTo>
                  <a:lnTo>
                    <a:pt x="63" y="211"/>
                  </a:lnTo>
                  <a:lnTo>
                    <a:pt x="63" y="211"/>
                  </a:lnTo>
                  <a:close/>
                  <a:moveTo>
                    <a:pt x="63" y="318"/>
                  </a:moveTo>
                  <a:lnTo>
                    <a:pt x="285" y="318"/>
                  </a:lnTo>
                  <a:lnTo>
                    <a:pt x="285" y="267"/>
                  </a:lnTo>
                  <a:lnTo>
                    <a:pt x="63" y="267"/>
                  </a:lnTo>
                  <a:lnTo>
                    <a:pt x="63" y="318"/>
                  </a:lnTo>
                  <a:lnTo>
                    <a:pt x="63" y="318"/>
                  </a:lnTo>
                  <a:lnTo>
                    <a:pt x="63" y="3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7">
              <a:extLst>
                <a:ext uri="{FF2B5EF4-FFF2-40B4-BE49-F238E27FC236}">
                  <a16:creationId xmlns:a16="http://schemas.microsoft.com/office/drawing/2014/main" id="{B0BB7AF6-478E-4F4B-A92C-0C138B8F0AA2}"/>
                </a:ext>
              </a:extLst>
            </p:cNvPr>
            <p:cNvSpPr>
              <a:spLocks noEditPoints="1"/>
            </p:cNvSpPr>
            <p:nvPr userDrawn="1"/>
          </p:nvSpPr>
          <p:spPr bwMode="auto">
            <a:xfrm>
              <a:off x="3425825" y="8181976"/>
              <a:ext cx="698500" cy="658813"/>
            </a:xfrm>
            <a:custGeom>
              <a:avLst/>
              <a:gdLst>
                <a:gd name="T0" fmla="*/ 2 w 361"/>
                <a:gd name="T1" fmla="*/ 130 h 341"/>
                <a:gd name="T2" fmla="*/ 260 w 361"/>
                <a:gd name="T3" fmla="*/ 130 h 341"/>
                <a:gd name="T4" fmla="*/ 260 w 361"/>
                <a:gd name="T5" fmla="*/ 106 h 341"/>
                <a:gd name="T6" fmla="*/ 45 w 361"/>
                <a:gd name="T7" fmla="*/ 106 h 341"/>
                <a:gd name="T8" fmla="*/ 45 w 361"/>
                <a:gd name="T9" fmla="*/ 66 h 341"/>
                <a:gd name="T10" fmla="*/ 260 w 361"/>
                <a:gd name="T11" fmla="*/ 66 h 341"/>
                <a:gd name="T12" fmla="*/ 260 w 361"/>
                <a:gd name="T13" fmla="*/ 42 h 341"/>
                <a:gd name="T14" fmla="*/ 32 w 361"/>
                <a:gd name="T15" fmla="*/ 42 h 341"/>
                <a:gd name="T16" fmla="*/ 32 w 361"/>
                <a:gd name="T17" fmla="*/ 0 h 341"/>
                <a:gd name="T18" fmla="*/ 309 w 361"/>
                <a:gd name="T19" fmla="*/ 0 h 341"/>
                <a:gd name="T20" fmla="*/ 309 w 361"/>
                <a:gd name="T21" fmla="*/ 130 h 341"/>
                <a:gd name="T22" fmla="*/ 360 w 361"/>
                <a:gd name="T23" fmla="*/ 130 h 341"/>
                <a:gd name="T24" fmla="*/ 360 w 361"/>
                <a:gd name="T25" fmla="*/ 172 h 341"/>
                <a:gd name="T26" fmla="*/ 303 w 361"/>
                <a:gd name="T27" fmla="*/ 172 h 341"/>
                <a:gd name="T28" fmla="*/ 336 w 361"/>
                <a:gd name="T29" fmla="*/ 207 h 341"/>
                <a:gd name="T30" fmla="*/ 275 w 361"/>
                <a:gd name="T31" fmla="*/ 248 h 341"/>
                <a:gd name="T32" fmla="*/ 361 w 361"/>
                <a:gd name="T33" fmla="*/ 282 h 341"/>
                <a:gd name="T34" fmla="*/ 329 w 361"/>
                <a:gd name="T35" fmla="*/ 326 h 341"/>
                <a:gd name="T36" fmla="*/ 207 w 361"/>
                <a:gd name="T37" fmla="*/ 244 h 341"/>
                <a:gd name="T38" fmla="*/ 207 w 361"/>
                <a:gd name="T39" fmla="*/ 283 h 341"/>
                <a:gd name="T40" fmla="*/ 161 w 361"/>
                <a:gd name="T41" fmla="*/ 339 h 341"/>
                <a:gd name="T42" fmla="*/ 107 w 361"/>
                <a:gd name="T43" fmla="*/ 341 h 341"/>
                <a:gd name="T44" fmla="*/ 96 w 361"/>
                <a:gd name="T45" fmla="*/ 295 h 341"/>
                <a:gd name="T46" fmla="*/ 135 w 361"/>
                <a:gd name="T47" fmla="*/ 296 h 341"/>
                <a:gd name="T48" fmla="*/ 157 w 361"/>
                <a:gd name="T49" fmla="*/ 274 h 341"/>
                <a:gd name="T50" fmla="*/ 157 w 361"/>
                <a:gd name="T51" fmla="*/ 255 h 341"/>
                <a:gd name="T52" fmla="*/ 25 w 361"/>
                <a:gd name="T53" fmla="*/ 326 h 341"/>
                <a:gd name="T54" fmla="*/ 0 w 361"/>
                <a:gd name="T55" fmla="*/ 279 h 341"/>
                <a:gd name="T56" fmla="*/ 83 w 361"/>
                <a:gd name="T57" fmla="*/ 242 h 341"/>
                <a:gd name="T58" fmla="*/ 28 w 361"/>
                <a:gd name="T59" fmla="*/ 195 h 341"/>
                <a:gd name="T60" fmla="*/ 49 w 361"/>
                <a:gd name="T61" fmla="*/ 171 h 341"/>
                <a:gd name="T62" fmla="*/ 2 w 361"/>
                <a:gd name="T63" fmla="*/ 171 h 341"/>
                <a:gd name="T64" fmla="*/ 2 w 361"/>
                <a:gd name="T65" fmla="*/ 130 h 341"/>
                <a:gd name="T66" fmla="*/ 2 w 361"/>
                <a:gd name="T67" fmla="*/ 130 h 341"/>
                <a:gd name="T68" fmla="*/ 156 w 361"/>
                <a:gd name="T69" fmla="*/ 206 h 341"/>
                <a:gd name="T70" fmla="*/ 156 w 361"/>
                <a:gd name="T71" fmla="*/ 172 h 341"/>
                <a:gd name="T72" fmla="*/ 67 w 361"/>
                <a:gd name="T73" fmla="*/ 172 h 341"/>
                <a:gd name="T74" fmla="*/ 115 w 361"/>
                <a:gd name="T75" fmla="*/ 209 h 341"/>
                <a:gd name="T76" fmla="*/ 86 w 361"/>
                <a:gd name="T77" fmla="*/ 241 h 341"/>
                <a:gd name="T78" fmla="*/ 156 w 361"/>
                <a:gd name="T79" fmla="*/ 206 h 341"/>
                <a:gd name="T80" fmla="*/ 237 w 361"/>
                <a:gd name="T81" fmla="*/ 222 h 341"/>
                <a:gd name="T82" fmla="*/ 298 w 361"/>
                <a:gd name="T83" fmla="*/ 172 h 341"/>
                <a:gd name="T84" fmla="*/ 206 w 361"/>
                <a:gd name="T85" fmla="*/ 172 h 341"/>
                <a:gd name="T86" fmla="*/ 206 w 361"/>
                <a:gd name="T87" fmla="*/ 187 h 341"/>
                <a:gd name="T88" fmla="*/ 237 w 361"/>
                <a:gd name="T89" fmla="*/ 22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341">
                  <a:moveTo>
                    <a:pt x="2" y="130"/>
                  </a:moveTo>
                  <a:cubicBezTo>
                    <a:pt x="260" y="130"/>
                    <a:pt x="260" y="130"/>
                    <a:pt x="260" y="130"/>
                  </a:cubicBezTo>
                  <a:cubicBezTo>
                    <a:pt x="260" y="106"/>
                    <a:pt x="260" y="106"/>
                    <a:pt x="260" y="106"/>
                  </a:cubicBezTo>
                  <a:cubicBezTo>
                    <a:pt x="45" y="106"/>
                    <a:pt x="45" y="106"/>
                    <a:pt x="45" y="106"/>
                  </a:cubicBezTo>
                  <a:cubicBezTo>
                    <a:pt x="45" y="66"/>
                    <a:pt x="45" y="66"/>
                    <a:pt x="45" y="66"/>
                  </a:cubicBezTo>
                  <a:cubicBezTo>
                    <a:pt x="260" y="66"/>
                    <a:pt x="260" y="66"/>
                    <a:pt x="260" y="66"/>
                  </a:cubicBezTo>
                  <a:cubicBezTo>
                    <a:pt x="260" y="42"/>
                    <a:pt x="260" y="42"/>
                    <a:pt x="260" y="42"/>
                  </a:cubicBezTo>
                  <a:cubicBezTo>
                    <a:pt x="32" y="42"/>
                    <a:pt x="32" y="42"/>
                    <a:pt x="32" y="42"/>
                  </a:cubicBezTo>
                  <a:cubicBezTo>
                    <a:pt x="32" y="0"/>
                    <a:pt x="32" y="0"/>
                    <a:pt x="32" y="0"/>
                  </a:cubicBezTo>
                  <a:cubicBezTo>
                    <a:pt x="309" y="0"/>
                    <a:pt x="309" y="0"/>
                    <a:pt x="309" y="0"/>
                  </a:cubicBezTo>
                  <a:cubicBezTo>
                    <a:pt x="309" y="130"/>
                    <a:pt x="309" y="130"/>
                    <a:pt x="309" y="130"/>
                  </a:cubicBezTo>
                  <a:cubicBezTo>
                    <a:pt x="360" y="130"/>
                    <a:pt x="360" y="130"/>
                    <a:pt x="360" y="130"/>
                  </a:cubicBezTo>
                  <a:cubicBezTo>
                    <a:pt x="360" y="172"/>
                    <a:pt x="360" y="172"/>
                    <a:pt x="360" y="172"/>
                  </a:cubicBezTo>
                  <a:cubicBezTo>
                    <a:pt x="303" y="172"/>
                    <a:pt x="303" y="172"/>
                    <a:pt x="303" y="172"/>
                  </a:cubicBezTo>
                  <a:cubicBezTo>
                    <a:pt x="336" y="207"/>
                    <a:pt x="336" y="207"/>
                    <a:pt x="336" y="207"/>
                  </a:cubicBezTo>
                  <a:cubicBezTo>
                    <a:pt x="315" y="221"/>
                    <a:pt x="295" y="235"/>
                    <a:pt x="275" y="248"/>
                  </a:cubicBezTo>
                  <a:cubicBezTo>
                    <a:pt x="300" y="263"/>
                    <a:pt x="328" y="274"/>
                    <a:pt x="361" y="282"/>
                  </a:cubicBezTo>
                  <a:cubicBezTo>
                    <a:pt x="346" y="301"/>
                    <a:pt x="336" y="316"/>
                    <a:pt x="329" y="326"/>
                  </a:cubicBezTo>
                  <a:cubicBezTo>
                    <a:pt x="280" y="309"/>
                    <a:pt x="240" y="282"/>
                    <a:pt x="207" y="244"/>
                  </a:cubicBezTo>
                  <a:cubicBezTo>
                    <a:pt x="207" y="283"/>
                    <a:pt x="207" y="283"/>
                    <a:pt x="207" y="283"/>
                  </a:cubicBezTo>
                  <a:cubicBezTo>
                    <a:pt x="207" y="320"/>
                    <a:pt x="192" y="338"/>
                    <a:pt x="161" y="339"/>
                  </a:cubicBezTo>
                  <a:cubicBezTo>
                    <a:pt x="147" y="341"/>
                    <a:pt x="129" y="341"/>
                    <a:pt x="107" y="341"/>
                  </a:cubicBezTo>
                  <a:cubicBezTo>
                    <a:pt x="103" y="323"/>
                    <a:pt x="100" y="308"/>
                    <a:pt x="96" y="295"/>
                  </a:cubicBezTo>
                  <a:cubicBezTo>
                    <a:pt x="113" y="296"/>
                    <a:pt x="126" y="297"/>
                    <a:pt x="135" y="296"/>
                  </a:cubicBezTo>
                  <a:cubicBezTo>
                    <a:pt x="150" y="296"/>
                    <a:pt x="157" y="289"/>
                    <a:pt x="157" y="274"/>
                  </a:cubicBezTo>
                  <a:cubicBezTo>
                    <a:pt x="157" y="255"/>
                    <a:pt x="157" y="255"/>
                    <a:pt x="157" y="255"/>
                  </a:cubicBezTo>
                  <a:cubicBezTo>
                    <a:pt x="102" y="283"/>
                    <a:pt x="58" y="307"/>
                    <a:pt x="25" y="326"/>
                  </a:cubicBezTo>
                  <a:cubicBezTo>
                    <a:pt x="0" y="279"/>
                    <a:pt x="0" y="279"/>
                    <a:pt x="0" y="279"/>
                  </a:cubicBezTo>
                  <a:cubicBezTo>
                    <a:pt x="29" y="266"/>
                    <a:pt x="57" y="255"/>
                    <a:pt x="83" y="242"/>
                  </a:cubicBezTo>
                  <a:cubicBezTo>
                    <a:pt x="63" y="224"/>
                    <a:pt x="45" y="208"/>
                    <a:pt x="28" y="195"/>
                  </a:cubicBezTo>
                  <a:cubicBezTo>
                    <a:pt x="49" y="171"/>
                    <a:pt x="49" y="171"/>
                    <a:pt x="49" y="171"/>
                  </a:cubicBezTo>
                  <a:cubicBezTo>
                    <a:pt x="2" y="171"/>
                    <a:pt x="2" y="171"/>
                    <a:pt x="2" y="171"/>
                  </a:cubicBezTo>
                  <a:cubicBezTo>
                    <a:pt x="2" y="130"/>
                    <a:pt x="2" y="130"/>
                    <a:pt x="2" y="130"/>
                  </a:cubicBezTo>
                  <a:cubicBezTo>
                    <a:pt x="2" y="130"/>
                    <a:pt x="2" y="130"/>
                    <a:pt x="2" y="130"/>
                  </a:cubicBezTo>
                  <a:close/>
                  <a:moveTo>
                    <a:pt x="156" y="206"/>
                  </a:moveTo>
                  <a:cubicBezTo>
                    <a:pt x="156" y="172"/>
                    <a:pt x="156" y="172"/>
                    <a:pt x="156" y="172"/>
                  </a:cubicBezTo>
                  <a:cubicBezTo>
                    <a:pt x="67" y="172"/>
                    <a:pt x="67" y="172"/>
                    <a:pt x="67" y="172"/>
                  </a:cubicBezTo>
                  <a:cubicBezTo>
                    <a:pt x="82" y="183"/>
                    <a:pt x="98" y="195"/>
                    <a:pt x="115" y="209"/>
                  </a:cubicBezTo>
                  <a:cubicBezTo>
                    <a:pt x="86" y="241"/>
                    <a:pt x="86" y="241"/>
                    <a:pt x="86" y="241"/>
                  </a:cubicBezTo>
                  <a:cubicBezTo>
                    <a:pt x="110" y="230"/>
                    <a:pt x="134" y="218"/>
                    <a:pt x="156" y="206"/>
                  </a:cubicBezTo>
                  <a:close/>
                  <a:moveTo>
                    <a:pt x="237" y="222"/>
                  </a:moveTo>
                  <a:cubicBezTo>
                    <a:pt x="258" y="207"/>
                    <a:pt x="278" y="191"/>
                    <a:pt x="298" y="172"/>
                  </a:cubicBezTo>
                  <a:cubicBezTo>
                    <a:pt x="206" y="172"/>
                    <a:pt x="206" y="172"/>
                    <a:pt x="206" y="172"/>
                  </a:cubicBezTo>
                  <a:cubicBezTo>
                    <a:pt x="206" y="187"/>
                    <a:pt x="206" y="187"/>
                    <a:pt x="206" y="187"/>
                  </a:cubicBezTo>
                  <a:cubicBezTo>
                    <a:pt x="215" y="199"/>
                    <a:pt x="225" y="211"/>
                    <a:pt x="237" y="22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8">
              <a:extLst>
                <a:ext uri="{FF2B5EF4-FFF2-40B4-BE49-F238E27FC236}">
                  <a16:creationId xmlns:a16="http://schemas.microsoft.com/office/drawing/2014/main" id="{7471BC3B-8FCF-4929-B88D-B66794D696B2}"/>
                </a:ext>
              </a:extLst>
            </p:cNvPr>
            <p:cNvSpPr>
              <a:spLocks noEditPoints="1"/>
            </p:cNvSpPr>
            <p:nvPr userDrawn="1"/>
          </p:nvSpPr>
          <p:spPr bwMode="auto">
            <a:xfrm>
              <a:off x="2436813" y="8996363"/>
              <a:ext cx="227013" cy="238125"/>
            </a:xfrm>
            <a:custGeom>
              <a:avLst/>
              <a:gdLst>
                <a:gd name="T0" fmla="*/ 0 w 117"/>
                <a:gd name="T1" fmla="*/ 63 h 123"/>
                <a:gd name="T2" fmla="*/ 17 w 117"/>
                <a:gd name="T3" fmla="*/ 18 h 123"/>
                <a:gd name="T4" fmla="*/ 60 w 117"/>
                <a:gd name="T5" fmla="*/ 0 h 123"/>
                <a:gd name="T6" fmla="*/ 102 w 117"/>
                <a:gd name="T7" fmla="*/ 17 h 123"/>
                <a:gd name="T8" fmla="*/ 117 w 117"/>
                <a:gd name="T9" fmla="*/ 61 h 123"/>
                <a:gd name="T10" fmla="*/ 101 w 117"/>
                <a:gd name="T11" fmla="*/ 105 h 123"/>
                <a:gd name="T12" fmla="*/ 58 w 117"/>
                <a:gd name="T13" fmla="*/ 123 h 123"/>
                <a:gd name="T14" fmla="*/ 17 w 117"/>
                <a:gd name="T15" fmla="*/ 106 h 123"/>
                <a:gd name="T16" fmla="*/ 0 w 117"/>
                <a:gd name="T17" fmla="*/ 63 h 123"/>
                <a:gd name="T18" fmla="*/ 27 w 117"/>
                <a:gd name="T19" fmla="*/ 61 h 123"/>
                <a:gd name="T20" fmla="*/ 36 w 117"/>
                <a:gd name="T21" fmla="*/ 89 h 123"/>
                <a:gd name="T22" fmla="*/ 58 w 117"/>
                <a:gd name="T23" fmla="*/ 100 h 123"/>
                <a:gd name="T24" fmla="*/ 82 w 117"/>
                <a:gd name="T25" fmla="*/ 90 h 123"/>
                <a:gd name="T26" fmla="*/ 90 w 117"/>
                <a:gd name="T27" fmla="*/ 62 h 123"/>
                <a:gd name="T28" fmla="*/ 82 w 117"/>
                <a:gd name="T29" fmla="*/ 33 h 123"/>
                <a:gd name="T30" fmla="*/ 59 w 117"/>
                <a:gd name="T31" fmla="*/ 23 h 123"/>
                <a:gd name="T32" fmla="*/ 36 w 117"/>
                <a:gd name="T33" fmla="*/ 34 h 123"/>
                <a:gd name="T34" fmla="*/ 27 w 117"/>
                <a:gd name="T35"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23">
                  <a:moveTo>
                    <a:pt x="0" y="63"/>
                  </a:moveTo>
                  <a:cubicBezTo>
                    <a:pt x="0" y="45"/>
                    <a:pt x="6" y="29"/>
                    <a:pt x="17" y="18"/>
                  </a:cubicBezTo>
                  <a:cubicBezTo>
                    <a:pt x="28" y="6"/>
                    <a:pt x="42" y="0"/>
                    <a:pt x="60" y="0"/>
                  </a:cubicBezTo>
                  <a:cubicBezTo>
                    <a:pt x="77" y="0"/>
                    <a:pt x="91" y="6"/>
                    <a:pt x="102" y="17"/>
                  </a:cubicBezTo>
                  <a:cubicBezTo>
                    <a:pt x="112" y="28"/>
                    <a:pt x="117" y="43"/>
                    <a:pt x="117" y="61"/>
                  </a:cubicBezTo>
                  <a:cubicBezTo>
                    <a:pt x="117" y="79"/>
                    <a:pt x="111" y="94"/>
                    <a:pt x="101" y="105"/>
                  </a:cubicBezTo>
                  <a:cubicBezTo>
                    <a:pt x="90" y="117"/>
                    <a:pt x="76" y="123"/>
                    <a:pt x="58" y="123"/>
                  </a:cubicBezTo>
                  <a:cubicBezTo>
                    <a:pt x="41" y="123"/>
                    <a:pt x="28" y="117"/>
                    <a:pt x="17" y="106"/>
                  </a:cubicBezTo>
                  <a:cubicBezTo>
                    <a:pt x="5" y="94"/>
                    <a:pt x="0" y="80"/>
                    <a:pt x="0" y="63"/>
                  </a:cubicBezTo>
                  <a:close/>
                  <a:moveTo>
                    <a:pt x="27" y="61"/>
                  </a:moveTo>
                  <a:cubicBezTo>
                    <a:pt x="27" y="73"/>
                    <a:pt x="30" y="82"/>
                    <a:pt x="36" y="89"/>
                  </a:cubicBezTo>
                  <a:cubicBezTo>
                    <a:pt x="41" y="97"/>
                    <a:pt x="48" y="100"/>
                    <a:pt x="58" y="100"/>
                  </a:cubicBezTo>
                  <a:cubicBezTo>
                    <a:pt x="68" y="100"/>
                    <a:pt x="76" y="97"/>
                    <a:pt x="82" y="90"/>
                  </a:cubicBezTo>
                  <a:cubicBezTo>
                    <a:pt x="87" y="83"/>
                    <a:pt x="90" y="73"/>
                    <a:pt x="90" y="62"/>
                  </a:cubicBezTo>
                  <a:cubicBezTo>
                    <a:pt x="90" y="50"/>
                    <a:pt x="87" y="40"/>
                    <a:pt x="82" y="33"/>
                  </a:cubicBezTo>
                  <a:cubicBezTo>
                    <a:pt x="76" y="26"/>
                    <a:pt x="69" y="23"/>
                    <a:pt x="59" y="23"/>
                  </a:cubicBezTo>
                  <a:cubicBezTo>
                    <a:pt x="49" y="23"/>
                    <a:pt x="41" y="26"/>
                    <a:pt x="36" y="34"/>
                  </a:cubicBezTo>
                  <a:cubicBezTo>
                    <a:pt x="30" y="40"/>
                    <a:pt x="27" y="50"/>
                    <a:pt x="27" y="61"/>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9">
              <a:extLst>
                <a:ext uri="{FF2B5EF4-FFF2-40B4-BE49-F238E27FC236}">
                  <a16:creationId xmlns:a16="http://schemas.microsoft.com/office/drawing/2014/main" id="{A48C5112-6050-4071-A2CD-B3EB75F340FA}"/>
                </a:ext>
              </a:extLst>
            </p:cNvPr>
            <p:cNvSpPr>
              <a:spLocks/>
            </p:cNvSpPr>
            <p:nvPr userDrawn="1"/>
          </p:nvSpPr>
          <p:spPr bwMode="auto">
            <a:xfrm>
              <a:off x="2735263" y="8999538"/>
              <a:ext cx="206375" cy="228600"/>
            </a:xfrm>
            <a:custGeom>
              <a:avLst/>
              <a:gdLst>
                <a:gd name="T0" fmla="*/ 106 w 107"/>
                <a:gd name="T1" fmla="*/ 118 h 118"/>
                <a:gd name="T2" fmla="*/ 80 w 107"/>
                <a:gd name="T3" fmla="*/ 118 h 118"/>
                <a:gd name="T4" fmla="*/ 30 w 107"/>
                <a:gd name="T5" fmla="*/ 42 h 118"/>
                <a:gd name="T6" fmla="*/ 24 w 107"/>
                <a:gd name="T7" fmla="*/ 32 h 118"/>
                <a:gd name="T8" fmla="*/ 23 w 107"/>
                <a:gd name="T9" fmla="*/ 32 h 118"/>
                <a:gd name="T10" fmla="*/ 24 w 107"/>
                <a:gd name="T11" fmla="*/ 51 h 118"/>
                <a:gd name="T12" fmla="*/ 24 w 107"/>
                <a:gd name="T13" fmla="*/ 118 h 118"/>
                <a:gd name="T14" fmla="*/ 0 w 107"/>
                <a:gd name="T15" fmla="*/ 118 h 118"/>
                <a:gd name="T16" fmla="*/ 0 w 107"/>
                <a:gd name="T17" fmla="*/ 0 h 118"/>
                <a:gd name="T18" fmla="*/ 28 w 107"/>
                <a:gd name="T19" fmla="*/ 0 h 118"/>
                <a:gd name="T20" fmla="*/ 76 w 107"/>
                <a:gd name="T21" fmla="*/ 75 h 118"/>
                <a:gd name="T22" fmla="*/ 83 w 107"/>
                <a:gd name="T23" fmla="*/ 84 h 118"/>
                <a:gd name="T24" fmla="*/ 83 w 107"/>
                <a:gd name="T25" fmla="*/ 84 h 118"/>
                <a:gd name="T26" fmla="*/ 83 w 107"/>
                <a:gd name="T27" fmla="*/ 67 h 118"/>
                <a:gd name="T28" fmla="*/ 83 w 107"/>
                <a:gd name="T29" fmla="*/ 0 h 118"/>
                <a:gd name="T30" fmla="*/ 107 w 107"/>
                <a:gd name="T31" fmla="*/ 0 h 118"/>
                <a:gd name="T32" fmla="*/ 107 w 107"/>
                <a:gd name="T33" fmla="*/ 118 h 118"/>
                <a:gd name="T34" fmla="*/ 106 w 107"/>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8">
                  <a:moveTo>
                    <a:pt x="106" y="118"/>
                  </a:moveTo>
                  <a:cubicBezTo>
                    <a:pt x="80" y="118"/>
                    <a:pt x="80" y="118"/>
                    <a:pt x="80" y="118"/>
                  </a:cubicBezTo>
                  <a:cubicBezTo>
                    <a:pt x="30" y="42"/>
                    <a:pt x="30" y="42"/>
                    <a:pt x="30" y="42"/>
                  </a:cubicBezTo>
                  <a:cubicBezTo>
                    <a:pt x="27" y="38"/>
                    <a:pt x="25" y="35"/>
                    <a:pt x="24" y="32"/>
                  </a:cubicBezTo>
                  <a:cubicBezTo>
                    <a:pt x="23" y="32"/>
                    <a:pt x="23" y="32"/>
                    <a:pt x="23" y="32"/>
                  </a:cubicBezTo>
                  <a:cubicBezTo>
                    <a:pt x="24" y="37"/>
                    <a:pt x="24" y="43"/>
                    <a:pt x="24" y="51"/>
                  </a:cubicBezTo>
                  <a:cubicBezTo>
                    <a:pt x="24" y="118"/>
                    <a:pt x="24" y="118"/>
                    <a:pt x="24" y="118"/>
                  </a:cubicBezTo>
                  <a:cubicBezTo>
                    <a:pt x="0" y="118"/>
                    <a:pt x="0" y="118"/>
                    <a:pt x="0" y="118"/>
                  </a:cubicBezTo>
                  <a:cubicBezTo>
                    <a:pt x="0" y="0"/>
                    <a:pt x="0" y="0"/>
                    <a:pt x="0" y="0"/>
                  </a:cubicBezTo>
                  <a:cubicBezTo>
                    <a:pt x="28" y="0"/>
                    <a:pt x="28" y="0"/>
                    <a:pt x="28" y="0"/>
                  </a:cubicBezTo>
                  <a:cubicBezTo>
                    <a:pt x="76" y="75"/>
                    <a:pt x="76" y="75"/>
                    <a:pt x="76" y="75"/>
                  </a:cubicBezTo>
                  <a:cubicBezTo>
                    <a:pt x="79" y="79"/>
                    <a:pt x="81" y="83"/>
                    <a:pt x="83" y="84"/>
                  </a:cubicBezTo>
                  <a:cubicBezTo>
                    <a:pt x="83" y="84"/>
                    <a:pt x="83" y="84"/>
                    <a:pt x="83" y="84"/>
                  </a:cubicBezTo>
                  <a:cubicBezTo>
                    <a:pt x="83" y="81"/>
                    <a:pt x="83" y="76"/>
                    <a:pt x="83" y="67"/>
                  </a:cubicBezTo>
                  <a:cubicBezTo>
                    <a:pt x="83" y="0"/>
                    <a:pt x="83" y="0"/>
                    <a:pt x="83" y="0"/>
                  </a:cubicBezTo>
                  <a:cubicBezTo>
                    <a:pt x="107" y="0"/>
                    <a:pt x="107" y="0"/>
                    <a:pt x="107" y="0"/>
                  </a:cubicBezTo>
                  <a:cubicBezTo>
                    <a:pt x="107" y="118"/>
                    <a:pt x="107" y="118"/>
                    <a:pt x="107" y="118"/>
                  </a:cubicBezTo>
                  <a:cubicBezTo>
                    <a:pt x="106" y="118"/>
                    <a:pt x="106" y="118"/>
                    <a:pt x="106" y="118"/>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0">
              <a:extLst>
                <a:ext uri="{FF2B5EF4-FFF2-40B4-BE49-F238E27FC236}">
                  <a16:creationId xmlns:a16="http://schemas.microsoft.com/office/drawing/2014/main" id="{93D1F573-10B8-43E8-8A4C-E6C59BF6B3BB}"/>
                </a:ext>
              </a:extLst>
            </p:cNvPr>
            <p:cNvSpPr>
              <a:spLocks/>
            </p:cNvSpPr>
            <p:nvPr userDrawn="1"/>
          </p:nvSpPr>
          <p:spPr bwMode="auto">
            <a:xfrm>
              <a:off x="3001963" y="8999538"/>
              <a:ext cx="179388" cy="228600"/>
            </a:xfrm>
            <a:custGeom>
              <a:avLst/>
              <a:gdLst>
                <a:gd name="T0" fmla="*/ 113 w 113"/>
                <a:gd name="T1" fmla="*/ 26 h 144"/>
                <a:gd name="T2" fmla="*/ 72 w 113"/>
                <a:gd name="T3" fmla="*/ 26 h 144"/>
                <a:gd name="T4" fmla="*/ 72 w 113"/>
                <a:gd name="T5" fmla="*/ 144 h 144"/>
                <a:gd name="T6" fmla="*/ 41 w 113"/>
                <a:gd name="T7" fmla="*/ 144 h 144"/>
                <a:gd name="T8" fmla="*/ 41 w 113"/>
                <a:gd name="T9" fmla="*/ 26 h 144"/>
                <a:gd name="T10" fmla="*/ 0 w 113"/>
                <a:gd name="T11" fmla="*/ 26 h 144"/>
                <a:gd name="T12" fmla="*/ 0 w 113"/>
                <a:gd name="T13" fmla="*/ 0 h 144"/>
                <a:gd name="T14" fmla="*/ 113 w 113"/>
                <a:gd name="T15" fmla="*/ 0 h 144"/>
                <a:gd name="T16" fmla="*/ 113 w 113"/>
                <a:gd name="T17" fmla="*/ 26 h 144"/>
                <a:gd name="T18" fmla="*/ 113 w 113"/>
                <a:gd name="T19" fmla="*/ 26 h 144"/>
                <a:gd name="T20" fmla="*/ 113 w 113"/>
                <a:gd name="T21"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4">
                  <a:moveTo>
                    <a:pt x="113" y="26"/>
                  </a:moveTo>
                  <a:lnTo>
                    <a:pt x="72" y="26"/>
                  </a:lnTo>
                  <a:lnTo>
                    <a:pt x="72" y="144"/>
                  </a:lnTo>
                  <a:lnTo>
                    <a:pt x="41" y="144"/>
                  </a:lnTo>
                  <a:lnTo>
                    <a:pt x="41" y="26"/>
                  </a:lnTo>
                  <a:lnTo>
                    <a:pt x="0" y="26"/>
                  </a:lnTo>
                  <a:lnTo>
                    <a:pt x="0" y="0"/>
                  </a:lnTo>
                  <a:lnTo>
                    <a:pt x="113" y="0"/>
                  </a:lnTo>
                  <a:lnTo>
                    <a:pt x="113" y="26"/>
                  </a:lnTo>
                  <a:lnTo>
                    <a:pt x="113" y="26"/>
                  </a:lnTo>
                  <a:lnTo>
                    <a:pt x="113" y="26"/>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1">
              <a:extLst>
                <a:ext uri="{FF2B5EF4-FFF2-40B4-BE49-F238E27FC236}">
                  <a16:creationId xmlns:a16="http://schemas.microsoft.com/office/drawing/2014/main" id="{79BF65CE-F62B-46CC-8B36-A9FAC9AE750C}"/>
                </a:ext>
              </a:extLst>
            </p:cNvPr>
            <p:cNvSpPr>
              <a:spLocks/>
            </p:cNvSpPr>
            <p:nvPr userDrawn="1"/>
          </p:nvSpPr>
          <p:spPr bwMode="auto">
            <a:xfrm>
              <a:off x="3246438" y="8999538"/>
              <a:ext cx="136525" cy="228600"/>
            </a:xfrm>
            <a:custGeom>
              <a:avLst/>
              <a:gdLst>
                <a:gd name="T0" fmla="*/ 86 w 86"/>
                <a:gd name="T1" fmla="*/ 144 h 144"/>
                <a:gd name="T2" fmla="*/ 0 w 86"/>
                <a:gd name="T3" fmla="*/ 144 h 144"/>
                <a:gd name="T4" fmla="*/ 0 w 86"/>
                <a:gd name="T5" fmla="*/ 0 h 144"/>
                <a:gd name="T6" fmla="*/ 83 w 86"/>
                <a:gd name="T7" fmla="*/ 0 h 144"/>
                <a:gd name="T8" fmla="*/ 83 w 86"/>
                <a:gd name="T9" fmla="*/ 26 h 144"/>
                <a:gd name="T10" fmla="*/ 31 w 86"/>
                <a:gd name="T11" fmla="*/ 26 h 144"/>
                <a:gd name="T12" fmla="*/ 31 w 86"/>
                <a:gd name="T13" fmla="*/ 60 h 144"/>
                <a:gd name="T14" fmla="*/ 79 w 86"/>
                <a:gd name="T15" fmla="*/ 60 h 144"/>
                <a:gd name="T16" fmla="*/ 79 w 86"/>
                <a:gd name="T17" fmla="*/ 85 h 144"/>
                <a:gd name="T18" fmla="*/ 31 w 86"/>
                <a:gd name="T19" fmla="*/ 85 h 144"/>
                <a:gd name="T20" fmla="*/ 31 w 86"/>
                <a:gd name="T21" fmla="*/ 120 h 144"/>
                <a:gd name="T22" fmla="*/ 86 w 86"/>
                <a:gd name="T23" fmla="*/ 120 h 144"/>
                <a:gd name="T24" fmla="*/ 86 w 86"/>
                <a:gd name="T25" fmla="*/ 144 h 144"/>
                <a:gd name="T26" fmla="*/ 86 w 86"/>
                <a:gd name="T27" fmla="*/ 144 h 144"/>
                <a:gd name="T28" fmla="*/ 86 w 86"/>
                <a:gd name="T2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144">
                  <a:moveTo>
                    <a:pt x="86" y="144"/>
                  </a:moveTo>
                  <a:lnTo>
                    <a:pt x="0" y="144"/>
                  </a:lnTo>
                  <a:lnTo>
                    <a:pt x="0" y="0"/>
                  </a:lnTo>
                  <a:lnTo>
                    <a:pt x="83" y="0"/>
                  </a:lnTo>
                  <a:lnTo>
                    <a:pt x="83" y="26"/>
                  </a:lnTo>
                  <a:lnTo>
                    <a:pt x="31" y="26"/>
                  </a:lnTo>
                  <a:lnTo>
                    <a:pt x="31" y="60"/>
                  </a:lnTo>
                  <a:lnTo>
                    <a:pt x="79" y="60"/>
                  </a:lnTo>
                  <a:lnTo>
                    <a:pt x="79" y="85"/>
                  </a:lnTo>
                  <a:lnTo>
                    <a:pt x="31" y="85"/>
                  </a:lnTo>
                  <a:lnTo>
                    <a:pt x="31" y="120"/>
                  </a:lnTo>
                  <a:lnTo>
                    <a:pt x="86" y="120"/>
                  </a:lnTo>
                  <a:lnTo>
                    <a:pt x="86" y="144"/>
                  </a:lnTo>
                  <a:lnTo>
                    <a:pt x="86" y="144"/>
                  </a:lnTo>
                  <a:lnTo>
                    <a:pt x="86" y="144"/>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2">
              <a:extLst>
                <a:ext uri="{FF2B5EF4-FFF2-40B4-BE49-F238E27FC236}">
                  <a16:creationId xmlns:a16="http://schemas.microsoft.com/office/drawing/2014/main" id="{A21F079A-8F84-4CEF-A969-5E3661D40A40}"/>
                </a:ext>
              </a:extLst>
            </p:cNvPr>
            <p:cNvSpPr>
              <a:spLocks/>
            </p:cNvSpPr>
            <p:nvPr userDrawn="1"/>
          </p:nvSpPr>
          <p:spPr bwMode="auto">
            <a:xfrm>
              <a:off x="3457575" y="8999538"/>
              <a:ext cx="206375" cy="228600"/>
            </a:xfrm>
            <a:custGeom>
              <a:avLst/>
              <a:gdLst>
                <a:gd name="T0" fmla="*/ 107 w 107"/>
                <a:gd name="T1" fmla="*/ 118 h 118"/>
                <a:gd name="T2" fmla="*/ 81 w 107"/>
                <a:gd name="T3" fmla="*/ 118 h 118"/>
                <a:gd name="T4" fmla="*/ 30 w 107"/>
                <a:gd name="T5" fmla="*/ 42 h 118"/>
                <a:gd name="T6" fmla="*/ 25 w 107"/>
                <a:gd name="T7" fmla="*/ 32 h 118"/>
                <a:gd name="T8" fmla="*/ 24 w 107"/>
                <a:gd name="T9" fmla="*/ 32 h 118"/>
                <a:gd name="T10" fmla="*/ 25 w 107"/>
                <a:gd name="T11" fmla="*/ 51 h 118"/>
                <a:gd name="T12" fmla="*/ 25 w 107"/>
                <a:gd name="T13" fmla="*/ 118 h 118"/>
                <a:gd name="T14" fmla="*/ 0 w 107"/>
                <a:gd name="T15" fmla="*/ 118 h 118"/>
                <a:gd name="T16" fmla="*/ 0 w 107"/>
                <a:gd name="T17" fmla="*/ 0 h 118"/>
                <a:gd name="T18" fmla="*/ 28 w 107"/>
                <a:gd name="T19" fmla="*/ 0 h 118"/>
                <a:gd name="T20" fmla="*/ 77 w 107"/>
                <a:gd name="T21" fmla="*/ 75 h 118"/>
                <a:gd name="T22" fmla="*/ 83 w 107"/>
                <a:gd name="T23" fmla="*/ 84 h 118"/>
                <a:gd name="T24" fmla="*/ 84 w 107"/>
                <a:gd name="T25" fmla="*/ 84 h 118"/>
                <a:gd name="T26" fmla="*/ 83 w 107"/>
                <a:gd name="T27" fmla="*/ 67 h 118"/>
                <a:gd name="T28" fmla="*/ 83 w 107"/>
                <a:gd name="T29" fmla="*/ 0 h 118"/>
                <a:gd name="T30" fmla="*/ 107 w 107"/>
                <a:gd name="T31" fmla="*/ 0 h 118"/>
                <a:gd name="T32" fmla="*/ 107 w 107"/>
                <a:gd name="T33" fmla="*/ 118 h 118"/>
                <a:gd name="T34" fmla="*/ 107 w 107"/>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8">
                  <a:moveTo>
                    <a:pt x="107" y="118"/>
                  </a:moveTo>
                  <a:cubicBezTo>
                    <a:pt x="81" y="118"/>
                    <a:pt x="81" y="118"/>
                    <a:pt x="81" y="118"/>
                  </a:cubicBezTo>
                  <a:cubicBezTo>
                    <a:pt x="30" y="42"/>
                    <a:pt x="30" y="42"/>
                    <a:pt x="30" y="42"/>
                  </a:cubicBezTo>
                  <a:cubicBezTo>
                    <a:pt x="28" y="38"/>
                    <a:pt x="26" y="35"/>
                    <a:pt x="25" y="32"/>
                  </a:cubicBezTo>
                  <a:cubicBezTo>
                    <a:pt x="24" y="32"/>
                    <a:pt x="24" y="32"/>
                    <a:pt x="24" y="32"/>
                  </a:cubicBezTo>
                  <a:cubicBezTo>
                    <a:pt x="25" y="37"/>
                    <a:pt x="25" y="43"/>
                    <a:pt x="25" y="51"/>
                  </a:cubicBezTo>
                  <a:cubicBezTo>
                    <a:pt x="25" y="118"/>
                    <a:pt x="25" y="118"/>
                    <a:pt x="25" y="118"/>
                  </a:cubicBezTo>
                  <a:cubicBezTo>
                    <a:pt x="0" y="118"/>
                    <a:pt x="0" y="118"/>
                    <a:pt x="0" y="118"/>
                  </a:cubicBezTo>
                  <a:cubicBezTo>
                    <a:pt x="0" y="0"/>
                    <a:pt x="0" y="0"/>
                    <a:pt x="0" y="0"/>
                  </a:cubicBezTo>
                  <a:cubicBezTo>
                    <a:pt x="28" y="0"/>
                    <a:pt x="28" y="0"/>
                    <a:pt x="28" y="0"/>
                  </a:cubicBezTo>
                  <a:cubicBezTo>
                    <a:pt x="77" y="75"/>
                    <a:pt x="77" y="75"/>
                    <a:pt x="77" y="75"/>
                  </a:cubicBezTo>
                  <a:cubicBezTo>
                    <a:pt x="80" y="79"/>
                    <a:pt x="82" y="83"/>
                    <a:pt x="83" y="84"/>
                  </a:cubicBezTo>
                  <a:cubicBezTo>
                    <a:pt x="84" y="84"/>
                    <a:pt x="84" y="84"/>
                    <a:pt x="84" y="84"/>
                  </a:cubicBezTo>
                  <a:cubicBezTo>
                    <a:pt x="83" y="81"/>
                    <a:pt x="83" y="76"/>
                    <a:pt x="83" y="67"/>
                  </a:cubicBezTo>
                  <a:cubicBezTo>
                    <a:pt x="83" y="0"/>
                    <a:pt x="83" y="0"/>
                    <a:pt x="83" y="0"/>
                  </a:cubicBezTo>
                  <a:cubicBezTo>
                    <a:pt x="107" y="0"/>
                    <a:pt x="107" y="0"/>
                    <a:pt x="107" y="0"/>
                  </a:cubicBezTo>
                  <a:cubicBezTo>
                    <a:pt x="107" y="118"/>
                    <a:pt x="107" y="118"/>
                    <a:pt x="107" y="118"/>
                  </a:cubicBezTo>
                  <a:cubicBezTo>
                    <a:pt x="107" y="118"/>
                    <a:pt x="107" y="118"/>
                    <a:pt x="107" y="118"/>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3">
              <a:extLst>
                <a:ext uri="{FF2B5EF4-FFF2-40B4-BE49-F238E27FC236}">
                  <a16:creationId xmlns:a16="http://schemas.microsoft.com/office/drawing/2014/main" id="{6389243B-1A11-4897-AA30-CBE5B8FCC0DC}"/>
                </a:ext>
              </a:extLst>
            </p:cNvPr>
            <p:cNvSpPr>
              <a:spLocks/>
            </p:cNvSpPr>
            <p:nvPr userDrawn="1"/>
          </p:nvSpPr>
          <p:spPr bwMode="auto">
            <a:xfrm>
              <a:off x="3725863" y="8999538"/>
              <a:ext cx="179388" cy="228600"/>
            </a:xfrm>
            <a:custGeom>
              <a:avLst/>
              <a:gdLst>
                <a:gd name="T0" fmla="*/ 113 w 113"/>
                <a:gd name="T1" fmla="*/ 26 h 144"/>
                <a:gd name="T2" fmla="*/ 72 w 113"/>
                <a:gd name="T3" fmla="*/ 26 h 144"/>
                <a:gd name="T4" fmla="*/ 72 w 113"/>
                <a:gd name="T5" fmla="*/ 144 h 144"/>
                <a:gd name="T6" fmla="*/ 40 w 113"/>
                <a:gd name="T7" fmla="*/ 144 h 144"/>
                <a:gd name="T8" fmla="*/ 40 w 113"/>
                <a:gd name="T9" fmla="*/ 26 h 144"/>
                <a:gd name="T10" fmla="*/ 0 w 113"/>
                <a:gd name="T11" fmla="*/ 26 h 144"/>
                <a:gd name="T12" fmla="*/ 0 w 113"/>
                <a:gd name="T13" fmla="*/ 0 h 144"/>
                <a:gd name="T14" fmla="*/ 113 w 113"/>
                <a:gd name="T15" fmla="*/ 0 h 144"/>
                <a:gd name="T16" fmla="*/ 113 w 113"/>
                <a:gd name="T17" fmla="*/ 26 h 144"/>
                <a:gd name="T18" fmla="*/ 113 w 113"/>
                <a:gd name="T19" fmla="*/ 26 h 144"/>
                <a:gd name="T20" fmla="*/ 113 w 113"/>
                <a:gd name="T21"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4">
                  <a:moveTo>
                    <a:pt x="113" y="26"/>
                  </a:moveTo>
                  <a:lnTo>
                    <a:pt x="72" y="26"/>
                  </a:lnTo>
                  <a:lnTo>
                    <a:pt x="72" y="144"/>
                  </a:lnTo>
                  <a:lnTo>
                    <a:pt x="40" y="144"/>
                  </a:lnTo>
                  <a:lnTo>
                    <a:pt x="40" y="26"/>
                  </a:lnTo>
                  <a:lnTo>
                    <a:pt x="0" y="26"/>
                  </a:lnTo>
                  <a:lnTo>
                    <a:pt x="0" y="0"/>
                  </a:lnTo>
                  <a:lnTo>
                    <a:pt x="113" y="0"/>
                  </a:lnTo>
                  <a:lnTo>
                    <a:pt x="113" y="26"/>
                  </a:lnTo>
                  <a:lnTo>
                    <a:pt x="113" y="26"/>
                  </a:lnTo>
                  <a:lnTo>
                    <a:pt x="113" y="26"/>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4">
              <a:extLst>
                <a:ext uri="{FF2B5EF4-FFF2-40B4-BE49-F238E27FC236}">
                  <a16:creationId xmlns:a16="http://schemas.microsoft.com/office/drawing/2014/main" id="{95DDEF61-D7A6-48B6-AE04-3BC5BBCC0B7A}"/>
                </a:ext>
              </a:extLst>
            </p:cNvPr>
            <p:cNvSpPr>
              <a:spLocks/>
            </p:cNvSpPr>
            <p:nvPr userDrawn="1"/>
          </p:nvSpPr>
          <p:spPr bwMode="auto">
            <a:xfrm>
              <a:off x="3956050" y="8994776"/>
              <a:ext cx="158750" cy="238125"/>
            </a:xfrm>
            <a:custGeom>
              <a:avLst/>
              <a:gdLst>
                <a:gd name="T0" fmla="*/ 1 w 82"/>
                <a:gd name="T1" fmla="*/ 92 h 123"/>
                <a:gd name="T2" fmla="*/ 34 w 82"/>
                <a:gd name="T3" fmla="*/ 103 h 123"/>
                <a:gd name="T4" fmla="*/ 50 w 82"/>
                <a:gd name="T5" fmla="*/ 100 h 123"/>
                <a:gd name="T6" fmla="*/ 54 w 82"/>
                <a:gd name="T7" fmla="*/ 90 h 123"/>
                <a:gd name="T8" fmla="*/ 50 w 82"/>
                <a:gd name="T9" fmla="*/ 81 h 123"/>
                <a:gd name="T10" fmla="*/ 28 w 82"/>
                <a:gd name="T11" fmla="*/ 70 h 123"/>
                <a:gd name="T12" fmla="*/ 0 w 82"/>
                <a:gd name="T13" fmla="*/ 35 h 123"/>
                <a:gd name="T14" fmla="*/ 13 w 82"/>
                <a:gd name="T15" fmla="*/ 9 h 123"/>
                <a:gd name="T16" fmla="*/ 46 w 82"/>
                <a:gd name="T17" fmla="*/ 0 h 123"/>
                <a:gd name="T18" fmla="*/ 76 w 82"/>
                <a:gd name="T19" fmla="*/ 5 h 123"/>
                <a:gd name="T20" fmla="*/ 76 w 82"/>
                <a:gd name="T21" fmla="*/ 28 h 123"/>
                <a:gd name="T22" fmla="*/ 48 w 82"/>
                <a:gd name="T23" fmla="*/ 20 h 123"/>
                <a:gd name="T24" fmla="*/ 33 w 82"/>
                <a:gd name="T25" fmla="*/ 24 h 123"/>
                <a:gd name="T26" fmla="*/ 27 w 82"/>
                <a:gd name="T27" fmla="*/ 33 h 123"/>
                <a:gd name="T28" fmla="*/ 31 w 82"/>
                <a:gd name="T29" fmla="*/ 41 h 123"/>
                <a:gd name="T30" fmla="*/ 50 w 82"/>
                <a:gd name="T31" fmla="*/ 52 h 123"/>
                <a:gd name="T32" fmla="*/ 75 w 82"/>
                <a:gd name="T33" fmla="*/ 68 h 123"/>
                <a:gd name="T34" fmla="*/ 82 w 82"/>
                <a:gd name="T35" fmla="*/ 88 h 123"/>
                <a:gd name="T36" fmla="*/ 69 w 82"/>
                <a:gd name="T37" fmla="*/ 114 h 123"/>
                <a:gd name="T38" fmla="*/ 35 w 82"/>
                <a:gd name="T39" fmla="*/ 123 h 123"/>
                <a:gd name="T40" fmla="*/ 1 w 82"/>
                <a:gd name="T41" fmla="*/ 116 h 123"/>
                <a:gd name="T42" fmla="*/ 1 w 82"/>
                <a:gd name="T43" fmla="*/ 92 h 123"/>
                <a:gd name="T44" fmla="*/ 1 w 82"/>
                <a:gd name="T45" fmla="*/ 9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 h="123">
                  <a:moveTo>
                    <a:pt x="1" y="92"/>
                  </a:moveTo>
                  <a:cubicBezTo>
                    <a:pt x="11" y="100"/>
                    <a:pt x="22" y="103"/>
                    <a:pt x="34" y="103"/>
                  </a:cubicBezTo>
                  <a:cubicBezTo>
                    <a:pt x="41" y="103"/>
                    <a:pt x="46" y="102"/>
                    <a:pt x="50" y="100"/>
                  </a:cubicBezTo>
                  <a:cubicBezTo>
                    <a:pt x="53" y="97"/>
                    <a:pt x="54" y="94"/>
                    <a:pt x="54" y="90"/>
                  </a:cubicBezTo>
                  <a:cubicBezTo>
                    <a:pt x="54" y="87"/>
                    <a:pt x="53" y="84"/>
                    <a:pt x="50" y="81"/>
                  </a:cubicBezTo>
                  <a:cubicBezTo>
                    <a:pt x="47" y="78"/>
                    <a:pt x="40" y="74"/>
                    <a:pt x="28" y="70"/>
                  </a:cubicBezTo>
                  <a:cubicBezTo>
                    <a:pt x="9" y="62"/>
                    <a:pt x="0" y="51"/>
                    <a:pt x="0" y="35"/>
                  </a:cubicBezTo>
                  <a:cubicBezTo>
                    <a:pt x="0" y="24"/>
                    <a:pt x="5" y="16"/>
                    <a:pt x="13" y="9"/>
                  </a:cubicBezTo>
                  <a:cubicBezTo>
                    <a:pt x="22" y="3"/>
                    <a:pt x="33" y="0"/>
                    <a:pt x="46" y="0"/>
                  </a:cubicBezTo>
                  <a:cubicBezTo>
                    <a:pt x="58" y="0"/>
                    <a:pt x="68" y="1"/>
                    <a:pt x="76" y="5"/>
                  </a:cubicBezTo>
                  <a:cubicBezTo>
                    <a:pt x="76" y="28"/>
                    <a:pt x="76" y="28"/>
                    <a:pt x="76" y="28"/>
                  </a:cubicBezTo>
                  <a:cubicBezTo>
                    <a:pt x="68" y="22"/>
                    <a:pt x="59" y="20"/>
                    <a:pt x="48" y="20"/>
                  </a:cubicBezTo>
                  <a:cubicBezTo>
                    <a:pt x="41" y="20"/>
                    <a:pt x="37" y="21"/>
                    <a:pt x="33" y="24"/>
                  </a:cubicBezTo>
                  <a:cubicBezTo>
                    <a:pt x="29" y="26"/>
                    <a:pt x="27" y="29"/>
                    <a:pt x="27" y="33"/>
                  </a:cubicBezTo>
                  <a:cubicBezTo>
                    <a:pt x="27" y="36"/>
                    <a:pt x="29" y="39"/>
                    <a:pt x="31" y="41"/>
                  </a:cubicBezTo>
                  <a:cubicBezTo>
                    <a:pt x="33" y="44"/>
                    <a:pt x="40" y="48"/>
                    <a:pt x="50" y="52"/>
                  </a:cubicBezTo>
                  <a:cubicBezTo>
                    <a:pt x="62" y="57"/>
                    <a:pt x="70" y="62"/>
                    <a:pt x="75" y="68"/>
                  </a:cubicBezTo>
                  <a:cubicBezTo>
                    <a:pt x="79" y="73"/>
                    <a:pt x="82" y="80"/>
                    <a:pt x="82" y="88"/>
                  </a:cubicBezTo>
                  <a:cubicBezTo>
                    <a:pt x="82" y="99"/>
                    <a:pt x="77" y="108"/>
                    <a:pt x="69" y="114"/>
                  </a:cubicBezTo>
                  <a:cubicBezTo>
                    <a:pt x="61" y="120"/>
                    <a:pt x="50" y="123"/>
                    <a:pt x="35" y="123"/>
                  </a:cubicBezTo>
                  <a:cubicBezTo>
                    <a:pt x="21" y="123"/>
                    <a:pt x="10" y="121"/>
                    <a:pt x="1" y="116"/>
                  </a:cubicBezTo>
                  <a:cubicBezTo>
                    <a:pt x="1" y="92"/>
                    <a:pt x="1" y="92"/>
                    <a:pt x="1" y="92"/>
                  </a:cubicBezTo>
                  <a:cubicBezTo>
                    <a:pt x="1" y="92"/>
                    <a:pt x="1" y="92"/>
                    <a:pt x="1" y="92"/>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06522713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样机版式一">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35616CAA-EFD3-49BD-B72B-6CEE902F4B0F}"/>
              </a:ext>
            </a:extLst>
          </p:cNvPr>
          <p:cNvGrpSpPr/>
          <p:nvPr userDrawn="1"/>
        </p:nvGrpSpPr>
        <p:grpSpPr>
          <a:xfrm flipV="1">
            <a:off x="6096000" y="5632166"/>
            <a:ext cx="5684333" cy="1225832"/>
            <a:chOff x="5244162" y="4207390"/>
            <a:chExt cx="6536171" cy="1409531"/>
          </a:xfrm>
        </p:grpSpPr>
        <p:pic>
          <p:nvPicPr>
            <p:cNvPr id="4" name="图片 3">
              <a:extLst>
                <a:ext uri="{FF2B5EF4-FFF2-40B4-BE49-F238E27FC236}">
                  <a16:creationId xmlns:a16="http://schemas.microsoft.com/office/drawing/2014/main" id="{D4428CBB-1D26-4C88-8D8D-86F711D70F2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546757" y="4207391"/>
              <a:ext cx="6233576" cy="1409530"/>
            </a:xfrm>
            <a:prstGeom prst="rect">
              <a:avLst/>
            </a:prstGeom>
          </p:spPr>
        </p:pic>
        <p:pic>
          <p:nvPicPr>
            <p:cNvPr id="5" name="图片 4">
              <a:extLst>
                <a:ext uri="{FF2B5EF4-FFF2-40B4-BE49-F238E27FC236}">
                  <a16:creationId xmlns:a16="http://schemas.microsoft.com/office/drawing/2014/main" id="{9DCAED51-3997-4FB5-B39C-1082BCBD63AB}"/>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244162" y="4207390"/>
              <a:ext cx="1696582" cy="1320023"/>
            </a:xfrm>
            <a:prstGeom prst="rect">
              <a:avLst/>
            </a:prstGeom>
          </p:spPr>
        </p:pic>
      </p:grpSp>
      <p:sp>
        <p:nvSpPr>
          <p:cNvPr id="6" name="矩形 5">
            <a:extLst>
              <a:ext uri="{FF2B5EF4-FFF2-40B4-BE49-F238E27FC236}">
                <a16:creationId xmlns:a16="http://schemas.microsoft.com/office/drawing/2014/main" id="{24E5D4EF-03FD-4F15-A36E-416FD1C044D3}"/>
              </a:ext>
            </a:extLst>
          </p:cNvPr>
          <p:cNvSpPr/>
          <p:nvPr userDrawn="1"/>
        </p:nvSpPr>
        <p:spPr>
          <a:xfrm rot="10800000">
            <a:off x="0" y="-3"/>
            <a:ext cx="12192000" cy="4971395"/>
          </a:xfrm>
          <a:prstGeom prst="rect">
            <a:avLst/>
          </a:prstGeom>
          <a:gradFill>
            <a:gsLst>
              <a:gs pos="0">
                <a:srgbClr val="C8C8C8"/>
              </a:gs>
              <a:gs pos="100000">
                <a:schemeClr val="bg1">
                  <a:lumMod val="95000"/>
                </a:schemeClr>
              </a:gs>
            </a:gsLst>
            <a:lin ang="5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矩形 6">
            <a:extLst>
              <a:ext uri="{FF2B5EF4-FFF2-40B4-BE49-F238E27FC236}">
                <a16:creationId xmlns:a16="http://schemas.microsoft.com/office/drawing/2014/main" id="{470AF446-2347-46E8-926C-99FE93D04BAA}"/>
              </a:ext>
            </a:extLst>
          </p:cNvPr>
          <p:cNvSpPr/>
          <p:nvPr userDrawn="1"/>
        </p:nvSpPr>
        <p:spPr>
          <a:xfrm>
            <a:off x="0" y="4911522"/>
            <a:ext cx="12192000" cy="1946478"/>
          </a:xfrm>
          <a:prstGeom prst="rect">
            <a:avLst/>
          </a:prstGeom>
          <a:gradFill>
            <a:gsLst>
              <a:gs pos="0">
                <a:srgbClr val="D2D2D2"/>
              </a:gs>
              <a:gs pos="100000">
                <a:schemeClr val="bg1">
                  <a:alpha val="94000"/>
                </a:schemeClr>
              </a:gs>
            </a:gsLst>
            <a:lin ang="5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 name="图片 14">
            <a:extLst>
              <a:ext uri="{FF2B5EF4-FFF2-40B4-BE49-F238E27FC236}">
                <a16:creationId xmlns:a16="http://schemas.microsoft.com/office/drawing/2014/main" id="{E6EF7BEA-A82E-4F58-8299-A41698B5DF9B}"/>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rot="16200000">
            <a:off x="7156304" y="1006304"/>
            <a:ext cx="3857916" cy="5390141"/>
          </a:xfrm>
          <a:prstGeom prst="rect">
            <a:avLst/>
          </a:prstGeom>
        </p:spPr>
      </p:pic>
      <p:sp>
        <p:nvSpPr>
          <p:cNvPr id="16" name="矩形 15">
            <a:extLst>
              <a:ext uri="{FF2B5EF4-FFF2-40B4-BE49-F238E27FC236}">
                <a16:creationId xmlns:a16="http://schemas.microsoft.com/office/drawing/2014/main" id="{C694F01B-F10C-441F-A6C3-D1ED0E78B9C5}"/>
              </a:ext>
            </a:extLst>
          </p:cNvPr>
          <p:cNvSpPr/>
          <p:nvPr userDrawn="1"/>
        </p:nvSpPr>
        <p:spPr>
          <a:xfrm rot="5400000">
            <a:off x="-265627" y="847622"/>
            <a:ext cx="1781950"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图片占位符 54">
            <a:extLst>
              <a:ext uri="{FF2B5EF4-FFF2-40B4-BE49-F238E27FC236}">
                <a16:creationId xmlns:a16="http://schemas.microsoft.com/office/drawing/2014/main" id="{52A4BFC9-77C2-45FD-84AF-827C797BCE8D}"/>
              </a:ext>
            </a:extLst>
          </p:cNvPr>
          <p:cNvSpPr>
            <a:spLocks noGrp="1"/>
          </p:cNvSpPr>
          <p:nvPr>
            <p:ph type="pic" sz="quarter" idx="14"/>
          </p:nvPr>
        </p:nvSpPr>
        <p:spPr>
          <a:xfrm>
            <a:off x="6176964" y="2773363"/>
            <a:ext cx="1298916" cy="2773362"/>
          </a:xfrm>
          <a:custGeom>
            <a:avLst/>
            <a:gdLst>
              <a:gd name="connsiteX0" fmla="*/ 274742 w 2697162"/>
              <a:gd name="connsiteY0" fmla="*/ 0 h 5826125"/>
              <a:gd name="connsiteX1" fmla="*/ 545627 w 2697162"/>
              <a:gd name="connsiteY1" fmla="*/ 0 h 5826125"/>
              <a:gd name="connsiteX2" fmla="*/ 582870 w 2697162"/>
              <a:gd name="connsiteY2" fmla="*/ 13949 h 5826125"/>
              <a:gd name="connsiteX3" fmla="*/ 599800 w 2697162"/>
              <a:gd name="connsiteY3" fmla="*/ 48101 h 5826125"/>
              <a:gd name="connsiteX4" fmla="*/ 599800 w 2697162"/>
              <a:gd name="connsiteY4" fmla="*/ 71190 h 5826125"/>
              <a:gd name="connsiteX5" fmla="*/ 737173 w 2697162"/>
              <a:gd name="connsiteY5" fmla="*/ 221269 h 5826125"/>
              <a:gd name="connsiteX6" fmla="*/ 1946446 w 2697162"/>
              <a:gd name="connsiteY6" fmla="*/ 221269 h 5826125"/>
              <a:gd name="connsiteX7" fmla="*/ 2087689 w 2697162"/>
              <a:gd name="connsiteY7" fmla="*/ 67342 h 5826125"/>
              <a:gd name="connsiteX8" fmla="*/ 2085755 w 2697162"/>
              <a:gd name="connsiteY8" fmla="*/ 46177 h 5826125"/>
              <a:gd name="connsiteX9" fmla="*/ 2107280 w 2697162"/>
              <a:gd name="connsiteY9" fmla="*/ 13708 h 5826125"/>
              <a:gd name="connsiteX10" fmla="*/ 2147666 w 2697162"/>
              <a:gd name="connsiteY10" fmla="*/ 0 h 5826125"/>
              <a:gd name="connsiteX11" fmla="*/ 2414682 w 2697162"/>
              <a:gd name="connsiteY11" fmla="*/ 0 h 5826125"/>
              <a:gd name="connsiteX12" fmla="*/ 2524116 w 2697162"/>
              <a:gd name="connsiteY12" fmla="*/ 21976 h 5826125"/>
              <a:gd name="connsiteX13" fmla="*/ 2691374 w 2697162"/>
              <a:gd name="connsiteY13" fmla="*/ 224099 h 5826125"/>
              <a:gd name="connsiteX14" fmla="*/ 2697162 w 2697162"/>
              <a:gd name="connsiteY14" fmla="*/ 280906 h 5826125"/>
              <a:gd name="connsiteX15" fmla="*/ 2697162 w 2697162"/>
              <a:gd name="connsiteY15" fmla="*/ 5572156 h 5826125"/>
              <a:gd name="connsiteX16" fmla="*/ 2691982 w 2697162"/>
              <a:gd name="connsiteY16" fmla="*/ 5623386 h 5826125"/>
              <a:gd name="connsiteX17" fmla="*/ 2441765 w 2697162"/>
              <a:gd name="connsiteY17" fmla="*/ 5826125 h 5826125"/>
              <a:gd name="connsiteX18" fmla="*/ 2437513 w 2697162"/>
              <a:gd name="connsiteY18" fmla="*/ 5826125 h 5826125"/>
              <a:gd name="connsiteX19" fmla="*/ 2427416 w 2697162"/>
              <a:gd name="connsiteY19" fmla="*/ 5826125 h 5826125"/>
              <a:gd name="connsiteX20" fmla="*/ 2407754 w 2697162"/>
              <a:gd name="connsiteY20" fmla="*/ 5826125 h 5826125"/>
              <a:gd name="connsiteX21" fmla="*/ 2375337 w 2697162"/>
              <a:gd name="connsiteY21" fmla="*/ 5826125 h 5826125"/>
              <a:gd name="connsiteX22" fmla="*/ 2326978 w 2697162"/>
              <a:gd name="connsiteY22" fmla="*/ 5826125 h 5826125"/>
              <a:gd name="connsiteX23" fmla="*/ 2259488 w 2697162"/>
              <a:gd name="connsiteY23" fmla="*/ 5826125 h 5826125"/>
              <a:gd name="connsiteX24" fmla="*/ 2169678 w 2697162"/>
              <a:gd name="connsiteY24" fmla="*/ 5826125 h 5826125"/>
              <a:gd name="connsiteX25" fmla="*/ 2054360 w 2697162"/>
              <a:gd name="connsiteY25" fmla="*/ 5826125 h 5826125"/>
              <a:gd name="connsiteX26" fmla="*/ 1986139 w 2697162"/>
              <a:gd name="connsiteY26" fmla="*/ 5826125 h 5826125"/>
              <a:gd name="connsiteX27" fmla="*/ 1910346 w 2697162"/>
              <a:gd name="connsiteY27" fmla="*/ 5826125 h 5826125"/>
              <a:gd name="connsiteX28" fmla="*/ 1826581 w 2697162"/>
              <a:gd name="connsiteY28" fmla="*/ 5826125 h 5826125"/>
              <a:gd name="connsiteX29" fmla="*/ 1734446 w 2697162"/>
              <a:gd name="connsiteY29" fmla="*/ 5826125 h 5826125"/>
              <a:gd name="connsiteX30" fmla="*/ 1633543 w 2697162"/>
              <a:gd name="connsiteY30" fmla="*/ 5826125 h 5826125"/>
              <a:gd name="connsiteX31" fmla="*/ 1523473 w 2697162"/>
              <a:gd name="connsiteY31" fmla="*/ 5826125 h 5826125"/>
              <a:gd name="connsiteX32" fmla="*/ 1403837 w 2697162"/>
              <a:gd name="connsiteY32" fmla="*/ 5826125 h 5826125"/>
              <a:gd name="connsiteX33" fmla="*/ 1274237 w 2697162"/>
              <a:gd name="connsiteY33" fmla="*/ 5826125 h 5826125"/>
              <a:gd name="connsiteX34" fmla="*/ 1134275 w 2697162"/>
              <a:gd name="connsiteY34" fmla="*/ 5826125 h 5826125"/>
              <a:gd name="connsiteX35" fmla="*/ 983551 w 2697162"/>
              <a:gd name="connsiteY35" fmla="*/ 5826125 h 5826125"/>
              <a:gd name="connsiteX36" fmla="*/ 821668 w 2697162"/>
              <a:gd name="connsiteY36" fmla="*/ 5826125 h 5826125"/>
              <a:gd name="connsiteX37" fmla="*/ 648226 w 2697162"/>
              <a:gd name="connsiteY37" fmla="*/ 5826125 h 5826125"/>
              <a:gd name="connsiteX38" fmla="*/ 462827 w 2697162"/>
              <a:gd name="connsiteY38" fmla="*/ 5826125 h 5826125"/>
              <a:gd name="connsiteX39" fmla="*/ 265073 w 2697162"/>
              <a:gd name="connsiteY39" fmla="*/ 5826125 h 5826125"/>
              <a:gd name="connsiteX40" fmla="*/ 0 w 2697162"/>
              <a:gd name="connsiteY40" fmla="*/ 5562526 h 5826125"/>
              <a:gd name="connsiteX41" fmla="*/ 0 w 2697162"/>
              <a:gd name="connsiteY41" fmla="*/ 5552199 h 5826125"/>
              <a:gd name="connsiteX42" fmla="*/ 0 w 2697162"/>
              <a:gd name="connsiteY42" fmla="*/ 5527672 h 5826125"/>
              <a:gd name="connsiteX43" fmla="*/ 0 w 2697162"/>
              <a:gd name="connsiteY43" fmla="*/ 5479910 h 5826125"/>
              <a:gd name="connsiteX44" fmla="*/ 0 w 2697162"/>
              <a:gd name="connsiteY44" fmla="*/ 5401168 h 5826125"/>
              <a:gd name="connsiteX45" fmla="*/ 0 w 2697162"/>
              <a:gd name="connsiteY45" fmla="*/ 5283699 h 5826125"/>
              <a:gd name="connsiteX46" fmla="*/ 0 w 2697162"/>
              <a:gd name="connsiteY46" fmla="*/ 5119759 h 5826125"/>
              <a:gd name="connsiteX47" fmla="*/ 0 w 2697162"/>
              <a:gd name="connsiteY47" fmla="*/ 4901603 h 5826125"/>
              <a:gd name="connsiteX48" fmla="*/ 0 w 2697162"/>
              <a:gd name="connsiteY48" fmla="*/ 4769773 h 5826125"/>
              <a:gd name="connsiteX49" fmla="*/ 0 w 2697162"/>
              <a:gd name="connsiteY49" fmla="*/ 4621485 h 5826125"/>
              <a:gd name="connsiteX50" fmla="*/ 0 w 2697162"/>
              <a:gd name="connsiteY50" fmla="*/ 4455770 h 5826125"/>
              <a:gd name="connsiteX51" fmla="*/ 0 w 2697162"/>
              <a:gd name="connsiteY51" fmla="*/ 4271661 h 5826125"/>
              <a:gd name="connsiteX52" fmla="*/ 0 w 2697162"/>
              <a:gd name="connsiteY52" fmla="*/ 4068188 h 5826125"/>
              <a:gd name="connsiteX53" fmla="*/ 0 w 2697162"/>
              <a:gd name="connsiteY53" fmla="*/ 3844385 h 5826125"/>
              <a:gd name="connsiteX54" fmla="*/ 0 w 2697162"/>
              <a:gd name="connsiteY54" fmla="*/ 3599282 h 5826125"/>
              <a:gd name="connsiteX55" fmla="*/ 0 w 2697162"/>
              <a:gd name="connsiteY55" fmla="*/ 3331911 h 5826125"/>
              <a:gd name="connsiteX56" fmla="*/ 0 w 2697162"/>
              <a:gd name="connsiteY56" fmla="*/ 3041305 h 5826125"/>
              <a:gd name="connsiteX57" fmla="*/ 0 w 2697162"/>
              <a:gd name="connsiteY57" fmla="*/ 2726496 h 5826125"/>
              <a:gd name="connsiteX58" fmla="*/ 0 w 2697162"/>
              <a:gd name="connsiteY58" fmla="*/ 2386514 h 5826125"/>
              <a:gd name="connsiteX59" fmla="*/ 0 w 2697162"/>
              <a:gd name="connsiteY59" fmla="*/ 2020393 h 5826125"/>
              <a:gd name="connsiteX60" fmla="*/ 0 w 2697162"/>
              <a:gd name="connsiteY60" fmla="*/ 1627163 h 5826125"/>
              <a:gd name="connsiteX61" fmla="*/ 0 w 2697162"/>
              <a:gd name="connsiteY61" fmla="*/ 1205857 h 5826125"/>
              <a:gd name="connsiteX62" fmla="*/ 0 w 2697162"/>
              <a:gd name="connsiteY62" fmla="*/ 755506 h 5826125"/>
              <a:gd name="connsiteX63" fmla="*/ 0 w 2697162"/>
              <a:gd name="connsiteY63" fmla="*/ 275143 h 5826125"/>
              <a:gd name="connsiteX64" fmla="*/ 167333 w 2697162"/>
              <a:gd name="connsiteY64" fmla="*/ 21615 h 5826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697162" h="5826125">
                <a:moveTo>
                  <a:pt x="274742" y="0"/>
                </a:moveTo>
                <a:lnTo>
                  <a:pt x="545627" y="0"/>
                </a:lnTo>
                <a:lnTo>
                  <a:pt x="582870" y="13949"/>
                </a:lnTo>
                <a:cubicBezTo>
                  <a:pt x="593028" y="22607"/>
                  <a:pt x="599800" y="34633"/>
                  <a:pt x="599800" y="48101"/>
                </a:cubicBezTo>
                <a:cubicBezTo>
                  <a:pt x="599800" y="48101"/>
                  <a:pt x="599800" y="48101"/>
                  <a:pt x="599800" y="71190"/>
                </a:cubicBezTo>
                <a:cubicBezTo>
                  <a:pt x="599800" y="150078"/>
                  <a:pt x="657845" y="221269"/>
                  <a:pt x="737173" y="221269"/>
                </a:cubicBezTo>
                <a:cubicBezTo>
                  <a:pt x="737173" y="221269"/>
                  <a:pt x="737173" y="221269"/>
                  <a:pt x="1946446" y="221269"/>
                </a:cubicBezTo>
                <a:cubicBezTo>
                  <a:pt x="2033514" y="221269"/>
                  <a:pt x="2087689" y="152002"/>
                  <a:pt x="2087689" y="67342"/>
                </a:cubicBezTo>
                <a:cubicBezTo>
                  <a:pt x="2087689" y="67342"/>
                  <a:pt x="2087689" y="67342"/>
                  <a:pt x="2085755" y="46177"/>
                </a:cubicBezTo>
                <a:cubicBezTo>
                  <a:pt x="2085755" y="33671"/>
                  <a:pt x="2094945" y="22126"/>
                  <a:pt x="2107280" y="13708"/>
                </a:cubicBezTo>
                <a:lnTo>
                  <a:pt x="2147666" y="0"/>
                </a:lnTo>
                <a:lnTo>
                  <a:pt x="2414682" y="0"/>
                </a:lnTo>
                <a:lnTo>
                  <a:pt x="2524116" y="21976"/>
                </a:lnTo>
                <a:cubicBezTo>
                  <a:pt x="2608463" y="57376"/>
                  <a:pt x="2672403" y="132423"/>
                  <a:pt x="2691374" y="224099"/>
                </a:cubicBezTo>
                <a:lnTo>
                  <a:pt x="2697162" y="280906"/>
                </a:lnTo>
                <a:lnTo>
                  <a:pt x="2697162" y="5572156"/>
                </a:lnTo>
                <a:lnTo>
                  <a:pt x="2691982" y="5623386"/>
                </a:lnTo>
                <a:cubicBezTo>
                  <a:pt x="2668201" y="5739211"/>
                  <a:pt x="2565352" y="5826125"/>
                  <a:pt x="2441765" y="5826125"/>
                </a:cubicBezTo>
                <a:lnTo>
                  <a:pt x="2437513" y="5826125"/>
                </a:lnTo>
                <a:lnTo>
                  <a:pt x="2427416" y="5826125"/>
                </a:lnTo>
                <a:lnTo>
                  <a:pt x="2407754" y="5826125"/>
                </a:lnTo>
                <a:lnTo>
                  <a:pt x="2375337" y="5826125"/>
                </a:lnTo>
                <a:lnTo>
                  <a:pt x="2326978" y="5826125"/>
                </a:lnTo>
                <a:lnTo>
                  <a:pt x="2259488" y="5826125"/>
                </a:lnTo>
                <a:lnTo>
                  <a:pt x="2169678" y="5826125"/>
                </a:lnTo>
                <a:lnTo>
                  <a:pt x="2054360" y="5826125"/>
                </a:lnTo>
                <a:lnTo>
                  <a:pt x="1986139" y="5826125"/>
                </a:lnTo>
                <a:lnTo>
                  <a:pt x="1910346" y="5826125"/>
                </a:lnTo>
                <a:lnTo>
                  <a:pt x="1826581" y="5826125"/>
                </a:lnTo>
                <a:lnTo>
                  <a:pt x="1734446" y="5826125"/>
                </a:lnTo>
                <a:lnTo>
                  <a:pt x="1633543" y="5826125"/>
                </a:lnTo>
                <a:lnTo>
                  <a:pt x="1523473" y="5826125"/>
                </a:lnTo>
                <a:lnTo>
                  <a:pt x="1403837" y="5826125"/>
                </a:lnTo>
                <a:lnTo>
                  <a:pt x="1274237" y="5826125"/>
                </a:lnTo>
                <a:lnTo>
                  <a:pt x="1134275" y="5826125"/>
                </a:lnTo>
                <a:lnTo>
                  <a:pt x="983551" y="5826125"/>
                </a:lnTo>
                <a:lnTo>
                  <a:pt x="821668" y="5826125"/>
                </a:lnTo>
                <a:lnTo>
                  <a:pt x="648226" y="5826125"/>
                </a:lnTo>
                <a:lnTo>
                  <a:pt x="462827" y="5826125"/>
                </a:lnTo>
                <a:lnTo>
                  <a:pt x="265073" y="5826125"/>
                </a:lnTo>
                <a:cubicBezTo>
                  <a:pt x="118025" y="5826125"/>
                  <a:pt x="0" y="5706832"/>
                  <a:pt x="0" y="5562526"/>
                </a:cubicBezTo>
                <a:lnTo>
                  <a:pt x="0" y="5552199"/>
                </a:lnTo>
                <a:lnTo>
                  <a:pt x="0" y="5527672"/>
                </a:lnTo>
                <a:lnTo>
                  <a:pt x="0" y="5479910"/>
                </a:lnTo>
                <a:lnTo>
                  <a:pt x="0" y="5401168"/>
                </a:lnTo>
                <a:lnTo>
                  <a:pt x="0" y="5283699"/>
                </a:lnTo>
                <a:lnTo>
                  <a:pt x="0" y="5119759"/>
                </a:lnTo>
                <a:lnTo>
                  <a:pt x="0" y="4901603"/>
                </a:lnTo>
                <a:lnTo>
                  <a:pt x="0" y="4769773"/>
                </a:lnTo>
                <a:lnTo>
                  <a:pt x="0" y="4621485"/>
                </a:lnTo>
                <a:lnTo>
                  <a:pt x="0" y="4455770"/>
                </a:lnTo>
                <a:lnTo>
                  <a:pt x="0" y="4271661"/>
                </a:lnTo>
                <a:lnTo>
                  <a:pt x="0" y="4068188"/>
                </a:lnTo>
                <a:lnTo>
                  <a:pt x="0" y="3844385"/>
                </a:lnTo>
                <a:lnTo>
                  <a:pt x="0" y="3599282"/>
                </a:lnTo>
                <a:lnTo>
                  <a:pt x="0" y="3331911"/>
                </a:lnTo>
                <a:lnTo>
                  <a:pt x="0" y="3041305"/>
                </a:lnTo>
                <a:lnTo>
                  <a:pt x="0" y="2726496"/>
                </a:lnTo>
                <a:lnTo>
                  <a:pt x="0" y="2386514"/>
                </a:lnTo>
                <a:lnTo>
                  <a:pt x="0" y="2020393"/>
                </a:lnTo>
                <a:lnTo>
                  <a:pt x="0" y="1627163"/>
                </a:lnTo>
                <a:lnTo>
                  <a:pt x="0" y="1205857"/>
                </a:lnTo>
                <a:lnTo>
                  <a:pt x="0" y="755506"/>
                </a:lnTo>
                <a:lnTo>
                  <a:pt x="0" y="275143"/>
                </a:lnTo>
                <a:cubicBezTo>
                  <a:pt x="0" y="161141"/>
                  <a:pt x="68566" y="63374"/>
                  <a:pt x="167333" y="21615"/>
                </a:cubicBezTo>
                <a:close/>
              </a:path>
            </a:pathLst>
          </a:custGeom>
        </p:spPr>
        <p:txBody>
          <a:bodyPr wrap="square">
            <a:noAutofit/>
          </a:bodyPr>
          <a:lstStyle/>
          <a:p>
            <a:endParaRPr lang="zh-CN" altLang="en-US" dirty="0"/>
          </a:p>
        </p:txBody>
      </p:sp>
      <p:sp>
        <p:nvSpPr>
          <p:cNvPr id="19" name="图片占位符 18">
            <a:extLst>
              <a:ext uri="{FF2B5EF4-FFF2-40B4-BE49-F238E27FC236}">
                <a16:creationId xmlns:a16="http://schemas.microsoft.com/office/drawing/2014/main" id="{32B2CA50-84E5-4A23-8264-FC1317AFC4B8}"/>
              </a:ext>
            </a:extLst>
          </p:cNvPr>
          <p:cNvSpPr>
            <a:spLocks noGrp="1"/>
          </p:cNvSpPr>
          <p:nvPr>
            <p:ph type="pic" sz="quarter" idx="15"/>
          </p:nvPr>
        </p:nvSpPr>
        <p:spPr>
          <a:xfrm>
            <a:off x="6610350" y="1987550"/>
            <a:ext cx="4908976" cy="3448050"/>
          </a:xfrm>
          <a:custGeom>
            <a:avLst/>
            <a:gdLst>
              <a:gd name="connsiteX0" fmla="*/ 106372 w 4908976"/>
              <a:gd name="connsiteY0" fmla="*/ 0 h 3448050"/>
              <a:gd name="connsiteX1" fmla="*/ 4802604 w 4908976"/>
              <a:gd name="connsiteY1" fmla="*/ 0 h 3448050"/>
              <a:gd name="connsiteX2" fmla="*/ 4908976 w 4908976"/>
              <a:gd name="connsiteY2" fmla="*/ 106372 h 3448050"/>
              <a:gd name="connsiteX3" fmla="*/ 4908976 w 4908976"/>
              <a:gd name="connsiteY3" fmla="*/ 3341678 h 3448050"/>
              <a:gd name="connsiteX4" fmla="*/ 4802604 w 4908976"/>
              <a:gd name="connsiteY4" fmla="*/ 3448050 h 3448050"/>
              <a:gd name="connsiteX5" fmla="*/ 106372 w 4908976"/>
              <a:gd name="connsiteY5" fmla="*/ 3448050 h 3448050"/>
              <a:gd name="connsiteX6" fmla="*/ 0 w 4908976"/>
              <a:gd name="connsiteY6" fmla="*/ 3341678 h 3448050"/>
              <a:gd name="connsiteX7" fmla="*/ 0 w 4908976"/>
              <a:gd name="connsiteY7" fmla="*/ 106372 h 3448050"/>
              <a:gd name="connsiteX8" fmla="*/ 106372 w 4908976"/>
              <a:gd name="connsiteY8" fmla="*/ 0 h 344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8976" h="3448050">
                <a:moveTo>
                  <a:pt x="106372" y="0"/>
                </a:moveTo>
                <a:lnTo>
                  <a:pt x="4802604" y="0"/>
                </a:lnTo>
                <a:cubicBezTo>
                  <a:pt x="4861352" y="0"/>
                  <a:pt x="4908976" y="47624"/>
                  <a:pt x="4908976" y="106372"/>
                </a:cubicBezTo>
                <a:lnTo>
                  <a:pt x="4908976" y="3341678"/>
                </a:lnTo>
                <a:cubicBezTo>
                  <a:pt x="4908976" y="3400426"/>
                  <a:pt x="4861352" y="3448050"/>
                  <a:pt x="4802604" y="3448050"/>
                </a:cubicBezTo>
                <a:lnTo>
                  <a:pt x="106372" y="3448050"/>
                </a:lnTo>
                <a:cubicBezTo>
                  <a:pt x="47624" y="3448050"/>
                  <a:pt x="0" y="3400426"/>
                  <a:pt x="0" y="3341678"/>
                </a:cubicBezTo>
                <a:lnTo>
                  <a:pt x="0" y="106372"/>
                </a:lnTo>
                <a:cubicBezTo>
                  <a:pt x="0" y="47624"/>
                  <a:pt x="47624" y="0"/>
                  <a:pt x="106372" y="0"/>
                </a:cubicBezTo>
                <a:close/>
              </a:path>
            </a:pathLst>
          </a:custGeom>
        </p:spPr>
        <p:txBody>
          <a:bodyPr wrap="square">
            <a:noAutofit/>
          </a:bodyPr>
          <a:lstStyle/>
          <a:p>
            <a:endParaRPr lang="zh-CN" altLang="en-US"/>
          </a:p>
        </p:txBody>
      </p:sp>
      <p:sp>
        <p:nvSpPr>
          <p:cNvPr id="13" name="文本占位符 9">
            <a:extLst>
              <a:ext uri="{FF2B5EF4-FFF2-40B4-BE49-F238E27FC236}">
                <a16:creationId xmlns:a16="http://schemas.microsoft.com/office/drawing/2014/main" id="{F3178FC8-FFDD-42D1-AB5E-289D2EC11E5D}"/>
              </a:ext>
            </a:extLst>
          </p:cNvPr>
          <p:cNvSpPr>
            <a:spLocks noGrp="1"/>
          </p:cNvSpPr>
          <p:nvPr>
            <p:ph type="body" sz="quarter" idx="11"/>
          </p:nvPr>
        </p:nvSpPr>
        <p:spPr>
          <a:xfrm>
            <a:off x="581994" y="1907416"/>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7" name="文本占位符 11">
            <a:extLst>
              <a:ext uri="{FF2B5EF4-FFF2-40B4-BE49-F238E27FC236}">
                <a16:creationId xmlns:a16="http://schemas.microsoft.com/office/drawing/2014/main" id="{8376DEBE-E508-4A71-B87A-88938AC3E5F0}"/>
              </a:ext>
            </a:extLst>
          </p:cNvPr>
          <p:cNvSpPr>
            <a:spLocks noGrp="1"/>
          </p:cNvSpPr>
          <p:nvPr>
            <p:ph type="body" sz="quarter" idx="12"/>
          </p:nvPr>
        </p:nvSpPr>
        <p:spPr>
          <a:xfrm>
            <a:off x="581994" y="2452721"/>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Tree>
    <p:extLst>
      <p:ext uri="{BB962C8B-B14F-4D97-AF65-F5344CB8AC3E}">
        <p14:creationId xmlns:p14="http://schemas.microsoft.com/office/powerpoint/2010/main" val="287092435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样机版式二">
    <p:spTree>
      <p:nvGrpSpPr>
        <p:cNvPr id="1" name=""/>
        <p:cNvGrpSpPr/>
        <p:nvPr/>
      </p:nvGrpSpPr>
      <p:grpSpPr>
        <a:xfrm>
          <a:off x="0" y="0"/>
          <a:ext cx="0" cy="0"/>
          <a:chOff x="0" y="0"/>
          <a:chExt cx="0" cy="0"/>
        </a:xfrm>
      </p:grpSpPr>
      <p:pic>
        <p:nvPicPr>
          <p:cNvPr id="35" name="图片 34">
            <a:extLst>
              <a:ext uri="{FF2B5EF4-FFF2-40B4-BE49-F238E27FC236}">
                <a16:creationId xmlns:a16="http://schemas.microsoft.com/office/drawing/2014/main" id="{2BAE2488-9ADE-4FD7-899E-E2129CB6CE9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87349" y="1400730"/>
            <a:ext cx="6043826" cy="4539140"/>
          </a:xfrm>
          <a:prstGeom prst="rect">
            <a:avLst/>
          </a:prstGeom>
        </p:spPr>
      </p:pic>
      <p:sp>
        <p:nvSpPr>
          <p:cNvPr id="2" name="椭圆 1">
            <a:extLst>
              <a:ext uri="{FF2B5EF4-FFF2-40B4-BE49-F238E27FC236}">
                <a16:creationId xmlns:a16="http://schemas.microsoft.com/office/drawing/2014/main" id="{51430950-AD2A-4575-96A7-D9D18DA1ADF6}"/>
              </a:ext>
            </a:extLst>
          </p:cNvPr>
          <p:cNvSpPr/>
          <p:nvPr userDrawn="1"/>
        </p:nvSpPr>
        <p:spPr>
          <a:xfrm>
            <a:off x="919376" y="5543411"/>
            <a:ext cx="4979774" cy="469846"/>
          </a:xfrm>
          <a:prstGeom prst="ellipse">
            <a:avLst/>
          </a:prstGeom>
          <a:solidFill>
            <a:schemeClr val="bg1">
              <a:lumMod val="50000"/>
              <a:alpha val="30000"/>
            </a:schemeClr>
          </a:solidFill>
          <a:ln>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a:extLst>
              <a:ext uri="{FF2B5EF4-FFF2-40B4-BE49-F238E27FC236}">
                <a16:creationId xmlns:a16="http://schemas.microsoft.com/office/drawing/2014/main" id="{A8C7FAAD-C9DC-4FF1-9A66-C927B41B58DB}"/>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文本占位符 4">
            <a:extLst>
              <a:ext uri="{FF2B5EF4-FFF2-40B4-BE49-F238E27FC236}">
                <a16:creationId xmlns:a16="http://schemas.microsoft.com/office/drawing/2014/main" id="{16F55335-C42A-4A78-9181-DB13F64B435E}"/>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32" name="图片 31">
            <a:extLst>
              <a:ext uri="{FF2B5EF4-FFF2-40B4-BE49-F238E27FC236}">
                <a16:creationId xmlns:a16="http://schemas.microsoft.com/office/drawing/2014/main" id="{2A8A5A9D-6808-43E1-B896-A9FBEC7CD8F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33" name="矩形 32">
            <a:extLst>
              <a:ext uri="{FF2B5EF4-FFF2-40B4-BE49-F238E27FC236}">
                <a16:creationId xmlns:a16="http://schemas.microsoft.com/office/drawing/2014/main" id="{2FCBF24D-ADBE-4CAD-BE51-E45CFBAAD971}"/>
              </a:ext>
            </a:extLst>
          </p:cNvPr>
          <p:cNvSpPr/>
          <p:nvPr userDrawn="1"/>
        </p:nvSpPr>
        <p:spPr>
          <a:xfrm>
            <a:off x="8500532" y="6279085"/>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34" name="矩形 33">
            <a:extLst>
              <a:ext uri="{FF2B5EF4-FFF2-40B4-BE49-F238E27FC236}">
                <a16:creationId xmlns:a16="http://schemas.microsoft.com/office/drawing/2014/main" id="{378D46BA-7AE0-43A0-AB8B-4C64980D3069}"/>
              </a:ext>
            </a:extLst>
          </p:cNvPr>
          <p:cNvSpPr/>
          <p:nvPr userDrawn="1"/>
        </p:nvSpPr>
        <p:spPr>
          <a:xfrm>
            <a:off x="0" y="6426200"/>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图片占位符 25">
            <a:extLst>
              <a:ext uri="{FF2B5EF4-FFF2-40B4-BE49-F238E27FC236}">
                <a16:creationId xmlns:a16="http://schemas.microsoft.com/office/drawing/2014/main" id="{126B5FFE-8580-45FE-8804-C6B6EB09E143}"/>
              </a:ext>
            </a:extLst>
          </p:cNvPr>
          <p:cNvSpPr>
            <a:spLocks noGrp="1"/>
          </p:cNvSpPr>
          <p:nvPr>
            <p:ph type="pic" sz="quarter" idx="11"/>
          </p:nvPr>
        </p:nvSpPr>
        <p:spPr>
          <a:xfrm>
            <a:off x="1003300" y="1727200"/>
            <a:ext cx="4813300" cy="2705100"/>
          </a:xfrm>
          <a:prstGeom prst="rect">
            <a:avLst/>
          </a:prstGeom>
        </p:spPr>
        <p:txBody>
          <a:bodyPr/>
          <a:lstStyle/>
          <a:p>
            <a:endParaRPr lang="zh-CN" altLang="en-US"/>
          </a:p>
        </p:txBody>
      </p:sp>
      <p:sp>
        <p:nvSpPr>
          <p:cNvPr id="13" name="文本占位符 9">
            <a:extLst>
              <a:ext uri="{FF2B5EF4-FFF2-40B4-BE49-F238E27FC236}">
                <a16:creationId xmlns:a16="http://schemas.microsoft.com/office/drawing/2014/main" id="{E054F87A-7348-457A-9BE3-BA1D1A103EB2}"/>
              </a:ext>
            </a:extLst>
          </p:cNvPr>
          <p:cNvSpPr>
            <a:spLocks noGrp="1"/>
          </p:cNvSpPr>
          <p:nvPr>
            <p:ph type="body" sz="quarter" idx="12"/>
          </p:nvPr>
        </p:nvSpPr>
        <p:spPr>
          <a:xfrm>
            <a:off x="6845300" y="174534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4" name="文本占位符 11">
            <a:extLst>
              <a:ext uri="{FF2B5EF4-FFF2-40B4-BE49-F238E27FC236}">
                <a16:creationId xmlns:a16="http://schemas.microsoft.com/office/drawing/2014/main" id="{8FC7EFC4-20C8-49A3-85F6-63654CC92911}"/>
              </a:ext>
            </a:extLst>
          </p:cNvPr>
          <p:cNvSpPr>
            <a:spLocks noGrp="1"/>
          </p:cNvSpPr>
          <p:nvPr>
            <p:ph type="body" sz="quarter" idx="13"/>
          </p:nvPr>
        </p:nvSpPr>
        <p:spPr>
          <a:xfrm>
            <a:off x="6845300" y="229064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5" name="矩形 14">
            <a:extLst>
              <a:ext uri="{FF2B5EF4-FFF2-40B4-BE49-F238E27FC236}">
                <a16:creationId xmlns:a16="http://schemas.microsoft.com/office/drawing/2014/main" id="{E5A86A8E-0035-4933-B08A-D05E2980C129}"/>
              </a:ext>
            </a:extLst>
          </p:cNvPr>
          <p:cNvSpPr/>
          <p:nvPr userDrawn="1"/>
        </p:nvSpPr>
        <p:spPr>
          <a:xfrm>
            <a:off x="6844528" y="151262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43468262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空白页面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5479771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标注页">
    <p:bg>
      <p:bgPr>
        <a:solidFill>
          <a:srgbClr val="E73A1C"/>
        </a:solidFill>
        <a:effectLst/>
      </p:bgPr>
    </p:bg>
    <p:spTree>
      <p:nvGrpSpPr>
        <p:cNvPr id="1" name=""/>
        <p:cNvGrpSpPr/>
        <p:nvPr/>
      </p:nvGrpSpPr>
      <p:grpSpPr>
        <a:xfrm>
          <a:off x="0" y="0"/>
          <a:ext cx="0" cy="0"/>
          <a:chOff x="0" y="0"/>
          <a:chExt cx="0" cy="0"/>
        </a:xfrm>
      </p:grpSpPr>
      <p:sp>
        <p:nvSpPr>
          <p:cNvPr id="6" name="矩形 5"/>
          <p:cNvSpPr/>
          <p:nvPr userDrawn="1"/>
        </p:nvSpPr>
        <p:spPr>
          <a:xfrm>
            <a:off x="440603" y="759873"/>
            <a:ext cx="646331" cy="369332"/>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a:ln>
                  <a:noFill/>
                </a:ln>
                <a:solidFill>
                  <a:srgbClr val="FFFFFF"/>
                </a:solidFill>
                <a:effectLst/>
                <a:uLnTx/>
                <a:uFillTx/>
                <a:latin typeface="Segoe UI Light"/>
                <a:ea typeface="微软雅黑"/>
                <a:cs typeface="Segoe UI Light"/>
              </a:rPr>
              <a:t>标注</a:t>
            </a:r>
            <a:endParaRPr kumimoji="0" lang="zh-CN" altLang="en-US" sz="18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1" name="矩形 10"/>
          <p:cNvSpPr/>
          <p:nvPr userDrawn="1"/>
        </p:nvSpPr>
        <p:spPr>
          <a:xfrm>
            <a:off x="2572589" y="759873"/>
            <a:ext cx="1402001" cy="2025170"/>
          </a:xfrm>
          <a:prstGeom prst="rect">
            <a:avLst/>
          </a:prstGeom>
        </p:spPr>
        <p:txBody>
          <a:bodyPr wrap="square">
            <a:spAutoFit/>
          </a:bodyPr>
          <a:lstStyle/>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使用说明 </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声明</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2" name="矩形 11"/>
          <p:cNvSpPr/>
          <p:nvPr userDrawn="1"/>
        </p:nvSpPr>
        <p:spPr>
          <a:xfrm>
            <a:off x="4153010" y="759873"/>
            <a:ext cx="7074345" cy="2585323"/>
          </a:xfrm>
          <a:prstGeom prst="rect">
            <a:avLst/>
          </a:prstGeom>
        </p:spPr>
        <p:txBody>
          <a:bodyPr wrap="square">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模板为作者原创，著作权归作者所有。</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您仅可以个人非商业用途使用本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未经权利人书面明确授权，不可将信息内容的全部或部分用于出售，或以出租、出借、转让、分销、发布等其他任何方式供他人使用</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否则将承担法律责任。</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尊重知识产权并注重保护用户享有的各项权利。</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拥有对本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模板进行展示、报道、宣传及用于市场活动的权利，若在比赛或商业应用过程中发生版权纠纷，其法律责任由作者本人承担。</a:t>
            </a:r>
            <a:endParaRPr kumimoji="0" lang="zh-CN" altLang="en-US"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3" name="矩形 12"/>
          <p:cNvSpPr/>
          <p:nvPr userDrawn="1"/>
        </p:nvSpPr>
        <p:spPr>
          <a:xfrm>
            <a:off x="440603" y="182445"/>
            <a:ext cx="777777" cy="246221"/>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1" lang="en-US" altLang="zh-CN" sz="1000" b="0" i="0" u="none" strike="noStrike" kern="0" cap="none" spc="0" normalizeH="0" baseline="0" noProof="0" dirty="0">
                <a:ln>
                  <a:noFill/>
                </a:ln>
                <a:solidFill>
                  <a:prstClr val="white"/>
                </a:solidFill>
                <a:effectLst/>
                <a:uLnTx/>
                <a:uFillTx/>
                <a:latin typeface="Segoe UI Light"/>
                <a:ea typeface="微软雅黑" charset="0"/>
                <a:cs typeface="Segoe UI Light"/>
              </a:rPr>
              <a:t>OfficePLUS</a:t>
            </a:r>
            <a:endParaRPr kumimoji="0" lang="zh-CN" altLang="en-US" sz="1000" b="0" i="0" u="none" strike="noStrike" kern="0" cap="none" spc="0" normalizeH="0" baseline="0" noProof="0" dirty="0">
              <a:ln>
                <a:noFill/>
              </a:ln>
              <a:solidFill>
                <a:prstClr val="white"/>
              </a:solidFill>
              <a:effectLst/>
              <a:uLnTx/>
              <a:uFillTx/>
              <a:latin typeface="Segoe UI Light"/>
              <a:ea typeface="微软雅黑" charset="0"/>
              <a:cs typeface="Segoe UI Light"/>
            </a:endParaRPr>
          </a:p>
        </p:txBody>
      </p:sp>
    </p:spTree>
    <p:extLst>
      <p:ext uri="{BB962C8B-B14F-4D97-AF65-F5344CB8AC3E}">
        <p14:creationId xmlns:p14="http://schemas.microsoft.com/office/powerpoint/2010/main" val="28329422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自定义版式">
    <p:bg>
      <p:bgPr>
        <a:solidFill>
          <a:schemeClr val="tx1"/>
        </a:solidFill>
        <a:effectLst/>
      </p:bgPr>
    </p:bg>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5A677578-EE5C-4EF4-B0AD-2C9F9C6AC6B2}"/>
              </a:ext>
            </a:extLst>
          </p:cNvPr>
          <p:cNvPicPr>
            <a:picLocks noChangeAspect="1"/>
          </p:cNvPicPr>
          <p:nvPr userDrawn="1"/>
        </p:nvPicPr>
        <p:blipFill rotWithShape="1">
          <a:blip r:embed="rId2">
            <a:duotone>
              <a:schemeClr val="bg2">
                <a:shade val="45000"/>
                <a:satMod val="135000"/>
              </a:schemeClr>
              <a:prstClr val="white"/>
            </a:duotone>
          </a:blip>
          <a:srcRect r="27993"/>
          <a:stretch/>
        </p:blipFill>
        <p:spPr>
          <a:xfrm>
            <a:off x="1" y="-5557"/>
            <a:ext cx="12192000" cy="6863557"/>
          </a:xfrm>
          <a:prstGeom prst="rect">
            <a:avLst/>
          </a:prstGeom>
        </p:spPr>
      </p:pic>
      <p:sp>
        <p:nvSpPr>
          <p:cNvPr id="4" name="矩形 3">
            <a:extLst>
              <a:ext uri="{FF2B5EF4-FFF2-40B4-BE49-F238E27FC236}">
                <a16:creationId xmlns:a16="http://schemas.microsoft.com/office/drawing/2014/main" id="{8216A5A6-7707-4E8A-942A-139653FAB1BC}"/>
              </a:ext>
            </a:extLst>
          </p:cNvPr>
          <p:cNvSpPr/>
          <p:nvPr userDrawn="1"/>
        </p:nvSpPr>
        <p:spPr>
          <a:xfrm>
            <a:off x="-3"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5" name="矩形 4">
            <a:extLst>
              <a:ext uri="{FF2B5EF4-FFF2-40B4-BE49-F238E27FC236}">
                <a16:creationId xmlns:a16="http://schemas.microsoft.com/office/drawing/2014/main" id="{F740F69A-19BB-4AA3-A265-5AB4D0D430F4}"/>
              </a:ext>
            </a:extLst>
          </p:cNvPr>
          <p:cNvSpPr/>
          <p:nvPr userDrawn="1"/>
        </p:nvSpPr>
        <p:spPr>
          <a:xfrm rot="10800000">
            <a:off x="-1"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6" name="矩形 5">
            <a:extLst>
              <a:ext uri="{FF2B5EF4-FFF2-40B4-BE49-F238E27FC236}">
                <a16:creationId xmlns:a16="http://schemas.microsoft.com/office/drawing/2014/main" id="{2BDA7112-A044-49CE-B9CA-A72126AA67B4}"/>
              </a:ext>
            </a:extLst>
          </p:cNvPr>
          <p:cNvSpPr/>
          <p:nvPr userDrawn="1"/>
        </p:nvSpPr>
        <p:spPr>
          <a:xfrm>
            <a:off x="-1" y="0"/>
            <a:ext cx="12192001" cy="6811864"/>
          </a:xfrm>
          <a:prstGeom prst="rect">
            <a:avLst/>
          </a:prstGeom>
          <a:solidFill>
            <a:srgbClr val="080304">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7" name="文本框 6">
            <a:extLst>
              <a:ext uri="{FF2B5EF4-FFF2-40B4-BE49-F238E27FC236}">
                <a16:creationId xmlns:a16="http://schemas.microsoft.com/office/drawing/2014/main" id="{1444A070-E8CF-4E44-B7E5-DA7C47A7E6A7}"/>
              </a:ext>
            </a:extLst>
          </p:cNvPr>
          <p:cNvSpPr txBox="1"/>
          <p:nvPr userDrawn="1"/>
        </p:nvSpPr>
        <p:spPr>
          <a:xfrm>
            <a:off x="4760680" y="564634"/>
            <a:ext cx="2670634" cy="369332"/>
          </a:xfrm>
          <a:prstGeom prst="rect">
            <a:avLst/>
          </a:prstGeom>
          <a:noFill/>
        </p:spPr>
        <p:txBody>
          <a:bodyPr wrap="square" rtlCol="0">
            <a:spAutoFit/>
          </a:bodyPr>
          <a:lstStyle>
            <a:defPPr>
              <a:defRPr lang="en-US"/>
            </a:defPPr>
            <a:lvl1pPr algn="dist">
              <a:defRPr sz="1600">
                <a:solidFill>
                  <a:schemeClr val="bg1"/>
                </a:solidFill>
                <a:latin typeface="+mj-ea"/>
                <a:ea typeface="+mj-ea"/>
              </a:defRPr>
            </a:lvl1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本</a:t>
            </a:r>
            <a:r>
              <a:rPr kumimoji="0" lang="en-US" altLang="zh-CN" sz="18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模板正参与</a:t>
            </a:r>
            <a:endParaRPr kumimoji="0" 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8" name="矩形 7">
            <a:extLst>
              <a:ext uri="{FF2B5EF4-FFF2-40B4-BE49-F238E27FC236}">
                <a16:creationId xmlns:a16="http://schemas.microsoft.com/office/drawing/2014/main" id="{E5858290-D261-4C60-BB99-630C19F3840C}"/>
              </a:ext>
            </a:extLst>
          </p:cNvPr>
          <p:cNvSpPr/>
          <p:nvPr userDrawn="1"/>
        </p:nvSpPr>
        <p:spPr>
          <a:xfrm>
            <a:off x="3602350" y="2482543"/>
            <a:ext cx="4987300" cy="400109"/>
          </a:xfrm>
          <a:prstGeom prst="rect">
            <a:avLst/>
          </a:prstGeom>
          <a:gradFill flip="none" rotWithShape="1">
            <a:gsLst>
              <a:gs pos="100000">
                <a:srgbClr val="CB9B53">
                  <a:alpha val="0"/>
                </a:srgbClr>
              </a:gs>
              <a:gs pos="0">
                <a:srgbClr val="CB9B53">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0E5177"/>
              </a:solidFill>
              <a:effectLst/>
              <a:uLnTx/>
              <a:uFillTx/>
              <a:latin typeface="Segoe UI"/>
              <a:ea typeface="微软雅黑"/>
              <a:cs typeface="+mn-cs"/>
            </a:endParaRPr>
          </a:p>
        </p:txBody>
      </p:sp>
      <p:sp>
        <p:nvSpPr>
          <p:cNvPr id="9" name="文本框 8">
            <a:extLst>
              <a:ext uri="{FF2B5EF4-FFF2-40B4-BE49-F238E27FC236}">
                <a16:creationId xmlns:a16="http://schemas.microsoft.com/office/drawing/2014/main" id="{87DC30B4-F006-4610-BE34-27B2068262E4}"/>
              </a:ext>
            </a:extLst>
          </p:cNvPr>
          <p:cNvSpPr txBox="1"/>
          <p:nvPr userDrawn="1"/>
        </p:nvSpPr>
        <p:spPr>
          <a:xfrm>
            <a:off x="4049486" y="2517885"/>
            <a:ext cx="4093028" cy="338554"/>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 </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第一届高校</a:t>
            </a: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模板设计大赛 </a:t>
            </a:r>
            <a:endParaRPr kumimoji="0" lang="en-US" sz="16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1" name="文本框 10">
            <a:extLst>
              <a:ext uri="{FF2B5EF4-FFF2-40B4-BE49-F238E27FC236}">
                <a16:creationId xmlns:a16="http://schemas.microsoft.com/office/drawing/2014/main" id="{6DC88D0E-6AEB-4B0D-AE77-4A1F31C8C366}"/>
              </a:ext>
            </a:extLst>
          </p:cNvPr>
          <p:cNvSpPr txBox="1"/>
          <p:nvPr userDrawn="1"/>
        </p:nvSpPr>
        <p:spPr>
          <a:xfrm>
            <a:off x="6133678" y="4824918"/>
            <a:ext cx="2545865" cy="1061381"/>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微信扫码</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来聆听模板作者</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设计灵感、制作思路</a:t>
            </a:r>
            <a:endParaRPr kumimoji="0" lang="en-US" sz="1800" b="0" i="0" u="none" strike="noStrike" kern="1200" cap="none" spc="150" normalizeH="0" baseline="0" noProof="0">
              <a:ln>
                <a:noFill/>
              </a:ln>
              <a:solidFill>
                <a:prstClr val="white"/>
              </a:solidFill>
              <a:effectLst/>
              <a:uLnTx/>
              <a:uFillTx/>
              <a:latin typeface="微软雅黑"/>
              <a:ea typeface="微软雅黑"/>
              <a:cs typeface="+mn-cs"/>
            </a:endParaRPr>
          </a:p>
        </p:txBody>
      </p:sp>
      <p:pic>
        <p:nvPicPr>
          <p:cNvPr id="12" name="图片 11">
            <a:extLst>
              <a:ext uri="{FF2B5EF4-FFF2-40B4-BE49-F238E27FC236}">
                <a16:creationId xmlns:a16="http://schemas.microsoft.com/office/drawing/2014/main" id="{D791EC9B-5DBA-40F6-9696-4F391A93BCEF}"/>
              </a:ext>
            </a:extLst>
          </p:cNvPr>
          <p:cNvPicPr>
            <a:picLocks noChangeAspect="1"/>
          </p:cNvPicPr>
          <p:nvPr userDrawn="1"/>
        </p:nvPicPr>
        <p:blipFill>
          <a:blip r:embed="rId3"/>
          <a:stretch>
            <a:fillRect/>
          </a:stretch>
        </p:blipFill>
        <p:spPr>
          <a:xfrm>
            <a:off x="-615419" y="3771974"/>
            <a:ext cx="13817069" cy="3996426"/>
          </a:xfrm>
          <a:prstGeom prst="rect">
            <a:avLst/>
          </a:prstGeom>
        </p:spPr>
      </p:pic>
      <p:pic>
        <p:nvPicPr>
          <p:cNvPr id="13" name="图片 12">
            <a:extLst>
              <a:ext uri="{FF2B5EF4-FFF2-40B4-BE49-F238E27FC236}">
                <a16:creationId xmlns:a16="http://schemas.microsoft.com/office/drawing/2014/main" id="{3337B091-14D1-40FD-B8AD-B9A96874112A}"/>
              </a:ext>
            </a:extLst>
          </p:cNvPr>
          <p:cNvPicPr>
            <a:picLocks noChangeAspect="1"/>
          </p:cNvPicPr>
          <p:nvPr userDrawn="1"/>
        </p:nvPicPr>
        <p:blipFill>
          <a:blip r:embed="rId4"/>
          <a:stretch>
            <a:fillRect/>
          </a:stretch>
        </p:blipFill>
        <p:spPr>
          <a:xfrm>
            <a:off x="1683657" y="716939"/>
            <a:ext cx="8824686" cy="1844708"/>
          </a:xfrm>
          <a:prstGeom prst="rect">
            <a:avLst/>
          </a:prstGeom>
        </p:spPr>
      </p:pic>
      <p:sp>
        <p:nvSpPr>
          <p:cNvPr id="14" name="文本框 13">
            <a:extLst>
              <a:ext uri="{FF2B5EF4-FFF2-40B4-BE49-F238E27FC236}">
                <a16:creationId xmlns:a16="http://schemas.microsoft.com/office/drawing/2014/main" id="{260EA93C-471D-411C-A976-09210F7DFE72}"/>
              </a:ext>
            </a:extLst>
          </p:cNvPr>
          <p:cNvSpPr txBox="1"/>
          <p:nvPr userDrawn="1"/>
        </p:nvSpPr>
        <p:spPr>
          <a:xfrm>
            <a:off x="3742050" y="2971888"/>
            <a:ext cx="1983605"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活动主办：秋叶</a:t>
            </a:r>
            <a:r>
              <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rPr>
              <a:t>PPT</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5" name="文本框 14">
            <a:extLst>
              <a:ext uri="{FF2B5EF4-FFF2-40B4-BE49-F238E27FC236}">
                <a16:creationId xmlns:a16="http://schemas.microsoft.com/office/drawing/2014/main" id="{636416E4-5D2E-4F0B-8673-534B0C96E10E}"/>
              </a:ext>
            </a:extLst>
          </p:cNvPr>
          <p:cNvSpPr txBox="1"/>
          <p:nvPr userDrawn="1"/>
        </p:nvSpPr>
        <p:spPr>
          <a:xfrm>
            <a:off x="6079638" y="2971888"/>
            <a:ext cx="2492943"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技术支持：微软听听文档</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6" name="矩形 15">
            <a:extLst>
              <a:ext uri="{FF2B5EF4-FFF2-40B4-BE49-F238E27FC236}">
                <a16:creationId xmlns:a16="http://schemas.microsoft.com/office/drawing/2014/main" id="{90FAAB6E-BB88-4DC1-B3F2-030FD2561703}"/>
              </a:ext>
            </a:extLst>
          </p:cNvPr>
          <p:cNvSpPr/>
          <p:nvPr userDrawn="1"/>
        </p:nvSpPr>
        <p:spPr>
          <a:xfrm>
            <a:off x="3600610" y="3494767"/>
            <a:ext cx="2318400" cy="2318400"/>
          </a:xfrm>
          <a:prstGeom prst="rect">
            <a:avLst/>
          </a:prstGeom>
          <a:solidFill>
            <a:schemeClr val="bg1"/>
          </a:solidFill>
          <a:ln w="57150">
            <a:solidFill>
              <a:srgbClr val="CB9B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4414449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过渡页版式">
    <p:spTree>
      <p:nvGrpSpPr>
        <p:cNvPr id="1" name=""/>
        <p:cNvGrpSpPr/>
        <p:nvPr/>
      </p:nvGrpSpPr>
      <p:grpSpPr>
        <a:xfrm>
          <a:off x="0" y="0"/>
          <a:ext cx="0" cy="0"/>
          <a:chOff x="0" y="0"/>
          <a:chExt cx="0" cy="0"/>
        </a:xfrm>
      </p:grpSpPr>
      <p:sp>
        <p:nvSpPr>
          <p:cNvPr id="12" name="矩形 11">
            <a:extLst>
              <a:ext uri="{FF2B5EF4-FFF2-40B4-BE49-F238E27FC236}">
                <a16:creationId xmlns:a16="http://schemas.microsoft.com/office/drawing/2014/main" id="{D600BA2E-4D6A-46D2-A828-A9CD724742B4}"/>
              </a:ext>
            </a:extLst>
          </p:cNvPr>
          <p:cNvSpPr/>
          <p:nvPr userDrawn="1"/>
        </p:nvSpPr>
        <p:spPr>
          <a:xfrm>
            <a:off x="2571984" y="1919415"/>
            <a:ext cx="6020009" cy="3019174"/>
          </a:xfrm>
          <a:prstGeom prst="rect">
            <a:avLst/>
          </a:prstGeom>
          <a:noFill/>
          <a:ln w="88900">
            <a:solidFill>
              <a:schemeClr val="accent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a:extLst>
              <a:ext uri="{FF2B5EF4-FFF2-40B4-BE49-F238E27FC236}">
                <a16:creationId xmlns:a16="http://schemas.microsoft.com/office/drawing/2014/main" id="{9A153786-DC4A-432F-8DBA-0DC2EC8D0F09}"/>
              </a:ext>
            </a:extLst>
          </p:cNvPr>
          <p:cNvSpPr/>
          <p:nvPr userDrawn="1"/>
        </p:nvSpPr>
        <p:spPr>
          <a:xfrm>
            <a:off x="7530349" y="2554290"/>
            <a:ext cx="2132764" cy="17494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a16="http://schemas.microsoft.com/office/drawing/2014/main" id="{18BED09A-6C10-434A-9AB2-897B304345A0}"/>
              </a:ext>
            </a:extLst>
          </p:cNvPr>
          <p:cNvSpPr/>
          <p:nvPr userDrawn="1"/>
        </p:nvSpPr>
        <p:spPr>
          <a:xfrm>
            <a:off x="485565" y="2"/>
            <a:ext cx="3804466" cy="6858000"/>
          </a:xfrm>
          <a:prstGeom prst="rect">
            <a:avLst/>
          </a:prstGeom>
          <a:solidFill>
            <a:schemeClr val="bg1"/>
          </a:solidFill>
          <a:ln>
            <a:noFill/>
          </a:ln>
          <a:effectLst>
            <a:outerShdw blurRad="2413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形 2">
            <a:extLst>
              <a:ext uri="{FF2B5EF4-FFF2-40B4-BE49-F238E27FC236}">
                <a16:creationId xmlns:a16="http://schemas.microsoft.com/office/drawing/2014/main" id="{EE09A2A6-8CFE-4012-B3F1-C7F71FC06EE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082998" y="-144777"/>
            <a:ext cx="609600" cy="7147558"/>
          </a:xfrm>
          <a:prstGeom prst="rect">
            <a:avLst/>
          </a:prstGeom>
        </p:spPr>
      </p:pic>
      <p:sp>
        <p:nvSpPr>
          <p:cNvPr id="6" name="矩形 5">
            <a:extLst>
              <a:ext uri="{FF2B5EF4-FFF2-40B4-BE49-F238E27FC236}">
                <a16:creationId xmlns:a16="http://schemas.microsoft.com/office/drawing/2014/main" id="{B283060C-39FF-4D43-B9ED-6A6F30D40C66}"/>
              </a:ext>
            </a:extLst>
          </p:cNvPr>
          <p:cNvSpPr/>
          <p:nvPr userDrawn="1"/>
        </p:nvSpPr>
        <p:spPr>
          <a:xfrm>
            <a:off x="952698" y="2"/>
            <a:ext cx="2870200" cy="6858000"/>
          </a:xfrm>
          <a:prstGeom prst="rect">
            <a:avLst/>
          </a:prstGeom>
          <a:gradFill>
            <a:gsLst>
              <a:gs pos="0">
                <a:schemeClr val="accent1">
                  <a:lumMod val="5000"/>
                  <a:lumOff val="95000"/>
                  <a:alpha val="80000"/>
                </a:schemeClr>
              </a:gs>
              <a:gs pos="50000">
                <a:schemeClr val="bg1">
                  <a:alpha val="45000"/>
                </a:schemeClr>
              </a:gs>
              <a:gs pos="100000">
                <a:schemeClr val="bg1">
                  <a:alpha val="8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4">
            <a:extLst>
              <a:ext uri="{FF2B5EF4-FFF2-40B4-BE49-F238E27FC236}">
                <a16:creationId xmlns:a16="http://schemas.microsoft.com/office/drawing/2014/main" id="{AD1F6334-448F-4674-A298-4E7D01EFAA55}"/>
              </a:ext>
            </a:extLst>
          </p:cNvPr>
          <p:cNvSpPr>
            <a:spLocks noGrp="1"/>
          </p:cNvSpPr>
          <p:nvPr>
            <p:ph type="body" sz="quarter" idx="11" hasCustomPrompt="1"/>
          </p:nvPr>
        </p:nvSpPr>
        <p:spPr>
          <a:xfrm>
            <a:off x="485565" y="2043898"/>
            <a:ext cx="3804466" cy="2770209"/>
          </a:xfrm>
          <a:prstGeom prst="rect">
            <a:avLst/>
          </a:prstGeom>
        </p:spPr>
        <p:txBody>
          <a:bodyPr lIns="0"/>
          <a:lstStyle>
            <a:lvl1pPr marL="0" indent="0" algn="ctr">
              <a:lnSpc>
                <a:spcPct val="100000"/>
              </a:lnSpc>
              <a:buNone/>
              <a:defRPr sz="16600" b="0">
                <a:solidFill>
                  <a:schemeClr val="accent1"/>
                </a:solidFill>
                <a:effectLst>
                  <a:outerShdw blurRad="63500" algn="ctr" rotWithShape="0">
                    <a:schemeClr val="accent1">
                      <a:lumMod val="50000"/>
                      <a:alpha val="30000"/>
                    </a:schemeClr>
                  </a:outerShdw>
                </a:effectLst>
                <a:latin typeface="Arial Black" panose="020B0A04020102020204" pitchFamily="34" charset="0"/>
              </a:defRPr>
            </a:lvl1pPr>
          </a:lstStyle>
          <a:p>
            <a:pPr lvl="0"/>
            <a:r>
              <a:rPr lang="en-US" altLang="zh-CN" dirty="0"/>
              <a:t>03</a:t>
            </a:r>
            <a:endParaRPr lang="zh-CN" altLang="en-US" dirty="0"/>
          </a:p>
        </p:txBody>
      </p:sp>
      <p:sp>
        <p:nvSpPr>
          <p:cNvPr id="7" name="等腰三角形 6">
            <a:extLst>
              <a:ext uri="{FF2B5EF4-FFF2-40B4-BE49-F238E27FC236}">
                <a16:creationId xmlns:a16="http://schemas.microsoft.com/office/drawing/2014/main" id="{94BE7864-57ED-427B-A7A5-6D9B003CB8FD}"/>
              </a:ext>
            </a:extLst>
          </p:cNvPr>
          <p:cNvSpPr/>
          <p:nvPr userDrawn="1"/>
        </p:nvSpPr>
        <p:spPr>
          <a:xfrm rot="5400000">
            <a:off x="4601288" y="3200402"/>
            <a:ext cx="530352" cy="457200"/>
          </a:xfrm>
          <a:prstGeom prst="triangle">
            <a:avLst/>
          </a:prstGeom>
          <a:solidFill>
            <a:schemeClr val="accent1"/>
          </a:solidFill>
          <a:ln>
            <a:noFill/>
          </a:ln>
          <a:effectLst>
            <a:outerShdw blurRad="2413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9" name="矩形 8">
            <a:extLst>
              <a:ext uri="{FF2B5EF4-FFF2-40B4-BE49-F238E27FC236}">
                <a16:creationId xmlns:a16="http://schemas.microsoft.com/office/drawing/2014/main" id="{AE421E39-FFF0-4D67-8F14-115F15263A1C}"/>
              </a:ext>
            </a:extLst>
          </p:cNvPr>
          <p:cNvSpPr/>
          <p:nvPr userDrawn="1"/>
        </p:nvSpPr>
        <p:spPr>
          <a:xfrm rot="5400000">
            <a:off x="8224782" y="54450"/>
            <a:ext cx="1185334" cy="6749103"/>
          </a:xfrm>
          <a:prstGeom prst="rect">
            <a:avLst/>
          </a:prstGeom>
          <a:solidFill>
            <a:schemeClr val="bg1"/>
          </a:solidFill>
          <a:ln>
            <a:noFill/>
          </a:ln>
          <a:effectLst>
            <a:outerShdw blurRad="2413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10" name="文本占位符 26">
            <a:extLst>
              <a:ext uri="{FF2B5EF4-FFF2-40B4-BE49-F238E27FC236}">
                <a16:creationId xmlns:a16="http://schemas.microsoft.com/office/drawing/2014/main" id="{322D547F-F64F-4C45-9465-0CF5590117AE}"/>
              </a:ext>
            </a:extLst>
          </p:cNvPr>
          <p:cNvSpPr>
            <a:spLocks noGrp="1"/>
          </p:cNvSpPr>
          <p:nvPr>
            <p:ph type="body" sz="quarter" idx="10" hasCustomPrompt="1"/>
          </p:nvPr>
        </p:nvSpPr>
        <p:spPr>
          <a:xfrm rot="4850">
            <a:off x="5582540" y="3037118"/>
            <a:ext cx="6018907" cy="784363"/>
          </a:xfrm>
          <a:prstGeom prst="rect">
            <a:avLst/>
          </a:prstGeom>
        </p:spPr>
        <p:txBody>
          <a:bodyPr lIns="0">
            <a:normAutofit/>
          </a:bodyPr>
          <a:lstStyle>
            <a:lvl1pPr marL="0" indent="0" algn="l">
              <a:lnSpc>
                <a:spcPct val="100000"/>
              </a:lnSpc>
              <a:spcBef>
                <a:spcPts val="0"/>
              </a:spcBef>
              <a:buNone/>
              <a:defRPr sz="4400" b="1">
                <a:solidFill>
                  <a:schemeClr val="tx1"/>
                </a:solidFill>
                <a:latin typeface="+mj-ea"/>
                <a:ea typeface="+mj-ea"/>
              </a:defRPr>
            </a:lvl1pPr>
          </a:lstStyle>
          <a:p>
            <a:pPr lvl="0"/>
            <a:r>
              <a:rPr lang="zh-CN" altLang="en-US" dirty="0"/>
              <a:t>点击输入目录标题</a:t>
            </a:r>
          </a:p>
        </p:txBody>
      </p:sp>
      <p:sp>
        <p:nvSpPr>
          <p:cNvPr id="11" name="矩形 10">
            <a:extLst>
              <a:ext uri="{FF2B5EF4-FFF2-40B4-BE49-F238E27FC236}">
                <a16:creationId xmlns:a16="http://schemas.microsoft.com/office/drawing/2014/main" id="{EBDFE092-2A11-4711-8DC1-ACB789D830AC}"/>
              </a:ext>
            </a:extLst>
          </p:cNvPr>
          <p:cNvSpPr/>
          <p:nvPr userDrawn="1"/>
        </p:nvSpPr>
        <p:spPr>
          <a:xfrm>
            <a:off x="7530349" y="2554290"/>
            <a:ext cx="2132764" cy="7417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 name="图片 14">
            <a:extLst>
              <a:ext uri="{FF2B5EF4-FFF2-40B4-BE49-F238E27FC236}">
                <a16:creationId xmlns:a16="http://schemas.microsoft.com/office/drawing/2014/main" id="{FD822C0B-3633-480A-9D80-60F4B3185DBA}"/>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rot="21596408">
            <a:off x="11161221" y="237209"/>
            <a:ext cx="654570" cy="842292"/>
          </a:xfrm>
          <a:prstGeom prst="rect">
            <a:avLst/>
          </a:prstGeom>
        </p:spPr>
      </p:pic>
      <p:sp>
        <p:nvSpPr>
          <p:cNvPr id="19" name="矩形 18">
            <a:extLst>
              <a:ext uri="{FF2B5EF4-FFF2-40B4-BE49-F238E27FC236}">
                <a16:creationId xmlns:a16="http://schemas.microsoft.com/office/drawing/2014/main" id="{18CEA432-EE4E-48BC-855E-67F93800A078}"/>
              </a:ext>
            </a:extLst>
          </p:cNvPr>
          <p:cNvSpPr/>
          <p:nvPr userDrawn="1"/>
        </p:nvSpPr>
        <p:spPr>
          <a:xfrm rot="4850">
            <a:off x="8415544"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21" name="矩形 20">
            <a:extLst>
              <a:ext uri="{FF2B5EF4-FFF2-40B4-BE49-F238E27FC236}">
                <a16:creationId xmlns:a16="http://schemas.microsoft.com/office/drawing/2014/main" id="{B87A70A9-A045-4C99-8F3A-E16868F9DC12}"/>
              </a:ext>
            </a:extLst>
          </p:cNvPr>
          <p:cNvSpPr/>
          <p:nvPr userDrawn="1"/>
        </p:nvSpPr>
        <p:spPr>
          <a:xfrm>
            <a:off x="7530349" y="4229539"/>
            <a:ext cx="2132764" cy="7417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3382927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过渡页版式2">
    <p:spTree>
      <p:nvGrpSpPr>
        <p:cNvPr id="1" name=""/>
        <p:cNvGrpSpPr/>
        <p:nvPr/>
      </p:nvGrpSpPr>
      <p:grpSpPr>
        <a:xfrm>
          <a:off x="0" y="0"/>
          <a:ext cx="0" cy="0"/>
          <a:chOff x="0" y="0"/>
          <a:chExt cx="0" cy="0"/>
        </a:xfrm>
      </p:grpSpPr>
      <p:sp>
        <p:nvSpPr>
          <p:cNvPr id="4" name="矩形 3">
            <a:extLst>
              <a:ext uri="{FF2B5EF4-FFF2-40B4-BE49-F238E27FC236}">
                <a16:creationId xmlns:a16="http://schemas.microsoft.com/office/drawing/2014/main" id="{8E0FBB80-9A13-47F4-BBC1-0EE299CA7465}"/>
              </a:ext>
            </a:extLst>
          </p:cNvPr>
          <p:cNvSpPr/>
          <p:nvPr userDrawn="1"/>
        </p:nvSpPr>
        <p:spPr>
          <a:xfrm>
            <a:off x="4193767" y="0"/>
            <a:ext cx="3804466" cy="308726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26">
            <a:extLst>
              <a:ext uri="{FF2B5EF4-FFF2-40B4-BE49-F238E27FC236}">
                <a16:creationId xmlns:a16="http://schemas.microsoft.com/office/drawing/2014/main" id="{12C5E5AC-C0CE-4DC0-9586-0F5C601A5480}"/>
              </a:ext>
            </a:extLst>
          </p:cNvPr>
          <p:cNvSpPr>
            <a:spLocks noGrp="1"/>
          </p:cNvSpPr>
          <p:nvPr>
            <p:ph type="body" sz="quarter" idx="10" hasCustomPrompt="1"/>
          </p:nvPr>
        </p:nvSpPr>
        <p:spPr>
          <a:xfrm rot="4850">
            <a:off x="3086546" y="3438435"/>
            <a:ext cx="6018907" cy="784363"/>
          </a:xfrm>
          <a:prstGeom prst="rect">
            <a:avLst/>
          </a:prstGeom>
        </p:spPr>
        <p:txBody>
          <a:bodyPr lIns="0">
            <a:normAutofit/>
          </a:bodyPr>
          <a:lstStyle>
            <a:lvl1pPr marL="0" indent="0" algn="ctr">
              <a:lnSpc>
                <a:spcPct val="100000"/>
              </a:lnSpc>
              <a:spcBef>
                <a:spcPts val="0"/>
              </a:spcBef>
              <a:buNone/>
              <a:defRPr sz="4400" b="1">
                <a:solidFill>
                  <a:schemeClr val="tx1"/>
                </a:solidFill>
                <a:latin typeface="+mj-ea"/>
                <a:ea typeface="+mj-ea"/>
              </a:defRPr>
            </a:lvl1pPr>
          </a:lstStyle>
          <a:p>
            <a:pPr lvl="0"/>
            <a:r>
              <a:rPr lang="zh-CN" altLang="en-US" dirty="0"/>
              <a:t>点击输入目录标题</a:t>
            </a:r>
          </a:p>
        </p:txBody>
      </p:sp>
      <p:sp>
        <p:nvSpPr>
          <p:cNvPr id="3" name="文本占位符 4">
            <a:extLst>
              <a:ext uri="{FF2B5EF4-FFF2-40B4-BE49-F238E27FC236}">
                <a16:creationId xmlns:a16="http://schemas.microsoft.com/office/drawing/2014/main" id="{50B84CDE-85D6-4245-96A8-172CCA3BAF66}"/>
              </a:ext>
            </a:extLst>
          </p:cNvPr>
          <p:cNvSpPr>
            <a:spLocks noGrp="1"/>
          </p:cNvSpPr>
          <p:nvPr>
            <p:ph type="body" sz="quarter" idx="11" hasCustomPrompt="1"/>
          </p:nvPr>
        </p:nvSpPr>
        <p:spPr>
          <a:xfrm>
            <a:off x="4193767" y="180751"/>
            <a:ext cx="3804466" cy="2725759"/>
          </a:xfrm>
          <a:prstGeom prst="rect">
            <a:avLst/>
          </a:prstGeom>
        </p:spPr>
        <p:txBody>
          <a:bodyPr lIns="0"/>
          <a:lstStyle>
            <a:lvl1pPr marL="0" indent="0" algn="ctr">
              <a:lnSpc>
                <a:spcPct val="100000"/>
              </a:lnSpc>
              <a:buNone/>
              <a:defRPr sz="16600" b="0">
                <a:solidFill>
                  <a:schemeClr val="bg1"/>
                </a:solidFill>
                <a:effectLst>
                  <a:outerShdw blurRad="63500" algn="ctr" rotWithShape="0">
                    <a:schemeClr val="accent1">
                      <a:lumMod val="50000"/>
                      <a:alpha val="30000"/>
                    </a:schemeClr>
                  </a:outerShdw>
                </a:effectLst>
                <a:latin typeface="Arial Black" panose="020B0A04020102020204" pitchFamily="34" charset="0"/>
              </a:defRPr>
            </a:lvl1pPr>
          </a:lstStyle>
          <a:p>
            <a:pPr lvl="0"/>
            <a:r>
              <a:rPr lang="en-US" altLang="zh-CN" dirty="0"/>
              <a:t>03</a:t>
            </a:r>
            <a:endParaRPr lang="zh-CN" altLang="en-US" dirty="0"/>
          </a:p>
        </p:txBody>
      </p:sp>
      <p:sp>
        <p:nvSpPr>
          <p:cNvPr id="5" name="矩形 4">
            <a:extLst>
              <a:ext uri="{FF2B5EF4-FFF2-40B4-BE49-F238E27FC236}">
                <a16:creationId xmlns:a16="http://schemas.microsoft.com/office/drawing/2014/main" id="{666EAE93-D9E0-44E3-BA7E-63BD7821B8DA}"/>
              </a:ext>
            </a:extLst>
          </p:cNvPr>
          <p:cNvSpPr/>
          <p:nvPr userDrawn="1"/>
        </p:nvSpPr>
        <p:spPr>
          <a:xfrm>
            <a:off x="3085994" y="4283814"/>
            <a:ext cx="6020009" cy="544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30714540-40DD-44AC-A5CD-2A708273168F}"/>
              </a:ext>
            </a:extLst>
          </p:cNvPr>
          <p:cNvGrpSpPr/>
          <p:nvPr userDrawn="1"/>
        </p:nvGrpSpPr>
        <p:grpSpPr>
          <a:xfrm>
            <a:off x="478046" y="1811862"/>
            <a:ext cx="11235909" cy="5046138"/>
            <a:chOff x="478046" y="1520792"/>
            <a:chExt cx="11235909" cy="5046138"/>
          </a:xfrm>
        </p:grpSpPr>
        <p:sp>
          <p:nvSpPr>
            <p:cNvPr id="7" name="任意多边形: 形状 6">
              <a:extLst>
                <a:ext uri="{FF2B5EF4-FFF2-40B4-BE49-F238E27FC236}">
                  <a16:creationId xmlns:a16="http://schemas.microsoft.com/office/drawing/2014/main" id="{591743DD-E2CB-498B-97EB-073CC3FDD9FE}"/>
                </a:ext>
              </a:extLst>
            </p:cNvPr>
            <p:cNvSpPr>
              <a:spLocks/>
            </p:cNvSpPr>
            <p:nvPr/>
          </p:nvSpPr>
          <p:spPr bwMode="auto">
            <a:xfrm>
              <a:off x="478046" y="1520792"/>
              <a:ext cx="4271690" cy="5046138"/>
            </a:xfrm>
            <a:custGeom>
              <a:avLst/>
              <a:gdLst>
                <a:gd name="connsiteX0" fmla="*/ 783903 w 4764487"/>
                <a:gd name="connsiteY0" fmla="*/ 1676 h 5628281"/>
                <a:gd name="connsiteX1" fmla="*/ 1466865 w 4764487"/>
                <a:gd name="connsiteY1" fmla="*/ 816443 h 5628281"/>
                <a:gd name="connsiteX2" fmla="*/ 1430920 w 4764487"/>
                <a:gd name="connsiteY2" fmla="*/ 3145485 h 5628281"/>
                <a:gd name="connsiteX3" fmla="*/ 1794368 w 4764487"/>
                <a:gd name="connsiteY3" fmla="*/ 3721783 h 5628281"/>
                <a:gd name="connsiteX4" fmla="*/ 2085925 w 4764487"/>
                <a:gd name="connsiteY4" fmla="*/ 3777426 h 5628281"/>
                <a:gd name="connsiteX5" fmla="*/ 4506249 w 4764487"/>
                <a:gd name="connsiteY5" fmla="*/ 5224135 h 5628281"/>
                <a:gd name="connsiteX6" fmla="*/ 4740892 w 4764487"/>
                <a:gd name="connsiteY6" fmla="*/ 5588793 h 5628281"/>
                <a:gd name="connsiteX7" fmla="*/ 4764487 w 4764487"/>
                <a:gd name="connsiteY7" fmla="*/ 5628281 h 5628281"/>
                <a:gd name="connsiteX8" fmla="*/ 4342030 w 4764487"/>
                <a:gd name="connsiteY8" fmla="*/ 5628281 h 5628281"/>
                <a:gd name="connsiteX9" fmla="*/ 4316311 w 4764487"/>
                <a:gd name="connsiteY9" fmla="*/ 5563130 h 5628281"/>
                <a:gd name="connsiteX10" fmla="*/ 1978089 w 4764487"/>
                <a:gd name="connsiteY10" fmla="*/ 4155001 h 5628281"/>
                <a:gd name="connsiteX11" fmla="*/ 1882234 w 4764487"/>
                <a:gd name="connsiteY11" fmla="*/ 4246414 h 5628281"/>
                <a:gd name="connsiteX12" fmla="*/ 2401446 w 4764487"/>
                <a:gd name="connsiteY12" fmla="*/ 4914126 h 5628281"/>
                <a:gd name="connsiteX13" fmla="*/ 3240094 w 4764487"/>
                <a:gd name="connsiteY13" fmla="*/ 5491938 h 5628281"/>
                <a:gd name="connsiteX14" fmla="*/ 3339318 w 4764487"/>
                <a:gd name="connsiteY14" fmla="*/ 5628281 h 5628281"/>
                <a:gd name="connsiteX15" fmla="*/ 2796013 w 4764487"/>
                <a:gd name="connsiteY15" fmla="*/ 5628281 h 5628281"/>
                <a:gd name="connsiteX16" fmla="*/ 2778872 w 4764487"/>
                <a:gd name="connsiteY16" fmla="*/ 5617111 h 5628281"/>
                <a:gd name="connsiteX17" fmla="*/ 1558726 w 4764487"/>
                <a:gd name="connsiteY17" fmla="*/ 4345776 h 5628281"/>
                <a:gd name="connsiteX18" fmla="*/ 1430920 w 4764487"/>
                <a:gd name="connsiteY18" fmla="*/ 4083461 h 5628281"/>
                <a:gd name="connsiteX19" fmla="*/ 1410950 w 4764487"/>
                <a:gd name="connsiteY19" fmla="*/ 3864865 h 5628281"/>
                <a:gd name="connsiteX20" fmla="*/ 1299120 w 4764487"/>
                <a:gd name="connsiteY20" fmla="*/ 3320362 h 5628281"/>
                <a:gd name="connsiteX21" fmla="*/ 1251193 w 4764487"/>
                <a:gd name="connsiteY21" fmla="*/ 2306871 h 5628281"/>
                <a:gd name="connsiteX22" fmla="*/ 947654 w 4764487"/>
                <a:gd name="connsiteY22" fmla="*/ 438868 h 5628281"/>
                <a:gd name="connsiteX23" fmla="*/ 720000 w 4764487"/>
                <a:gd name="connsiteY23" fmla="*/ 1257610 h 5628281"/>
                <a:gd name="connsiteX24" fmla="*/ 576218 w 4764487"/>
                <a:gd name="connsiteY24" fmla="*/ 4651811 h 5628281"/>
                <a:gd name="connsiteX25" fmla="*/ 1290609 w 4764487"/>
                <a:gd name="connsiteY25" fmla="*/ 5533507 h 5628281"/>
                <a:gd name="connsiteX26" fmla="*/ 1394660 w 4764487"/>
                <a:gd name="connsiteY26" fmla="*/ 5628281 h 5628281"/>
                <a:gd name="connsiteX27" fmla="*/ 895032 w 4764487"/>
                <a:gd name="connsiteY27" fmla="*/ 5628281 h 5628281"/>
                <a:gd name="connsiteX28" fmla="*/ 878946 w 4764487"/>
                <a:gd name="connsiteY28" fmla="*/ 5609907 h 5628281"/>
                <a:gd name="connsiteX29" fmla="*/ 871769 w 4764487"/>
                <a:gd name="connsiteY29" fmla="*/ 5601710 h 5628281"/>
                <a:gd name="connsiteX30" fmla="*/ 17067 w 4764487"/>
                <a:gd name="connsiteY30" fmla="*/ 2942787 h 5628281"/>
                <a:gd name="connsiteX31" fmla="*/ 376521 w 4764487"/>
                <a:gd name="connsiteY31" fmla="*/ 1452359 h 5628281"/>
                <a:gd name="connsiteX32" fmla="*/ 700030 w 4764487"/>
                <a:gd name="connsiteY32" fmla="*/ 45395 h 5628281"/>
                <a:gd name="connsiteX33" fmla="*/ 783903 w 4764487"/>
                <a:gd name="connsiteY33" fmla="*/ 1676 h 562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764487" h="5628281">
                  <a:moveTo>
                    <a:pt x="783903" y="1676"/>
                  </a:moveTo>
                  <a:cubicBezTo>
                    <a:pt x="863781" y="13599"/>
                    <a:pt x="1371011" y="33471"/>
                    <a:pt x="1466865" y="816443"/>
                  </a:cubicBezTo>
                  <a:cubicBezTo>
                    <a:pt x="1562720" y="1603389"/>
                    <a:pt x="1319090" y="2473799"/>
                    <a:pt x="1430920" y="3145485"/>
                  </a:cubicBezTo>
                  <a:cubicBezTo>
                    <a:pt x="1430920" y="3145485"/>
                    <a:pt x="1458877" y="3594600"/>
                    <a:pt x="1794368" y="3721783"/>
                  </a:cubicBezTo>
                  <a:cubicBezTo>
                    <a:pt x="1794368" y="3721783"/>
                    <a:pt x="1894216" y="3757554"/>
                    <a:pt x="2085925" y="3777426"/>
                  </a:cubicBezTo>
                  <a:cubicBezTo>
                    <a:pt x="2277634" y="3801273"/>
                    <a:pt x="3415905" y="3797298"/>
                    <a:pt x="4506249" y="5224135"/>
                  </a:cubicBezTo>
                  <a:cubicBezTo>
                    <a:pt x="4506249" y="5224135"/>
                    <a:pt x="4613086" y="5380133"/>
                    <a:pt x="4740892" y="5588793"/>
                  </a:cubicBezTo>
                  <a:lnTo>
                    <a:pt x="4764487" y="5628281"/>
                  </a:lnTo>
                  <a:lnTo>
                    <a:pt x="4342030" y="5628281"/>
                  </a:lnTo>
                  <a:lnTo>
                    <a:pt x="4316311" y="5563130"/>
                  </a:lnTo>
                  <a:cubicBezTo>
                    <a:pt x="3998894" y="4812280"/>
                    <a:pt x="3309566" y="3911565"/>
                    <a:pt x="1978089" y="4155001"/>
                  </a:cubicBezTo>
                  <a:cubicBezTo>
                    <a:pt x="1978089" y="4155001"/>
                    <a:pt x="1866258" y="4162950"/>
                    <a:pt x="1882234" y="4246414"/>
                  </a:cubicBezTo>
                  <a:cubicBezTo>
                    <a:pt x="1894216" y="4325904"/>
                    <a:pt x="1918180" y="4631938"/>
                    <a:pt x="2401446" y="4914126"/>
                  </a:cubicBezTo>
                  <a:cubicBezTo>
                    <a:pt x="2703487" y="5090493"/>
                    <a:pt x="3038291" y="5265308"/>
                    <a:pt x="3240094" y="5491938"/>
                  </a:cubicBezTo>
                  <a:lnTo>
                    <a:pt x="3339318" y="5628281"/>
                  </a:lnTo>
                  <a:lnTo>
                    <a:pt x="2796013" y="5628281"/>
                  </a:lnTo>
                  <a:lnTo>
                    <a:pt x="2778872" y="5617111"/>
                  </a:lnTo>
                  <a:cubicBezTo>
                    <a:pt x="2408435" y="5365229"/>
                    <a:pt x="1942143" y="4959833"/>
                    <a:pt x="1558726" y="4345776"/>
                  </a:cubicBezTo>
                  <a:cubicBezTo>
                    <a:pt x="1558726" y="4345776"/>
                    <a:pt x="1446896" y="4123205"/>
                    <a:pt x="1430920" y="4083461"/>
                  </a:cubicBezTo>
                  <a:cubicBezTo>
                    <a:pt x="1430920" y="4083461"/>
                    <a:pt x="1438908" y="3984099"/>
                    <a:pt x="1410950" y="3864865"/>
                  </a:cubicBezTo>
                  <a:cubicBezTo>
                    <a:pt x="1382993" y="3745630"/>
                    <a:pt x="1299120" y="3479341"/>
                    <a:pt x="1299120" y="3320362"/>
                  </a:cubicBezTo>
                  <a:cubicBezTo>
                    <a:pt x="1299120" y="3157408"/>
                    <a:pt x="1255187" y="2513544"/>
                    <a:pt x="1251193" y="2306871"/>
                  </a:cubicBezTo>
                  <a:cubicBezTo>
                    <a:pt x="1251193" y="2104172"/>
                    <a:pt x="1315096" y="852213"/>
                    <a:pt x="947654" y="438868"/>
                  </a:cubicBezTo>
                  <a:cubicBezTo>
                    <a:pt x="947654" y="438868"/>
                    <a:pt x="891739" y="744902"/>
                    <a:pt x="720000" y="1257610"/>
                  </a:cubicBezTo>
                  <a:cubicBezTo>
                    <a:pt x="548261" y="1766342"/>
                    <a:pt x="-126714" y="3467417"/>
                    <a:pt x="576218" y="4651811"/>
                  </a:cubicBezTo>
                  <a:cubicBezTo>
                    <a:pt x="576218" y="4651811"/>
                    <a:pt x="683243" y="4965235"/>
                    <a:pt x="1290609" y="5533507"/>
                  </a:cubicBezTo>
                  <a:lnTo>
                    <a:pt x="1394660" y="5628281"/>
                  </a:lnTo>
                  <a:lnTo>
                    <a:pt x="895032" y="5628281"/>
                  </a:lnTo>
                  <a:lnTo>
                    <a:pt x="878946" y="5609907"/>
                  </a:lnTo>
                  <a:cubicBezTo>
                    <a:pt x="871769" y="5601710"/>
                    <a:pt x="871769" y="5601710"/>
                    <a:pt x="871769" y="5601710"/>
                  </a:cubicBezTo>
                  <a:cubicBezTo>
                    <a:pt x="871769" y="5601710"/>
                    <a:pt x="-142690" y="4588219"/>
                    <a:pt x="17067" y="2942787"/>
                  </a:cubicBezTo>
                  <a:cubicBezTo>
                    <a:pt x="17067" y="2942787"/>
                    <a:pt x="148867" y="2191611"/>
                    <a:pt x="376521" y="1452359"/>
                  </a:cubicBezTo>
                  <a:cubicBezTo>
                    <a:pt x="604176" y="709132"/>
                    <a:pt x="700030" y="45395"/>
                    <a:pt x="700030" y="45395"/>
                  </a:cubicBezTo>
                  <a:cubicBezTo>
                    <a:pt x="700030" y="45395"/>
                    <a:pt x="700030" y="-10248"/>
                    <a:pt x="783903" y="1676"/>
                  </a:cubicBezTo>
                  <a:close/>
                </a:path>
              </a:pathLst>
            </a:custGeom>
            <a:solidFill>
              <a:schemeClr val="accent1">
                <a:alpha val="1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 name="任意多边形: 形状 7">
              <a:extLst>
                <a:ext uri="{FF2B5EF4-FFF2-40B4-BE49-F238E27FC236}">
                  <a16:creationId xmlns:a16="http://schemas.microsoft.com/office/drawing/2014/main" id="{69AC7430-BEC2-4CE6-8F4E-549B55A3B63A}"/>
                </a:ext>
              </a:extLst>
            </p:cNvPr>
            <p:cNvSpPr>
              <a:spLocks/>
            </p:cNvSpPr>
            <p:nvPr/>
          </p:nvSpPr>
          <p:spPr bwMode="auto">
            <a:xfrm flipH="1">
              <a:off x="7442267" y="1520792"/>
              <a:ext cx="4271688" cy="5046138"/>
            </a:xfrm>
            <a:custGeom>
              <a:avLst/>
              <a:gdLst>
                <a:gd name="connsiteX0" fmla="*/ 756218 w 4764487"/>
                <a:gd name="connsiteY0" fmla="*/ 131 h 5628281"/>
                <a:gd name="connsiteX1" fmla="*/ 700030 w 4764487"/>
                <a:gd name="connsiteY1" fmla="*/ 45395 h 5628281"/>
                <a:gd name="connsiteX2" fmla="*/ 376521 w 4764487"/>
                <a:gd name="connsiteY2" fmla="*/ 1452359 h 5628281"/>
                <a:gd name="connsiteX3" fmla="*/ 17067 w 4764487"/>
                <a:gd name="connsiteY3" fmla="*/ 2942787 h 5628281"/>
                <a:gd name="connsiteX4" fmla="*/ 871769 w 4764487"/>
                <a:gd name="connsiteY4" fmla="*/ 5601710 h 5628281"/>
                <a:gd name="connsiteX5" fmla="*/ 878946 w 4764487"/>
                <a:gd name="connsiteY5" fmla="*/ 5609907 h 5628281"/>
                <a:gd name="connsiteX6" fmla="*/ 895032 w 4764487"/>
                <a:gd name="connsiteY6" fmla="*/ 5628281 h 5628281"/>
                <a:gd name="connsiteX7" fmla="*/ 1394660 w 4764487"/>
                <a:gd name="connsiteY7" fmla="*/ 5628281 h 5628281"/>
                <a:gd name="connsiteX8" fmla="*/ 1290609 w 4764487"/>
                <a:gd name="connsiteY8" fmla="*/ 5533507 h 5628281"/>
                <a:gd name="connsiteX9" fmla="*/ 576218 w 4764487"/>
                <a:gd name="connsiteY9" fmla="*/ 4651811 h 5628281"/>
                <a:gd name="connsiteX10" fmla="*/ 720000 w 4764487"/>
                <a:gd name="connsiteY10" fmla="*/ 1257610 h 5628281"/>
                <a:gd name="connsiteX11" fmla="*/ 947654 w 4764487"/>
                <a:gd name="connsiteY11" fmla="*/ 438868 h 5628281"/>
                <a:gd name="connsiteX12" fmla="*/ 1251193 w 4764487"/>
                <a:gd name="connsiteY12" fmla="*/ 2306871 h 5628281"/>
                <a:gd name="connsiteX13" fmla="*/ 1299120 w 4764487"/>
                <a:gd name="connsiteY13" fmla="*/ 3320362 h 5628281"/>
                <a:gd name="connsiteX14" fmla="*/ 1410950 w 4764487"/>
                <a:gd name="connsiteY14" fmla="*/ 3864865 h 5628281"/>
                <a:gd name="connsiteX15" fmla="*/ 1430920 w 4764487"/>
                <a:gd name="connsiteY15" fmla="*/ 4083461 h 5628281"/>
                <a:gd name="connsiteX16" fmla="*/ 1558726 w 4764487"/>
                <a:gd name="connsiteY16" fmla="*/ 4345776 h 5628281"/>
                <a:gd name="connsiteX17" fmla="*/ 2778872 w 4764487"/>
                <a:gd name="connsiteY17" fmla="*/ 5617111 h 5628281"/>
                <a:gd name="connsiteX18" fmla="*/ 2796013 w 4764487"/>
                <a:gd name="connsiteY18" fmla="*/ 5628281 h 5628281"/>
                <a:gd name="connsiteX19" fmla="*/ 3339811 w 4764487"/>
                <a:gd name="connsiteY19" fmla="*/ 5628281 h 5628281"/>
                <a:gd name="connsiteX20" fmla="*/ 3296478 w 4764487"/>
                <a:gd name="connsiteY20" fmla="*/ 5561535 h 5628281"/>
                <a:gd name="connsiteX21" fmla="*/ 2401445 w 4764487"/>
                <a:gd name="connsiteY21" fmla="*/ 4914126 h 5628281"/>
                <a:gd name="connsiteX22" fmla="*/ 1882234 w 4764487"/>
                <a:gd name="connsiteY22" fmla="*/ 4246414 h 5628281"/>
                <a:gd name="connsiteX23" fmla="*/ 1978088 w 4764487"/>
                <a:gd name="connsiteY23" fmla="*/ 4155001 h 5628281"/>
                <a:gd name="connsiteX24" fmla="*/ 4316310 w 4764487"/>
                <a:gd name="connsiteY24" fmla="*/ 5563130 h 5628281"/>
                <a:gd name="connsiteX25" fmla="*/ 4342030 w 4764487"/>
                <a:gd name="connsiteY25" fmla="*/ 5628281 h 5628281"/>
                <a:gd name="connsiteX26" fmla="*/ 4764487 w 4764487"/>
                <a:gd name="connsiteY26" fmla="*/ 5628281 h 5628281"/>
                <a:gd name="connsiteX27" fmla="*/ 4740892 w 4764487"/>
                <a:gd name="connsiteY27" fmla="*/ 5588793 h 5628281"/>
                <a:gd name="connsiteX28" fmla="*/ 4506248 w 4764487"/>
                <a:gd name="connsiteY28" fmla="*/ 5224135 h 5628281"/>
                <a:gd name="connsiteX29" fmla="*/ 2085924 w 4764487"/>
                <a:gd name="connsiteY29" fmla="*/ 3777426 h 5628281"/>
                <a:gd name="connsiteX30" fmla="*/ 1794368 w 4764487"/>
                <a:gd name="connsiteY30" fmla="*/ 3721783 h 5628281"/>
                <a:gd name="connsiteX31" fmla="*/ 1430920 w 4764487"/>
                <a:gd name="connsiteY31" fmla="*/ 3145485 h 5628281"/>
                <a:gd name="connsiteX32" fmla="*/ 1466865 w 4764487"/>
                <a:gd name="connsiteY32" fmla="*/ 816443 h 5628281"/>
                <a:gd name="connsiteX33" fmla="*/ 783902 w 4764487"/>
                <a:gd name="connsiteY33" fmla="*/ 1676 h 5628281"/>
                <a:gd name="connsiteX34" fmla="*/ 756218 w 4764487"/>
                <a:gd name="connsiteY34" fmla="*/ 131 h 562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764487" h="5628281">
                  <a:moveTo>
                    <a:pt x="756218" y="131"/>
                  </a:moveTo>
                  <a:cubicBezTo>
                    <a:pt x="700030" y="2793"/>
                    <a:pt x="700030" y="45395"/>
                    <a:pt x="700030" y="45395"/>
                  </a:cubicBezTo>
                  <a:cubicBezTo>
                    <a:pt x="700030" y="45395"/>
                    <a:pt x="604175" y="709132"/>
                    <a:pt x="376521" y="1452359"/>
                  </a:cubicBezTo>
                  <a:cubicBezTo>
                    <a:pt x="148867" y="2191611"/>
                    <a:pt x="17067" y="2942787"/>
                    <a:pt x="17067" y="2942787"/>
                  </a:cubicBezTo>
                  <a:cubicBezTo>
                    <a:pt x="-142690" y="4588219"/>
                    <a:pt x="871769" y="5601710"/>
                    <a:pt x="871769" y="5601710"/>
                  </a:cubicBezTo>
                  <a:cubicBezTo>
                    <a:pt x="871769" y="5601710"/>
                    <a:pt x="871769" y="5601710"/>
                    <a:pt x="878946" y="5609907"/>
                  </a:cubicBezTo>
                  <a:lnTo>
                    <a:pt x="895032" y="5628281"/>
                  </a:lnTo>
                  <a:lnTo>
                    <a:pt x="1394660" y="5628281"/>
                  </a:lnTo>
                  <a:lnTo>
                    <a:pt x="1290609" y="5533507"/>
                  </a:lnTo>
                  <a:cubicBezTo>
                    <a:pt x="683243" y="4965235"/>
                    <a:pt x="576218" y="4651811"/>
                    <a:pt x="576218" y="4651811"/>
                  </a:cubicBezTo>
                  <a:cubicBezTo>
                    <a:pt x="-126714" y="3467417"/>
                    <a:pt x="548260" y="1766342"/>
                    <a:pt x="720000" y="1257610"/>
                  </a:cubicBezTo>
                  <a:cubicBezTo>
                    <a:pt x="891739" y="744902"/>
                    <a:pt x="947654" y="438868"/>
                    <a:pt x="947654" y="438868"/>
                  </a:cubicBezTo>
                  <a:cubicBezTo>
                    <a:pt x="1315096" y="852213"/>
                    <a:pt x="1251193" y="2104172"/>
                    <a:pt x="1251193" y="2306871"/>
                  </a:cubicBezTo>
                  <a:cubicBezTo>
                    <a:pt x="1255186" y="2513543"/>
                    <a:pt x="1299120" y="3157408"/>
                    <a:pt x="1299120" y="3320362"/>
                  </a:cubicBezTo>
                  <a:cubicBezTo>
                    <a:pt x="1299120" y="3479341"/>
                    <a:pt x="1382992" y="3745630"/>
                    <a:pt x="1410950" y="3864865"/>
                  </a:cubicBezTo>
                  <a:cubicBezTo>
                    <a:pt x="1438908" y="3984099"/>
                    <a:pt x="1430920" y="4083461"/>
                    <a:pt x="1430920" y="4083461"/>
                  </a:cubicBezTo>
                  <a:cubicBezTo>
                    <a:pt x="1446895" y="4123205"/>
                    <a:pt x="1558726" y="4345776"/>
                    <a:pt x="1558726" y="4345776"/>
                  </a:cubicBezTo>
                  <a:cubicBezTo>
                    <a:pt x="1942143" y="4959833"/>
                    <a:pt x="2408434" y="5365229"/>
                    <a:pt x="2778872" y="5617111"/>
                  </a:cubicBezTo>
                  <a:lnTo>
                    <a:pt x="2796013" y="5628281"/>
                  </a:lnTo>
                  <a:lnTo>
                    <a:pt x="3339811" y="5628281"/>
                  </a:lnTo>
                  <a:lnTo>
                    <a:pt x="3296478" y="5561535"/>
                  </a:lnTo>
                  <a:cubicBezTo>
                    <a:pt x="3105579" y="5300255"/>
                    <a:pt x="2733690" y="5108130"/>
                    <a:pt x="2401445" y="4914126"/>
                  </a:cubicBezTo>
                  <a:cubicBezTo>
                    <a:pt x="1918179" y="4631938"/>
                    <a:pt x="1894216" y="4325904"/>
                    <a:pt x="1882234" y="4246414"/>
                  </a:cubicBezTo>
                  <a:cubicBezTo>
                    <a:pt x="1866258" y="4162950"/>
                    <a:pt x="1978088" y="4155001"/>
                    <a:pt x="1978088" y="4155001"/>
                  </a:cubicBezTo>
                  <a:cubicBezTo>
                    <a:pt x="3309566" y="3911565"/>
                    <a:pt x="3998894" y="4812280"/>
                    <a:pt x="4316310" y="5563130"/>
                  </a:cubicBezTo>
                  <a:lnTo>
                    <a:pt x="4342030" y="5628281"/>
                  </a:lnTo>
                  <a:lnTo>
                    <a:pt x="4764487" y="5628281"/>
                  </a:lnTo>
                  <a:lnTo>
                    <a:pt x="4740892" y="5588793"/>
                  </a:lnTo>
                  <a:cubicBezTo>
                    <a:pt x="4613086" y="5380133"/>
                    <a:pt x="4506248" y="5224135"/>
                    <a:pt x="4506248" y="5224135"/>
                  </a:cubicBezTo>
                  <a:cubicBezTo>
                    <a:pt x="3415904" y="3797298"/>
                    <a:pt x="2277634" y="3801273"/>
                    <a:pt x="2085924" y="3777426"/>
                  </a:cubicBezTo>
                  <a:cubicBezTo>
                    <a:pt x="1894216" y="3757554"/>
                    <a:pt x="1794368" y="3721783"/>
                    <a:pt x="1794368" y="3721783"/>
                  </a:cubicBezTo>
                  <a:cubicBezTo>
                    <a:pt x="1458877" y="3594600"/>
                    <a:pt x="1430920" y="3145485"/>
                    <a:pt x="1430920" y="3145485"/>
                  </a:cubicBezTo>
                  <a:cubicBezTo>
                    <a:pt x="1319090" y="2473799"/>
                    <a:pt x="1562719" y="1603389"/>
                    <a:pt x="1466865" y="816443"/>
                  </a:cubicBezTo>
                  <a:cubicBezTo>
                    <a:pt x="1371011" y="33471"/>
                    <a:pt x="863781" y="13599"/>
                    <a:pt x="783902" y="1676"/>
                  </a:cubicBezTo>
                  <a:cubicBezTo>
                    <a:pt x="773418" y="185"/>
                    <a:pt x="764244" y="-250"/>
                    <a:pt x="756218" y="131"/>
                  </a:cubicBezTo>
                  <a:close/>
                </a:path>
              </a:pathLst>
            </a:custGeom>
            <a:solidFill>
              <a:schemeClr val="accent1">
                <a:alpha val="1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Tree>
    <p:extLst>
      <p:ext uri="{BB962C8B-B14F-4D97-AF65-F5344CB8AC3E}">
        <p14:creationId xmlns:p14="http://schemas.microsoft.com/office/powerpoint/2010/main" val="2864983246"/>
      </p:ext>
    </p:extLst>
  </p:cSld>
  <p:clrMapOvr>
    <a:masterClrMapping/>
  </p:clrMapOvr>
  <p:transition spd="slow">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内页通用版式一">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D72F6973-576F-4453-8148-DFD14DBD3009}"/>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4">
            <a:extLst>
              <a:ext uri="{FF2B5EF4-FFF2-40B4-BE49-F238E27FC236}">
                <a16:creationId xmlns:a16="http://schemas.microsoft.com/office/drawing/2014/main" id="{3A83A369-A490-40B7-AC20-2E8D477A34E7}"/>
              </a:ext>
            </a:extLst>
          </p:cNvPr>
          <p:cNvSpPr>
            <a:spLocks noGrp="1"/>
          </p:cNvSpPr>
          <p:nvPr>
            <p:ph type="body" sz="quarter" idx="10"/>
          </p:nvPr>
        </p:nvSpPr>
        <p:spPr>
          <a:xfrm>
            <a:off x="899078" y="394248"/>
            <a:ext cx="697492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5" name="图片 4">
            <a:extLst>
              <a:ext uri="{FF2B5EF4-FFF2-40B4-BE49-F238E27FC236}">
                <a16:creationId xmlns:a16="http://schemas.microsoft.com/office/drawing/2014/main" id="{AF32FCC1-64EA-48FA-9700-C51B087D9B6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6" name="矩形 5">
            <a:extLst>
              <a:ext uri="{FF2B5EF4-FFF2-40B4-BE49-F238E27FC236}">
                <a16:creationId xmlns:a16="http://schemas.microsoft.com/office/drawing/2014/main" id="{EEDFB7A1-0B59-4A2C-A706-64B498D3D7A7}"/>
              </a:ext>
            </a:extLst>
          </p:cNvPr>
          <p:cNvSpPr/>
          <p:nvPr userDrawn="1"/>
        </p:nvSpPr>
        <p:spPr>
          <a:xfrm>
            <a:off x="8500532" y="6279085"/>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7" name="矩形 6">
            <a:extLst>
              <a:ext uri="{FF2B5EF4-FFF2-40B4-BE49-F238E27FC236}">
                <a16:creationId xmlns:a16="http://schemas.microsoft.com/office/drawing/2014/main" id="{425615FF-1DA8-4DA4-A76D-C6B6574F79DE}"/>
              </a:ext>
            </a:extLst>
          </p:cNvPr>
          <p:cNvSpPr/>
          <p:nvPr userDrawn="1"/>
        </p:nvSpPr>
        <p:spPr>
          <a:xfrm>
            <a:off x="0" y="6426200"/>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444922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页通用版式二">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45D6AE45-BDFC-41CC-80D0-5A22839486AE}"/>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4">
            <a:extLst>
              <a:ext uri="{FF2B5EF4-FFF2-40B4-BE49-F238E27FC236}">
                <a16:creationId xmlns:a16="http://schemas.microsoft.com/office/drawing/2014/main" id="{A28F4F28-01D7-453A-9BFC-430922A3D525}"/>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5" name="图片 4">
            <a:extLst>
              <a:ext uri="{FF2B5EF4-FFF2-40B4-BE49-F238E27FC236}">
                <a16:creationId xmlns:a16="http://schemas.microsoft.com/office/drawing/2014/main" id="{0F3232FB-DC91-4837-93C0-8349C8452AA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Tree>
    <p:extLst>
      <p:ext uri="{BB962C8B-B14F-4D97-AF65-F5344CB8AC3E}">
        <p14:creationId xmlns:p14="http://schemas.microsoft.com/office/powerpoint/2010/main" val="2782566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内页版式一">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D6101E73-5779-4EAC-B64C-D01E63C56CCE}"/>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占位符 4">
            <a:extLst>
              <a:ext uri="{FF2B5EF4-FFF2-40B4-BE49-F238E27FC236}">
                <a16:creationId xmlns:a16="http://schemas.microsoft.com/office/drawing/2014/main" id="{F240E889-D0E9-4084-91DA-FB9CF0EAD336}"/>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7" name="图片 6">
            <a:extLst>
              <a:ext uri="{FF2B5EF4-FFF2-40B4-BE49-F238E27FC236}">
                <a16:creationId xmlns:a16="http://schemas.microsoft.com/office/drawing/2014/main" id="{C0F17CC3-A10E-4F3C-9C18-18F50A80B26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6" name="矩形 5">
            <a:extLst>
              <a:ext uri="{FF2B5EF4-FFF2-40B4-BE49-F238E27FC236}">
                <a16:creationId xmlns:a16="http://schemas.microsoft.com/office/drawing/2014/main" id="{914FF9A7-C39A-41DC-90B1-03F8BEAAC8DB}"/>
              </a:ext>
            </a:extLst>
          </p:cNvPr>
          <p:cNvSpPr/>
          <p:nvPr userDrawn="1"/>
        </p:nvSpPr>
        <p:spPr>
          <a:xfrm>
            <a:off x="8500532" y="6279085"/>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8" name="矩形 7">
            <a:extLst>
              <a:ext uri="{FF2B5EF4-FFF2-40B4-BE49-F238E27FC236}">
                <a16:creationId xmlns:a16="http://schemas.microsoft.com/office/drawing/2014/main" id="{6982C74A-3078-4E25-ABE4-BBA00311137B}"/>
              </a:ext>
            </a:extLst>
          </p:cNvPr>
          <p:cNvSpPr/>
          <p:nvPr userDrawn="1"/>
        </p:nvSpPr>
        <p:spPr>
          <a:xfrm>
            <a:off x="0" y="6426200"/>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CA5131CA-7BA5-4C9E-A66F-4E1C1A5A711A}"/>
              </a:ext>
            </a:extLst>
          </p:cNvPr>
          <p:cNvSpPr/>
          <p:nvPr/>
        </p:nvSpPr>
        <p:spPr>
          <a:xfrm>
            <a:off x="481408" y="1680178"/>
            <a:ext cx="2579768" cy="3896175"/>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11" name="任意多边形: 形状 10">
            <a:extLst>
              <a:ext uri="{FF2B5EF4-FFF2-40B4-BE49-F238E27FC236}">
                <a16:creationId xmlns:a16="http://schemas.microsoft.com/office/drawing/2014/main" id="{E819B13D-7E5D-4A63-9779-E411E8476732}"/>
              </a:ext>
            </a:extLst>
          </p:cNvPr>
          <p:cNvSpPr/>
          <p:nvPr/>
        </p:nvSpPr>
        <p:spPr>
          <a:xfrm rot="10800000">
            <a:off x="481408" y="1686942"/>
            <a:ext cx="2579768" cy="1017860"/>
          </a:xfrm>
          <a:custGeom>
            <a:avLst/>
            <a:gdLst>
              <a:gd name="connsiteX0" fmla="*/ 2579768 w 2579768"/>
              <a:gd name="connsiteY0" fmla="*/ 1017860 h 1017860"/>
              <a:gd name="connsiteX1" fmla="*/ 0 w 2579768"/>
              <a:gd name="connsiteY1" fmla="*/ 1017860 h 1017860"/>
              <a:gd name="connsiteX2" fmla="*/ 0 w 2579768"/>
              <a:gd name="connsiteY2" fmla="*/ 177034 h 1017860"/>
              <a:gd name="connsiteX3" fmla="*/ 1028404 w 2579768"/>
              <a:gd name="connsiteY3" fmla="*/ 177034 h 1017860"/>
              <a:gd name="connsiteX4" fmla="*/ 1289883 w 2579768"/>
              <a:gd name="connsiteY4" fmla="*/ 0 h 1017860"/>
              <a:gd name="connsiteX5" fmla="*/ 1551362 w 2579768"/>
              <a:gd name="connsiteY5" fmla="*/ 177034 h 1017860"/>
              <a:gd name="connsiteX6" fmla="*/ 2579768 w 2579768"/>
              <a:gd name="connsiteY6" fmla="*/ 177034 h 101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9768" h="1017860">
                <a:moveTo>
                  <a:pt x="2579768" y="1017860"/>
                </a:moveTo>
                <a:lnTo>
                  <a:pt x="0" y="1017860"/>
                </a:lnTo>
                <a:lnTo>
                  <a:pt x="0" y="177034"/>
                </a:lnTo>
                <a:lnTo>
                  <a:pt x="1028404" y="177034"/>
                </a:lnTo>
                <a:lnTo>
                  <a:pt x="1289883" y="0"/>
                </a:lnTo>
                <a:lnTo>
                  <a:pt x="1551362" y="177034"/>
                </a:lnTo>
                <a:lnTo>
                  <a:pt x="2579768" y="17703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矩形 12">
            <a:extLst>
              <a:ext uri="{FF2B5EF4-FFF2-40B4-BE49-F238E27FC236}">
                <a16:creationId xmlns:a16="http://schemas.microsoft.com/office/drawing/2014/main" id="{D6ADAA68-F563-4FCC-8C35-22BDF62B3C9D}"/>
              </a:ext>
            </a:extLst>
          </p:cNvPr>
          <p:cNvSpPr/>
          <p:nvPr/>
        </p:nvSpPr>
        <p:spPr>
          <a:xfrm>
            <a:off x="480868" y="5472967"/>
            <a:ext cx="2579767" cy="941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a16="http://schemas.microsoft.com/office/drawing/2014/main" id="{7D0DAF42-9591-46E2-A95A-BF39CA41C072}"/>
              </a:ext>
            </a:extLst>
          </p:cNvPr>
          <p:cNvSpPr/>
          <p:nvPr userDrawn="1"/>
        </p:nvSpPr>
        <p:spPr>
          <a:xfrm>
            <a:off x="3359391" y="1680178"/>
            <a:ext cx="2579768" cy="3886945"/>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21" name="任意多边形: 形状 20">
            <a:extLst>
              <a:ext uri="{FF2B5EF4-FFF2-40B4-BE49-F238E27FC236}">
                <a16:creationId xmlns:a16="http://schemas.microsoft.com/office/drawing/2014/main" id="{36B77D08-5494-4429-9221-FC935A6F7236}"/>
              </a:ext>
            </a:extLst>
          </p:cNvPr>
          <p:cNvSpPr/>
          <p:nvPr userDrawn="1"/>
        </p:nvSpPr>
        <p:spPr>
          <a:xfrm rot="10800000">
            <a:off x="3359390" y="1686942"/>
            <a:ext cx="2579768" cy="1017860"/>
          </a:xfrm>
          <a:custGeom>
            <a:avLst/>
            <a:gdLst>
              <a:gd name="connsiteX0" fmla="*/ 2579768 w 2579768"/>
              <a:gd name="connsiteY0" fmla="*/ 1017860 h 1017860"/>
              <a:gd name="connsiteX1" fmla="*/ 0 w 2579768"/>
              <a:gd name="connsiteY1" fmla="*/ 1017860 h 1017860"/>
              <a:gd name="connsiteX2" fmla="*/ 0 w 2579768"/>
              <a:gd name="connsiteY2" fmla="*/ 177034 h 1017860"/>
              <a:gd name="connsiteX3" fmla="*/ 1028404 w 2579768"/>
              <a:gd name="connsiteY3" fmla="*/ 177034 h 1017860"/>
              <a:gd name="connsiteX4" fmla="*/ 1289883 w 2579768"/>
              <a:gd name="connsiteY4" fmla="*/ 0 h 1017860"/>
              <a:gd name="connsiteX5" fmla="*/ 1551362 w 2579768"/>
              <a:gd name="connsiteY5" fmla="*/ 177034 h 1017860"/>
              <a:gd name="connsiteX6" fmla="*/ 2579768 w 2579768"/>
              <a:gd name="connsiteY6" fmla="*/ 177034 h 101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9768" h="1017860">
                <a:moveTo>
                  <a:pt x="2579768" y="1017860"/>
                </a:moveTo>
                <a:lnTo>
                  <a:pt x="0" y="1017860"/>
                </a:lnTo>
                <a:lnTo>
                  <a:pt x="0" y="177034"/>
                </a:lnTo>
                <a:lnTo>
                  <a:pt x="1028404" y="177034"/>
                </a:lnTo>
                <a:lnTo>
                  <a:pt x="1289883" y="0"/>
                </a:lnTo>
                <a:lnTo>
                  <a:pt x="1551362" y="177034"/>
                </a:lnTo>
                <a:lnTo>
                  <a:pt x="2579768" y="17703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矩形 22">
            <a:extLst>
              <a:ext uri="{FF2B5EF4-FFF2-40B4-BE49-F238E27FC236}">
                <a16:creationId xmlns:a16="http://schemas.microsoft.com/office/drawing/2014/main" id="{C1EEA1ED-F71B-4B32-8ADB-E1D027B7EBD8}"/>
              </a:ext>
            </a:extLst>
          </p:cNvPr>
          <p:cNvSpPr/>
          <p:nvPr userDrawn="1"/>
        </p:nvSpPr>
        <p:spPr>
          <a:xfrm>
            <a:off x="3358312" y="5472967"/>
            <a:ext cx="2579767" cy="941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a:extLst>
              <a:ext uri="{FF2B5EF4-FFF2-40B4-BE49-F238E27FC236}">
                <a16:creationId xmlns:a16="http://schemas.microsoft.com/office/drawing/2014/main" id="{A35F20BE-1532-4E11-B2BA-B0F53656E1B2}"/>
              </a:ext>
            </a:extLst>
          </p:cNvPr>
          <p:cNvSpPr/>
          <p:nvPr userDrawn="1"/>
        </p:nvSpPr>
        <p:spPr>
          <a:xfrm>
            <a:off x="6241510" y="1687734"/>
            <a:ext cx="2579768" cy="3879390"/>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26" name="任意多边形: 形状 25">
            <a:extLst>
              <a:ext uri="{FF2B5EF4-FFF2-40B4-BE49-F238E27FC236}">
                <a16:creationId xmlns:a16="http://schemas.microsoft.com/office/drawing/2014/main" id="{3D7F25A6-952C-42B8-82E8-D4F65C8AB9A1}"/>
              </a:ext>
            </a:extLst>
          </p:cNvPr>
          <p:cNvSpPr/>
          <p:nvPr userDrawn="1"/>
        </p:nvSpPr>
        <p:spPr>
          <a:xfrm rot="10800000">
            <a:off x="6241510" y="1686942"/>
            <a:ext cx="2579768" cy="1017860"/>
          </a:xfrm>
          <a:custGeom>
            <a:avLst/>
            <a:gdLst>
              <a:gd name="connsiteX0" fmla="*/ 2579768 w 2579768"/>
              <a:gd name="connsiteY0" fmla="*/ 1017860 h 1017860"/>
              <a:gd name="connsiteX1" fmla="*/ 0 w 2579768"/>
              <a:gd name="connsiteY1" fmla="*/ 1017860 h 1017860"/>
              <a:gd name="connsiteX2" fmla="*/ 0 w 2579768"/>
              <a:gd name="connsiteY2" fmla="*/ 177034 h 1017860"/>
              <a:gd name="connsiteX3" fmla="*/ 1028404 w 2579768"/>
              <a:gd name="connsiteY3" fmla="*/ 177034 h 1017860"/>
              <a:gd name="connsiteX4" fmla="*/ 1289883 w 2579768"/>
              <a:gd name="connsiteY4" fmla="*/ 0 h 1017860"/>
              <a:gd name="connsiteX5" fmla="*/ 1551362 w 2579768"/>
              <a:gd name="connsiteY5" fmla="*/ 177034 h 1017860"/>
              <a:gd name="connsiteX6" fmla="*/ 2579768 w 2579768"/>
              <a:gd name="connsiteY6" fmla="*/ 177034 h 101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9768" h="1017860">
                <a:moveTo>
                  <a:pt x="2579768" y="1017860"/>
                </a:moveTo>
                <a:lnTo>
                  <a:pt x="0" y="1017860"/>
                </a:lnTo>
                <a:lnTo>
                  <a:pt x="0" y="177034"/>
                </a:lnTo>
                <a:lnTo>
                  <a:pt x="1028404" y="177034"/>
                </a:lnTo>
                <a:lnTo>
                  <a:pt x="1289883" y="0"/>
                </a:lnTo>
                <a:lnTo>
                  <a:pt x="1551362" y="177034"/>
                </a:lnTo>
                <a:lnTo>
                  <a:pt x="2579768" y="17703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 name="矩形 27">
            <a:extLst>
              <a:ext uri="{FF2B5EF4-FFF2-40B4-BE49-F238E27FC236}">
                <a16:creationId xmlns:a16="http://schemas.microsoft.com/office/drawing/2014/main" id="{0B6080AA-1B3E-4496-8C6A-4FBCAB3E197C}"/>
              </a:ext>
            </a:extLst>
          </p:cNvPr>
          <p:cNvSpPr/>
          <p:nvPr userDrawn="1"/>
        </p:nvSpPr>
        <p:spPr>
          <a:xfrm>
            <a:off x="6241511" y="5472967"/>
            <a:ext cx="2579767" cy="941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a:extLst>
              <a:ext uri="{FF2B5EF4-FFF2-40B4-BE49-F238E27FC236}">
                <a16:creationId xmlns:a16="http://schemas.microsoft.com/office/drawing/2014/main" id="{73433C18-95E5-4340-8F3B-FBB88AE276F7}"/>
              </a:ext>
            </a:extLst>
          </p:cNvPr>
          <p:cNvSpPr/>
          <p:nvPr userDrawn="1"/>
        </p:nvSpPr>
        <p:spPr>
          <a:xfrm>
            <a:off x="9123091" y="1680178"/>
            <a:ext cx="2579768" cy="3886945"/>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33" name="任意多边形: 形状 32">
            <a:extLst>
              <a:ext uri="{FF2B5EF4-FFF2-40B4-BE49-F238E27FC236}">
                <a16:creationId xmlns:a16="http://schemas.microsoft.com/office/drawing/2014/main" id="{A0167B9D-6DBD-401C-B723-4193920E3985}"/>
              </a:ext>
            </a:extLst>
          </p:cNvPr>
          <p:cNvSpPr/>
          <p:nvPr userDrawn="1"/>
        </p:nvSpPr>
        <p:spPr>
          <a:xfrm rot="10800000">
            <a:off x="9123091" y="1686942"/>
            <a:ext cx="2579768" cy="1017860"/>
          </a:xfrm>
          <a:custGeom>
            <a:avLst/>
            <a:gdLst>
              <a:gd name="connsiteX0" fmla="*/ 2579768 w 2579768"/>
              <a:gd name="connsiteY0" fmla="*/ 1017860 h 1017860"/>
              <a:gd name="connsiteX1" fmla="*/ 0 w 2579768"/>
              <a:gd name="connsiteY1" fmla="*/ 1017860 h 1017860"/>
              <a:gd name="connsiteX2" fmla="*/ 0 w 2579768"/>
              <a:gd name="connsiteY2" fmla="*/ 177034 h 1017860"/>
              <a:gd name="connsiteX3" fmla="*/ 1028404 w 2579768"/>
              <a:gd name="connsiteY3" fmla="*/ 177034 h 1017860"/>
              <a:gd name="connsiteX4" fmla="*/ 1289883 w 2579768"/>
              <a:gd name="connsiteY4" fmla="*/ 0 h 1017860"/>
              <a:gd name="connsiteX5" fmla="*/ 1551362 w 2579768"/>
              <a:gd name="connsiteY5" fmla="*/ 177034 h 1017860"/>
              <a:gd name="connsiteX6" fmla="*/ 2579768 w 2579768"/>
              <a:gd name="connsiteY6" fmla="*/ 177034 h 101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9768" h="1017860">
                <a:moveTo>
                  <a:pt x="2579768" y="1017860"/>
                </a:moveTo>
                <a:lnTo>
                  <a:pt x="0" y="1017860"/>
                </a:lnTo>
                <a:lnTo>
                  <a:pt x="0" y="177034"/>
                </a:lnTo>
                <a:lnTo>
                  <a:pt x="1028404" y="177034"/>
                </a:lnTo>
                <a:lnTo>
                  <a:pt x="1289883" y="0"/>
                </a:lnTo>
                <a:lnTo>
                  <a:pt x="1551362" y="177034"/>
                </a:lnTo>
                <a:lnTo>
                  <a:pt x="2579768" y="17703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 name="矩形 34">
            <a:extLst>
              <a:ext uri="{FF2B5EF4-FFF2-40B4-BE49-F238E27FC236}">
                <a16:creationId xmlns:a16="http://schemas.microsoft.com/office/drawing/2014/main" id="{4C634DBF-E540-454B-841A-4140477926AE}"/>
              </a:ext>
            </a:extLst>
          </p:cNvPr>
          <p:cNvSpPr/>
          <p:nvPr userDrawn="1"/>
        </p:nvSpPr>
        <p:spPr>
          <a:xfrm>
            <a:off x="9131365" y="5472967"/>
            <a:ext cx="2579767" cy="941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文本占位符 47">
            <a:extLst>
              <a:ext uri="{FF2B5EF4-FFF2-40B4-BE49-F238E27FC236}">
                <a16:creationId xmlns:a16="http://schemas.microsoft.com/office/drawing/2014/main" id="{2A9BEBD1-B7EA-4722-80DF-519A32311118}"/>
              </a:ext>
            </a:extLst>
          </p:cNvPr>
          <p:cNvSpPr>
            <a:spLocks noGrp="1"/>
          </p:cNvSpPr>
          <p:nvPr>
            <p:ph type="body" sz="quarter" idx="11"/>
          </p:nvPr>
        </p:nvSpPr>
        <p:spPr>
          <a:xfrm>
            <a:off x="540399" y="2875921"/>
            <a:ext cx="2456801" cy="400050"/>
          </a:xfrm>
          <a:prstGeom prst="rect">
            <a:avLst/>
          </a:prstGeom>
        </p:spPr>
        <p:txBody>
          <a:bodyPr>
            <a:normAutofit/>
          </a:bodyPr>
          <a:lstStyle>
            <a:lvl1pPr marL="0" indent="0" algn="ctr">
              <a:buNone/>
              <a:defRPr sz="2000" b="1">
                <a:latin typeface="+mj-ea"/>
                <a:ea typeface="+mj-ea"/>
              </a:defRPr>
            </a:lvl1pPr>
          </a:lstStyle>
          <a:p>
            <a:pPr lvl="0"/>
            <a:r>
              <a:rPr lang="zh-CN" altLang="en-US" dirty="0"/>
              <a:t>单击此处编辑</a:t>
            </a:r>
          </a:p>
        </p:txBody>
      </p:sp>
      <p:sp>
        <p:nvSpPr>
          <p:cNvPr id="49" name="文本占位符 47">
            <a:extLst>
              <a:ext uri="{FF2B5EF4-FFF2-40B4-BE49-F238E27FC236}">
                <a16:creationId xmlns:a16="http://schemas.microsoft.com/office/drawing/2014/main" id="{E2895427-2CBE-44E1-98D3-2BB4DCFD85D6}"/>
              </a:ext>
            </a:extLst>
          </p:cNvPr>
          <p:cNvSpPr>
            <a:spLocks noGrp="1"/>
          </p:cNvSpPr>
          <p:nvPr>
            <p:ph type="body" sz="quarter" idx="12"/>
          </p:nvPr>
        </p:nvSpPr>
        <p:spPr>
          <a:xfrm>
            <a:off x="540399" y="3265480"/>
            <a:ext cx="2456801" cy="1761724"/>
          </a:xfrm>
          <a:prstGeom prst="rect">
            <a:avLst/>
          </a:prstGeom>
        </p:spPr>
        <p:txBody>
          <a:bodyPr>
            <a:normAutofit/>
          </a:bodyPr>
          <a:lstStyle>
            <a:lvl1pPr marL="0" indent="0" algn="ctr">
              <a:lnSpc>
                <a:spcPct val="120000"/>
              </a:lnSpc>
              <a:buNone/>
              <a:defRPr sz="1800" b="0">
                <a:latin typeface="+mn-ea"/>
                <a:ea typeface="+mn-ea"/>
              </a:defRPr>
            </a:lvl1pPr>
          </a:lstStyle>
          <a:p>
            <a:pPr lvl="0"/>
            <a:r>
              <a:rPr lang="zh-CN" altLang="en-US" dirty="0"/>
              <a:t>单击此处编辑</a:t>
            </a:r>
          </a:p>
        </p:txBody>
      </p:sp>
      <p:sp>
        <p:nvSpPr>
          <p:cNvPr id="53" name="文本占位符 47">
            <a:extLst>
              <a:ext uri="{FF2B5EF4-FFF2-40B4-BE49-F238E27FC236}">
                <a16:creationId xmlns:a16="http://schemas.microsoft.com/office/drawing/2014/main" id="{4C55EDDC-3734-4465-8FE6-059AD23957B2}"/>
              </a:ext>
            </a:extLst>
          </p:cNvPr>
          <p:cNvSpPr>
            <a:spLocks noGrp="1"/>
          </p:cNvSpPr>
          <p:nvPr>
            <p:ph type="body" sz="quarter" idx="13"/>
          </p:nvPr>
        </p:nvSpPr>
        <p:spPr>
          <a:xfrm>
            <a:off x="3421144" y="2875921"/>
            <a:ext cx="2456801" cy="400050"/>
          </a:xfrm>
          <a:prstGeom prst="rect">
            <a:avLst/>
          </a:prstGeom>
        </p:spPr>
        <p:txBody>
          <a:bodyPr>
            <a:normAutofit/>
          </a:bodyPr>
          <a:lstStyle>
            <a:lvl1pPr marL="0" indent="0" algn="ctr">
              <a:buNone/>
              <a:defRPr sz="2000" b="1">
                <a:latin typeface="+mj-ea"/>
                <a:ea typeface="+mj-ea"/>
              </a:defRPr>
            </a:lvl1pPr>
          </a:lstStyle>
          <a:p>
            <a:pPr lvl="0"/>
            <a:r>
              <a:rPr lang="zh-CN" altLang="en-US" dirty="0"/>
              <a:t>单击此处编辑</a:t>
            </a:r>
          </a:p>
        </p:txBody>
      </p:sp>
      <p:sp>
        <p:nvSpPr>
          <p:cNvPr id="54" name="文本占位符 47">
            <a:extLst>
              <a:ext uri="{FF2B5EF4-FFF2-40B4-BE49-F238E27FC236}">
                <a16:creationId xmlns:a16="http://schemas.microsoft.com/office/drawing/2014/main" id="{1DDB3CD8-639F-4D57-ADE4-13E8CFBE5629}"/>
              </a:ext>
            </a:extLst>
          </p:cNvPr>
          <p:cNvSpPr>
            <a:spLocks noGrp="1"/>
          </p:cNvSpPr>
          <p:nvPr>
            <p:ph type="body" sz="quarter" idx="14"/>
          </p:nvPr>
        </p:nvSpPr>
        <p:spPr>
          <a:xfrm>
            <a:off x="3421144" y="3265480"/>
            <a:ext cx="2456801" cy="1761724"/>
          </a:xfrm>
          <a:prstGeom prst="rect">
            <a:avLst/>
          </a:prstGeom>
        </p:spPr>
        <p:txBody>
          <a:bodyPr>
            <a:normAutofit/>
          </a:bodyPr>
          <a:lstStyle>
            <a:lvl1pPr marL="0" indent="0" algn="ctr">
              <a:lnSpc>
                <a:spcPct val="120000"/>
              </a:lnSpc>
              <a:buNone/>
              <a:defRPr sz="1800" b="0">
                <a:latin typeface="+mn-ea"/>
                <a:ea typeface="+mn-ea"/>
              </a:defRPr>
            </a:lvl1pPr>
          </a:lstStyle>
          <a:p>
            <a:pPr lvl="0"/>
            <a:r>
              <a:rPr lang="zh-CN" altLang="en-US" dirty="0"/>
              <a:t>单击此处编辑</a:t>
            </a:r>
          </a:p>
        </p:txBody>
      </p:sp>
      <p:sp>
        <p:nvSpPr>
          <p:cNvPr id="55" name="文本占位符 47">
            <a:extLst>
              <a:ext uri="{FF2B5EF4-FFF2-40B4-BE49-F238E27FC236}">
                <a16:creationId xmlns:a16="http://schemas.microsoft.com/office/drawing/2014/main" id="{229EB109-C24D-4FAD-B850-B453A43BE51C}"/>
              </a:ext>
            </a:extLst>
          </p:cNvPr>
          <p:cNvSpPr>
            <a:spLocks noGrp="1"/>
          </p:cNvSpPr>
          <p:nvPr>
            <p:ph type="body" sz="quarter" idx="15"/>
          </p:nvPr>
        </p:nvSpPr>
        <p:spPr>
          <a:xfrm>
            <a:off x="6302994" y="2875921"/>
            <a:ext cx="2456801" cy="400050"/>
          </a:xfrm>
          <a:prstGeom prst="rect">
            <a:avLst/>
          </a:prstGeom>
        </p:spPr>
        <p:txBody>
          <a:bodyPr>
            <a:normAutofit/>
          </a:bodyPr>
          <a:lstStyle>
            <a:lvl1pPr marL="0" indent="0" algn="ctr">
              <a:buNone/>
              <a:defRPr sz="2000" b="1">
                <a:latin typeface="+mj-ea"/>
                <a:ea typeface="+mj-ea"/>
              </a:defRPr>
            </a:lvl1pPr>
          </a:lstStyle>
          <a:p>
            <a:pPr lvl="0"/>
            <a:r>
              <a:rPr lang="zh-CN" altLang="en-US" dirty="0"/>
              <a:t>单击此处编辑</a:t>
            </a:r>
          </a:p>
        </p:txBody>
      </p:sp>
      <p:sp>
        <p:nvSpPr>
          <p:cNvPr id="56" name="文本占位符 47">
            <a:extLst>
              <a:ext uri="{FF2B5EF4-FFF2-40B4-BE49-F238E27FC236}">
                <a16:creationId xmlns:a16="http://schemas.microsoft.com/office/drawing/2014/main" id="{5B3A6B6C-34E3-43B1-BB22-27270C9FA915}"/>
              </a:ext>
            </a:extLst>
          </p:cNvPr>
          <p:cNvSpPr>
            <a:spLocks noGrp="1"/>
          </p:cNvSpPr>
          <p:nvPr>
            <p:ph type="body" sz="quarter" idx="16"/>
          </p:nvPr>
        </p:nvSpPr>
        <p:spPr>
          <a:xfrm>
            <a:off x="6302994" y="3265480"/>
            <a:ext cx="2456801" cy="1761724"/>
          </a:xfrm>
          <a:prstGeom prst="rect">
            <a:avLst/>
          </a:prstGeom>
        </p:spPr>
        <p:txBody>
          <a:bodyPr>
            <a:normAutofit/>
          </a:bodyPr>
          <a:lstStyle>
            <a:lvl1pPr marL="0" indent="0" algn="ctr">
              <a:lnSpc>
                <a:spcPct val="120000"/>
              </a:lnSpc>
              <a:buNone/>
              <a:defRPr sz="1800" b="0">
                <a:latin typeface="+mn-ea"/>
                <a:ea typeface="+mn-ea"/>
              </a:defRPr>
            </a:lvl1pPr>
          </a:lstStyle>
          <a:p>
            <a:pPr lvl="0"/>
            <a:r>
              <a:rPr lang="zh-CN" altLang="en-US" dirty="0"/>
              <a:t>单击此处编辑</a:t>
            </a:r>
          </a:p>
        </p:txBody>
      </p:sp>
      <p:sp>
        <p:nvSpPr>
          <p:cNvPr id="57" name="文本占位符 47">
            <a:extLst>
              <a:ext uri="{FF2B5EF4-FFF2-40B4-BE49-F238E27FC236}">
                <a16:creationId xmlns:a16="http://schemas.microsoft.com/office/drawing/2014/main" id="{D33C3C6E-35E0-4A2A-8A5C-E91D8F87F9BA}"/>
              </a:ext>
            </a:extLst>
          </p:cNvPr>
          <p:cNvSpPr>
            <a:spLocks noGrp="1"/>
          </p:cNvSpPr>
          <p:nvPr>
            <p:ph type="body" sz="quarter" idx="17"/>
          </p:nvPr>
        </p:nvSpPr>
        <p:spPr>
          <a:xfrm>
            <a:off x="9184575" y="2875921"/>
            <a:ext cx="2456801" cy="400050"/>
          </a:xfrm>
          <a:prstGeom prst="rect">
            <a:avLst/>
          </a:prstGeom>
        </p:spPr>
        <p:txBody>
          <a:bodyPr>
            <a:normAutofit/>
          </a:bodyPr>
          <a:lstStyle>
            <a:lvl1pPr marL="0" indent="0" algn="ctr">
              <a:buNone/>
              <a:defRPr sz="2000" b="1">
                <a:latin typeface="+mj-ea"/>
                <a:ea typeface="+mj-ea"/>
              </a:defRPr>
            </a:lvl1pPr>
          </a:lstStyle>
          <a:p>
            <a:pPr lvl="0"/>
            <a:r>
              <a:rPr lang="zh-CN" altLang="en-US" dirty="0"/>
              <a:t>单击此处编辑</a:t>
            </a:r>
          </a:p>
        </p:txBody>
      </p:sp>
      <p:sp>
        <p:nvSpPr>
          <p:cNvPr id="58" name="文本占位符 47">
            <a:extLst>
              <a:ext uri="{FF2B5EF4-FFF2-40B4-BE49-F238E27FC236}">
                <a16:creationId xmlns:a16="http://schemas.microsoft.com/office/drawing/2014/main" id="{C82503EB-B15F-4E05-BD97-B1416FD83EE9}"/>
              </a:ext>
            </a:extLst>
          </p:cNvPr>
          <p:cNvSpPr>
            <a:spLocks noGrp="1"/>
          </p:cNvSpPr>
          <p:nvPr>
            <p:ph type="body" sz="quarter" idx="18"/>
          </p:nvPr>
        </p:nvSpPr>
        <p:spPr>
          <a:xfrm>
            <a:off x="9184575" y="3265480"/>
            <a:ext cx="2456801" cy="1761724"/>
          </a:xfrm>
          <a:prstGeom prst="rect">
            <a:avLst/>
          </a:prstGeom>
        </p:spPr>
        <p:txBody>
          <a:bodyPr>
            <a:normAutofit/>
          </a:bodyPr>
          <a:lstStyle>
            <a:lvl1pPr marL="0" indent="0" algn="ctr">
              <a:lnSpc>
                <a:spcPct val="120000"/>
              </a:lnSpc>
              <a:buNone/>
              <a:defRPr sz="1800" b="0">
                <a:latin typeface="+mn-ea"/>
                <a:ea typeface="+mn-ea"/>
              </a:defRPr>
            </a:lvl1pPr>
          </a:lstStyle>
          <a:p>
            <a:pPr lvl="0"/>
            <a:r>
              <a:rPr lang="zh-CN" altLang="en-US" dirty="0"/>
              <a:t>单击此处编辑</a:t>
            </a:r>
          </a:p>
        </p:txBody>
      </p:sp>
    </p:spTree>
    <p:extLst>
      <p:ext uri="{BB962C8B-B14F-4D97-AF65-F5344CB8AC3E}">
        <p14:creationId xmlns:p14="http://schemas.microsoft.com/office/powerpoint/2010/main" val="365995614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655012"/>
      </p:ext>
    </p:extLst>
  </p:cSld>
  <p:clrMap bg1="lt1" tx1="dk1" bg2="lt2" tx2="dk2" accent1="accent1" accent2="accent2" accent3="accent3" accent4="accent4" accent5="accent5" accent6="accent6" hlink="hlink" folHlink="folHlink"/>
  <p:sldLayoutIdLst>
    <p:sldLayoutId id="2147483656" r:id="rId1"/>
    <p:sldLayoutId id="2147483693" r:id="rId2"/>
    <p:sldLayoutId id="2147483712" r:id="rId3"/>
    <p:sldLayoutId id="2147483674" r:id="rId4"/>
    <p:sldLayoutId id="2147483714" r:id="rId5"/>
    <p:sldLayoutId id="2147483716" r:id="rId6"/>
    <p:sldLayoutId id="2147483708" r:id="rId7"/>
    <p:sldLayoutId id="2147483707" r:id="rId8"/>
    <p:sldLayoutId id="2147483652" r:id="rId9"/>
    <p:sldLayoutId id="2147483681" r:id="rId10"/>
    <p:sldLayoutId id="2147483660" r:id="rId11"/>
    <p:sldLayoutId id="2147483661" r:id="rId12"/>
    <p:sldLayoutId id="2147483662" r:id="rId13"/>
    <p:sldLayoutId id="2147483663" r:id="rId14"/>
    <p:sldLayoutId id="2147483665" r:id="rId15"/>
    <p:sldLayoutId id="2147483666" r:id="rId16"/>
    <p:sldLayoutId id="2147483667" r:id="rId17"/>
    <p:sldLayoutId id="2147483668" r:id="rId18"/>
    <p:sldLayoutId id="2147483669" r:id="rId19"/>
    <p:sldLayoutId id="2147483671" r:id="rId20"/>
    <p:sldLayoutId id="2147483717" r:id="rId21"/>
    <p:sldLayoutId id="2147483720" r:id="rId22"/>
    <p:sldLayoutId id="2147483676" r:id="rId23"/>
    <p:sldLayoutId id="2147483677" r:id="rId24"/>
    <p:sldLayoutId id="2147483678" r:id="rId25"/>
    <p:sldLayoutId id="2147483679" r:id="rId26"/>
    <p:sldLayoutId id="2147483718" r:id="rId27"/>
    <p:sldLayoutId id="2147483719" r:id="rId28"/>
    <p:sldLayoutId id="2147483688" r:id="rId29"/>
    <p:sldLayoutId id="2147483685" r:id="rId30"/>
    <p:sldLayoutId id="2147483683" r:id="rId31"/>
    <p:sldLayoutId id="2147483684" r:id="rId32"/>
    <p:sldLayoutId id="2147483687" r:id="rId33"/>
    <p:sldLayoutId id="2147483695" r:id="rId34"/>
    <p:sldLayoutId id="2147483715" r:id="rId35"/>
    <p:sldLayoutId id="2147483698" r:id="rId36"/>
    <p:sldLayoutId id="2147483699" r:id="rId37"/>
    <p:sldLayoutId id="2147483697" r:id="rId38"/>
    <p:sldLayoutId id="2147483696" r:id="rId39"/>
    <p:sldLayoutId id="2147483711" r:id="rId40"/>
    <p:sldLayoutId id="2147483658" r:id="rId41"/>
    <p:sldLayoutId id="2147483675" r:id="rId42"/>
    <p:sldLayoutId id="2147483721" r:id="rId43"/>
    <p:sldLayoutId id="2147483722" r:id="rId4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34.svg"/><Relationship Id="rId3" Type="http://schemas.openxmlformats.org/officeDocument/2006/relationships/image" Target="../media/image29.jpeg"/><Relationship Id="rId7" Type="http://schemas.openxmlformats.org/officeDocument/2006/relationships/image" Target="../media/image33.png"/><Relationship Id="rId2" Type="http://schemas.openxmlformats.org/officeDocument/2006/relationships/notesSlide" Target="../notesSlides/notesSlide4.xml"/><Relationship Id="rId1" Type="http://schemas.openxmlformats.org/officeDocument/2006/relationships/slideLayout" Target="../slideLayouts/slideLayout20.xml"/><Relationship Id="rId6" Type="http://schemas.openxmlformats.org/officeDocument/2006/relationships/image" Target="../media/image32.svg"/><Relationship Id="rId5" Type="http://schemas.openxmlformats.org/officeDocument/2006/relationships/image" Target="../media/image31.png"/><Relationship Id="rId10" Type="http://schemas.openxmlformats.org/officeDocument/2006/relationships/image" Target="../media/image36.svg"/><Relationship Id="rId4" Type="http://schemas.openxmlformats.org/officeDocument/2006/relationships/image" Target="../media/image30.jpeg"/><Relationship Id="rId9" Type="http://schemas.openxmlformats.org/officeDocument/2006/relationships/image" Target="../media/image35.png"/></Relationships>
</file>

<file path=ppt/slides/_rels/slide1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xml"/><Relationship Id="rId1" Type="http://schemas.openxmlformats.org/officeDocument/2006/relationships/slideLayout" Target="../slideLayouts/slideLayout9.xml"/><Relationship Id="rId4" Type="http://schemas.openxmlformats.org/officeDocument/2006/relationships/image" Target="../media/image38.svg"/></Relationships>
</file>

<file path=ppt/slides/_rels/slide12.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Layout" Target="../slideLayouts/slideLayout7.xml"/><Relationship Id="rId5" Type="http://schemas.openxmlformats.org/officeDocument/2006/relationships/image" Target="../media/image42.svg"/><Relationship Id="rId4" Type="http://schemas.openxmlformats.org/officeDocument/2006/relationships/image" Target="../media/image41.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4.svg"/><Relationship Id="rId7" Type="http://schemas.openxmlformats.org/officeDocument/2006/relationships/image" Target="../media/image48.svg"/><Relationship Id="rId2" Type="http://schemas.openxmlformats.org/officeDocument/2006/relationships/image" Target="../media/image43.png"/><Relationship Id="rId1" Type="http://schemas.openxmlformats.org/officeDocument/2006/relationships/slideLayout" Target="../slideLayouts/slideLayout7.xml"/><Relationship Id="rId6" Type="http://schemas.openxmlformats.org/officeDocument/2006/relationships/image" Target="../media/image47.png"/><Relationship Id="rId11" Type="http://schemas.openxmlformats.org/officeDocument/2006/relationships/image" Target="../media/image52.svg"/><Relationship Id="rId5" Type="http://schemas.openxmlformats.org/officeDocument/2006/relationships/image" Target="../media/image46.svg"/><Relationship Id="rId10" Type="http://schemas.openxmlformats.org/officeDocument/2006/relationships/image" Target="../media/image51.png"/><Relationship Id="rId4" Type="http://schemas.openxmlformats.org/officeDocument/2006/relationships/image" Target="../media/image45.png"/><Relationship Id="rId9" Type="http://schemas.openxmlformats.org/officeDocument/2006/relationships/image" Target="../media/image50.svg"/></Relationships>
</file>

<file path=ppt/slides/_rels/slide15.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openxmlformats.org/officeDocument/2006/relationships/image" Target="../media/image58.svg"/><Relationship Id="rId2" Type="http://schemas.openxmlformats.org/officeDocument/2006/relationships/image" Target="../media/image57.png"/><Relationship Id="rId1" Type="http://schemas.openxmlformats.org/officeDocument/2006/relationships/slideLayout" Target="../slideLayouts/slideLayout7.xml"/><Relationship Id="rId5" Type="http://schemas.openxmlformats.org/officeDocument/2006/relationships/image" Target="../media/image60.svg"/><Relationship Id="rId4" Type="http://schemas.openxmlformats.org/officeDocument/2006/relationships/image" Target="../media/image59.png"/></Relationships>
</file>

<file path=ppt/slides/_rels/slide22.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10.xml"/><Relationship Id="rId1" Type="http://schemas.openxmlformats.org/officeDocument/2006/relationships/slideLayout" Target="../slideLayouts/slideLayout14.xml"/><Relationship Id="rId5" Type="http://schemas.openxmlformats.org/officeDocument/2006/relationships/image" Target="../media/image63.jpeg"/><Relationship Id="rId4" Type="http://schemas.openxmlformats.org/officeDocument/2006/relationships/image" Target="../media/image62.jpe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8" Type="http://schemas.openxmlformats.org/officeDocument/2006/relationships/image" Target="../media/image69.svg"/><Relationship Id="rId3" Type="http://schemas.openxmlformats.org/officeDocument/2006/relationships/image" Target="../media/image64.png"/><Relationship Id="rId7" Type="http://schemas.openxmlformats.org/officeDocument/2006/relationships/image" Target="../media/image68.pn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67.svg"/><Relationship Id="rId5" Type="http://schemas.openxmlformats.org/officeDocument/2006/relationships/image" Target="../media/image66.png"/><Relationship Id="rId10" Type="http://schemas.openxmlformats.org/officeDocument/2006/relationships/image" Target="../media/image71.svg"/><Relationship Id="rId4" Type="http://schemas.openxmlformats.org/officeDocument/2006/relationships/image" Target="../media/image65.svg"/><Relationship Id="rId9" Type="http://schemas.openxmlformats.org/officeDocument/2006/relationships/image" Target="../media/image70.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73.svg"/></Relationships>
</file>

<file path=ppt/slides/_rels/slide27.xml.rels><?xml version="1.0" encoding="UTF-8" standalone="yes"?>
<Relationships xmlns="http://schemas.openxmlformats.org/package/2006/relationships"><Relationship Id="rId8" Type="http://schemas.openxmlformats.org/officeDocument/2006/relationships/image" Target="../media/image79.svg"/><Relationship Id="rId3" Type="http://schemas.openxmlformats.org/officeDocument/2006/relationships/image" Target="../media/image74.png"/><Relationship Id="rId7" Type="http://schemas.openxmlformats.org/officeDocument/2006/relationships/image" Target="../media/image78.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77.svg"/><Relationship Id="rId5" Type="http://schemas.openxmlformats.org/officeDocument/2006/relationships/image" Target="../media/image76.png"/><Relationship Id="rId10" Type="http://schemas.openxmlformats.org/officeDocument/2006/relationships/image" Target="../media/image81.svg"/><Relationship Id="rId4" Type="http://schemas.openxmlformats.org/officeDocument/2006/relationships/image" Target="../media/image75.svg"/><Relationship Id="rId9" Type="http://schemas.openxmlformats.org/officeDocument/2006/relationships/image" Target="../media/image80.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8" Type="http://schemas.openxmlformats.org/officeDocument/2006/relationships/image" Target="../media/image89.svg"/><Relationship Id="rId3" Type="http://schemas.openxmlformats.org/officeDocument/2006/relationships/image" Target="../media/image84.png"/><Relationship Id="rId7" Type="http://schemas.openxmlformats.org/officeDocument/2006/relationships/image" Target="../media/image88.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87.svg"/><Relationship Id="rId5" Type="http://schemas.openxmlformats.org/officeDocument/2006/relationships/image" Target="../media/image86.png"/><Relationship Id="rId4" Type="http://schemas.openxmlformats.org/officeDocument/2006/relationships/image" Target="../media/image85.sv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91.svg"/><Relationship Id="rId7" Type="http://schemas.openxmlformats.org/officeDocument/2006/relationships/image" Target="../media/image95.svg"/><Relationship Id="rId2" Type="http://schemas.openxmlformats.org/officeDocument/2006/relationships/image" Target="../media/image90.png"/><Relationship Id="rId1" Type="http://schemas.openxmlformats.org/officeDocument/2006/relationships/slideLayout" Target="../slideLayouts/slideLayout7.xml"/><Relationship Id="rId6" Type="http://schemas.openxmlformats.org/officeDocument/2006/relationships/image" Target="../media/image94.png"/><Relationship Id="rId5" Type="http://schemas.openxmlformats.org/officeDocument/2006/relationships/image" Target="../media/image93.svg"/><Relationship Id="rId4" Type="http://schemas.openxmlformats.org/officeDocument/2006/relationships/image" Target="../media/image92.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2.xml"/></Relationships>
</file>

<file path=ppt/slides/_rels/slide38.xml.rels><?xml version="1.0" encoding="UTF-8" standalone="yes"?>
<Relationships xmlns="http://schemas.openxmlformats.org/package/2006/relationships"><Relationship Id="rId3" Type="http://schemas.openxmlformats.org/officeDocument/2006/relationships/image" Target="../media/image97.svg"/><Relationship Id="rId2" Type="http://schemas.openxmlformats.org/officeDocument/2006/relationships/image" Target="../media/image96.png"/><Relationship Id="rId1" Type="http://schemas.openxmlformats.org/officeDocument/2006/relationships/slideLayout" Target="../slideLayouts/slideLayout7.xml"/><Relationship Id="rId5" Type="http://schemas.openxmlformats.org/officeDocument/2006/relationships/image" Target="../media/image99.svg"/><Relationship Id="rId4" Type="http://schemas.openxmlformats.org/officeDocument/2006/relationships/image" Target="../media/image98.png"/></Relationships>
</file>

<file path=ppt/slides/_rels/slide3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100.jpeg"/><Relationship Id="rId1" Type="http://schemas.openxmlformats.org/officeDocument/2006/relationships/slideLayout" Target="../slideLayouts/slideLayout40.xml"/><Relationship Id="rId4" Type="http://schemas.openxmlformats.org/officeDocument/2006/relationships/image" Target="../media/image102.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22.xml"/><Relationship Id="rId1" Type="http://schemas.openxmlformats.org/officeDocument/2006/relationships/slideLayout" Target="../slideLayouts/slideLayout42.xml"/></Relationships>
</file>

<file path=ppt/slides/_rels/slide4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3.xml"/><Relationship Id="rId1" Type="http://schemas.openxmlformats.org/officeDocument/2006/relationships/slideLayout" Target="../slideLayouts/slideLayout7.xml"/><Relationship Id="rId5" Type="http://schemas.openxmlformats.org/officeDocument/2006/relationships/chart" Target="../charts/chart3.xml"/><Relationship Id="rId4" Type="http://schemas.openxmlformats.org/officeDocument/2006/relationships/chart" Target="../charts/chart2.xml"/></Relationships>
</file>

<file path=ppt/slides/_rels/slide4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0.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28.xml"/></Relationships>
</file>

<file path=ppt/slides/_rels/slide65.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27.xml"/></Relationships>
</file>

<file path=ppt/slides/_rels/slide66.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29.xml"/></Relationships>
</file>

<file path=ppt/slides/_rels/slide67.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34.xml"/></Relationships>
</file>

<file path=ppt/slides/_rels/slide68.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image" Target="../media/image110.jpeg"/><Relationship Id="rId1" Type="http://schemas.openxmlformats.org/officeDocument/2006/relationships/slideLayout" Target="../slideLayouts/slideLayout31.xml"/></Relationships>
</file>

<file path=ppt/slides/_rels/slide69.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image" Target="../media/image112.jpeg"/><Relationship Id="rId1" Type="http://schemas.openxmlformats.org/officeDocument/2006/relationships/slideLayout" Target="../slideLayouts/slideLayout35.xml"/></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70.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image" Target="../media/image114.jpeg"/><Relationship Id="rId1" Type="http://schemas.openxmlformats.org/officeDocument/2006/relationships/slideLayout" Target="../slideLayouts/slideLayout32.xml"/></Relationships>
</file>

<file path=ppt/slides/_rels/slide7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image" Target="../media/image116.jpeg"/><Relationship Id="rId1" Type="http://schemas.openxmlformats.org/officeDocument/2006/relationships/slideLayout" Target="../slideLayouts/slideLayout3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23.xml"/></Relationships>
</file>

<file path=ppt/slides/_rels/slide75.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image" Target="../media/image119.jpeg"/><Relationship Id="rId1" Type="http://schemas.openxmlformats.org/officeDocument/2006/relationships/slideLayout" Target="../slideLayouts/slideLayout24.xml"/></Relationships>
</file>

<file path=ppt/slides/_rels/slide76.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25.xml"/></Relationships>
</file>

<file path=ppt/slides/_rels/slide77.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image" Target="../media/image122.jpeg"/><Relationship Id="rId1" Type="http://schemas.openxmlformats.org/officeDocument/2006/relationships/slideLayout" Target="../slideLayouts/slideLayout2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image" Target="../media/image21.jpeg"/><Relationship Id="rId7" Type="http://schemas.openxmlformats.org/officeDocument/2006/relationships/image" Target="../media/image25.png"/><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22.jpe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128.svg"/><Relationship Id="rId7" Type="http://schemas.openxmlformats.org/officeDocument/2006/relationships/image" Target="../media/image132.svg"/><Relationship Id="rId2" Type="http://schemas.openxmlformats.org/officeDocument/2006/relationships/image" Target="../media/image127.png"/><Relationship Id="rId1" Type="http://schemas.openxmlformats.org/officeDocument/2006/relationships/slideLayout" Target="../slideLayouts/slideLayout7.xml"/><Relationship Id="rId6" Type="http://schemas.openxmlformats.org/officeDocument/2006/relationships/image" Target="../media/image131.png"/><Relationship Id="rId5" Type="http://schemas.openxmlformats.org/officeDocument/2006/relationships/image" Target="../media/image130.svg"/><Relationship Id="rId4" Type="http://schemas.openxmlformats.org/officeDocument/2006/relationships/image" Target="../media/image129.png"/></Relationships>
</file>

<file path=ppt/slides/_rels/slide86.xml.rels><?xml version="1.0" encoding="UTF-8" standalone="yes"?>
<Relationships xmlns="http://schemas.openxmlformats.org/package/2006/relationships"><Relationship Id="rId3" Type="http://schemas.openxmlformats.org/officeDocument/2006/relationships/image" Target="../media/image134.jpeg"/><Relationship Id="rId7" Type="http://schemas.openxmlformats.org/officeDocument/2006/relationships/image" Target="../media/image138.png"/><Relationship Id="rId2" Type="http://schemas.openxmlformats.org/officeDocument/2006/relationships/image" Target="../media/image133.jpeg"/><Relationship Id="rId1" Type="http://schemas.openxmlformats.org/officeDocument/2006/relationships/slideLayout" Target="../slideLayouts/slideLayout7.xml"/><Relationship Id="rId6" Type="http://schemas.openxmlformats.org/officeDocument/2006/relationships/image" Target="../media/image137.jpeg"/><Relationship Id="rId5" Type="http://schemas.openxmlformats.org/officeDocument/2006/relationships/image" Target="../media/image136.jpeg"/><Relationship Id="rId4" Type="http://schemas.openxmlformats.org/officeDocument/2006/relationships/image" Target="../media/image135.jpeg"/></Relationships>
</file>

<file path=ppt/slides/_rels/slide87.xml.rels><?xml version="1.0" encoding="UTF-8" standalone="yes"?>
<Relationships xmlns="http://schemas.openxmlformats.org/package/2006/relationships"><Relationship Id="rId8" Type="http://schemas.openxmlformats.org/officeDocument/2006/relationships/image" Target="../media/image145.jpeg"/><Relationship Id="rId3" Type="http://schemas.openxmlformats.org/officeDocument/2006/relationships/image" Target="../media/image140.jpeg"/><Relationship Id="rId7" Type="http://schemas.openxmlformats.org/officeDocument/2006/relationships/image" Target="../media/image144.jpeg"/><Relationship Id="rId2" Type="http://schemas.openxmlformats.org/officeDocument/2006/relationships/image" Target="../media/image139.jpeg"/><Relationship Id="rId1" Type="http://schemas.openxmlformats.org/officeDocument/2006/relationships/slideLayout" Target="../slideLayouts/slideLayout7.xml"/><Relationship Id="rId6" Type="http://schemas.openxmlformats.org/officeDocument/2006/relationships/image" Target="../media/image143.jpeg"/><Relationship Id="rId5" Type="http://schemas.openxmlformats.org/officeDocument/2006/relationships/image" Target="../media/image142.jpeg"/><Relationship Id="rId4" Type="http://schemas.openxmlformats.org/officeDocument/2006/relationships/image" Target="../media/image141.jpeg"/></Relationships>
</file>

<file path=ppt/slides/_rels/slide88.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image" Target="../media/image146.jpeg"/><Relationship Id="rId1" Type="http://schemas.openxmlformats.org/officeDocument/2006/relationships/slideLayout" Target="../slideLayouts/slideLayout7.xml"/><Relationship Id="rId6" Type="http://schemas.openxmlformats.org/officeDocument/2006/relationships/image" Target="../media/image150.jpeg"/><Relationship Id="rId5" Type="http://schemas.openxmlformats.org/officeDocument/2006/relationships/image" Target="../media/image149.jpeg"/><Relationship Id="rId4" Type="http://schemas.openxmlformats.org/officeDocument/2006/relationships/image" Target="../media/image148.jpeg"/></Relationships>
</file>

<file path=ppt/slides/_rels/slide8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image" Target="../media/image151.jpeg"/><Relationship Id="rId1" Type="http://schemas.openxmlformats.org/officeDocument/2006/relationships/slideLayout" Target="../slideLayouts/slideLayout42.xml"/><Relationship Id="rId4" Type="http://schemas.openxmlformats.org/officeDocument/2006/relationships/image" Target="../media/image153.jpeg"/></Relationships>
</file>

<file path=ppt/slides/_rels/slide9.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27.jpg"/><Relationship Id="rId1" Type="http://schemas.openxmlformats.org/officeDocument/2006/relationships/slideLayout" Target="../slideLayouts/slideLayout22.xml"/></Relationships>
</file>

<file path=ppt/slides/_rels/slide90.xml.rels><?xml version="1.0" encoding="UTF-8" standalone="yes"?>
<Relationships xmlns="http://schemas.openxmlformats.org/package/2006/relationships"><Relationship Id="rId3" Type="http://schemas.openxmlformats.org/officeDocument/2006/relationships/image" Target="../media/image155.jpg"/><Relationship Id="rId2" Type="http://schemas.openxmlformats.org/officeDocument/2006/relationships/image" Target="../media/image154.pn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92.xml.rels><?xml version="1.0" encoding="UTF-8" standalone="yes"?>
<Relationships xmlns="http://schemas.openxmlformats.org/package/2006/relationships"><Relationship Id="rId2" Type="http://schemas.openxmlformats.org/officeDocument/2006/relationships/image" Target="../media/image156.jpg"/><Relationship Id="rId1" Type="http://schemas.openxmlformats.org/officeDocument/2006/relationships/slideLayout" Target="../slideLayouts/slideLayout4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D0780922-4327-4A93-A0D5-95D6D67E4A77}"/>
              </a:ext>
            </a:extLst>
          </p:cNvPr>
          <p:cNvSpPr>
            <a:spLocks noGrp="1"/>
          </p:cNvSpPr>
          <p:nvPr>
            <p:ph type="body" sz="quarter" idx="10"/>
          </p:nvPr>
        </p:nvSpPr>
        <p:spPr/>
        <p:txBody>
          <a:bodyPr/>
          <a:lstStyle/>
          <a:p>
            <a:r>
              <a:rPr lang="zh-CN" altLang="en-US" dirty="0">
                <a:sym typeface="+mn-lt"/>
              </a:rPr>
              <a:t>毕业论文答辩</a:t>
            </a:r>
            <a:r>
              <a:rPr lang="en-US" altLang="zh-CN" dirty="0">
                <a:sym typeface="+mn-lt"/>
              </a:rPr>
              <a:t>PPT</a:t>
            </a:r>
            <a:r>
              <a:rPr lang="zh-CN" altLang="en-US" dirty="0">
                <a:sym typeface="+mn-lt"/>
              </a:rPr>
              <a:t>模板</a:t>
            </a:r>
          </a:p>
        </p:txBody>
      </p:sp>
      <p:sp>
        <p:nvSpPr>
          <p:cNvPr id="3" name="文本占位符 2">
            <a:extLst>
              <a:ext uri="{FF2B5EF4-FFF2-40B4-BE49-F238E27FC236}">
                <a16:creationId xmlns:a16="http://schemas.microsoft.com/office/drawing/2014/main" id="{4E4C6EB9-08F2-43C7-8944-2C406B9D3E66}"/>
              </a:ext>
            </a:extLst>
          </p:cNvPr>
          <p:cNvSpPr>
            <a:spLocks noGrp="1"/>
          </p:cNvSpPr>
          <p:nvPr>
            <p:ph type="body" sz="quarter" idx="11"/>
          </p:nvPr>
        </p:nvSpPr>
        <p:spPr/>
        <p:txBody>
          <a:bodyPr/>
          <a:lstStyle/>
          <a:p>
            <a:r>
              <a:rPr lang="zh-CN" altLang="en-US" dirty="0">
                <a:sym typeface="+mn-lt"/>
              </a:rPr>
              <a:t>毕业课题</a:t>
            </a:r>
          </a:p>
        </p:txBody>
      </p:sp>
      <p:sp>
        <p:nvSpPr>
          <p:cNvPr id="4" name="文本占位符 3">
            <a:extLst>
              <a:ext uri="{FF2B5EF4-FFF2-40B4-BE49-F238E27FC236}">
                <a16:creationId xmlns:a16="http://schemas.microsoft.com/office/drawing/2014/main" id="{1AC39DEE-03B2-411D-B22C-6E6B5FFFF217}"/>
              </a:ext>
            </a:extLst>
          </p:cNvPr>
          <p:cNvSpPr>
            <a:spLocks noGrp="1"/>
          </p:cNvSpPr>
          <p:nvPr>
            <p:ph type="body" sz="quarter" idx="12"/>
          </p:nvPr>
        </p:nvSpPr>
        <p:spPr/>
        <p:txBody>
          <a:bodyPr/>
          <a:lstStyle/>
          <a:p>
            <a:r>
              <a:rPr lang="zh-CN" altLang="en-US" dirty="0">
                <a:sym typeface="+mn-lt"/>
              </a:rPr>
              <a:t>环境工程系给排水工程技术专业</a:t>
            </a:r>
          </a:p>
        </p:txBody>
      </p:sp>
      <p:sp>
        <p:nvSpPr>
          <p:cNvPr id="5" name="文本占位符 4">
            <a:extLst>
              <a:ext uri="{FF2B5EF4-FFF2-40B4-BE49-F238E27FC236}">
                <a16:creationId xmlns:a16="http://schemas.microsoft.com/office/drawing/2014/main" id="{1516F1B2-4689-4C04-86F6-A9A17DC7F34F}"/>
              </a:ext>
            </a:extLst>
          </p:cNvPr>
          <p:cNvSpPr>
            <a:spLocks noGrp="1"/>
          </p:cNvSpPr>
          <p:nvPr>
            <p:ph type="body" sz="quarter" idx="13"/>
          </p:nvPr>
        </p:nvSpPr>
        <p:spPr/>
        <p:txBody>
          <a:bodyPr/>
          <a:lstStyle/>
          <a:p>
            <a:r>
              <a:rPr lang="zh-CN" altLang="en-US" dirty="0">
                <a:sym typeface="+mn-lt"/>
              </a:rPr>
              <a:t>汇报人：铭峰</a:t>
            </a:r>
          </a:p>
        </p:txBody>
      </p:sp>
    </p:spTree>
    <p:extLst>
      <p:ext uri="{BB962C8B-B14F-4D97-AF65-F5344CB8AC3E}">
        <p14:creationId xmlns:p14="http://schemas.microsoft.com/office/powerpoint/2010/main" val="40251834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占位符 4">
            <a:extLst>
              <a:ext uri="{FF2B5EF4-FFF2-40B4-BE49-F238E27FC236}">
                <a16:creationId xmlns:a16="http://schemas.microsoft.com/office/drawing/2014/main" id="{F812141D-2694-4F1C-82B6-5B487AE67664}"/>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pic>
        <p:nvPicPr>
          <p:cNvPr id="33" name="图片占位符 32">
            <a:extLst>
              <a:ext uri="{FF2B5EF4-FFF2-40B4-BE49-F238E27FC236}">
                <a16:creationId xmlns:a16="http://schemas.microsoft.com/office/drawing/2014/main" id="{36382004-2469-4367-B3E7-ABA453602079}"/>
              </a:ext>
            </a:extLst>
          </p:cNvPr>
          <p:cNvPicPr>
            <a:picLocks noGrp="1" noChangeAspect="1"/>
          </p:cNvPicPr>
          <p:nvPr>
            <p:ph type="pic" sz="quarter" idx="12"/>
          </p:nvPr>
        </p:nvPicPr>
        <p:blipFill>
          <a:blip r:embed="rId4" cstate="screen">
            <a:extLst>
              <a:ext uri="{28A0092B-C50C-407E-A947-70E740481C1C}">
                <a14:useLocalDpi xmlns:a14="http://schemas.microsoft.com/office/drawing/2010/main"/>
              </a:ext>
            </a:extLst>
          </a:blip>
          <a:srcRect/>
          <a:stretch>
            <a:fillRect/>
          </a:stretch>
        </p:blipFill>
        <p:spPr/>
      </p:pic>
      <p:pic>
        <p:nvPicPr>
          <p:cNvPr id="35" name="图片占位符 34">
            <a:extLst>
              <a:ext uri="{FF2B5EF4-FFF2-40B4-BE49-F238E27FC236}">
                <a16:creationId xmlns:a16="http://schemas.microsoft.com/office/drawing/2014/main" id="{389D7A73-B15E-44CB-98FE-069283BA240F}"/>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
        <p:nvSpPr>
          <p:cNvPr id="18" name="文本占位符 17">
            <a:extLst>
              <a:ext uri="{FF2B5EF4-FFF2-40B4-BE49-F238E27FC236}">
                <a16:creationId xmlns:a16="http://schemas.microsoft.com/office/drawing/2014/main" id="{A2681913-3BFE-4AE2-8FC2-23E5E8B1F521}"/>
              </a:ext>
            </a:extLst>
          </p:cNvPr>
          <p:cNvSpPr>
            <a:spLocks noGrp="1"/>
          </p:cNvSpPr>
          <p:nvPr>
            <p:ph type="body" sz="quarter" idx="14"/>
          </p:nvPr>
        </p:nvSpPr>
        <p:spPr/>
        <p:txBody>
          <a:bodyPr/>
          <a:lstStyle/>
          <a:p>
            <a:r>
              <a:rPr lang="zh-CN" altLang="en-US" dirty="0">
                <a:sym typeface="+mn-lt"/>
              </a:rPr>
              <a:t>插入图片后置于底层</a:t>
            </a:r>
          </a:p>
        </p:txBody>
      </p:sp>
      <p:sp>
        <p:nvSpPr>
          <p:cNvPr id="19" name="文本占位符 18">
            <a:extLst>
              <a:ext uri="{FF2B5EF4-FFF2-40B4-BE49-F238E27FC236}">
                <a16:creationId xmlns:a16="http://schemas.microsoft.com/office/drawing/2014/main" id="{2A5FE1A5-E8A6-4619-8445-F6B131C75AC0}"/>
              </a:ext>
            </a:extLst>
          </p:cNvPr>
          <p:cNvSpPr>
            <a:spLocks noGrp="1"/>
          </p:cNvSpPr>
          <p:nvPr>
            <p:ph type="body" sz="quarter" idx="15"/>
          </p:nvPr>
        </p:nvSpPr>
        <p:spPr/>
        <p:txBody>
          <a:bodyPr/>
          <a:lstStyle/>
          <a:p>
            <a:r>
              <a:rPr lang="zh-CN" altLang="en-US" dirty="0">
                <a:sym typeface="+mn-lt"/>
              </a:rPr>
              <a:t>插入图片后置于底层</a:t>
            </a:r>
          </a:p>
        </p:txBody>
      </p:sp>
      <p:sp>
        <p:nvSpPr>
          <p:cNvPr id="20" name="文本占位符 19">
            <a:extLst>
              <a:ext uri="{FF2B5EF4-FFF2-40B4-BE49-F238E27FC236}">
                <a16:creationId xmlns:a16="http://schemas.microsoft.com/office/drawing/2014/main" id="{7629E96D-9936-4D48-B5A6-89942155CC9B}"/>
              </a:ext>
            </a:extLst>
          </p:cNvPr>
          <p:cNvSpPr>
            <a:spLocks noGrp="1"/>
          </p:cNvSpPr>
          <p:nvPr>
            <p:ph type="body" sz="quarter" idx="16"/>
          </p:nvPr>
        </p:nvSpPr>
        <p:spPr/>
        <p:txBody>
          <a:bodyPr/>
          <a:lstStyle/>
          <a:p>
            <a:r>
              <a:rPr lang="zh-CN" altLang="en-US" dirty="0">
                <a:sym typeface="+mn-lt"/>
              </a:rPr>
              <a:t>插入图片后置于底层</a:t>
            </a:r>
          </a:p>
        </p:txBody>
      </p:sp>
      <p:sp>
        <p:nvSpPr>
          <p:cNvPr id="14" name="文本占位符 13">
            <a:extLst>
              <a:ext uri="{FF2B5EF4-FFF2-40B4-BE49-F238E27FC236}">
                <a16:creationId xmlns:a16="http://schemas.microsoft.com/office/drawing/2014/main" id="{25CFB12C-01EF-4F1E-B463-43D9292A9C92}"/>
              </a:ext>
            </a:extLst>
          </p:cNvPr>
          <p:cNvSpPr>
            <a:spLocks noGrp="1"/>
          </p:cNvSpPr>
          <p:nvPr>
            <p:ph type="body" sz="quarter" idx="10"/>
          </p:nvPr>
        </p:nvSpPr>
        <p:spPr>
          <a:xfrm>
            <a:off x="898525" y="393700"/>
            <a:ext cx="5991225" cy="523875"/>
          </a:xfrm>
        </p:spPr>
        <p:txBody>
          <a:bodyPr/>
          <a:lstStyle/>
          <a:p>
            <a:r>
              <a:rPr lang="zh-CN" altLang="en-US" dirty="0">
                <a:sym typeface="+mn-lt"/>
              </a:rPr>
              <a:t>图文版块并列关系图示</a:t>
            </a:r>
          </a:p>
        </p:txBody>
      </p:sp>
      <p:sp>
        <p:nvSpPr>
          <p:cNvPr id="26" name="椭圆 25">
            <a:extLst>
              <a:ext uri="{FF2B5EF4-FFF2-40B4-BE49-F238E27FC236}">
                <a16:creationId xmlns:a16="http://schemas.microsoft.com/office/drawing/2014/main" id="{F35C49CB-B86C-415D-9F2E-F53C0C09F948}"/>
              </a:ext>
            </a:extLst>
          </p:cNvPr>
          <p:cNvSpPr/>
          <p:nvPr/>
        </p:nvSpPr>
        <p:spPr>
          <a:xfrm>
            <a:off x="2740396" y="3800178"/>
            <a:ext cx="727150" cy="727150"/>
          </a:xfrm>
          <a:prstGeom prst="ellipse">
            <a:avLst/>
          </a:prstGeom>
          <a:solidFill>
            <a:schemeClr val="accent1"/>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7" name="椭圆 26">
            <a:extLst>
              <a:ext uri="{FF2B5EF4-FFF2-40B4-BE49-F238E27FC236}">
                <a16:creationId xmlns:a16="http://schemas.microsoft.com/office/drawing/2014/main" id="{93904F7C-6D04-4C18-A525-F3B492480461}"/>
              </a:ext>
            </a:extLst>
          </p:cNvPr>
          <p:cNvSpPr/>
          <p:nvPr/>
        </p:nvSpPr>
        <p:spPr>
          <a:xfrm>
            <a:off x="6694413" y="3800178"/>
            <a:ext cx="727150" cy="727150"/>
          </a:xfrm>
          <a:prstGeom prst="ellipse">
            <a:avLst/>
          </a:prstGeom>
          <a:solidFill>
            <a:schemeClr val="accent1"/>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椭圆 27">
            <a:extLst>
              <a:ext uri="{FF2B5EF4-FFF2-40B4-BE49-F238E27FC236}">
                <a16:creationId xmlns:a16="http://schemas.microsoft.com/office/drawing/2014/main" id="{ED9424E1-6B51-4DEA-B71F-850A8937417B}"/>
              </a:ext>
            </a:extLst>
          </p:cNvPr>
          <p:cNvSpPr/>
          <p:nvPr/>
        </p:nvSpPr>
        <p:spPr>
          <a:xfrm>
            <a:off x="10648430" y="3800178"/>
            <a:ext cx="727150" cy="727150"/>
          </a:xfrm>
          <a:prstGeom prst="ellipse">
            <a:avLst/>
          </a:prstGeom>
          <a:solidFill>
            <a:schemeClr val="accent1"/>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29" name="图形 28">
            <a:extLst>
              <a:ext uri="{FF2B5EF4-FFF2-40B4-BE49-F238E27FC236}">
                <a16:creationId xmlns:a16="http://schemas.microsoft.com/office/drawing/2014/main" id="{CE8855CD-C157-40C4-8E54-A85F778D531B}"/>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861101" y="3966866"/>
            <a:ext cx="393774" cy="393774"/>
          </a:xfrm>
          <a:prstGeom prst="rect">
            <a:avLst/>
          </a:prstGeom>
        </p:spPr>
      </p:pic>
      <p:pic>
        <p:nvPicPr>
          <p:cNvPr id="30" name="图形 29">
            <a:extLst>
              <a:ext uri="{FF2B5EF4-FFF2-40B4-BE49-F238E27FC236}">
                <a16:creationId xmlns:a16="http://schemas.microsoft.com/office/drawing/2014/main" id="{A118459E-8FF5-4C9D-8146-1479CDF61090}"/>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905942" y="3965724"/>
            <a:ext cx="396058" cy="396058"/>
          </a:xfrm>
          <a:prstGeom prst="rect">
            <a:avLst/>
          </a:prstGeom>
        </p:spPr>
      </p:pic>
      <p:pic>
        <p:nvPicPr>
          <p:cNvPr id="31" name="图形 30">
            <a:extLst>
              <a:ext uri="{FF2B5EF4-FFF2-40B4-BE49-F238E27FC236}">
                <a16:creationId xmlns:a16="http://schemas.microsoft.com/office/drawing/2014/main" id="{F8BB5BE5-0302-425F-81F3-51247C207F9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801127" y="3952875"/>
            <a:ext cx="421756" cy="421756"/>
          </a:xfrm>
          <a:prstGeom prst="rect">
            <a:avLst/>
          </a:prstGeom>
        </p:spPr>
      </p:pic>
    </p:spTree>
    <p:extLst>
      <p:ext uri="{BB962C8B-B14F-4D97-AF65-F5344CB8AC3E}">
        <p14:creationId xmlns:p14="http://schemas.microsoft.com/office/powerpoint/2010/main" val="77725504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9C316433-5719-4524-9DAC-D9D2B4BAD085}"/>
              </a:ext>
            </a:extLst>
          </p:cNvPr>
          <p:cNvSpPr>
            <a:spLocks noGrp="1"/>
          </p:cNvSpPr>
          <p:nvPr>
            <p:ph type="body" sz="quarter" idx="10"/>
          </p:nvPr>
        </p:nvSpPr>
        <p:spPr/>
        <p:txBody>
          <a:bodyPr/>
          <a:lstStyle/>
          <a:p>
            <a:r>
              <a:rPr lang="zh-CN" altLang="en-US" dirty="0">
                <a:sym typeface="+mn-lt"/>
              </a:rPr>
              <a:t>并列关系图示</a:t>
            </a:r>
          </a:p>
        </p:txBody>
      </p:sp>
      <p:sp>
        <p:nvSpPr>
          <p:cNvPr id="74" name="文本占位符 73">
            <a:extLst>
              <a:ext uri="{FF2B5EF4-FFF2-40B4-BE49-F238E27FC236}">
                <a16:creationId xmlns:a16="http://schemas.microsoft.com/office/drawing/2014/main" id="{F7503A50-FA6B-4FE5-8E7E-E045B72D77EA}"/>
              </a:ext>
            </a:extLst>
          </p:cNvPr>
          <p:cNvSpPr>
            <a:spLocks noGrp="1"/>
          </p:cNvSpPr>
          <p:nvPr>
            <p:ph type="body" sz="quarter" idx="11"/>
          </p:nvPr>
        </p:nvSpPr>
        <p:spPr/>
        <p:txBody>
          <a:bodyPr/>
          <a:lstStyle/>
          <a:p>
            <a:r>
              <a:rPr lang="zh-CN" altLang="en-US" dirty="0">
                <a:sym typeface="+mn-lt"/>
              </a:rPr>
              <a:t>点击此处输入标题</a:t>
            </a:r>
          </a:p>
        </p:txBody>
      </p:sp>
      <p:sp>
        <p:nvSpPr>
          <p:cNvPr id="75" name="文本占位符 74">
            <a:extLst>
              <a:ext uri="{FF2B5EF4-FFF2-40B4-BE49-F238E27FC236}">
                <a16:creationId xmlns:a16="http://schemas.microsoft.com/office/drawing/2014/main" id="{6FE68EC1-B4B0-4B32-B344-0F6764479ACA}"/>
              </a:ext>
            </a:extLst>
          </p:cNvPr>
          <p:cNvSpPr>
            <a:spLocks noGrp="1"/>
          </p:cNvSpPr>
          <p:nvPr>
            <p:ph type="body" sz="quarter" idx="12"/>
          </p:nvPr>
        </p:nvSpPr>
        <p:spPr/>
        <p:txBody>
          <a:bodyPr/>
          <a:lstStyle/>
          <a:p>
            <a:r>
              <a:rPr lang="zh-CN" altLang="en-US" dirty="0">
                <a:sym typeface="+mn-lt"/>
              </a:rPr>
              <a:t>请点击此处输入您的内容或复制粘贴您的文本即可请点击此处输入您的文本。</a:t>
            </a:r>
            <a:endParaRPr lang="zh-CN" altLang="en-US" dirty="0"/>
          </a:p>
        </p:txBody>
      </p:sp>
      <p:sp>
        <p:nvSpPr>
          <p:cNvPr id="76" name="文本占位符 75">
            <a:extLst>
              <a:ext uri="{FF2B5EF4-FFF2-40B4-BE49-F238E27FC236}">
                <a16:creationId xmlns:a16="http://schemas.microsoft.com/office/drawing/2014/main" id="{B599AE3C-D42F-47B2-94E9-D7EDA1251F7E}"/>
              </a:ext>
            </a:extLst>
          </p:cNvPr>
          <p:cNvSpPr>
            <a:spLocks noGrp="1"/>
          </p:cNvSpPr>
          <p:nvPr>
            <p:ph type="body" sz="quarter" idx="13"/>
          </p:nvPr>
        </p:nvSpPr>
        <p:spPr/>
        <p:txBody>
          <a:bodyPr/>
          <a:lstStyle/>
          <a:p>
            <a:r>
              <a:rPr lang="zh-CN" altLang="en-US" dirty="0">
                <a:sym typeface="+mn-lt"/>
              </a:rPr>
              <a:t>点击此处输入标题</a:t>
            </a:r>
          </a:p>
        </p:txBody>
      </p:sp>
      <p:sp>
        <p:nvSpPr>
          <p:cNvPr id="77" name="文本占位符 76">
            <a:extLst>
              <a:ext uri="{FF2B5EF4-FFF2-40B4-BE49-F238E27FC236}">
                <a16:creationId xmlns:a16="http://schemas.microsoft.com/office/drawing/2014/main" id="{1C75597F-38B9-4DE5-8057-84F411BED0E1}"/>
              </a:ext>
            </a:extLst>
          </p:cNvPr>
          <p:cNvSpPr>
            <a:spLocks noGrp="1"/>
          </p:cNvSpPr>
          <p:nvPr>
            <p:ph type="body" sz="quarter" idx="14"/>
          </p:nvPr>
        </p:nvSpPr>
        <p:spPr/>
        <p:txBody>
          <a:bodyPr/>
          <a:lstStyle/>
          <a:p>
            <a:r>
              <a:rPr lang="zh-CN" altLang="en-US" dirty="0">
                <a:sym typeface="+mn-lt"/>
              </a:rPr>
              <a:t>请点击此处输入您的内容或复制粘贴您的文本即可请点击此处输入您的文本。</a:t>
            </a:r>
            <a:endParaRPr lang="zh-CN" altLang="en-US" dirty="0"/>
          </a:p>
        </p:txBody>
      </p:sp>
      <p:sp>
        <p:nvSpPr>
          <p:cNvPr id="78" name="文本占位符 77">
            <a:extLst>
              <a:ext uri="{FF2B5EF4-FFF2-40B4-BE49-F238E27FC236}">
                <a16:creationId xmlns:a16="http://schemas.microsoft.com/office/drawing/2014/main" id="{36A228C4-66B4-4607-BDF1-49CF1BE6E117}"/>
              </a:ext>
            </a:extLst>
          </p:cNvPr>
          <p:cNvSpPr>
            <a:spLocks noGrp="1"/>
          </p:cNvSpPr>
          <p:nvPr>
            <p:ph type="body" sz="quarter" idx="15"/>
          </p:nvPr>
        </p:nvSpPr>
        <p:spPr/>
        <p:txBody>
          <a:bodyPr/>
          <a:lstStyle/>
          <a:p>
            <a:r>
              <a:rPr lang="zh-CN" altLang="en-US" dirty="0">
                <a:sym typeface="+mn-lt"/>
              </a:rPr>
              <a:t>点击此处输入标题</a:t>
            </a:r>
          </a:p>
        </p:txBody>
      </p:sp>
      <p:sp>
        <p:nvSpPr>
          <p:cNvPr id="79" name="文本占位符 78">
            <a:extLst>
              <a:ext uri="{FF2B5EF4-FFF2-40B4-BE49-F238E27FC236}">
                <a16:creationId xmlns:a16="http://schemas.microsoft.com/office/drawing/2014/main" id="{4AA3D284-C3CB-4ABE-99FB-8BF772A58A35}"/>
              </a:ext>
            </a:extLst>
          </p:cNvPr>
          <p:cNvSpPr>
            <a:spLocks noGrp="1"/>
          </p:cNvSpPr>
          <p:nvPr>
            <p:ph type="body" sz="quarter" idx="16"/>
          </p:nvPr>
        </p:nvSpPr>
        <p:spPr/>
        <p:txBody>
          <a:bodyPr/>
          <a:lstStyle/>
          <a:p>
            <a:r>
              <a:rPr lang="zh-CN" altLang="en-US" dirty="0">
                <a:sym typeface="+mn-lt"/>
              </a:rPr>
              <a:t>请点击此处输入您的内容或复制粘贴您的文本即可请点击此处输入您的文本。</a:t>
            </a:r>
            <a:endParaRPr lang="zh-CN" altLang="en-US" dirty="0"/>
          </a:p>
        </p:txBody>
      </p:sp>
      <p:sp>
        <p:nvSpPr>
          <p:cNvPr id="80" name="文本占位符 79">
            <a:extLst>
              <a:ext uri="{FF2B5EF4-FFF2-40B4-BE49-F238E27FC236}">
                <a16:creationId xmlns:a16="http://schemas.microsoft.com/office/drawing/2014/main" id="{17BBA436-7BA4-4007-8024-8E5248A4C504}"/>
              </a:ext>
            </a:extLst>
          </p:cNvPr>
          <p:cNvSpPr>
            <a:spLocks noGrp="1"/>
          </p:cNvSpPr>
          <p:nvPr>
            <p:ph type="body" sz="quarter" idx="17"/>
          </p:nvPr>
        </p:nvSpPr>
        <p:spPr/>
        <p:txBody>
          <a:bodyPr/>
          <a:lstStyle/>
          <a:p>
            <a:r>
              <a:rPr lang="zh-CN" altLang="en-US" dirty="0">
                <a:sym typeface="+mn-lt"/>
              </a:rPr>
              <a:t>点击此处输入标题</a:t>
            </a:r>
          </a:p>
          <a:p>
            <a:endParaRPr lang="zh-CN" altLang="en-US" dirty="0"/>
          </a:p>
        </p:txBody>
      </p:sp>
      <p:sp>
        <p:nvSpPr>
          <p:cNvPr id="81" name="文本占位符 80">
            <a:extLst>
              <a:ext uri="{FF2B5EF4-FFF2-40B4-BE49-F238E27FC236}">
                <a16:creationId xmlns:a16="http://schemas.microsoft.com/office/drawing/2014/main" id="{80ACD267-AFE3-4BC3-B17E-6A825E2E3DBD}"/>
              </a:ext>
            </a:extLst>
          </p:cNvPr>
          <p:cNvSpPr>
            <a:spLocks noGrp="1"/>
          </p:cNvSpPr>
          <p:nvPr>
            <p:ph type="body" sz="quarter" idx="18"/>
          </p:nvPr>
        </p:nvSpPr>
        <p:spPr/>
        <p:txBody>
          <a:bodyPr/>
          <a:lstStyle/>
          <a:p>
            <a:r>
              <a:rPr lang="zh-CN" altLang="en-US" dirty="0">
                <a:sym typeface="+mn-lt"/>
              </a:rPr>
              <a:t>请点击此处输入您的内容或复制粘贴您的文本即可请点击此处输入您的文本。</a:t>
            </a:r>
            <a:endParaRPr lang="zh-CN" altLang="en-US" dirty="0"/>
          </a:p>
        </p:txBody>
      </p:sp>
      <p:grpSp>
        <p:nvGrpSpPr>
          <p:cNvPr id="57" name="Group 4">
            <a:extLst>
              <a:ext uri="{FF2B5EF4-FFF2-40B4-BE49-F238E27FC236}">
                <a16:creationId xmlns:a16="http://schemas.microsoft.com/office/drawing/2014/main" id="{88AB0FA1-F3CA-40CA-928A-30436BC3A042}"/>
              </a:ext>
            </a:extLst>
          </p:cNvPr>
          <p:cNvGrpSpPr>
            <a:grpSpLocks noChangeAspect="1"/>
          </p:cNvGrpSpPr>
          <p:nvPr/>
        </p:nvGrpSpPr>
        <p:grpSpPr bwMode="auto">
          <a:xfrm>
            <a:off x="1514887" y="1839728"/>
            <a:ext cx="504000" cy="538531"/>
            <a:chOff x="3469" y="-6"/>
            <a:chExt cx="1299" cy="1388"/>
          </a:xfrm>
          <a:solidFill>
            <a:schemeClr val="bg1"/>
          </a:solidFill>
        </p:grpSpPr>
        <p:sp>
          <p:nvSpPr>
            <p:cNvPr id="58" name="Freeform 5">
              <a:extLst>
                <a:ext uri="{FF2B5EF4-FFF2-40B4-BE49-F238E27FC236}">
                  <a16:creationId xmlns:a16="http://schemas.microsoft.com/office/drawing/2014/main" id="{A7E60BF6-6FDB-4D79-A526-1C45FE9416E6}"/>
                </a:ext>
              </a:extLst>
            </p:cNvPr>
            <p:cNvSpPr>
              <a:spLocks/>
            </p:cNvSpPr>
            <p:nvPr/>
          </p:nvSpPr>
          <p:spPr bwMode="auto">
            <a:xfrm>
              <a:off x="3770"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9" name="Freeform 6">
              <a:extLst>
                <a:ext uri="{FF2B5EF4-FFF2-40B4-BE49-F238E27FC236}">
                  <a16:creationId xmlns:a16="http://schemas.microsoft.com/office/drawing/2014/main" id="{220BB56C-0BB5-4225-8A93-319A7C37F3DB}"/>
                </a:ext>
              </a:extLst>
            </p:cNvPr>
            <p:cNvSpPr>
              <a:spLocks/>
            </p:cNvSpPr>
            <p:nvPr/>
          </p:nvSpPr>
          <p:spPr bwMode="auto">
            <a:xfrm>
              <a:off x="3572" y="191"/>
              <a:ext cx="998" cy="103"/>
            </a:xfrm>
            <a:custGeom>
              <a:avLst/>
              <a:gdLst>
                <a:gd name="T0" fmla="*/ 0 w 998"/>
                <a:gd name="T1" fmla="*/ 0 h 103"/>
                <a:gd name="T2" fmla="*/ 998 w 998"/>
                <a:gd name="T3" fmla="*/ 0 h 103"/>
                <a:gd name="T4" fmla="*/ 998 w 998"/>
                <a:gd name="T5" fmla="*/ 103 h 103"/>
                <a:gd name="T6" fmla="*/ 0 w 998"/>
                <a:gd name="T7" fmla="*/ 103 h 103"/>
                <a:gd name="T8" fmla="*/ 0 w 998"/>
                <a:gd name="T9" fmla="*/ 0 h 103"/>
                <a:gd name="T10" fmla="*/ 0 w 998"/>
                <a:gd name="T11" fmla="*/ 0 h 103"/>
              </a:gdLst>
              <a:ahLst/>
              <a:cxnLst>
                <a:cxn ang="0">
                  <a:pos x="T0" y="T1"/>
                </a:cxn>
                <a:cxn ang="0">
                  <a:pos x="T2" y="T3"/>
                </a:cxn>
                <a:cxn ang="0">
                  <a:pos x="T4" y="T5"/>
                </a:cxn>
                <a:cxn ang="0">
                  <a:pos x="T6" y="T7"/>
                </a:cxn>
                <a:cxn ang="0">
                  <a:pos x="T8" y="T9"/>
                </a:cxn>
                <a:cxn ang="0">
                  <a:pos x="T10" y="T11"/>
                </a:cxn>
              </a:cxnLst>
              <a:rect l="0" t="0" r="r" b="b"/>
              <a:pathLst>
                <a:path w="998" h="103">
                  <a:moveTo>
                    <a:pt x="0" y="0"/>
                  </a:moveTo>
                  <a:lnTo>
                    <a:pt x="998" y="0"/>
                  </a:lnTo>
                  <a:lnTo>
                    <a:pt x="998" y="103"/>
                  </a:lnTo>
                  <a:lnTo>
                    <a:pt x="0" y="10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0" name="Freeform 7">
              <a:extLst>
                <a:ext uri="{FF2B5EF4-FFF2-40B4-BE49-F238E27FC236}">
                  <a16:creationId xmlns:a16="http://schemas.microsoft.com/office/drawing/2014/main" id="{9327CF81-4342-4922-AF72-D180D07AC5A9}"/>
                </a:ext>
              </a:extLst>
            </p:cNvPr>
            <p:cNvSpPr>
              <a:spLocks/>
            </p:cNvSpPr>
            <p:nvPr/>
          </p:nvSpPr>
          <p:spPr bwMode="auto">
            <a:xfrm>
              <a:off x="4269"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1" name="Freeform 8">
              <a:extLst>
                <a:ext uri="{FF2B5EF4-FFF2-40B4-BE49-F238E27FC236}">
                  <a16:creationId xmlns:a16="http://schemas.microsoft.com/office/drawing/2014/main" id="{04C59200-F7C7-4370-83BD-F6E172DFF403}"/>
                </a:ext>
              </a:extLst>
            </p:cNvPr>
            <p:cNvSpPr>
              <a:spLocks noEditPoints="1"/>
            </p:cNvSpPr>
            <p:nvPr/>
          </p:nvSpPr>
          <p:spPr bwMode="auto">
            <a:xfrm>
              <a:off x="3667" y="440"/>
              <a:ext cx="800" cy="300"/>
            </a:xfrm>
            <a:custGeom>
              <a:avLst/>
              <a:gdLst>
                <a:gd name="T0" fmla="*/ 0 w 800"/>
                <a:gd name="T1" fmla="*/ 0 h 300"/>
                <a:gd name="T2" fmla="*/ 800 w 800"/>
                <a:gd name="T3" fmla="*/ 0 h 300"/>
                <a:gd name="T4" fmla="*/ 800 w 800"/>
                <a:gd name="T5" fmla="*/ 103 h 300"/>
                <a:gd name="T6" fmla="*/ 0 w 800"/>
                <a:gd name="T7" fmla="*/ 103 h 300"/>
                <a:gd name="T8" fmla="*/ 0 w 800"/>
                <a:gd name="T9" fmla="*/ 0 h 300"/>
                <a:gd name="T10" fmla="*/ 0 w 800"/>
                <a:gd name="T11" fmla="*/ 0 h 300"/>
                <a:gd name="T12" fmla="*/ 0 w 800"/>
                <a:gd name="T13" fmla="*/ 197 h 300"/>
                <a:gd name="T14" fmla="*/ 352 w 800"/>
                <a:gd name="T15" fmla="*/ 197 h 300"/>
                <a:gd name="T16" fmla="*/ 352 w 800"/>
                <a:gd name="T17" fmla="*/ 300 h 300"/>
                <a:gd name="T18" fmla="*/ 0 w 800"/>
                <a:gd name="T19" fmla="*/ 300 h 300"/>
                <a:gd name="T20" fmla="*/ 0 w 800"/>
                <a:gd name="T21" fmla="*/ 197 h 300"/>
                <a:gd name="T22" fmla="*/ 0 w 800"/>
                <a:gd name="T23" fmla="*/ 19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0" h="300">
                  <a:moveTo>
                    <a:pt x="0" y="0"/>
                  </a:moveTo>
                  <a:lnTo>
                    <a:pt x="800" y="0"/>
                  </a:lnTo>
                  <a:lnTo>
                    <a:pt x="800" y="103"/>
                  </a:lnTo>
                  <a:lnTo>
                    <a:pt x="0" y="103"/>
                  </a:lnTo>
                  <a:lnTo>
                    <a:pt x="0" y="0"/>
                  </a:lnTo>
                  <a:lnTo>
                    <a:pt x="0" y="0"/>
                  </a:lnTo>
                  <a:close/>
                  <a:moveTo>
                    <a:pt x="0" y="197"/>
                  </a:moveTo>
                  <a:lnTo>
                    <a:pt x="352" y="197"/>
                  </a:lnTo>
                  <a:lnTo>
                    <a:pt x="352" y="300"/>
                  </a:lnTo>
                  <a:lnTo>
                    <a:pt x="0" y="300"/>
                  </a:lnTo>
                  <a:lnTo>
                    <a:pt x="0" y="197"/>
                  </a:lnTo>
                  <a:lnTo>
                    <a:pt x="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2" name="Freeform 9">
              <a:extLst>
                <a:ext uri="{FF2B5EF4-FFF2-40B4-BE49-F238E27FC236}">
                  <a16:creationId xmlns:a16="http://schemas.microsoft.com/office/drawing/2014/main" id="{AAACA39E-2A6B-4F28-B51F-B52A70FE3E1B}"/>
                </a:ext>
              </a:extLst>
            </p:cNvPr>
            <p:cNvSpPr>
              <a:spLocks noEditPoints="1"/>
            </p:cNvSpPr>
            <p:nvPr/>
          </p:nvSpPr>
          <p:spPr bwMode="auto">
            <a:xfrm>
              <a:off x="3469" y="97"/>
              <a:ext cx="1299" cy="1285"/>
            </a:xfrm>
            <a:custGeom>
              <a:avLst/>
              <a:gdLst>
                <a:gd name="T0" fmla="*/ 119 w 151"/>
                <a:gd name="T1" fmla="*/ 86 h 150"/>
                <a:gd name="T2" fmla="*/ 116 w 151"/>
                <a:gd name="T3" fmla="*/ 86 h 150"/>
                <a:gd name="T4" fmla="*/ 116 w 151"/>
                <a:gd name="T5" fmla="*/ 104 h 150"/>
                <a:gd name="T6" fmla="*/ 119 w 151"/>
                <a:gd name="T7" fmla="*/ 104 h 150"/>
                <a:gd name="T8" fmla="*/ 128 w 151"/>
                <a:gd name="T9" fmla="*/ 95 h 150"/>
                <a:gd name="T10" fmla="*/ 119 w 151"/>
                <a:gd name="T11" fmla="*/ 86 h 150"/>
                <a:gd name="T12" fmla="*/ 140 w 151"/>
                <a:gd name="T13" fmla="*/ 73 h 150"/>
                <a:gd name="T14" fmla="*/ 140 w 151"/>
                <a:gd name="T15" fmla="*/ 11 h 150"/>
                <a:gd name="T16" fmla="*/ 128 w 151"/>
                <a:gd name="T17" fmla="*/ 0 h 150"/>
                <a:gd name="T18" fmla="*/ 12 w 151"/>
                <a:gd name="T19" fmla="*/ 0 h 150"/>
                <a:gd name="T20" fmla="*/ 0 w 151"/>
                <a:gd name="T21" fmla="*/ 11 h 150"/>
                <a:gd name="T22" fmla="*/ 0 w 151"/>
                <a:gd name="T23" fmla="*/ 127 h 150"/>
                <a:gd name="T24" fmla="*/ 12 w 151"/>
                <a:gd name="T25" fmla="*/ 139 h 150"/>
                <a:gd name="T26" fmla="*/ 74 w 151"/>
                <a:gd name="T27" fmla="*/ 139 h 150"/>
                <a:gd name="T28" fmla="*/ 105 w 151"/>
                <a:gd name="T29" fmla="*/ 150 h 150"/>
                <a:gd name="T30" fmla="*/ 151 w 151"/>
                <a:gd name="T31" fmla="*/ 104 h 150"/>
                <a:gd name="T32" fmla="*/ 140 w 151"/>
                <a:gd name="T33" fmla="*/ 73 h 150"/>
                <a:gd name="T34" fmla="*/ 93 w 151"/>
                <a:gd name="T35" fmla="*/ 133 h 150"/>
                <a:gd name="T36" fmla="*/ 82 w 151"/>
                <a:gd name="T37" fmla="*/ 133 h 150"/>
                <a:gd name="T38" fmla="*/ 82 w 151"/>
                <a:gd name="T39" fmla="*/ 75 h 150"/>
                <a:gd name="T40" fmla="*/ 93 w 151"/>
                <a:gd name="T41" fmla="*/ 75 h 150"/>
                <a:gd name="T42" fmla="*/ 93 w 151"/>
                <a:gd name="T43" fmla="*/ 133 h 150"/>
                <a:gd name="T44" fmla="*/ 58 w 151"/>
                <a:gd name="T45" fmla="*/ 104 h 150"/>
                <a:gd name="T46" fmla="*/ 65 w 151"/>
                <a:gd name="T47" fmla="*/ 127 h 150"/>
                <a:gd name="T48" fmla="*/ 65 w 151"/>
                <a:gd name="T49" fmla="*/ 127 h 150"/>
                <a:gd name="T50" fmla="*/ 12 w 151"/>
                <a:gd name="T51" fmla="*/ 127 h 150"/>
                <a:gd name="T52" fmla="*/ 12 w 151"/>
                <a:gd name="T53" fmla="*/ 127 h 150"/>
                <a:gd name="T54" fmla="*/ 12 w 151"/>
                <a:gd name="T55" fmla="*/ 11 h 150"/>
                <a:gd name="T56" fmla="*/ 12 w 151"/>
                <a:gd name="T57" fmla="*/ 11 h 150"/>
                <a:gd name="T58" fmla="*/ 128 w 151"/>
                <a:gd name="T59" fmla="*/ 11 h 150"/>
                <a:gd name="T60" fmla="*/ 128 w 151"/>
                <a:gd name="T61" fmla="*/ 11 h 150"/>
                <a:gd name="T62" fmla="*/ 128 w 151"/>
                <a:gd name="T63" fmla="*/ 64 h 150"/>
                <a:gd name="T64" fmla="*/ 128 w 151"/>
                <a:gd name="T65" fmla="*/ 64 h 150"/>
                <a:gd name="T66" fmla="*/ 105 w 151"/>
                <a:gd name="T67" fmla="*/ 57 h 150"/>
                <a:gd name="T68" fmla="*/ 58 w 151"/>
                <a:gd name="T69" fmla="*/ 104 h 150"/>
                <a:gd name="T70" fmla="*/ 119 w 151"/>
                <a:gd name="T71" fmla="*/ 115 h 150"/>
                <a:gd name="T72" fmla="*/ 116 w 151"/>
                <a:gd name="T73" fmla="*/ 115 h 150"/>
                <a:gd name="T74" fmla="*/ 116 w 151"/>
                <a:gd name="T75" fmla="*/ 133 h 150"/>
                <a:gd name="T76" fmla="*/ 105 w 151"/>
                <a:gd name="T77" fmla="*/ 133 h 150"/>
                <a:gd name="T78" fmla="*/ 105 w 151"/>
                <a:gd name="T79" fmla="*/ 75 h 150"/>
                <a:gd name="T80" fmla="*/ 119 w 151"/>
                <a:gd name="T81" fmla="*/ 75 h 150"/>
                <a:gd name="T82" fmla="*/ 140 w 151"/>
                <a:gd name="T83" fmla="*/ 95 h 150"/>
                <a:gd name="T84" fmla="*/ 119 w 151"/>
                <a:gd name="T85" fmla="*/ 1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0">
                  <a:moveTo>
                    <a:pt x="119" y="86"/>
                  </a:moveTo>
                  <a:cubicBezTo>
                    <a:pt x="116" y="86"/>
                    <a:pt x="116" y="86"/>
                    <a:pt x="116" y="86"/>
                  </a:cubicBezTo>
                  <a:cubicBezTo>
                    <a:pt x="116" y="104"/>
                    <a:pt x="116" y="104"/>
                    <a:pt x="116" y="104"/>
                  </a:cubicBezTo>
                  <a:cubicBezTo>
                    <a:pt x="119" y="104"/>
                    <a:pt x="119" y="104"/>
                    <a:pt x="119" y="104"/>
                  </a:cubicBezTo>
                  <a:cubicBezTo>
                    <a:pt x="124" y="104"/>
                    <a:pt x="128" y="100"/>
                    <a:pt x="128" y="95"/>
                  </a:cubicBezTo>
                  <a:cubicBezTo>
                    <a:pt x="128" y="90"/>
                    <a:pt x="124" y="86"/>
                    <a:pt x="119" y="86"/>
                  </a:cubicBezTo>
                  <a:close/>
                  <a:moveTo>
                    <a:pt x="140" y="73"/>
                  </a:moveTo>
                  <a:cubicBezTo>
                    <a:pt x="140" y="11"/>
                    <a:pt x="140" y="11"/>
                    <a:pt x="140" y="11"/>
                  </a:cubicBezTo>
                  <a:cubicBezTo>
                    <a:pt x="140" y="5"/>
                    <a:pt x="135" y="0"/>
                    <a:pt x="128" y="0"/>
                  </a:cubicBezTo>
                  <a:cubicBezTo>
                    <a:pt x="12" y="0"/>
                    <a:pt x="12" y="0"/>
                    <a:pt x="12" y="0"/>
                  </a:cubicBezTo>
                  <a:cubicBezTo>
                    <a:pt x="5" y="0"/>
                    <a:pt x="0" y="5"/>
                    <a:pt x="0" y="11"/>
                  </a:cubicBezTo>
                  <a:cubicBezTo>
                    <a:pt x="0" y="127"/>
                    <a:pt x="0" y="127"/>
                    <a:pt x="0" y="127"/>
                  </a:cubicBezTo>
                  <a:cubicBezTo>
                    <a:pt x="0" y="133"/>
                    <a:pt x="5" y="138"/>
                    <a:pt x="12" y="139"/>
                  </a:cubicBezTo>
                  <a:cubicBezTo>
                    <a:pt x="74" y="139"/>
                    <a:pt x="74" y="139"/>
                    <a:pt x="74" y="139"/>
                  </a:cubicBezTo>
                  <a:cubicBezTo>
                    <a:pt x="83" y="146"/>
                    <a:pt x="93" y="150"/>
                    <a:pt x="105" y="150"/>
                  </a:cubicBezTo>
                  <a:cubicBezTo>
                    <a:pt x="131" y="150"/>
                    <a:pt x="151" y="129"/>
                    <a:pt x="151" y="104"/>
                  </a:cubicBezTo>
                  <a:cubicBezTo>
                    <a:pt x="151" y="92"/>
                    <a:pt x="147" y="82"/>
                    <a:pt x="140" y="73"/>
                  </a:cubicBezTo>
                  <a:close/>
                  <a:moveTo>
                    <a:pt x="93" y="133"/>
                  </a:moveTo>
                  <a:cubicBezTo>
                    <a:pt x="82" y="133"/>
                    <a:pt x="82" y="133"/>
                    <a:pt x="82" y="133"/>
                  </a:cubicBezTo>
                  <a:cubicBezTo>
                    <a:pt x="82" y="75"/>
                    <a:pt x="82" y="75"/>
                    <a:pt x="82" y="75"/>
                  </a:cubicBezTo>
                  <a:cubicBezTo>
                    <a:pt x="93" y="75"/>
                    <a:pt x="93" y="75"/>
                    <a:pt x="93" y="75"/>
                  </a:cubicBezTo>
                  <a:cubicBezTo>
                    <a:pt x="93" y="133"/>
                    <a:pt x="93" y="133"/>
                    <a:pt x="93" y="133"/>
                  </a:cubicBezTo>
                  <a:close/>
                  <a:moveTo>
                    <a:pt x="58" y="104"/>
                  </a:moveTo>
                  <a:cubicBezTo>
                    <a:pt x="58" y="112"/>
                    <a:pt x="60" y="120"/>
                    <a:pt x="65" y="127"/>
                  </a:cubicBezTo>
                  <a:cubicBezTo>
                    <a:pt x="65" y="127"/>
                    <a:pt x="65" y="127"/>
                    <a:pt x="65" y="127"/>
                  </a:cubicBezTo>
                  <a:cubicBezTo>
                    <a:pt x="12" y="127"/>
                    <a:pt x="12" y="127"/>
                    <a:pt x="12" y="127"/>
                  </a:cubicBezTo>
                  <a:cubicBezTo>
                    <a:pt x="12" y="127"/>
                    <a:pt x="12" y="127"/>
                    <a:pt x="12" y="127"/>
                  </a:cubicBezTo>
                  <a:cubicBezTo>
                    <a:pt x="12" y="11"/>
                    <a:pt x="12" y="11"/>
                    <a:pt x="12" y="11"/>
                  </a:cubicBezTo>
                  <a:cubicBezTo>
                    <a:pt x="12" y="11"/>
                    <a:pt x="12" y="11"/>
                    <a:pt x="12" y="11"/>
                  </a:cubicBezTo>
                  <a:cubicBezTo>
                    <a:pt x="128" y="11"/>
                    <a:pt x="128" y="11"/>
                    <a:pt x="128" y="11"/>
                  </a:cubicBezTo>
                  <a:cubicBezTo>
                    <a:pt x="128" y="11"/>
                    <a:pt x="128" y="11"/>
                    <a:pt x="128" y="11"/>
                  </a:cubicBezTo>
                  <a:cubicBezTo>
                    <a:pt x="128" y="64"/>
                    <a:pt x="128" y="64"/>
                    <a:pt x="128" y="64"/>
                  </a:cubicBezTo>
                  <a:cubicBezTo>
                    <a:pt x="128" y="64"/>
                    <a:pt x="128" y="64"/>
                    <a:pt x="128" y="64"/>
                  </a:cubicBezTo>
                  <a:cubicBezTo>
                    <a:pt x="121" y="60"/>
                    <a:pt x="113" y="57"/>
                    <a:pt x="105" y="57"/>
                  </a:cubicBezTo>
                  <a:cubicBezTo>
                    <a:pt x="79" y="57"/>
                    <a:pt x="58" y="78"/>
                    <a:pt x="58" y="104"/>
                  </a:cubicBezTo>
                  <a:close/>
                  <a:moveTo>
                    <a:pt x="119" y="115"/>
                  </a:moveTo>
                  <a:cubicBezTo>
                    <a:pt x="116" y="115"/>
                    <a:pt x="116" y="115"/>
                    <a:pt x="116" y="115"/>
                  </a:cubicBezTo>
                  <a:cubicBezTo>
                    <a:pt x="116" y="133"/>
                    <a:pt x="116" y="133"/>
                    <a:pt x="116" y="133"/>
                  </a:cubicBezTo>
                  <a:cubicBezTo>
                    <a:pt x="105" y="133"/>
                    <a:pt x="105" y="133"/>
                    <a:pt x="105" y="133"/>
                  </a:cubicBezTo>
                  <a:cubicBezTo>
                    <a:pt x="105" y="75"/>
                    <a:pt x="105" y="75"/>
                    <a:pt x="105" y="75"/>
                  </a:cubicBezTo>
                  <a:cubicBezTo>
                    <a:pt x="119" y="75"/>
                    <a:pt x="119" y="75"/>
                    <a:pt x="119" y="75"/>
                  </a:cubicBezTo>
                  <a:cubicBezTo>
                    <a:pt x="131" y="75"/>
                    <a:pt x="140" y="84"/>
                    <a:pt x="140" y="95"/>
                  </a:cubicBezTo>
                  <a:cubicBezTo>
                    <a:pt x="140" y="106"/>
                    <a:pt x="131" y="115"/>
                    <a:pt x="119"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64" name="组合 63">
            <a:extLst>
              <a:ext uri="{FF2B5EF4-FFF2-40B4-BE49-F238E27FC236}">
                <a16:creationId xmlns:a16="http://schemas.microsoft.com/office/drawing/2014/main" id="{CE93AC9A-683A-49C4-A155-D02B2B6581AB}"/>
              </a:ext>
            </a:extLst>
          </p:cNvPr>
          <p:cNvGrpSpPr/>
          <p:nvPr/>
        </p:nvGrpSpPr>
        <p:grpSpPr>
          <a:xfrm>
            <a:off x="7258727" y="1843151"/>
            <a:ext cx="534172" cy="531684"/>
            <a:chOff x="7258728" y="1923612"/>
            <a:chExt cx="534172" cy="531684"/>
          </a:xfrm>
        </p:grpSpPr>
        <p:sp>
          <p:nvSpPr>
            <p:cNvPr id="65" name="Freeform 17">
              <a:extLst>
                <a:ext uri="{FF2B5EF4-FFF2-40B4-BE49-F238E27FC236}">
                  <a16:creationId xmlns:a16="http://schemas.microsoft.com/office/drawing/2014/main" id="{BB5F2C62-1A5A-460C-B79F-387F023EB020}"/>
                </a:ext>
              </a:extLst>
            </p:cNvPr>
            <p:cNvSpPr>
              <a:spLocks noEditPoints="1"/>
            </p:cNvSpPr>
            <p:nvPr userDrawn="1"/>
          </p:nvSpPr>
          <p:spPr bwMode="auto">
            <a:xfrm>
              <a:off x="7258728" y="1923612"/>
              <a:ext cx="534172" cy="531684"/>
            </a:xfrm>
            <a:custGeom>
              <a:avLst/>
              <a:gdLst>
                <a:gd name="T0" fmla="*/ 13 w 140"/>
                <a:gd name="T1" fmla="*/ 127 h 140"/>
                <a:gd name="T2" fmla="*/ 13 w 140"/>
                <a:gd name="T3" fmla="*/ 13 h 140"/>
                <a:gd name="T4" fmla="*/ 127 w 140"/>
                <a:gd name="T5" fmla="*/ 13 h 140"/>
                <a:gd name="T6" fmla="*/ 128 w 140"/>
                <a:gd name="T7" fmla="*/ 127 h 140"/>
                <a:gd name="T8" fmla="*/ 13 w 140"/>
                <a:gd name="T9" fmla="*/ 127 h 140"/>
                <a:gd name="T10" fmla="*/ 13 w 140"/>
                <a:gd name="T11" fmla="*/ 127 h 140"/>
                <a:gd name="T12" fmla="*/ 128 w 140"/>
                <a:gd name="T13" fmla="*/ 0 h 140"/>
                <a:gd name="T14" fmla="*/ 12 w 140"/>
                <a:gd name="T15" fmla="*/ 0 h 140"/>
                <a:gd name="T16" fmla="*/ 0 w 140"/>
                <a:gd name="T17" fmla="*/ 13 h 140"/>
                <a:gd name="T18" fmla="*/ 0 w 140"/>
                <a:gd name="T19" fmla="*/ 127 h 140"/>
                <a:gd name="T20" fmla="*/ 12 w 140"/>
                <a:gd name="T21" fmla="*/ 140 h 140"/>
                <a:gd name="T22" fmla="*/ 128 w 140"/>
                <a:gd name="T23" fmla="*/ 140 h 140"/>
                <a:gd name="T24" fmla="*/ 140 w 140"/>
                <a:gd name="T25" fmla="*/ 127 h 140"/>
                <a:gd name="T26" fmla="*/ 140 w 140"/>
                <a:gd name="T27" fmla="*/ 13 h 140"/>
                <a:gd name="T28" fmla="*/ 128 w 140"/>
                <a:gd name="T2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40">
                  <a:moveTo>
                    <a:pt x="13" y="127"/>
                  </a:moveTo>
                  <a:cubicBezTo>
                    <a:pt x="13" y="13"/>
                    <a:pt x="13" y="13"/>
                    <a:pt x="13" y="13"/>
                  </a:cubicBezTo>
                  <a:cubicBezTo>
                    <a:pt x="127" y="13"/>
                    <a:pt x="127" y="13"/>
                    <a:pt x="127" y="13"/>
                  </a:cubicBezTo>
                  <a:cubicBezTo>
                    <a:pt x="128" y="127"/>
                    <a:pt x="128" y="127"/>
                    <a:pt x="128" y="127"/>
                  </a:cubicBezTo>
                  <a:cubicBezTo>
                    <a:pt x="13" y="127"/>
                    <a:pt x="13" y="127"/>
                    <a:pt x="13" y="127"/>
                  </a:cubicBezTo>
                  <a:cubicBezTo>
                    <a:pt x="13" y="127"/>
                    <a:pt x="13" y="127"/>
                    <a:pt x="13" y="127"/>
                  </a:cubicBezTo>
                  <a:close/>
                  <a:moveTo>
                    <a:pt x="128" y="0"/>
                  </a:moveTo>
                  <a:cubicBezTo>
                    <a:pt x="12" y="0"/>
                    <a:pt x="12" y="0"/>
                    <a:pt x="12" y="0"/>
                  </a:cubicBezTo>
                  <a:cubicBezTo>
                    <a:pt x="5" y="0"/>
                    <a:pt x="0" y="6"/>
                    <a:pt x="0" y="13"/>
                  </a:cubicBezTo>
                  <a:cubicBezTo>
                    <a:pt x="0" y="127"/>
                    <a:pt x="0" y="127"/>
                    <a:pt x="0" y="127"/>
                  </a:cubicBezTo>
                  <a:cubicBezTo>
                    <a:pt x="0" y="134"/>
                    <a:pt x="5" y="140"/>
                    <a:pt x="12" y="140"/>
                  </a:cubicBezTo>
                  <a:cubicBezTo>
                    <a:pt x="128" y="140"/>
                    <a:pt x="128" y="140"/>
                    <a:pt x="128" y="140"/>
                  </a:cubicBezTo>
                  <a:cubicBezTo>
                    <a:pt x="135" y="140"/>
                    <a:pt x="140" y="134"/>
                    <a:pt x="140" y="127"/>
                  </a:cubicBezTo>
                  <a:cubicBezTo>
                    <a:pt x="140" y="13"/>
                    <a:pt x="140" y="13"/>
                    <a:pt x="140" y="13"/>
                  </a:cubicBezTo>
                  <a:cubicBezTo>
                    <a:pt x="140" y="6"/>
                    <a:pt x="135" y="0"/>
                    <a:pt x="12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cs typeface="+mn-ea"/>
                <a:sym typeface="+mn-lt"/>
              </a:endParaRPr>
            </a:p>
          </p:txBody>
        </p:sp>
        <p:sp>
          <p:nvSpPr>
            <p:cNvPr id="66" name="Freeform 18">
              <a:extLst>
                <a:ext uri="{FF2B5EF4-FFF2-40B4-BE49-F238E27FC236}">
                  <a16:creationId xmlns:a16="http://schemas.microsoft.com/office/drawing/2014/main" id="{0D29094B-2455-47A5-9861-BE0C21F13149}"/>
                </a:ext>
              </a:extLst>
            </p:cNvPr>
            <p:cNvSpPr>
              <a:spLocks/>
            </p:cNvSpPr>
            <p:nvPr userDrawn="1"/>
          </p:nvSpPr>
          <p:spPr bwMode="auto">
            <a:xfrm>
              <a:off x="7354115" y="2128488"/>
              <a:ext cx="373257" cy="178334"/>
            </a:xfrm>
            <a:custGeom>
              <a:avLst/>
              <a:gdLst>
                <a:gd name="T0" fmla="*/ 86 w 98"/>
                <a:gd name="T1" fmla="*/ 2 h 47"/>
                <a:gd name="T2" fmla="*/ 63 w 98"/>
                <a:gd name="T3" fmla="*/ 25 h 47"/>
                <a:gd name="T4" fmla="*/ 43 w 98"/>
                <a:gd name="T5" fmla="*/ 5 h 47"/>
                <a:gd name="T6" fmla="*/ 34 w 98"/>
                <a:gd name="T7" fmla="*/ 5 h 47"/>
                <a:gd name="T8" fmla="*/ 2 w 98"/>
                <a:gd name="T9" fmla="*/ 36 h 47"/>
                <a:gd name="T10" fmla="*/ 2 w 98"/>
                <a:gd name="T11" fmla="*/ 45 h 47"/>
                <a:gd name="T12" fmla="*/ 11 w 98"/>
                <a:gd name="T13" fmla="*/ 45 h 47"/>
                <a:gd name="T14" fmla="*/ 38 w 98"/>
                <a:gd name="T15" fmla="*/ 19 h 47"/>
                <a:gd name="T16" fmla="*/ 58 w 98"/>
                <a:gd name="T17" fmla="*/ 39 h 47"/>
                <a:gd name="T18" fmla="*/ 67 w 98"/>
                <a:gd name="T19" fmla="*/ 39 h 47"/>
                <a:gd name="T20" fmla="*/ 95 w 98"/>
                <a:gd name="T21" fmla="*/ 11 h 47"/>
                <a:gd name="T22" fmla="*/ 95 w 98"/>
                <a:gd name="T23" fmla="*/ 2 h 47"/>
                <a:gd name="T24" fmla="*/ 86 w 98"/>
                <a:gd name="T2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7">
                  <a:moveTo>
                    <a:pt x="86" y="2"/>
                  </a:moveTo>
                  <a:cubicBezTo>
                    <a:pt x="63" y="25"/>
                    <a:pt x="63" y="25"/>
                    <a:pt x="63" y="25"/>
                  </a:cubicBezTo>
                  <a:cubicBezTo>
                    <a:pt x="43" y="5"/>
                    <a:pt x="43" y="5"/>
                    <a:pt x="43" y="5"/>
                  </a:cubicBezTo>
                  <a:cubicBezTo>
                    <a:pt x="40" y="3"/>
                    <a:pt x="36" y="3"/>
                    <a:pt x="34" y="5"/>
                  </a:cubicBezTo>
                  <a:cubicBezTo>
                    <a:pt x="2" y="36"/>
                    <a:pt x="2" y="36"/>
                    <a:pt x="2" y="36"/>
                  </a:cubicBezTo>
                  <a:cubicBezTo>
                    <a:pt x="0" y="39"/>
                    <a:pt x="0" y="43"/>
                    <a:pt x="2" y="45"/>
                  </a:cubicBezTo>
                  <a:cubicBezTo>
                    <a:pt x="5" y="47"/>
                    <a:pt x="9" y="47"/>
                    <a:pt x="11" y="45"/>
                  </a:cubicBezTo>
                  <a:cubicBezTo>
                    <a:pt x="38" y="19"/>
                    <a:pt x="38" y="19"/>
                    <a:pt x="38" y="19"/>
                  </a:cubicBezTo>
                  <a:cubicBezTo>
                    <a:pt x="58" y="39"/>
                    <a:pt x="58" y="39"/>
                    <a:pt x="58" y="39"/>
                  </a:cubicBezTo>
                  <a:cubicBezTo>
                    <a:pt x="61" y="41"/>
                    <a:pt x="65" y="41"/>
                    <a:pt x="67" y="39"/>
                  </a:cubicBezTo>
                  <a:cubicBezTo>
                    <a:pt x="95" y="11"/>
                    <a:pt x="95" y="11"/>
                    <a:pt x="95" y="11"/>
                  </a:cubicBezTo>
                  <a:cubicBezTo>
                    <a:pt x="98" y="9"/>
                    <a:pt x="98" y="5"/>
                    <a:pt x="95" y="2"/>
                  </a:cubicBezTo>
                  <a:cubicBezTo>
                    <a:pt x="93" y="0"/>
                    <a:pt x="89" y="0"/>
                    <a:pt x="86"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67" name="组合 66">
            <a:extLst>
              <a:ext uri="{FF2B5EF4-FFF2-40B4-BE49-F238E27FC236}">
                <a16:creationId xmlns:a16="http://schemas.microsoft.com/office/drawing/2014/main" id="{83ED9AA8-E609-4825-A7A5-CD7CBC0171BA}"/>
              </a:ext>
            </a:extLst>
          </p:cNvPr>
          <p:cNvGrpSpPr/>
          <p:nvPr/>
        </p:nvGrpSpPr>
        <p:grpSpPr>
          <a:xfrm>
            <a:off x="10169607" y="1843759"/>
            <a:ext cx="466224" cy="530468"/>
            <a:chOff x="10169608" y="1924220"/>
            <a:chExt cx="466224" cy="530468"/>
          </a:xfrm>
        </p:grpSpPr>
        <p:sp>
          <p:nvSpPr>
            <p:cNvPr id="68" name="Freeform 22">
              <a:extLst>
                <a:ext uri="{FF2B5EF4-FFF2-40B4-BE49-F238E27FC236}">
                  <a16:creationId xmlns:a16="http://schemas.microsoft.com/office/drawing/2014/main" id="{403B261D-6F0F-4D27-8345-07AA0468CF49}"/>
                </a:ext>
              </a:extLst>
            </p:cNvPr>
            <p:cNvSpPr>
              <a:spLocks noEditPoints="1"/>
            </p:cNvSpPr>
            <p:nvPr userDrawn="1"/>
          </p:nvSpPr>
          <p:spPr bwMode="auto">
            <a:xfrm>
              <a:off x="10169608" y="1924220"/>
              <a:ext cx="466224" cy="530468"/>
            </a:xfrm>
            <a:custGeom>
              <a:avLst/>
              <a:gdLst>
                <a:gd name="T0" fmla="*/ 116 w 128"/>
                <a:gd name="T1" fmla="*/ 135 h 147"/>
                <a:gd name="T2" fmla="*/ 116 w 128"/>
                <a:gd name="T3" fmla="*/ 136 h 147"/>
                <a:gd name="T4" fmla="*/ 12 w 128"/>
                <a:gd name="T5" fmla="*/ 136 h 147"/>
                <a:gd name="T6" fmla="*/ 12 w 128"/>
                <a:gd name="T7" fmla="*/ 135 h 147"/>
                <a:gd name="T8" fmla="*/ 12 w 128"/>
                <a:gd name="T9" fmla="*/ 49 h 147"/>
                <a:gd name="T10" fmla="*/ 116 w 128"/>
                <a:gd name="T11" fmla="*/ 49 h 147"/>
                <a:gd name="T12" fmla="*/ 116 w 128"/>
                <a:gd name="T13" fmla="*/ 135 h 147"/>
                <a:gd name="T14" fmla="*/ 116 w 128"/>
                <a:gd name="T15" fmla="*/ 135 h 147"/>
                <a:gd name="T16" fmla="*/ 12 w 128"/>
                <a:gd name="T17" fmla="*/ 21 h 147"/>
                <a:gd name="T18" fmla="*/ 12 w 128"/>
                <a:gd name="T19" fmla="*/ 20 h 147"/>
                <a:gd name="T20" fmla="*/ 35 w 128"/>
                <a:gd name="T21" fmla="*/ 20 h 147"/>
                <a:gd name="T22" fmla="*/ 35 w 128"/>
                <a:gd name="T23" fmla="*/ 23 h 147"/>
                <a:gd name="T24" fmla="*/ 41 w 128"/>
                <a:gd name="T25" fmla="*/ 29 h 147"/>
                <a:gd name="T26" fmla="*/ 47 w 128"/>
                <a:gd name="T27" fmla="*/ 23 h 147"/>
                <a:gd name="T28" fmla="*/ 47 w 128"/>
                <a:gd name="T29" fmla="*/ 20 h 147"/>
                <a:gd name="T30" fmla="*/ 81 w 128"/>
                <a:gd name="T31" fmla="*/ 20 h 147"/>
                <a:gd name="T32" fmla="*/ 81 w 128"/>
                <a:gd name="T33" fmla="*/ 23 h 147"/>
                <a:gd name="T34" fmla="*/ 87 w 128"/>
                <a:gd name="T35" fmla="*/ 29 h 147"/>
                <a:gd name="T36" fmla="*/ 93 w 128"/>
                <a:gd name="T37" fmla="*/ 23 h 147"/>
                <a:gd name="T38" fmla="*/ 93 w 128"/>
                <a:gd name="T39" fmla="*/ 20 h 147"/>
                <a:gd name="T40" fmla="*/ 116 w 128"/>
                <a:gd name="T41" fmla="*/ 20 h 147"/>
                <a:gd name="T42" fmla="*/ 116 w 128"/>
                <a:gd name="T43" fmla="*/ 21 h 147"/>
                <a:gd name="T44" fmla="*/ 116 w 128"/>
                <a:gd name="T45" fmla="*/ 37 h 147"/>
                <a:gd name="T46" fmla="*/ 12 w 128"/>
                <a:gd name="T47" fmla="*/ 37 h 147"/>
                <a:gd name="T48" fmla="*/ 12 w 128"/>
                <a:gd name="T49" fmla="*/ 21 h 147"/>
                <a:gd name="T50" fmla="*/ 12 w 128"/>
                <a:gd name="T51" fmla="*/ 21 h 147"/>
                <a:gd name="T52" fmla="*/ 116 w 128"/>
                <a:gd name="T53" fmla="*/ 8 h 147"/>
                <a:gd name="T54" fmla="*/ 93 w 128"/>
                <a:gd name="T55" fmla="*/ 8 h 147"/>
                <a:gd name="T56" fmla="*/ 93 w 128"/>
                <a:gd name="T57" fmla="*/ 6 h 147"/>
                <a:gd name="T58" fmla="*/ 87 w 128"/>
                <a:gd name="T59" fmla="*/ 0 h 147"/>
                <a:gd name="T60" fmla="*/ 81 w 128"/>
                <a:gd name="T61" fmla="*/ 6 h 147"/>
                <a:gd name="T62" fmla="*/ 81 w 128"/>
                <a:gd name="T63" fmla="*/ 8 h 147"/>
                <a:gd name="T64" fmla="*/ 47 w 128"/>
                <a:gd name="T65" fmla="*/ 8 h 147"/>
                <a:gd name="T66" fmla="*/ 47 w 128"/>
                <a:gd name="T67" fmla="*/ 6 h 147"/>
                <a:gd name="T68" fmla="*/ 41 w 128"/>
                <a:gd name="T69" fmla="*/ 0 h 147"/>
                <a:gd name="T70" fmla="*/ 35 w 128"/>
                <a:gd name="T71" fmla="*/ 6 h 147"/>
                <a:gd name="T72" fmla="*/ 35 w 128"/>
                <a:gd name="T73" fmla="*/ 8 h 147"/>
                <a:gd name="T74" fmla="*/ 12 w 128"/>
                <a:gd name="T75" fmla="*/ 8 h 147"/>
                <a:gd name="T76" fmla="*/ 0 w 128"/>
                <a:gd name="T77" fmla="*/ 21 h 147"/>
                <a:gd name="T78" fmla="*/ 0 w 128"/>
                <a:gd name="T79" fmla="*/ 135 h 147"/>
                <a:gd name="T80" fmla="*/ 12 w 128"/>
                <a:gd name="T81" fmla="*/ 147 h 147"/>
                <a:gd name="T82" fmla="*/ 116 w 128"/>
                <a:gd name="T83" fmla="*/ 147 h 147"/>
                <a:gd name="T84" fmla="*/ 128 w 128"/>
                <a:gd name="T85" fmla="*/ 135 h 147"/>
                <a:gd name="T86" fmla="*/ 128 w 128"/>
                <a:gd name="T87" fmla="*/ 21 h 147"/>
                <a:gd name="T88" fmla="*/ 116 w 128"/>
                <a:gd name="T89" fmla="*/ 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8" h="147">
                  <a:moveTo>
                    <a:pt x="116" y="135"/>
                  </a:moveTo>
                  <a:cubicBezTo>
                    <a:pt x="116" y="136"/>
                    <a:pt x="116" y="136"/>
                    <a:pt x="116" y="136"/>
                  </a:cubicBezTo>
                  <a:cubicBezTo>
                    <a:pt x="12" y="136"/>
                    <a:pt x="12" y="136"/>
                    <a:pt x="12" y="136"/>
                  </a:cubicBezTo>
                  <a:cubicBezTo>
                    <a:pt x="12" y="136"/>
                    <a:pt x="12" y="136"/>
                    <a:pt x="12" y="135"/>
                  </a:cubicBezTo>
                  <a:cubicBezTo>
                    <a:pt x="12" y="49"/>
                    <a:pt x="12" y="49"/>
                    <a:pt x="12" y="49"/>
                  </a:cubicBezTo>
                  <a:cubicBezTo>
                    <a:pt x="116" y="49"/>
                    <a:pt x="116" y="49"/>
                    <a:pt x="116" y="49"/>
                  </a:cubicBezTo>
                  <a:cubicBezTo>
                    <a:pt x="116" y="135"/>
                    <a:pt x="116" y="135"/>
                    <a:pt x="116" y="135"/>
                  </a:cubicBezTo>
                  <a:cubicBezTo>
                    <a:pt x="116" y="135"/>
                    <a:pt x="116" y="135"/>
                    <a:pt x="116" y="135"/>
                  </a:cubicBezTo>
                  <a:close/>
                  <a:moveTo>
                    <a:pt x="12" y="21"/>
                  </a:moveTo>
                  <a:cubicBezTo>
                    <a:pt x="12" y="20"/>
                    <a:pt x="12" y="20"/>
                    <a:pt x="12" y="20"/>
                  </a:cubicBezTo>
                  <a:cubicBezTo>
                    <a:pt x="35" y="20"/>
                    <a:pt x="35" y="20"/>
                    <a:pt x="35" y="20"/>
                  </a:cubicBezTo>
                  <a:cubicBezTo>
                    <a:pt x="35" y="23"/>
                    <a:pt x="35" y="23"/>
                    <a:pt x="35" y="23"/>
                  </a:cubicBezTo>
                  <a:cubicBezTo>
                    <a:pt x="35" y="26"/>
                    <a:pt x="38" y="29"/>
                    <a:pt x="41" y="29"/>
                  </a:cubicBezTo>
                  <a:cubicBezTo>
                    <a:pt x="44" y="29"/>
                    <a:pt x="47" y="26"/>
                    <a:pt x="47" y="23"/>
                  </a:cubicBezTo>
                  <a:cubicBezTo>
                    <a:pt x="47" y="20"/>
                    <a:pt x="47" y="20"/>
                    <a:pt x="47" y="20"/>
                  </a:cubicBezTo>
                  <a:cubicBezTo>
                    <a:pt x="81" y="20"/>
                    <a:pt x="81" y="20"/>
                    <a:pt x="81" y="20"/>
                  </a:cubicBezTo>
                  <a:cubicBezTo>
                    <a:pt x="81" y="23"/>
                    <a:pt x="81" y="23"/>
                    <a:pt x="81" y="23"/>
                  </a:cubicBezTo>
                  <a:cubicBezTo>
                    <a:pt x="81" y="26"/>
                    <a:pt x="84" y="29"/>
                    <a:pt x="87" y="29"/>
                  </a:cubicBezTo>
                  <a:cubicBezTo>
                    <a:pt x="91" y="29"/>
                    <a:pt x="93" y="26"/>
                    <a:pt x="93" y="23"/>
                  </a:cubicBezTo>
                  <a:cubicBezTo>
                    <a:pt x="93" y="20"/>
                    <a:pt x="93" y="20"/>
                    <a:pt x="93" y="20"/>
                  </a:cubicBezTo>
                  <a:cubicBezTo>
                    <a:pt x="116" y="20"/>
                    <a:pt x="116" y="20"/>
                    <a:pt x="116" y="20"/>
                  </a:cubicBezTo>
                  <a:cubicBezTo>
                    <a:pt x="116" y="20"/>
                    <a:pt x="116" y="20"/>
                    <a:pt x="116" y="21"/>
                  </a:cubicBezTo>
                  <a:cubicBezTo>
                    <a:pt x="116" y="37"/>
                    <a:pt x="116" y="37"/>
                    <a:pt x="116" y="37"/>
                  </a:cubicBezTo>
                  <a:cubicBezTo>
                    <a:pt x="12" y="37"/>
                    <a:pt x="12" y="37"/>
                    <a:pt x="12" y="37"/>
                  </a:cubicBezTo>
                  <a:cubicBezTo>
                    <a:pt x="12" y="21"/>
                    <a:pt x="12" y="21"/>
                    <a:pt x="12" y="21"/>
                  </a:cubicBezTo>
                  <a:cubicBezTo>
                    <a:pt x="12" y="21"/>
                    <a:pt x="12" y="21"/>
                    <a:pt x="12" y="21"/>
                  </a:cubicBezTo>
                  <a:close/>
                  <a:moveTo>
                    <a:pt x="116" y="8"/>
                  </a:moveTo>
                  <a:cubicBezTo>
                    <a:pt x="93" y="8"/>
                    <a:pt x="93" y="8"/>
                    <a:pt x="93" y="8"/>
                  </a:cubicBezTo>
                  <a:cubicBezTo>
                    <a:pt x="93" y="6"/>
                    <a:pt x="93" y="6"/>
                    <a:pt x="93" y="6"/>
                  </a:cubicBezTo>
                  <a:cubicBezTo>
                    <a:pt x="93" y="2"/>
                    <a:pt x="91" y="0"/>
                    <a:pt x="87" y="0"/>
                  </a:cubicBezTo>
                  <a:cubicBezTo>
                    <a:pt x="84" y="0"/>
                    <a:pt x="81" y="2"/>
                    <a:pt x="81" y="6"/>
                  </a:cubicBezTo>
                  <a:cubicBezTo>
                    <a:pt x="81" y="8"/>
                    <a:pt x="81" y="8"/>
                    <a:pt x="81" y="8"/>
                  </a:cubicBezTo>
                  <a:cubicBezTo>
                    <a:pt x="47" y="8"/>
                    <a:pt x="47" y="8"/>
                    <a:pt x="47" y="8"/>
                  </a:cubicBezTo>
                  <a:cubicBezTo>
                    <a:pt x="47" y="6"/>
                    <a:pt x="47" y="6"/>
                    <a:pt x="47" y="6"/>
                  </a:cubicBezTo>
                  <a:cubicBezTo>
                    <a:pt x="47" y="2"/>
                    <a:pt x="44" y="0"/>
                    <a:pt x="41" y="0"/>
                  </a:cubicBezTo>
                  <a:cubicBezTo>
                    <a:pt x="38" y="0"/>
                    <a:pt x="35" y="2"/>
                    <a:pt x="35" y="6"/>
                  </a:cubicBezTo>
                  <a:cubicBezTo>
                    <a:pt x="35" y="8"/>
                    <a:pt x="35" y="8"/>
                    <a:pt x="35" y="8"/>
                  </a:cubicBezTo>
                  <a:cubicBezTo>
                    <a:pt x="12" y="8"/>
                    <a:pt x="12" y="8"/>
                    <a:pt x="12" y="8"/>
                  </a:cubicBezTo>
                  <a:cubicBezTo>
                    <a:pt x="5" y="8"/>
                    <a:pt x="0" y="14"/>
                    <a:pt x="0" y="21"/>
                  </a:cubicBezTo>
                  <a:cubicBezTo>
                    <a:pt x="0" y="135"/>
                    <a:pt x="0" y="135"/>
                    <a:pt x="0" y="135"/>
                  </a:cubicBezTo>
                  <a:cubicBezTo>
                    <a:pt x="0" y="142"/>
                    <a:pt x="5" y="147"/>
                    <a:pt x="12" y="147"/>
                  </a:cubicBezTo>
                  <a:cubicBezTo>
                    <a:pt x="116" y="147"/>
                    <a:pt x="116" y="147"/>
                    <a:pt x="116" y="147"/>
                  </a:cubicBezTo>
                  <a:cubicBezTo>
                    <a:pt x="123" y="147"/>
                    <a:pt x="128" y="142"/>
                    <a:pt x="128" y="135"/>
                  </a:cubicBezTo>
                  <a:cubicBezTo>
                    <a:pt x="128" y="21"/>
                    <a:pt x="128" y="21"/>
                    <a:pt x="128" y="21"/>
                  </a:cubicBezTo>
                  <a:cubicBezTo>
                    <a:pt x="128" y="14"/>
                    <a:pt x="123" y="8"/>
                    <a:pt x="116"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9" name="Freeform 23">
              <a:extLst>
                <a:ext uri="{FF2B5EF4-FFF2-40B4-BE49-F238E27FC236}">
                  <a16:creationId xmlns:a16="http://schemas.microsoft.com/office/drawing/2014/main" id="{3998514F-E7E1-44C5-98EA-E374A10829B8}"/>
                </a:ext>
              </a:extLst>
            </p:cNvPr>
            <p:cNvSpPr>
              <a:spLocks noEditPoints="1"/>
            </p:cNvSpPr>
            <p:nvPr userDrawn="1"/>
          </p:nvSpPr>
          <p:spPr bwMode="auto">
            <a:xfrm>
              <a:off x="10298095" y="2183030"/>
              <a:ext cx="209250" cy="148678"/>
            </a:xfrm>
            <a:custGeom>
              <a:avLst/>
              <a:gdLst>
                <a:gd name="T0" fmla="*/ 6 w 58"/>
                <a:gd name="T1" fmla="*/ 12 h 41"/>
                <a:gd name="T2" fmla="*/ 52 w 58"/>
                <a:gd name="T3" fmla="*/ 12 h 41"/>
                <a:gd name="T4" fmla="*/ 58 w 58"/>
                <a:gd name="T5" fmla="*/ 6 h 41"/>
                <a:gd name="T6" fmla="*/ 52 w 58"/>
                <a:gd name="T7" fmla="*/ 0 h 41"/>
                <a:gd name="T8" fmla="*/ 6 w 58"/>
                <a:gd name="T9" fmla="*/ 0 h 41"/>
                <a:gd name="T10" fmla="*/ 0 w 58"/>
                <a:gd name="T11" fmla="*/ 6 h 41"/>
                <a:gd name="T12" fmla="*/ 6 w 58"/>
                <a:gd name="T13" fmla="*/ 12 h 41"/>
                <a:gd name="T14" fmla="*/ 6 w 58"/>
                <a:gd name="T15" fmla="*/ 41 h 41"/>
                <a:gd name="T16" fmla="*/ 52 w 58"/>
                <a:gd name="T17" fmla="*/ 41 h 41"/>
                <a:gd name="T18" fmla="*/ 58 w 58"/>
                <a:gd name="T19" fmla="*/ 35 h 41"/>
                <a:gd name="T20" fmla="*/ 52 w 58"/>
                <a:gd name="T21" fmla="*/ 29 h 41"/>
                <a:gd name="T22" fmla="*/ 6 w 58"/>
                <a:gd name="T23" fmla="*/ 29 h 41"/>
                <a:gd name="T24" fmla="*/ 0 w 58"/>
                <a:gd name="T25" fmla="*/ 35 h 41"/>
                <a:gd name="T26" fmla="*/ 6 w 58"/>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41">
                  <a:moveTo>
                    <a:pt x="6" y="12"/>
                  </a:moveTo>
                  <a:cubicBezTo>
                    <a:pt x="52" y="12"/>
                    <a:pt x="52" y="12"/>
                    <a:pt x="52" y="12"/>
                  </a:cubicBezTo>
                  <a:cubicBezTo>
                    <a:pt x="56" y="12"/>
                    <a:pt x="58" y="9"/>
                    <a:pt x="58" y="6"/>
                  </a:cubicBezTo>
                  <a:cubicBezTo>
                    <a:pt x="58" y="3"/>
                    <a:pt x="56" y="0"/>
                    <a:pt x="52" y="0"/>
                  </a:cubicBezTo>
                  <a:cubicBezTo>
                    <a:pt x="6" y="0"/>
                    <a:pt x="6" y="0"/>
                    <a:pt x="6" y="0"/>
                  </a:cubicBezTo>
                  <a:cubicBezTo>
                    <a:pt x="3" y="0"/>
                    <a:pt x="0" y="3"/>
                    <a:pt x="0" y="6"/>
                  </a:cubicBezTo>
                  <a:cubicBezTo>
                    <a:pt x="0" y="9"/>
                    <a:pt x="3" y="12"/>
                    <a:pt x="6" y="12"/>
                  </a:cubicBezTo>
                  <a:moveTo>
                    <a:pt x="6" y="41"/>
                  </a:moveTo>
                  <a:cubicBezTo>
                    <a:pt x="52" y="41"/>
                    <a:pt x="52" y="41"/>
                    <a:pt x="52" y="41"/>
                  </a:cubicBezTo>
                  <a:cubicBezTo>
                    <a:pt x="56" y="41"/>
                    <a:pt x="58" y="38"/>
                    <a:pt x="58" y="35"/>
                  </a:cubicBezTo>
                  <a:cubicBezTo>
                    <a:pt x="58" y="32"/>
                    <a:pt x="56" y="29"/>
                    <a:pt x="52" y="29"/>
                  </a:cubicBezTo>
                  <a:cubicBezTo>
                    <a:pt x="6" y="29"/>
                    <a:pt x="6" y="29"/>
                    <a:pt x="6" y="29"/>
                  </a:cubicBezTo>
                  <a:cubicBezTo>
                    <a:pt x="3" y="29"/>
                    <a:pt x="0" y="32"/>
                    <a:pt x="0" y="35"/>
                  </a:cubicBezTo>
                  <a:cubicBezTo>
                    <a:pt x="0" y="38"/>
                    <a:pt x="3" y="41"/>
                    <a:pt x="6" y="4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pic>
        <p:nvPicPr>
          <p:cNvPr id="26" name="图形 25">
            <a:extLst>
              <a:ext uri="{FF2B5EF4-FFF2-40B4-BE49-F238E27FC236}">
                <a16:creationId xmlns:a16="http://schemas.microsoft.com/office/drawing/2014/main" id="{01AD6227-4855-4595-9C9F-7799FCBF406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302365" y="1763606"/>
            <a:ext cx="693818" cy="693818"/>
          </a:xfrm>
          <a:prstGeom prst="rect">
            <a:avLst/>
          </a:prstGeom>
        </p:spPr>
      </p:pic>
    </p:spTree>
    <p:extLst>
      <p:ext uri="{BB962C8B-B14F-4D97-AF65-F5344CB8AC3E}">
        <p14:creationId xmlns:p14="http://schemas.microsoft.com/office/powerpoint/2010/main" val="26600157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椭圆 17">
            <a:extLst>
              <a:ext uri="{FF2B5EF4-FFF2-40B4-BE49-F238E27FC236}">
                <a16:creationId xmlns:a16="http://schemas.microsoft.com/office/drawing/2014/main" id="{0158157C-8620-4420-81E6-821209199EDF}"/>
              </a:ext>
            </a:extLst>
          </p:cNvPr>
          <p:cNvSpPr/>
          <p:nvPr/>
        </p:nvSpPr>
        <p:spPr>
          <a:xfrm rot="2700000">
            <a:off x="483170" y="2738565"/>
            <a:ext cx="1573884" cy="1573884"/>
          </a:xfrm>
          <a:prstGeom prst="ellipse">
            <a:avLst/>
          </a:prstGeom>
          <a:solidFill>
            <a:schemeClr val="accent1">
              <a:alpha val="3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占位符 10">
            <a:extLst>
              <a:ext uri="{FF2B5EF4-FFF2-40B4-BE49-F238E27FC236}">
                <a16:creationId xmlns:a16="http://schemas.microsoft.com/office/drawing/2014/main" id="{8C7B798D-040E-4705-B894-5B84FFA503DE}"/>
              </a:ext>
            </a:extLst>
          </p:cNvPr>
          <p:cNvSpPr>
            <a:spLocks noGrp="1"/>
          </p:cNvSpPr>
          <p:nvPr>
            <p:ph type="body" sz="quarter" idx="10"/>
          </p:nvPr>
        </p:nvSpPr>
        <p:spPr>
          <a:xfrm>
            <a:off x="899078" y="394248"/>
            <a:ext cx="6974922" cy="523220"/>
          </a:xfrm>
        </p:spPr>
        <p:txBody>
          <a:bodyPr/>
          <a:lstStyle/>
          <a:p>
            <a:r>
              <a:rPr lang="zh-CN" altLang="en-US" dirty="0">
                <a:sym typeface="+mn-lt"/>
              </a:rPr>
              <a:t>两段式图示</a:t>
            </a:r>
            <a:endParaRPr lang="en-US" altLang="zh-CN" dirty="0">
              <a:sym typeface="+mn-lt"/>
            </a:endParaRPr>
          </a:p>
        </p:txBody>
      </p:sp>
      <p:sp>
        <p:nvSpPr>
          <p:cNvPr id="12" name="椭圆 11">
            <a:extLst>
              <a:ext uri="{FF2B5EF4-FFF2-40B4-BE49-F238E27FC236}">
                <a16:creationId xmlns:a16="http://schemas.microsoft.com/office/drawing/2014/main" id="{5430AD9C-872D-432E-8100-DEC2C6B908AD}"/>
              </a:ext>
            </a:extLst>
          </p:cNvPr>
          <p:cNvSpPr/>
          <p:nvPr/>
        </p:nvSpPr>
        <p:spPr>
          <a:xfrm rot="2700000">
            <a:off x="1679918" y="1234152"/>
            <a:ext cx="4582708" cy="4582710"/>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DDA49525-AD9F-4A92-9D23-40EC2D65E24A}"/>
              </a:ext>
            </a:extLst>
          </p:cNvPr>
          <p:cNvSpPr/>
          <p:nvPr/>
        </p:nvSpPr>
        <p:spPr>
          <a:xfrm rot="2700000">
            <a:off x="5929376" y="1234154"/>
            <a:ext cx="4582708" cy="4582710"/>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id="{AF66ACAB-7726-49C5-A0BB-C63537643735}"/>
              </a:ext>
            </a:extLst>
          </p:cNvPr>
          <p:cNvSpPr/>
          <p:nvPr/>
        </p:nvSpPr>
        <p:spPr>
          <a:xfrm>
            <a:off x="6568884" y="2869143"/>
            <a:ext cx="3303692" cy="2215478"/>
          </a:xfrm>
          <a:prstGeom prst="rect">
            <a:avLst/>
          </a:prstGeom>
        </p:spPr>
        <p:txBody>
          <a:bodyPr wrap="square">
            <a:normAutofit/>
          </a:bodyPr>
          <a:lstStyle/>
          <a:p>
            <a:pPr algn="ctr">
              <a:lnSpc>
                <a:spcPct val="130000"/>
              </a:lnSpc>
            </a:pPr>
            <a:r>
              <a:rPr lang="zh-CN" altLang="en-US" dirty="0">
                <a:solidFill>
                  <a:schemeClr val="bg1"/>
                </a:solidFill>
                <a:cs typeface="+mn-ea"/>
                <a:sym typeface="+mn-lt"/>
              </a:rPr>
              <a:t>请点击此处输入您的内容或复制粘贴您的文本即可请点击此处输入您的文本请点击此处输入您的内容或复制粘贴您的文本即可请点击此处输入。</a:t>
            </a:r>
          </a:p>
          <a:p>
            <a:pPr algn="ctr">
              <a:lnSpc>
                <a:spcPct val="130000"/>
              </a:lnSpc>
            </a:pPr>
            <a:endParaRPr lang="zh-CN" altLang="en-US" dirty="0">
              <a:solidFill>
                <a:schemeClr val="bg1"/>
              </a:solidFill>
              <a:cs typeface="+mn-ea"/>
              <a:sym typeface="+mn-lt"/>
            </a:endParaRPr>
          </a:p>
        </p:txBody>
      </p:sp>
      <p:sp>
        <p:nvSpPr>
          <p:cNvPr id="7" name="矩形 6">
            <a:extLst>
              <a:ext uri="{FF2B5EF4-FFF2-40B4-BE49-F238E27FC236}">
                <a16:creationId xmlns:a16="http://schemas.microsoft.com/office/drawing/2014/main" id="{9396985E-3013-4D90-9AC2-E6F93A091507}"/>
              </a:ext>
            </a:extLst>
          </p:cNvPr>
          <p:cNvSpPr/>
          <p:nvPr/>
        </p:nvSpPr>
        <p:spPr>
          <a:xfrm>
            <a:off x="6404825" y="2416113"/>
            <a:ext cx="3631811" cy="400110"/>
          </a:xfrm>
          <a:prstGeom prst="rect">
            <a:avLst/>
          </a:prstGeom>
        </p:spPr>
        <p:txBody>
          <a:bodyPr wrap="square">
            <a:normAutofit/>
          </a:bodyPr>
          <a:lstStyle/>
          <a:p>
            <a:pPr algn="ctr"/>
            <a:r>
              <a:rPr lang="zh-CN" altLang="en-US" sz="2000" b="1" dirty="0">
                <a:solidFill>
                  <a:schemeClr val="bg1"/>
                </a:solidFill>
                <a:cs typeface="+mn-ea"/>
                <a:sym typeface="+mn-lt"/>
              </a:rPr>
              <a:t>点击此处输入标题</a:t>
            </a:r>
          </a:p>
        </p:txBody>
      </p:sp>
      <p:sp>
        <p:nvSpPr>
          <p:cNvPr id="14" name="矩形 13">
            <a:extLst>
              <a:ext uri="{FF2B5EF4-FFF2-40B4-BE49-F238E27FC236}">
                <a16:creationId xmlns:a16="http://schemas.microsoft.com/office/drawing/2014/main" id="{AE919F63-0468-45EB-B377-F4C3529EE048}"/>
              </a:ext>
            </a:extLst>
          </p:cNvPr>
          <p:cNvSpPr/>
          <p:nvPr/>
        </p:nvSpPr>
        <p:spPr>
          <a:xfrm>
            <a:off x="2319426" y="2869143"/>
            <a:ext cx="3303692" cy="2215478"/>
          </a:xfrm>
          <a:prstGeom prst="rect">
            <a:avLst/>
          </a:prstGeom>
        </p:spPr>
        <p:txBody>
          <a:bodyPr wrap="square">
            <a:normAutofit/>
          </a:bodyPr>
          <a:lstStyle/>
          <a:p>
            <a:pPr algn="ctr">
              <a:lnSpc>
                <a:spcPct val="130000"/>
              </a:lnSpc>
            </a:pPr>
            <a:r>
              <a:rPr lang="zh-CN" altLang="en-US" dirty="0">
                <a:solidFill>
                  <a:schemeClr val="bg1"/>
                </a:solidFill>
                <a:cs typeface="+mn-ea"/>
                <a:sym typeface="+mn-lt"/>
              </a:rPr>
              <a:t>请点击此处输入您的内容或复制粘贴您的文本即可请点击此处输入您的文本请点击此处输入您的内容或复制粘贴您的文本即可请点击此处输入。</a:t>
            </a:r>
          </a:p>
          <a:p>
            <a:pPr algn="ctr">
              <a:lnSpc>
                <a:spcPct val="130000"/>
              </a:lnSpc>
            </a:pPr>
            <a:endParaRPr lang="zh-CN" altLang="en-US" dirty="0">
              <a:solidFill>
                <a:schemeClr val="bg1"/>
              </a:solidFill>
              <a:cs typeface="+mn-ea"/>
              <a:sym typeface="+mn-lt"/>
            </a:endParaRPr>
          </a:p>
        </p:txBody>
      </p:sp>
      <p:sp>
        <p:nvSpPr>
          <p:cNvPr id="15" name="矩形 14">
            <a:extLst>
              <a:ext uri="{FF2B5EF4-FFF2-40B4-BE49-F238E27FC236}">
                <a16:creationId xmlns:a16="http://schemas.microsoft.com/office/drawing/2014/main" id="{793F6C7D-1847-4CB6-AFDC-5040FAB38913}"/>
              </a:ext>
            </a:extLst>
          </p:cNvPr>
          <p:cNvSpPr/>
          <p:nvPr/>
        </p:nvSpPr>
        <p:spPr>
          <a:xfrm>
            <a:off x="2155367" y="2416113"/>
            <a:ext cx="3631811" cy="400110"/>
          </a:xfrm>
          <a:prstGeom prst="rect">
            <a:avLst/>
          </a:prstGeom>
        </p:spPr>
        <p:txBody>
          <a:bodyPr wrap="square">
            <a:normAutofit/>
          </a:bodyPr>
          <a:lstStyle/>
          <a:p>
            <a:pPr algn="ctr"/>
            <a:r>
              <a:rPr lang="zh-CN" altLang="en-US" sz="2000" b="1" dirty="0">
                <a:solidFill>
                  <a:schemeClr val="bg1"/>
                </a:solidFill>
                <a:cs typeface="+mn-ea"/>
                <a:sym typeface="+mn-lt"/>
              </a:rPr>
              <a:t>点击此处输入标题</a:t>
            </a:r>
          </a:p>
        </p:txBody>
      </p:sp>
      <p:pic>
        <p:nvPicPr>
          <p:cNvPr id="9" name="图形 8">
            <a:extLst>
              <a:ext uri="{FF2B5EF4-FFF2-40B4-BE49-F238E27FC236}">
                <a16:creationId xmlns:a16="http://schemas.microsoft.com/office/drawing/2014/main" id="{DD95AAB2-C143-44CC-8E73-9B9512ACE35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11293" y="1634668"/>
            <a:ext cx="618874" cy="618874"/>
          </a:xfrm>
          <a:prstGeom prst="rect">
            <a:avLst/>
          </a:prstGeom>
        </p:spPr>
      </p:pic>
      <p:sp>
        <p:nvSpPr>
          <p:cNvPr id="20" name="椭圆 19">
            <a:extLst>
              <a:ext uri="{FF2B5EF4-FFF2-40B4-BE49-F238E27FC236}">
                <a16:creationId xmlns:a16="http://schemas.microsoft.com/office/drawing/2014/main" id="{188D0011-8739-4E69-90FC-BDBE8AB170DF}"/>
              </a:ext>
            </a:extLst>
          </p:cNvPr>
          <p:cNvSpPr/>
          <p:nvPr/>
        </p:nvSpPr>
        <p:spPr>
          <a:xfrm rot="2700000">
            <a:off x="10127913" y="2738565"/>
            <a:ext cx="1573884" cy="1573884"/>
          </a:xfrm>
          <a:prstGeom prst="ellipse">
            <a:avLst/>
          </a:prstGeom>
          <a:solidFill>
            <a:schemeClr val="accent1">
              <a:alpha val="3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形 3">
            <a:extLst>
              <a:ext uri="{FF2B5EF4-FFF2-40B4-BE49-F238E27FC236}">
                <a16:creationId xmlns:a16="http://schemas.microsoft.com/office/drawing/2014/main" id="{BB6E1C6F-087C-490D-999A-E8E9A9BDD9ED}"/>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653736" y="1622775"/>
            <a:ext cx="635072" cy="635072"/>
          </a:xfrm>
          <a:prstGeom prst="rect">
            <a:avLst/>
          </a:prstGeom>
        </p:spPr>
      </p:pic>
    </p:spTree>
    <p:extLst>
      <p:ext uri="{BB962C8B-B14F-4D97-AF65-F5344CB8AC3E}">
        <p14:creationId xmlns:p14="http://schemas.microsoft.com/office/powerpoint/2010/main" val="428674619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矩形 41">
            <a:extLst>
              <a:ext uri="{FF2B5EF4-FFF2-40B4-BE49-F238E27FC236}">
                <a16:creationId xmlns:a16="http://schemas.microsoft.com/office/drawing/2014/main" id="{A8485DE3-6C0D-42E6-ABDF-A7BB4F67B322}"/>
              </a:ext>
            </a:extLst>
          </p:cNvPr>
          <p:cNvSpPr/>
          <p:nvPr/>
        </p:nvSpPr>
        <p:spPr>
          <a:xfrm>
            <a:off x="8633967" y="2043518"/>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3" name="矩形 42">
            <a:extLst>
              <a:ext uri="{FF2B5EF4-FFF2-40B4-BE49-F238E27FC236}">
                <a16:creationId xmlns:a16="http://schemas.microsoft.com/office/drawing/2014/main" id="{8B345C0F-F032-42DF-9672-63E70EAA4F91}"/>
              </a:ext>
            </a:extLst>
          </p:cNvPr>
          <p:cNvSpPr/>
          <p:nvPr/>
        </p:nvSpPr>
        <p:spPr>
          <a:xfrm>
            <a:off x="10311042" y="2043518"/>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4" name="矩形 43">
            <a:extLst>
              <a:ext uri="{FF2B5EF4-FFF2-40B4-BE49-F238E27FC236}">
                <a16:creationId xmlns:a16="http://schemas.microsoft.com/office/drawing/2014/main" id="{FF741ACB-B85A-47C4-834D-B8B03E5B24AE}"/>
              </a:ext>
            </a:extLst>
          </p:cNvPr>
          <p:cNvSpPr/>
          <p:nvPr/>
        </p:nvSpPr>
        <p:spPr>
          <a:xfrm>
            <a:off x="6956892" y="3725986"/>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5" name="矩形 44">
            <a:extLst>
              <a:ext uri="{FF2B5EF4-FFF2-40B4-BE49-F238E27FC236}">
                <a16:creationId xmlns:a16="http://schemas.microsoft.com/office/drawing/2014/main" id="{4B098A19-114F-4347-A9A2-C008CF5EB057}"/>
              </a:ext>
            </a:extLst>
          </p:cNvPr>
          <p:cNvSpPr/>
          <p:nvPr/>
        </p:nvSpPr>
        <p:spPr>
          <a:xfrm>
            <a:off x="8633967" y="3725986"/>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6" name="矩形 45">
            <a:extLst>
              <a:ext uri="{FF2B5EF4-FFF2-40B4-BE49-F238E27FC236}">
                <a16:creationId xmlns:a16="http://schemas.microsoft.com/office/drawing/2014/main" id="{AA61F65D-0315-4302-9D9C-BAF5FBEEE329}"/>
              </a:ext>
            </a:extLst>
          </p:cNvPr>
          <p:cNvSpPr/>
          <p:nvPr/>
        </p:nvSpPr>
        <p:spPr>
          <a:xfrm>
            <a:off x="10311042" y="3725986"/>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1" name="矩形 40">
            <a:extLst>
              <a:ext uri="{FF2B5EF4-FFF2-40B4-BE49-F238E27FC236}">
                <a16:creationId xmlns:a16="http://schemas.microsoft.com/office/drawing/2014/main" id="{F0EE83BE-1176-41AC-86AB-0C087AB6E04A}"/>
              </a:ext>
            </a:extLst>
          </p:cNvPr>
          <p:cNvSpPr/>
          <p:nvPr/>
        </p:nvSpPr>
        <p:spPr>
          <a:xfrm>
            <a:off x="6956892" y="2043518"/>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grpSp>
        <p:nvGrpSpPr>
          <p:cNvPr id="3" name="组合 2">
            <a:extLst>
              <a:ext uri="{FF2B5EF4-FFF2-40B4-BE49-F238E27FC236}">
                <a16:creationId xmlns:a16="http://schemas.microsoft.com/office/drawing/2014/main" id="{690B284A-841D-4DE1-A563-1A3F20E98740}"/>
              </a:ext>
            </a:extLst>
          </p:cNvPr>
          <p:cNvGrpSpPr/>
          <p:nvPr/>
        </p:nvGrpSpPr>
        <p:grpSpPr>
          <a:xfrm>
            <a:off x="8695919" y="3894072"/>
            <a:ext cx="1288504" cy="1076237"/>
            <a:chOff x="8529900" y="3787141"/>
            <a:chExt cx="1288504" cy="1076237"/>
          </a:xfrm>
        </p:grpSpPr>
        <p:sp>
          <p:nvSpPr>
            <p:cNvPr id="39" name="文本框 38">
              <a:extLst>
                <a:ext uri="{FF2B5EF4-FFF2-40B4-BE49-F238E27FC236}">
                  <a16:creationId xmlns:a16="http://schemas.microsoft.com/office/drawing/2014/main" id="{248A840E-3493-4F08-AC64-219149327319}"/>
                </a:ext>
              </a:extLst>
            </p:cNvPr>
            <p:cNvSpPr txBox="1"/>
            <p:nvPr/>
          </p:nvSpPr>
          <p:spPr>
            <a:xfrm>
              <a:off x="8529900" y="4409921"/>
              <a:ext cx="1288504" cy="453457"/>
            </a:xfrm>
            <a:prstGeom prst="rect">
              <a:avLst/>
            </a:prstGeom>
            <a:noFill/>
          </p:spPr>
          <p:txBody>
            <a:bodyPr wrap="square" rtlCol="0">
              <a:normAutofit/>
            </a:bodyPr>
            <a:lstStyle/>
            <a:p>
              <a:pPr algn="ctr">
                <a:lnSpc>
                  <a:spcPct val="130000"/>
                </a:lnSpc>
              </a:pPr>
              <a:r>
                <a:rPr lang="zh-CN" altLang="en-US" sz="2000" b="1" dirty="0">
                  <a:cs typeface="+mn-ea"/>
                  <a:sym typeface="+mn-lt"/>
                </a:rPr>
                <a:t>特点五</a:t>
              </a:r>
            </a:p>
          </p:txBody>
        </p:sp>
        <p:grpSp>
          <p:nvGrpSpPr>
            <p:cNvPr id="59" name="组合 58">
              <a:extLst>
                <a:ext uri="{FF2B5EF4-FFF2-40B4-BE49-F238E27FC236}">
                  <a16:creationId xmlns:a16="http://schemas.microsoft.com/office/drawing/2014/main" id="{92AB5FE5-7125-49E0-8A84-832807E7ADC3}"/>
                </a:ext>
              </a:extLst>
            </p:cNvPr>
            <p:cNvGrpSpPr/>
            <p:nvPr/>
          </p:nvGrpSpPr>
          <p:grpSpPr>
            <a:xfrm>
              <a:off x="8903214" y="3787141"/>
              <a:ext cx="541877" cy="539250"/>
              <a:chOff x="8674100" y="323850"/>
              <a:chExt cx="1309688" cy="1303337"/>
            </a:xfrm>
            <a:solidFill>
              <a:schemeClr val="accent1"/>
            </a:solidFill>
          </p:grpSpPr>
          <p:sp>
            <p:nvSpPr>
              <p:cNvPr id="56" name="Freeform 5">
                <a:extLst>
                  <a:ext uri="{FF2B5EF4-FFF2-40B4-BE49-F238E27FC236}">
                    <a16:creationId xmlns:a16="http://schemas.microsoft.com/office/drawing/2014/main" id="{72F42D71-4E3E-4597-8C4E-2ADE787384D8}"/>
                  </a:ext>
                </a:extLst>
              </p:cNvPr>
              <p:cNvSpPr>
                <a:spLocks noEditPoints="1"/>
              </p:cNvSpPr>
              <p:nvPr/>
            </p:nvSpPr>
            <p:spPr bwMode="auto">
              <a:xfrm>
                <a:off x="8674100" y="711200"/>
                <a:ext cx="922338" cy="915987"/>
              </a:xfrm>
              <a:custGeom>
                <a:avLst/>
                <a:gdLst>
                  <a:gd name="T0" fmla="*/ 400 w 475"/>
                  <a:gd name="T1" fmla="*/ 0 h 475"/>
                  <a:gd name="T2" fmla="*/ 75 w 475"/>
                  <a:gd name="T3" fmla="*/ 0 h 475"/>
                  <a:gd name="T4" fmla="*/ 0 w 475"/>
                  <a:gd name="T5" fmla="*/ 75 h 475"/>
                  <a:gd name="T6" fmla="*/ 0 w 475"/>
                  <a:gd name="T7" fmla="*/ 400 h 475"/>
                  <a:gd name="T8" fmla="*/ 75 w 475"/>
                  <a:gd name="T9" fmla="*/ 475 h 475"/>
                  <a:gd name="T10" fmla="*/ 400 w 475"/>
                  <a:gd name="T11" fmla="*/ 475 h 475"/>
                  <a:gd name="T12" fmla="*/ 475 w 475"/>
                  <a:gd name="T13" fmla="*/ 400 h 475"/>
                  <a:gd name="T14" fmla="*/ 475 w 475"/>
                  <a:gd name="T15" fmla="*/ 75 h 475"/>
                  <a:gd name="T16" fmla="*/ 400 w 475"/>
                  <a:gd name="T17" fmla="*/ 0 h 475"/>
                  <a:gd name="T18" fmla="*/ 425 w 475"/>
                  <a:gd name="T19" fmla="*/ 400 h 475"/>
                  <a:gd name="T20" fmla="*/ 400 w 475"/>
                  <a:gd name="T21" fmla="*/ 425 h 475"/>
                  <a:gd name="T22" fmla="*/ 75 w 475"/>
                  <a:gd name="T23" fmla="*/ 425 h 475"/>
                  <a:gd name="T24" fmla="*/ 50 w 475"/>
                  <a:gd name="T25" fmla="*/ 400 h 475"/>
                  <a:gd name="T26" fmla="*/ 50 w 475"/>
                  <a:gd name="T27" fmla="*/ 75 h 475"/>
                  <a:gd name="T28" fmla="*/ 75 w 475"/>
                  <a:gd name="T29" fmla="*/ 50 h 475"/>
                  <a:gd name="T30" fmla="*/ 400 w 475"/>
                  <a:gd name="T31" fmla="*/ 50 h 475"/>
                  <a:gd name="T32" fmla="*/ 425 w 475"/>
                  <a:gd name="T33" fmla="*/ 75 h 475"/>
                  <a:gd name="T34" fmla="*/ 425 w 475"/>
                  <a:gd name="T35" fmla="*/ 40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5" h="475">
                    <a:moveTo>
                      <a:pt x="400" y="0"/>
                    </a:moveTo>
                    <a:cubicBezTo>
                      <a:pt x="75" y="0"/>
                      <a:pt x="75" y="0"/>
                      <a:pt x="75" y="0"/>
                    </a:cubicBezTo>
                    <a:cubicBezTo>
                      <a:pt x="33" y="0"/>
                      <a:pt x="0" y="33"/>
                      <a:pt x="0" y="75"/>
                    </a:cubicBezTo>
                    <a:cubicBezTo>
                      <a:pt x="0" y="400"/>
                      <a:pt x="0" y="400"/>
                      <a:pt x="0" y="400"/>
                    </a:cubicBezTo>
                    <a:cubicBezTo>
                      <a:pt x="0" y="441"/>
                      <a:pt x="33" y="475"/>
                      <a:pt x="75" y="475"/>
                    </a:cubicBezTo>
                    <a:cubicBezTo>
                      <a:pt x="400" y="475"/>
                      <a:pt x="400" y="475"/>
                      <a:pt x="400" y="475"/>
                    </a:cubicBezTo>
                    <a:cubicBezTo>
                      <a:pt x="441" y="475"/>
                      <a:pt x="475" y="441"/>
                      <a:pt x="475" y="400"/>
                    </a:cubicBezTo>
                    <a:cubicBezTo>
                      <a:pt x="475" y="75"/>
                      <a:pt x="475" y="75"/>
                      <a:pt x="475" y="75"/>
                    </a:cubicBezTo>
                    <a:cubicBezTo>
                      <a:pt x="475" y="33"/>
                      <a:pt x="441" y="0"/>
                      <a:pt x="400" y="0"/>
                    </a:cubicBezTo>
                    <a:close/>
                    <a:moveTo>
                      <a:pt x="425" y="400"/>
                    </a:moveTo>
                    <a:cubicBezTo>
                      <a:pt x="425" y="413"/>
                      <a:pt x="413" y="425"/>
                      <a:pt x="400" y="425"/>
                    </a:cubicBezTo>
                    <a:cubicBezTo>
                      <a:pt x="75" y="425"/>
                      <a:pt x="75" y="425"/>
                      <a:pt x="75" y="425"/>
                    </a:cubicBezTo>
                    <a:cubicBezTo>
                      <a:pt x="61" y="425"/>
                      <a:pt x="50" y="413"/>
                      <a:pt x="50" y="400"/>
                    </a:cubicBezTo>
                    <a:cubicBezTo>
                      <a:pt x="50" y="75"/>
                      <a:pt x="50" y="75"/>
                      <a:pt x="50" y="75"/>
                    </a:cubicBezTo>
                    <a:cubicBezTo>
                      <a:pt x="50" y="61"/>
                      <a:pt x="61" y="50"/>
                      <a:pt x="75" y="50"/>
                    </a:cubicBezTo>
                    <a:cubicBezTo>
                      <a:pt x="400" y="50"/>
                      <a:pt x="400" y="50"/>
                      <a:pt x="400" y="50"/>
                    </a:cubicBezTo>
                    <a:cubicBezTo>
                      <a:pt x="413" y="50"/>
                      <a:pt x="425" y="61"/>
                      <a:pt x="425" y="75"/>
                    </a:cubicBezTo>
                    <a:lnTo>
                      <a:pt x="425" y="4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7" name="Freeform 6">
                <a:extLst>
                  <a:ext uri="{FF2B5EF4-FFF2-40B4-BE49-F238E27FC236}">
                    <a16:creationId xmlns:a16="http://schemas.microsoft.com/office/drawing/2014/main" id="{7622A7B0-BBE7-4202-97FC-CEACE2A82FED}"/>
                  </a:ext>
                </a:extLst>
              </p:cNvPr>
              <p:cNvSpPr>
                <a:spLocks noEditPoints="1"/>
              </p:cNvSpPr>
              <p:nvPr/>
            </p:nvSpPr>
            <p:spPr bwMode="auto">
              <a:xfrm>
                <a:off x="8867775" y="517525"/>
                <a:ext cx="922338" cy="917575"/>
              </a:xfrm>
              <a:custGeom>
                <a:avLst/>
                <a:gdLst>
                  <a:gd name="T0" fmla="*/ 400 w 475"/>
                  <a:gd name="T1" fmla="*/ 0 h 475"/>
                  <a:gd name="T2" fmla="*/ 75 w 475"/>
                  <a:gd name="T3" fmla="*/ 0 h 475"/>
                  <a:gd name="T4" fmla="*/ 50 w 475"/>
                  <a:gd name="T5" fmla="*/ 25 h 475"/>
                  <a:gd name="T6" fmla="*/ 75 w 475"/>
                  <a:gd name="T7" fmla="*/ 50 h 475"/>
                  <a:gd name="T8" fmla="*/ 400 w 475"/>
                  <a:gd name="T9" fmla="*/ 50 h 475"/>
                  <a:gd name="T10" fmla="*/ 425 w 475"/>
                  <a:gd name="T11" fmla="*/ 75 h 475"/>
                  <a:gd name="T12" fmla="*/ 425 w 475"/>
                  <a:gd name="T13" fmla="*/ 400 h 475"/>
                  <a:gd name="T14" fmla="*/ 450 w 475"/>
                  <a:gd name="T15" fmla="*/ 425 h 475"/>
                  <a:gd name="T16" fmla="*/ 475 w 475"/>
                  <a:gd name="T17" fmla="*/ 400 h 475"/>
                  <a:gd name="T18" fmla="*/ 475 w 475"/>
                  <a:gd name="T19" fmla="*/ 75 h 475"/>
                  <a:gd name="T20" fmla="*/ 400 w 475"/>
                  <a:gd name="T21" fmla="*/ 0 h 475"/>
                  <a:gd name="T22" fmla="*/ 250 w 475"/>
                  <a:gd name="T23" fmla="*/ 425 h 475"/>
                  <a:gd name="T24" fmla="*/ 25 w 475"/>
                  <a:gd name="T25" fmla="*/ 425 h 475"/>
                  <a:gd name="T26" fmla="*/ 0 w 475"/>
                  <a:gd name="T27" fmla="*/ 450 h 475"/>
                  <a:gd name="T28" fmla="*/ 25 w 475"/>
                  <a:gd name="T29" fmla="*/ 475 h 475"/>
                  <a:gd name="T30" fmla="*/ 250 w 475"/>
                  <a:gd name="T31" fmla="*/ 475 h 475"/>
                  <a:gd name="T32" fmla="*/ 275 w 475"/>
                  <a:gd name="T33" fmla="*/ 450 h 475"/>
                  <a:gd name="T34" fmla="*/ 250 w 475"/>
                  <a:gd name="T35" fmla="*/ 425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5" h="475">
                    <a:moveTo>
                      <a:pt x="400" y="0"/>
                    </a:moveTo>
                    <a:cubicBezTo>
                      <a:pt x="75" y="0"/>
                      <a:pt x="75" y="0"/>
                      <a:pt x="75" y="0"/>
                    </a:cubicBezTo>
                    <a:cubicBezTo>
                      <a:pt x="61" y="0"/>
                      <a:pt x="50" y="11"/>
                      <a:pt x="50" y="25"/>
                    </a:cubicBezTo>
                    <a:cubicBezTo>
                      <a:pt x="50" y="38"/>
                      <a:pt x="61" y="50"/>
                      <a:pt x="75" y="50"/>
                    </a:cubicBezTo>
                    <a:cubicBezTo>
                      <a:pt x="400" y="50"/>
                      <a:pt x="400" y="50"/>
                      <a:pt x="400" y="50"/>
                    </a:cubicBezTo>
                    <a:cubicBezTo>
                      <a:pt x="413" y="50"/>
                      <a:pt x="425" y="61"/>
                      <a:pt x="425" y="75"/>
                    </a:cubicBezTo>
                    <a:cubicBezTo>
                      <a:pt x="425" y="400"/>
                      <a:pt x="425" y="400"/>
                      <a:pt x="425" y="400"/>
                    </a:cubicBezTo>
                    <a:cubicBezTo>
                      <a:pt x="425" y="413"/>
                      <a:pt x="436" y="425"/>
                      <a:pt x="450" y="425"/>
                    </a:cubicBezTo>
                    <a:cubicBezTo>
                      <a:pt x="463" y="425"/>
                      <a:pt x="475" y="413"/>
                      <a:pt x="475" y="400"/>
                    </a:cubicBezTo>
                    <a:cubicBezTo>
                      <a:pt x="475" y="75"/>
                      <a:pt x="475" y="75"/>
                      <a:pt x="475" y="75"/>
                    </a:cubicBezTo>
                    <a:cubicBezTo>
                      <a:pt x="475" y="33"/>
                      <a:pt x="441" y="0"/>
                      <a:pt x="400" y="0"/>
                    </a:cubicBezTo>
                    <a:close/>
                    <a:moveTo>
                      <a:pt x="250" y="425"/>
                    </a:moveTo>
                    <a:cubicBezTo>
                      <a:pt x="25" y="425"/>
                      <a:pt x="25" y="425"/>
                      <a:pt x="25" y="425"/>
                    </a:cubicBezTo>
                    <a:cubicBezTo>
                      <a:pt x="11" y="425"/>
                      <a:pt x="0" y="436"/>
                      <a:pt x="0" y="450"/>
                    </a:cubicBezTo>
                    <a:cubicBezTo>
                      <a:pt x="0" y="463"/>
                      <a:pt x="11" y="475"/>
                      <a:pt x="25" y="475"/>
                    </a:cubicBezTo>
                    <a:cubicBezTo>
                      <a:pt x="250" y="475"/>
                      <a:pt x="250" y="475"/>
                      <a:pt x="250" y="475"/>
                    </a:cubicBezTo>
                    <a:cubicBezTo>
                      <a:pt x="263" y="475"/>
                      <a:pt x="275" y="463"/>
                      <a:pt x="275" y="450"/>
                    </a:cubicBezTo>
                    <a:cubicBezTo>
                      <a:pt x="275" y="436"/>
                      <a:pt x="263" y="425"/>
                      <a:pt x="250" y="4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8" name="Freeform 7">
                <a:extLst>
                  <a:ext uri="{FF2B5EF4-FFF2-40B4-BE49-F238E27FC236}">
                    <a16:creationId xmlns:a16="http://schemas.microsoft.com/office/drawing/2014/main" id="{C244B110-593F-4A97-893A-BFF667FA03D4}"/>
                  </a:ext>
                </a:extLst>
              </p:cNvPr>
              <p:cNvSpPr>
                <a:spLocks/>
              </p:cNvSpPr>
              <p:nvPr/>
            </p:nvSpPr>
            <p:spPr bwMode="auto">
              <a:xfrm>
                <a:off x="9159875" y="323850"/>
                <a:ext cx="823913" cy="820737"/>
              </a:xfrm>
              <a:custGeom>
                <a:avLst/>
                <a:gdLst>
                  <a:gd name="T0" fmla="*/ 350 w 425"/>
                  <a:gd name="T1" fmla="*/ 0 h 425"/>
                  <a:gd name="T2" fmla="*/ 25 w 425"/>
                  <a:gd name="T3" fmla="*/ 0 h 425"/>
                  <a:gd name="T4" fmla="*/ 0 w 425"/>
                  <a:gd name="T5" fmla="*/ 25 h 425"/>
                  <a:gd name="T6" fmla="*/ 25 w 425"/>
                  <a:gd name="T7" fmla="*/ 50 h 425"/>
                  <a:gd name="T8" fmla="*/ 350 w 425"/>
                  <a:gd name="T9" fmla="*/ 50 h 425"/>
                  <a:gd name="T10" fmla="*/ 375 w 425"/>
                  <a:gd name="T11" fmla="*/ 75 h 425"/>
                  <a:gd name="T12" fmla="*/ 375 w 425"/>
                  <a:gd name="T13" fmla="*/ 400 h 425"/>
                  <a:gd name="T14" fmla="*/ 400 w 425"/>
                  <a:gd name="T15" fmla="*/ 425 h 425"/>
                  <a:gd name="T16" fmla="*/ 425 w 425"/>
                  <a:gd name="T17" fmla="*/ 400 h 425"/>
                  <a:gd name="T18" fmla="*/ 425 w 425"/>
                  <a:gd name="T19" fmla="*/ 75 h 425"/>
                  <a:gd name="T20" fmla="*/ 350 w 425"/>
                  <a:gd name="T21"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5" h="425">
                    <a:moveTo>
                      <a:pt x="350" y="0"/>
                    </a:moveTo>
                    <a:cubicBezTo>
                      <a:pt x="25" y="0"/>
                      <a:pt x="25" y="0"/>
                      <a:pt x="25" y="0"/>
                    </a:cubicBezTo>
                    <a:cubicBezTo>
                      <a:pt x="11" y="0"/>
                      <a:pt x="0" y="11"/>
                      <a:pt x="0" y="25"/>
                    </a:cubicBezTo>
                    <a:cubicBezTo>
                      <a:pt x="0" y="38"/>
                      <a:pt x="11" y="50"/>
                      <a:pt x="25" y="50"/>
                    </a:cubicBezTo>
                    <a:cubicBezTo>
                      <a:pt x="350" y="50"/>
                      <a:pt x="350" y="50"/>
                      <a:pt x="350" y="50"/>
                    </a:cubicBezTo>
                    <a:cubicBezTo>
                      <a:pt x="363" y="50"/>
                      <a:pt x="375" y="61"/>
                      <a:pt x="375" y="75"/>
                    </a:cubicBezTo>
                    <a:cubicBezTo>
                      <a:pt x="375" y="400"/>
                      <a:pt x="375" y="400"/>
                      <a:pt x="375" y="400"/>
                    </a:cubicBezTo>
                    <a:cubicBezTo>
                      <a:pt x="375" y="413"/>
                      <a:pt x="386" y="425"/>
                      <a:pt x="400" y="425"/>
                    </a:cubicBezTo>
                    <a:cubicBezTo>
                      <a:pt x="413" y="425"/>
                      <a:pt x="425" y="413"/>
                      <a:pt x="425" y="400"/>
                    </a:cubicBezTo>
                    <a:cubicBezTo>
                      <a:pt x="425" y="75"/>
                      <a:pt x="425" y="75"/>
                      <a:pt x="425" y="75"/>
                    </a:cubicBezTo>
                    <a:cubicBezTo>
                      <a:pt x="425" y="33"/>
                      <a:pt x="391" y="0"/>
                      <a:pt x="3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5" name="组合 4">
            <a:extLst>
              <a:ext uri="{FF2B5EF4-FFF2-40B4-BE49-F238E27FC236}">
                <a16:creationId xmlns:a16="http://schemas.microsoft.com/office/drawing/2014/main" id="{A69DE0C9-48EC-41F3-B538-C8ABA265DEC3}"/>
              </a:ext>
            </a:extLst>
          </p:cNvPr>
          <p:cNvGrpSpPr/>
          <p:nvPr/>
        </p:nvGrpSpPr>
        <p:grpSpPr>
          <a:xfrm>
            <a:off x="7018844" y="3909201"/>
            <a:ext cx="1288504" cy="1045978"/>
            <a:chOff x="6972850" y="3812511"/>
            <a:chExt cx="1288504" cy="1045978"/>
          </a:xfrm>
        </p:grpSpPr>
        <p:sp>
          <p:nvSpPr>
            <p:cNvPr id="38" name="文本框 37">
              <a:extLst>
                <a:ext uri="{FF2B5EF4-FFF2-40B4-BE49-F238E27FC236}">
                  <a16:creationId xmlns:a16="http://schemas.microsoft.com/office/drawing/2014/main" id="{078D42A2-CB6D-484F-9D84-66D035EB5F2F}"/>
                </a:ext>
              </a:extLst>
            </p:cNvPr>
            <p:cNvSpPr txBox="1"/>
            <p:nvPr/>
          </p:nvSpPr>
          <p:spPr>
            <a:xfrm>
              <a:off x="6972850" y="4405032"/>
              <a:ext cx="1288504" cy="453457"/>
            </a:xfrm>
            <a:prstGeom prst="rect">
              <a:avLst/>
            </a:prstGeom>
            <a:noFill/>
          </p:spPr>
          <p:txBody>
            <a:bodyPr wrap="square" rtlCol="0">
              <a:normAutofit/>
            </a:bodyPr>
            <a:lstStyle/>
            <a:p>
              <a:pPr algn="ctr">
                <a:lnSpc>
                  <a:spcPct val="130000"/>
                </a:lnSpc>
              </a:pPr>
              <a:r>
                <a:rPr lang="zh-CN" altLang="en-US" sz="2000" b="1" dirty="0">
                  <a:cs typeface="+mn-ea"/>
                  <a:sym typeface="+mn-lt"/>
                </a:rPr>
                <a:t>特点四</a:t>
              </a:r>
            </a:p>
          </p:txBody>
        </p:sp>
        <p:grpSp>
          <p:nvGrpSpPr>
            <p:cNvPr id="66" name="组合 65">
              <a:extLst>
                <a:ext uri="{FF2B5EF4-FFF2-40B4-BE49-F238E27FC236}">
                  <a16:creationId xmlns:a16="http://schemas.microsoft.com/office/drawing/2014/main" id="{E7D2BF44-7305-45C3-AC41-22CC1B4B7BD2}"/>
                </a:ext>
              </a:extLst>
            </p:cNvPr>
            <p:cNvGrpSpPr/>
            <p:nvPr/>
          </p:nvGrpSpPr>
          <p:grpSpPr>
            <a:xfrm>
              <a:off x="7361171" y="3812511"/>
              <a:ext cx="511861" cy="515502"/>
              <a:chOff x="5662613" y="4589466"/>
              <a:chExt cx="892175" cy="898522"/>
            </a:xfrm>
            <a:solidFill>
              <a:schemeClr val="accent1"/>
            </a:solidFill>
          </p:grpSpPr>
          <p:sp>
            <p:nvSpPr>
              <p:cNvPr id="63" name="Freeform 11">
                <a:extLst>
                  <a:ext uri="{FF2B5EF4-FFF2-40B4-BE49-F238E27FC236}">
                    <a16:creationId xmlns:a16="http://schemas.microsoft.com/office/drawing/2014/main" id="{7F7AEE0C-13AF-4809-9DA8-C4D425AEF1D2}"/>
                  </a:ext>
                </a:extLst>
              </p:cNvPr>
              <p:cNvSpPr>
                <a:spLocks/>
              </p:cNvSpPr>
              <p:nvPr/>
            </p:nvSpPr>
            <p:spPr bwMode="auto">
              <a:xfrm>
                <a:off x="5816600" y="4718053"/>
                <a:ext cx="439739" cy="511176"/>
              </a:xfrm>
              <a:custGeom>
                <a:avLst/>
                <a:gdLst>
                  <a:gd name="T0" fmla="*/ 45 w 71"/>
                  <a:gd name="T1" fmla="*/ 63 h 83"/>
                  <a:gd name="T2" fmla="*/ 45 w 71"/>
                  <a:gd name="T3" fmla="*/ 59 h 83"/>
                  <a:gd name="T4" fmla="*/ 59 w 71"/>
                  <a:gd name="T5" fmla="*/ 41 h 83"/>
                  <a:gd name="T6" fmla="*/ 64 w 71"/>
                  <a:gd name="T7" fmla="*/ 33 h 83"/>
                  <a:gd name="T8" fmla="*/ 62 w 71"/>
                  <a:gd name="T9" fmla="*/ 26 h 83"/>
                  <a:gd name="T10" fmla="*/ 35 w 71"/>
                  <a:gd name="T11" fmla="*/ 0 h 83"/>
                  <a:gd name="T12" fmla="*/ 9 w 71"/>
                  <a:gd name="T13" fmla="*/ 27 h 83"/>
                  <a:gd name="T14" fmla="*/ 7 w 71"/>
                  <a:gd name="T15" fmla="*/ 34 h 83"/>
                  <a:gd name="T16" fmla="*/ 12 w 71"/>
                  <a:gd name="T17" fmla="*/ 43 h 83"/>
                  <a:gd name="T18" fmla="*/ 26 w 71"/>
                  <a:gd name="T19" fmla="*/ 59 h 83"/>
                  <a:gd name="T20" fmla="*/ 26 w 71"/>
                  <a:gd name="T21" fmla="*/ 63 h 83"/>
                  <a:gd name="T22" fmla="*/ 0 w 71"/>
                  <a:gd name="T23" fmla="*/ 76 h 83"/>
                  <a:gd name="T24" fmla="*/ 71 w 71"/>
                  <a:gd name="T25" fmla="*/ 76 h 83"/>
                  <a:gd name="T26" fmla="*/ 45 w 71"/>
                  <a:gd name="T27"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83">
                    <a:moveTo>
                      <a:pt x="45" y="63"/>
                    </a:moveTo>
                    <a:cubicBezTo>
                      <a:pt x="45" y="59"/>
                      <a:pt x="45" y="59"/>
                      <a:pt x="45" y="59"/>
                    </a:cubicBezTo>
                    <a:cubicBezTo>
                      <a:pt x="51" y="56"/>
                      <a:pt x="56" y="49"/>
                      <a:pt x="59" y="41"/>
                    </a:cubicBezTo>
                    <a:cubicBezTo>
                      <a:pt x="61" y="40"/>
                      <a:pt x="63" y="38"/>
                      <a:pt x="64" y="33"/>
                    </a:cubicBezTo>
                    <a:cubicBezTo>
                      <a:pt x="65" y="30"/>
                      <a:pt x="64" y="27"/>
                      <a:pt x="62" y="26"/>
                    </a:cubicBezTo>
                    <a:cubicBezTo>
                      <a:pt x="61" y="9"/>
                      <a:pt x="51" y="0"/>
                      <a:pt x="35" y="0"/>
                    </a:cubicBezTo>
                    <a:cubicBezTo>
                      <a:pt x="20" y="0"/>
                      <a:pt x="10" y="10"/>
                      <a:pt x="9" y="27"/>
                    </a:cubicBezTo>
                    <a:cubicBezTo>
                      <a:pt x="7" y="28"/>
                      <a:pt x="6" y="31"/>
                      <a:pt x="7" y="34"/>
                    </a:cubicBezTo>
                    <a:cubicBezTo>
                      <a:pt x="8" y="39"/>
                      <a:pt x="10" y="42"/>
                      <a:pt x="12" y="43"/>
                    </a:cubicBezTo>
                    <a:cubicBezTo>
                      <a:pt x="15" y="50"/>
                      <a:pt x="20" y="56"/>
                      <a:pt x="26" y="59"/>
                    </a:cubicBezTo>
                    <a:cubicBezTo>
                      <a:pt x="26" y="63"/>
                      <a:pt x="26" y="63"/>
                      <a:pt x="26" y="63"/>
                    </a:cubicBezTo>
                    <a:cubicBezTo>
                      <a:pt x="11" y="65"/>
                      <a:pt x="0" y="70"/>
                      <a:pt x="0" y="76"/>
                    </a:cubicBezTo>
                    <a:cubicBezTo>
                      <a:pt x="0" y="83"/>
                      <a:pt x="71" y="83"/>
                      <a:pt x="71" y="76"/>
                    </a:cubicBezTo>
                    <a:cubicBezTo>
                      <a:pt x="71" y="70"/>
                      <a:pt x="60" y="65"/>
                      <a:pt x="4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4" name="Freeform 12">
                <a:extLst>
                  <a:ext uri="{FF2B5EF4-FFF2-40B4-BE49-F238E27FC236}">
                    <a16:creationId xmlns:a16="http://schemas.microsoft.com/office/drawing/2014/main" id="{DBB2B0C7-43BC-4262-8CD9-AB06813AAD5C}"/>
                  </a:ext>
                </a:extLst>
              </p:cNvPr>
              <p:cNvSpPr>
                <a:spLocks noEditPoints="1"/>
              </p:cNvSpPr>
              <p:nvPr/>
            </p:nvSpPr>
            <p:spPr bwMode="auto">
              <a:xfrm>
                <a:off x="5662613" y="4589466"/>
                <a:ext cx="779464" cy="787400"/>
              </a:xfrm>
              <a:custGeom>
                <a:avLst/>
                <a:gdLst>
                  <a:gd name="T0" fmla="*/ 126 w 126"/>
                  <a:gd name="T1" fmla="*/ 113 h 128"/>
                  <a:gd name="T2" fmla="*/ 126 w 126"/>
                  <a:gd name="T3" fmla="*/ 16 h 128"/>
                  <a:gd name="T4" fmla="*/ 111 w 126"/>
                  <a:gd name="T5" fmla="*/ 0 h 128"/>
                  <a:gd name="T6" fmla="*/ 15 w 126"/>
                  <a:gd name="T7" fmla="*/ 0 h 128"/>
                  <a:gd name="T8" fmla="*/ 0 w 126"/>
                  <a:gd name="T9" fmla="*/ 16 h 128"/>
                  <a:gd name="T10" fmla="*/ 0 w 126"/>
                  <a:gd name="T11" fmla="*/ 113 h 128"/>
                  <a:gd name="T12" fmla="*/ 15 w 126"/>
                  <a:gd name="T13" fmla="*/ 128 h 128"/>
                  <a:gd name="T14" fmla="*/ 111 w 126"/>
                  <a:gd name="T15" fmla="*/ 128 h 128"/>
                  <a:gd name="T16" fmla="*/ 126 w 126"/>
                  <a:gd name="T17" fmla="*/ 113 h 128"/>
                  <a:gd name="T18" fmla="*/ 10 w 126"/>
                  <a:gd name="T19" fmla="*/ 113 h 128"/>
                  <a:gd name="T20" fmla="*/ 10 w 126"/>
                  <a:gd name="T21" fmla="*/ 16 h 128"/>
                  <a:gd name="T22" fmla="*/ 15 w 126"/>
                  <a:gd name="T23" fmla="*/ 10 h 128"/>
                  <a:gd name="T24" fmla="*/ 111 w 126"/>
                  <a:gd name="T25" fmla="*/ 10 h 128"/>
                  <a:gd name="T26" fmla="*/ 116 w 126"/>
                  <a:gd name="T27" fmla="*/ 16 h 128"/>
                  <a:gd name="T28" fmla="*/ 116 w 126"/>
                  <a:gd name="T29" fmla="*/ 113 h 128"/>
                  <a:gd name="T30" fmla="*/ 111 w 126"/>
                  <a:gd name="T31" fmla="*/ 118 h 128"/>
                  <a:gd name="T32" fmla="*/ 15 w 126"/>
                  <a:gd name="T33" fmla="*/ 118 h 128"/>
                  <a:gd name="T34" fmla="*/ 10 w 126"/>
                  <a:gd name="T35"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8">
                    <a:moveTo>
                      <a:pt x="126" y="113"/>
                    </a:moveTo>
                    <a:cubicBezTo>
                      <a:pt x="126" y="16"/>
                      <a:pt x="126" y="16"/>
                      <a:pt x="126" y="16"/>
                    </a:cubicBezTo>
                    <a:cubicBezTo>
                      <a:pt x="126" y="7"/>
                      <a:pt x="120" y="0"/>
                      <a:pt x="111" y="0"/>
                    </a:cubicBezTo>
                    <a:cubicBezTo>
                      <a:pt x="15" y="0"/>
                      <a:pt x="15" y="0"/>
                      <a:pt x="15" y="0"/>
                    </a:cubicBezTo>
                    <a:cubicBezTo>
                      <a:pt x="6" y="0"/>
                      <a:pt x="0" y="7"/>
                      <a:pt x="0" y="16"/>
                    </a:cubicBezTo>
                    <a:cubicBezTo>
                      <a:pt x="0" y="113"/>
                      <a:pt x="0" y="113"/>
                      <a:pt x="0" y="113"/>
                    </a:cubicBezTo>
                    <a:cubicBezTo>
                      <a:pt x="0" y="121"/>
                      <a:pt x="6" y="128"/>
                      <a:pt x="15" y="128"/>
                    </a:cubicBezTo>
                    <a:cubicBezTo>
                      <a:pt x="111" y="128"/>
                      <a:pt x="111" y="128"/>
                      <a:pt x="111" y="128"/>
                    </a:cubicBezTo>
                    <a:cubicBezTo>
                      <a:pt x="120" y="128"/>
                      <a:pt x="126" y="121"/>
                      <a:pt x="126" y="113"/>
                    </a:cubicBezTo>
                    <a:close/>
                    <a:moveTo>
                      <a:pt x="10" y="113"/>
                    </a:moveTo>
                    <a:cubicBezTo>
                      <a:pt x="10" y="16"/>
                      <a:pt x="10" y="16"/>
                      <a:pt x="10" y="16"/>
                    </a:cubicBezTo>
                    <a:cubicBezTo>
                      <a:pt x="10" y="13"/>
                      <a:pt x="12" y="10"/>
                      <a:pt x="15" y="10"/>
                    </a:cubicBezTo>
                    <a:cubicBezTo>
                      <a:pt x="111" y="10"/>
                      <a:pt x="111" y="10"/>
                      <a:pt x="111" y="10"/>
                    </a:cubicBezTo>
                    <a:cubicBezTo>
                      <a:pt x="114" y="10"/>
                      <a:pt x="116" y="13"/>
                      <a:pt x="116" y="16"/>
                    </a:cubicBezTo>
                    <a:cubicBezTo>
                      <a:pt x="116" y="113"/>
                      <a:pt x="116" y="113"/>
                      <a:pt x="116" y="113"/>
                    </a:cubicBezTo>
                    <a:cubicBezTo>
                      <a:pt x="116" y="115"/>
                      <a:pt x="114" y="118"/>
                      <a:pt x="111" y="118"/>
                    </a:cubicBezTo>
                    <a:cubicBezTo>
                      <a:pt x="15" y="118"/>
                      <a:pt x="15" y="118"/>
                      <a:pt x="15" y="118"/>
                    </a:cubicBezTo>
                    <a:cubicBezTo>
                      <a:pt x="12" y="118"/>
                      <a:pt x="10" y="115"/>
                      <a:pt x="1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5" name="Freeform 13">
                <a:extLst>
                  <a:ext uri="{FF2B5EF4-FFF2-40B4-BE49-F238E27FC236}">
                    <a16:creationId xmlns:a16="http://schemas.microsoft.com/office/drawing/2014/main" id="{3D690D87-B447-4B46-B837-57A5145FA707}"/>
                  </a:ext>
                </a:extLst>
              </p:cNvPr>
              <p:cNvSpPr>
                <a:spLocks/>
              </p:cNvSpPr>
              <p:nvPr/>
            </p:nvSpPr>
            <p:spPr bwMode="auto">
              <a:xfrm>
                <a:off x="5822950" y="4694238"/>
                <a:ext cx="731838" cy="793750"/>
              </a:xfrm>
              <a:custGeom>
                <a:avLst/>
                <a:gdLst>
                  <a:gd name="T0" fmla="*/ 113 w 118"/>
                  <a:gd name="T1" fmla="*/ 0 h 129"/>
                  <a:gd name="T2" fmla="*/ 108 w 118"/>
                  <a:gd name="T3" fmla="*/ 5 h 129"/>
                  <a:gd name="T4" fmla="*/ 108 w 118"/>
                  <a:gd name="T5" fmla="*/ 113 h 129"/>
                  <a:gd name="T6" fmla="*/ 102 w 118"/>
                  <a:gd name="T7" fmla="*/ 119 h 129"/>
                  <a:gd name="T8" fmla="*/ 6 w 118"/>
                  <a:gd name="T9" fmla="*/ 119 h 129"/>
                  <a:gd name="T10" fmla="*/ 0 w 118"/>
                  <a:gd name="T11" fmla="*/ 124 h 129"/>
                  <a:gd name="T12" fmla="*/ 6 w 118"/>
                  <a:gd name="T13" fmla="*/ 129 h 129"/>
                  <a:gd name="T14" fmla="*/ 102 w 118"/>
                  <a:gd name="T15" fmla="*/ 129 h 129"/>
                  <a:gd name="T16" fmla="*/ 118 w 118"/>
                  <a:gd name="T17" fmla="*/ 113 h 129"/>
                  <a:gd name="T18" fmla="*/ 118 w 118"/>
                  <a:gd name="T19" fmla="*/ 5 h 129"/>
                  <a:gd name="T20" fmla="*/ 113 w 118"/>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29">
                    <a:moveTo>
                      <a:pt x="113" y="0"/>
                    </a:moveTo>
                    <a:cubicBezTo>
                      <a:pt x="110" y="0"/>
                      <a:pt x="108" y="2"/>
                      <a:pt x="108" y="5"/>
                    </a:cubicBezTo>
                    <a:cubicBezTo>
                      <a:pt x="108" y="113"/>
                      <a:pt x="108" y="113"/>
                      <a:pt x="108" y="113"/>
                    </a:cubicBezTo>
                    <a:cubicBezTo>
                      <a:pt x="108" y="116"/>
                      <a:pt x="106" y="119"/>
                      <a:pt x="102" y="119"/>
                    </a:cubicBezTo>
                    <a:cubicBezTo>
                      <a:pt x="6" y="119"/>
                      <a:pt x="6" y="119"/>
                      <a:pt x="6" y="119"/>
                    </a:cubicBezTo>
                    <a:cubicBezTo>
                      <a:pt x="3" y="119"/>
                      <a:pt x="0" y="121"/>
                      <a:pt x="0" y="124"/>
                    </a:cubicBezTo>
                    <a:cubicBezTo>
                      <a:pt x="0" y="127"/>
                      <a:pt x="3" y="129"/>
                      <a:pt x="6" y="129"/>
                    </a:cubicBezTo>
                    <a:cubicBezTo>
                      <a:pt x="102" y="129"/>
                      <a:pt x="102" y="129"/>
                      <a:pt x="102" y="129"/>
                    </a:cubicBezTo>
                    <a:cubicBezTo>
                      <a:pt x="111" y="129"/>
                      <a:pt x="118" y="122"/>
                      <a:pt x="118" y="113"/>
                    </a:cubicBezTo>
                    <a:cubicBezTo>
                      <a:pt x="118" y="5"/>
                      <a:pt x="118" y="5"/>
                      <a:pt x="118" y="5"/>
                    </a:cubicBezTo>
                    <a:cubicBezTo>
                      <a:pt x="118" y="2"/>
                      <a:pt x="116" y="0"/>
                      <a:pt x="1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6" name="组合 5">
            <a:extLst>
              <a:ext uri="{FF2B5EF4-FFF2-40B4-BE49-F238E27FC236}">
                <a16:creationId xmlns:a16="http://schemas.microsoft.com/office/drawing/2014/main" id="{36BF39CE-B070-480E-AFF2-E6E82C23212B}"/>
              </a:ext>
            </a:extLst>
          </p:cNvPr>
          <p:cNvGrpSpPr/>
          <p:nvPr/>
        </p:nvGrpSpPr>
        <p:grpSpPr>
          <a:xfrm>
            <a:off x="7018844" y="2233485"/>
            <a:ext cx="1288504" cy="1032475"/>
            <a:chOff x="6977325" y="2252024"/>
            <a:chExt cx="1288504" cy="1032475"/>
          </a:xfrm>
        </p:grpSpPr>
        <p:sp>
          <p:nvSpPr>
            <p:cNvPr id="30" name="文本框 29">
              <a:extLst>
                <a:ext uri="{FF2B5EF4-FFF2-40B4-BE49-F238E27FC236}">
                  <a16:creationId xmlns:a16="http://schemas.microsoft.com/office/drawing/2014/main" id="{418765EB-1EFD-417F-9B61-155DC90CA515}"/>
                </a:ext>
              </a:extLst>
            </p:cNvPr>
            <p:cNvSpPr txBox="1"/>
            <p:nvPr/>
          </p:nvSpPr>
          <p:spPr>
            <a:xfrm>
              <a:off x="6977325" y="2831042"/>
              <a:ext cx="1288504" cy="453457"/>
            </a:xfrm>
            <a:prstGeom prst="rect">
              <a:avLst/>
            </a:prstGeom>
            <a:noFill/>
          </p:spPr>
          <p:txBody>
            <a:bodyPr wrap="square" rtlCol="0">
              <a:normAutofit/>
            </a:bodyPr>
            <a:lstStyle/>
            <a:p>
              <a:pPr algn="ctr">
                <a:lnSpc>
                  <a:spcPct val="130000"/>
                </a:lnSpc>
              </a:pPr>
              <a:r>
                <a:rPr lang="zh-CN" altLang="en-US" sz="2000" b="1" dirty="0">
                  <a:cs typeface="+mn-ea"/>
                  <a:sym typeface="+mn-lt"/>
                </a:rPr>
                <a:t>特点一</a:t>
              </a:r>
            </a:p>
          </p:txBody>
        </p:sp>
        <p:sp>
          <p:nvSpPr>
            <p:cNvPr id="70" name="Freeform 17">
              <a:extLst>
                <a:ext uri="{FF2B5EF4-FFF2-40B4-BE49-F238E27FC236}">
                  <a16:creationId xmlns:a16="http://schemas.microsoft.com/office/drawing/2014/main" id="{82773E42-30CE-44F8-8014-069D04A4973F}"/>
                </a:ext>
              </a:extLst>
            </p:cNvPr>
            <p:cNvSpPr>
              <a:spLocks noEditPoints="1"/>
            </p:cNvSpPr>
            <p:nvPr/>
          </p:nvSpPr>
          <p:spPr bwMode="auto">
            <a:xfrm>
              <a:off x="7372894" y="2252024"/>
              <a:ext cx="497367" cy="506066"/>
            </a:xfrm>
            <a:custGeom>
              <a:avLst/>
              <a:gdLst>
                <a:gd name="T0" fmla="*/ 118 w 138"/>
                <a:gd name="T1" fmla="*/ 101 h 141"/>
                <a:gd name="T2" fmla="*/ 102 w 138"/>
                <a:gd name="T3" fmla="*/ 108 h 141"/>
                <a:gd name="T4" fmla="*/ 58 w 138"/>
                <a:gd name="T5" fmla="*/ 84 h 141"/>
                <a:gd name="T6" fmla="*/ 61 w 138"/>
                <a:gd name="T7" fmla="*/ 71 h 141"/>
                <a:gd name="T8" fmla="*/ 58 w 138"/>
                <a:gd name="T9" fmla="*/ 58 h 141"/>
                <a:gd name="T10" fmla="*/ 91 w 138"/>
                <a:gd name="T11" fmla="*/ 37 h 141"/>
                <a:gd name="T12" fmla="*/ 102 w 138"/>
                <a:gd name="T13" fmla="*/ 40 h 141"/>
                <a:gd name="T14" fmla="*/ 123 w 138"/>
                <a:gd name="T15" fmla="*/ 20 h 141"/>
                <a:gd name="T16" fmla="*/ 102 w 138"/>
                <a:gd name="T17" fmla="*/ 0 h 141"/>
                <a:gd name="T18" fmla="*/ 82 w 138"/>
                <a:gd name="T19" fmla="*/ 20 h 141"/>
                <a:gd name="T20" fmla="*/ 84 w 138"/>
                <a:gd name="T21" fmla="*/ 30 h 141"/>
                <a:gd name="T22" fmla="*/ 53 w 138"/>
                <a:gd name="T23" fmla="*/ 50 h 141"/>
                <a:gd name="T24" fmla="*/ 31 w 138"/>
                <a:gd name="T25" fmla="*/ 40 h 141"/>
                <a:gd name="T26" fmla="*/ 0 w 138"/>
                <a:gd name="T27" fmla="*/ 71 h 141"/>
                <a:gd name="T28" fmla="*/ 31 w 138"/>
                <a:gd name="T29" fmla="*/ 101 h 141"/>
                <a:gd name="T30" fmla="*/ 52 w 138"/>
                <a:gd name="T31" fmla="*/ 92 h 141"/>
                <a:gd name="T32" fmla="*/ 98 w 138"/>
                <a:gd name="T33" fmla="*/ 118 h 141"/>
                <a:gd name="T34" fmla="*/ 97 w 138"/>
                <a:gd name="T35" fmla="*/ 121 h 141"/>
                <a:gd name="T36" fmla="*/ 118 w 138"/>
                <a:gd name="T37" fmla="*/ 141 h 141"/>
                <a:gd name="T38" fmla="*/ 138 w 138"/>
                <a:gd name="T39" fmla="*/ 121 h 141"/>
                <a:gd name="T40" fmla="*/ 118 w 138"/>
                <a:gd name="T41" fmla="*/ 101 h 141"/>
                <a:gd name="T42" fmla="*/ 102 w 138"/>
                <a:gd name="T43" fmla="*/ 10 h 141"/>
                <a:gd name="T44" fmla="*/ 113 w 138"/>
                <a:gd name="T45" fmla="*/ 20 h 141"/>
                <a:gd name="T46" fmla="*/ 102 w 138"/>
                <a:gd name="T47" fmla="*/ 30 h 141"/>
                <a:gd name="T48" fmla="*/ 92 w 138"/>
                <a:gd name="T49" fmla="*/ 20 h 141"/>
                <a:gd name="T50" fmla="*/ 102 w 138"/>
                <a:gd name="T51" fmla="*/ 10 h 141"/>
                <a:gd name="T52" fmla="*/ 118 w 138"/>
                <a:gd name="T53" fmla="*/ 131 h 141"/>
                <a:gd name="T54" fmla="*/ 108 w 138"/>
                <a:gd name="T55" fmla="*/ 121 h 141"/>
                <a:gd name="T56" fmla="*/ 118 w 138"/>
                <a:gd name="T57" fmla="*/ 111 h 141"/>
                <a:gd name="T58" fmla="*/ 128 w 138"/>
                <a:gd name="T59" fmla="*/ 121 h 141"/>
                <a:gd name="T60" fmla="*/ 118 w 138"/>
                <a:gd name="T61" fmla="*/ 13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41">
                  <a:moveTo>
                    <a:pt x="118" y="101"/>
                  </a:moveTo>
                  <a:cubicBezTo>
                    <a:pt x="111" y="101"/>
                    <a:pt x="106" y="104"/>
                    <a:pt x="102" y="108"/>
                  </a:cubicBezTo>
                  <a:cubicBezTo>
                    <a:pt x="58" y="84"/>
                    <a:pt x="58" y="84"/>
                    <a:pt x="58" y="84"/>
                  </a:cubicBezTo>
                  <a:cubicBezTo>
                    <a:pt x="60" y="80"/>
                    <a:pt x="61" y="75"/>
                    <a:pt x="61" y="71"/>
                  </a:cubicBezTo>
                  <a:cubicBezTo>
                    <a:pt x="61" y="66"/>
                    <a:pt x="60" y="62"/>
                    <a:pt x="58" y="58"/>
                  </a:cubicBezTo>
                  <a:cubicBezTo>
                    <a:pt x="91" y="37"/>
                    <a:pt x="91" y="37"/>
                    <a:pt x="91" y="37"/>
                  </a:cubicBezTo>
                  <a:cubicBezTo>
                    <a:pt x="95" y="39"/>
                    <a:pt x="98" y="40"/>
                    <a:pt x="102" y="40"/>
                  </a:cubicBezTo>
                  <a:cubicBezTo>
                    <a:pt x="114" y="40"/>
                    <a:pt x="123" y="31"/>
                    <a:pt x="123" y="20"/>
                  </a:cubicBezTo>
                  <a:cubicBezTo>
                    <a:pt x="123" y="9"/>
                    <a:pt x="114" y="0"/>
                    <a:pt x="102" y="0"/>
                  </a:cubicBezTo>
                  <a:cubicBezTo>
                    <a:pt x="91" y="0"/>
                    <a:pt x="82" y="9"/>
                    <a:pt x="82" y="20"/>
                  </a:cubicBezTo>
                  <a:cubicBezTo>
                    <a:pt x="82" y="24"/>
                    <a:pt x="83" y="27"/>
                    <a:pt x="84" y="30"/>
                  </a:cubicBezTo>
                  <a:cubicBezTo>
                    <a:pt x="53" y="50"/>
                    <a:pt x="53" y="50"/>
                    <a:pt x="53" y="50"/>
                  </a:cubicBezTo>
                  <a:cubicBezTo>
                    <a:pt x="47" y="44"/>
                    <a:pt x="39" y="40"/>
                    <a:pt x="31" y="40"/>
                  </a:cubicBezTo>
                  <a:cubicBezTo>
                    <a:pt x="14" y="40"/>
                    <a:pt x="0" y="54"/>
                    <a:pt x="0" y="71"/>
                  </a:cubicBezTo>
                  <a:cubicBezTo>
                    <a:pt x="0" y="87"/>
                    <a:pt x="14" y="101"/>
                    <a:pt x="31" y="101"/>
                  </a:cubicBezTo>
                  <a:cubicBezTo>
                    <a:pt x="39" y="101"/>
                    <a:pt x="46" y="98"/>
                    <a:pt x="52" y="92"/>
                  </a:cubicBezTo>
                  <a:cubicBezTo>
                    <a:pt x="98" y="118"/>
                    <a:pt x="98" y="118"/>
                    <a:pt x="98" y="118"/>
                  </a:cubicBezTo>
                  <a:cubicBezTo>
                    <a:pt x="97" y="119"/>
                    <a:pt x="97" y="120"/>
                    <a:pt x="97" y="121"/>
                  </a:cubicBezTo>
                  <a:cubicBezTo>
                    <a:pt x="97" y="132"/>
                    <a:pt x="106" y="141"/>
                    <a:pt x="118" y="141"/>
                  </a:cubicBezTo>
                  <a:cubicBezTo>
                    <a:pt x="129" y="141"/>
                    <a:pt x="138" y="132"/>
                    <a:pt x="138" y="121"/>
                  </a:cubicBezTo>
                  <a:cubicBezTo>
                    <a:pt x="138" y="110"/>
                    <a:pt x="129" y="101"/>
                    <a:pt x="118" y="101"/>
                  </a:cubicBezTo>
                  <a:close/>
                  <a:moveTo>
                    <a:pt x="102" y="10"/>
                  </a:moveTo>
                  <a:cubicBezTo>
                    <a:pt x="108" y="10"/>
                    <a:pt x="113" y="15"/>
                    <a:pt x="113" y="20"/>
                  </a:cubicBezTo>
                  <a:cubicBezTo>
                    <a:pt x="113" y="26"/>
                    <a:pt x="108" y="30"/>
                    <a:pt x="102" y="30"/>
                  </a:cubicBezTo>
                  <a:cubicBezTo>
                    <a:pt x="97" y="30"/>
                    <a:pt x="92" y="26"/>
                    <a:pt x="92" y="20"/>
                  </a:cubicBezTo>
                  <a:cubicBezTo>
                    <a:pt x="92" y="15"/>
                    <a:pt x="97" y="10"/>
                    <a:pt x="102" y="10"/>
                  </a:cubicBezTo>
                  <a:close/>
                  <a:moveTo>
                    <a:pt x="118" y="131"/>
                  </a:moveTo>
                  <a:cubicBezTo>
                    <a:pt x="112" y="131"/>
                    <a:pt x="108" y="127"/>
                    <a:pt x="108" y="121"/>
                  </a:cubicBezTo>
                  <a:cubicBezTo>
                    <a:pt x="108" y="116"/>
                    <a:pt x="112" y="111"/>
                    <a:pt x="118" y="111"/>
                  </a:cubicBezTo>
                  <a:cubicBezTo>
                    <a:pt x="123" y="111"/>
                    <a:pt x="128" y="116"/>
                    <a:pt x="128" y="121"/>
                  </a:cubicBezTo>
                  <a:cubicBezTo>
                    <a:pt x="128" y="127"/>
                    <a:pt x="123" y="131"/>
                    <a:pt x="118" y="13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7" name="组合 6">
            <a:extLst>
              <a:ext uri="{FF2B5EF4-FFF2-40B4-BE49-F238E27FC236}">
                <a16:creationId xmlns:a16="http://schemas.microsoft.com/office/drawing/2014/main" id="{C512BC1F-E200-48B6-B614-7852A3D1E91E}"/>
              </a:ext>
            </a:extLst>
          </p:cNvPr>
          <p:cNvGrpSpPr/>
          <p:nvPr/>
        </p:nvGrpSpPr>
        <p:grpSpPr>
          <a:xfrm>
            <a:off x="8695919" y="2235766"/>
            <a:ext cx="1288504" cy="1027912"/>
            <a:chOff x="8531690" y="2256587"/>
            <a:chExt cx="1288504" cy="1027912"/>
          </a:xfrm>
        </p:grpSpPr>
        <p:sp>
          <p:nvSpPr>
            <p:cNvPr id="31" name="文本框 30">
              <a:extLst>
                <a:ext uri="{FF2B5EF4-FFF2-40B4-BE49-F238E27FC236}">
                  <a16:creationId xmlns:a16="http://schemas.microsoft.com/office/drawing/2014/main" id="{84F38CF4-6A65-41C4-9060-B725CA3CA7FA}"/>
                </a:ext>
              </a:extLst>
            </p:cNvPr>
            <p:cNvSpPr txBox="1"/>
            <p:nvPr/>
          </p:nvSpPr>
          <p:spPr>
            <a:xfrm>
              <a:off x="8531690" y="2831042"/>
              <a:ext cx="1288504" cy="453457"/>
            </a:xfrm>
            <a:prstGeom prst="rect">
              <a:avLst/>
            </a:prstGeom>
            <a:noFill/>
          </p:spPr>
          <p:txBody>
            <a:bodyPr wrap="square" rtlCol="0">
              <a:normAutofit/>
            </a:bodyPr>
            <a:lstStyle/>
            <a:p>
              <a:pPr algn="ctr">
                <a:lnSpc>
                  <a:spcPct val="130000"/>
                </a:lnSpc>
              </a:pPr>
              <a:r>
                <a:rPr lang="zh-CN" altLang="en-US" sz="2000" b="1" dirty="0">
                  <a:cs typeface="+mn-ea"/>
                  <a:sym typeface="+mn-lt"/>
                </a:rPr>
                <a:t>特点二</a:t>
              </a:r>
            </a:p>
          </p:txBody>
        </p:sp>
        <p:grpSp>
          <p:nvGrpSpPr>
            <p:cNvPr id="76" name="组合 75">
              <a:extLst>
                <a:ext uri="{FF2B5EF4-FFF2-40B4-BE49-F238E27FC236}">
                  <a16:creationId xmlns:a16="http://schemas.microsoft.com/office/drawing/2014/main" id="{AAD3E90F-26A5-4971-9642-F94A600EA4EF}"/>
                </a:ext>
              </a:extLst>
            </p:cNvPr>
            <p:cNvGrpSpPr/>
            <p:nvPr/>
          </p:nvGrpSpPr>
          <p:grpSpPr>
            <a:xfrm>
              <a:off x="8919534" y="2256587"/>
              <a:ext cx="512817" cy="501503"/>
              <a:chOff x="8667750" y="1428750"/>
              <a:chExt cx="647700" cy="633413"/>
            </a:xfrm>
            <a:solidFill>
              <a:schemeClr val="accent1"/>
            </a:solidFill>
          </p:grpSpPr>
          <p:sp>
            <p:nvSpPr>
              <p:cNvPr id="74" name="Freeform 21">
                <a:extLst>
                  <a:ext uri="{FF2B5EF4-FFF2-40B4-BE49-F238E27FC236}">
                    <a16:creationId xmlns:a16="http://schemas.microsoft.com/office/drawing/2014/main" id="{C516326E-FFE5-43F7-BC82-1923A796F400}"/>
                  </a:ext>
                </a:extLst>
              </p:cNvPr>
              <p:cNvSpPr>
                <a:spLocks/>
              </p:cNvSpPr>
              <p:nvPr/>
            </p:nvSpPr>
            <p:spPr bwMode="auto">
              <a:xfrm>
                <a:off x="8667750" y="1511300"/>
                <a:ext cx="647700" cy="550863"/>
              </a:xfrm>
              <a:custGeom>
                <a:avLst/>
                <a:gdLst>
                  <a:gd name="T0" fmla="*/ 146 w 155"/>
                  <a:gd name="T1" fmla="*/ 112 h 132"/>
                  <a:gd name="T2" fmla="*/ 83 w 155"/>
                  <a:gd name="T3" fmla="*/ 61 h 132"/>
                  <a:gd name="T4" fmla="*/ 83 w 155"/>
                  <a:gd name="T5" fmla="*/ 31 h 132"/>
                  <a:gd name="T6" fmla="*/ 103 w 155"/>
                  <a:gd name="T7" fmla="*/ 31 h 132"/>
                  <a:gd name="T8" fmla="*/ 108 w 155"/>
                  <a:gd name="T9" fmla="*/ 25 h 132"/>
                  <a:gd name="T10" fmla="*/ 108 w 155"/>
                  <a:gd name="T11" fmla="*/ 5 h 132"/>
                  <a:gd name="T12" fmla="*/ 103 w 155"/>
                  <a:gd name="T13" fmla="*/ 0 h 132"/>
                  <a:gd name="T14" fmla="*/ 52 w 155"/>
                  <a:gd name="T15" fmla="*/ 0 h 132"/>
                  <a:gd name="T16" fmla="*/ 47 w 155"/>
                  <a:gd name="T17" fmla="*/ 5 h 132"/>
                  <a:gd name="T18" fmla="*/ 47 w 155"/>
                  <a:gd name="T19" fmla="*/ 25 h 132"/>
                  <a:gd name="T20" fmla="*/ 52 w 155"/>
                  <a:gd name="T21" fmla="*/ 31 h 132"/>
                  <a:gd name="T22" fmla="*/ 72 w 155"/>
                  <a:gd name="T23" fmla="*/ 31 h 132"/>
                  <a:gd name="T24" fmla="*/ 72 w 155"/>
                  <a:gd name="T25" fmla="*/ 61 h 132"/>
                  <a:gd name="T26" fmla="*/ 9 w 155"/>
                  <a:gd name="T27" fmla="*/ 112 h 132"/>
                  <a:gd name="T28" fmla="*/ 1 w 155"/>
                  <a:gd name="T29" fmla="*/ 124 h 132"/>
                  <a:gd name="T30" fmla="*/ 13 w 155"/>
                  <a:gd name="T31" fmla="*/ 131 h 132"/>
                  <a:gd name="T32" fmla="*/ 21 w 155"/>
                  <a:gd name="T33" fmla="*/ 121 h 132"/>
                  <a:gd name="T34" fmla="*/ 19 w 155"/>
                  <a:gd name="T35" fmla="*/ 115 h 132"/>
                  <a:gd name="T36" fmla="*/ 72 w 155"/>
                  <a:gd name="T37" fmla="*/ 71 h 132"/>
                  <a:gd name="T38" fmla="*/ 72 w 155"/>
                  <a:gd name="T39" fmla="*/ 113 h 132"/>
                  <a:gd name="T40" fmla="*/ 67 w 155"/>
                  <a:gd name="T41" fmla="*/ 121 h 132"/>
                  <a:gd name="T42" fmla="*/ 78 w 155"/>
                  <a:gd name="T43" fmla="*/ 132 h 132"/>
                  <a:gd name="T44" fmla="*/ 88 w 155"/>
                  <a:gd name="T45" fmla="*/ 121 h 132"/>
                  <a:gd name="T46" fmla="*/ 83 w 155"/>
                  <a:gd name="T47" fmla="*/ 113 h 132"/>
                  <a:gd name="T48" fmla="*/ 83 w 155"/>
                  <a:gd name="T49" fmla="*/ 71 h 132"/>
                  <a:gd name="T50" fmla="*/ 137 w 155"/>
                  <a:gd name="T51" fmla="*/ 115 h 132"/>
                  <a:gd name="T52" fmla="*/ 134 w 155"/>
                  <a:gd name="T53" fmla="*/ 121 h 132"/>
                  <a:gd name="T54" fmla="*/ 144 w 155"/>
                  <a:gd name="T55" fmla="*/ 132 h 132"/>
                  <a:gd name="T56" fmla="*/ 155 w 155"/>
                  <a:gd name="T57" fmla="*/ 121 h 132"/>
                  <a:gd name="T58" fmla="*/ 146 w 155"/>
                  <a:gd name="T59" fmla="*/ 11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5" h="132">
                    <a:moveTo>
                      <a:pt x="146" y="112"/>
                    </a:moveTo>
                    <a:cubicBezTo>
                      <a:pt x="138" y="83"/>
                      <a:pt x="113" y="63"/>
                      <a:pt x="83" y="61"/>
                    </a:cubicBezTo>
                    <a:cubicBezTo>
                      <a:pt x="83" y="31"/>
                      <a:pt x="83" y="31"/>
                      <a:pt x="83" y="31"/>
                    </a:cubicBezTo>
                    <a:cubicBezTo>
                      <a:pt x="103" y="31"/>
                      <a:pt x="103" y="31"/>
                      <a:pt x="103" y="31"/>
                    </a:cubicBezTo>
                    <a:cubicBezTo>
                      <a:pt x="106" y="31"/>
                      <a:pt x="108" y="28"/>
                      <a:pt x="108" y="25"/>
                    </a:cubicBezTo>
                    <a:cubicBezTo>
                      <a:pt x="108" y="5"/>
                      <a:pt x="108" y="5"/>
                      <a:pt x="108" y="5"/>
                    </a:cubicBezTo>
                    <a:cubicBezTo>
                      <a:pt x="108" y="2"/>
                      <a:pt x="106" y="0"/>
                      <a:pt x="103" y="0"/>
                    </a:cubicBezTo>
                    <a:cubicBezTo>
                      <a:pt x="52" y="0"/>
                      <a:pt x="52" y="0"/>
                      <a:pt x="52" y="0"/>
                    </a:cubicBezTo>
                    <a:cubicBezTo>
                      <a:pt x="49" y="0"/>
                      <a:pt x="47" y="2"/>
                      <a:pt x="47" y="5"/>
                    </a:cubicBezTo>
                    <a:cubicBezTo>
                      <a:pt x="47" y="25"/>
                      <a:pt x="47" y="25"/>
                      <a:pt x="47" y="25"/>
                    </a:cubicBezTo>
                    <a:cubicBezTo>
                      <a:pt x="47" y="28"/>
                      <a:pt x="49" y="31"/>
                      <a:pt x="52" y="31"/>
                    </a:cubicBezTo>
                    <a:cubicBezTo>
                      <a:pt x="72" y="31"/>
                      <a:pt x="72" y="31"/>
                      <a:pt x="72" y="31"/>
                    </a:cubicBezTo>
                    <a:cubicBezTo>
                      <a:pt x="72" y="61"/>
                      <a:pt x="72" y="61"/>
                      <a:pt x="72" y="61"/>
                    </a:cubicBezTo>
                    <a:cubicBezTo>
                      <a:pt x="43" y="63"/>
                      <a:pt x="17" y="83"/>
                      <a:pt x="9" y="112"/>
                    </a:cubicBezTo>
                    <a:cubicBezTo>
                      <a:pt x="3" y="113"/>
                      <a:pt x="0" y="118"/>
                      <a:pt x="1" y="124"/>
                    </a:cubicBezTo>
                    <a:cubicBezTo>
                      <a:pt x="2" y="129"/>
                      <a:pt x="8" y="132"/>
                      <a:pt x="13" y="131"/>
                    </a:cubicBezTo>
                    <a:cubicBezTo>
                      <a:pt x="18" y="130"/>
                      <a:pt x="21" y="126"/>
                      <a:pt x="21" y="121"/>
                    </a:cubicBezTo>
                    <a:cubicBezTo>
                      <a:pt x="21" y="119"/>
                      <a:pt x="20" y="116"/>
                      <a:pt x="19" y="115"/>
                    </a:cubicBezTo>
                    <a:cubicBezTo>
                      <a:pt x="26" y="91"/>
                      <a:pt x="47" y="73"/>
                      <a:pt x="72" y="71"/>
                    </a:cubicBezTo>
                    <a:cubicBezTo>
                      <a:pt x="72" y="113"/>
                      <a:pt x="72" y="113"/>
                      <a:pt x="72" y="113"/>
                    </a:cubicBezTo>
                    <a:cubicBezTo>
                      <a:pt x="69" y="114"/>
                      <a:pt x="67" y="118"/>
                      <a:pt x="67" y="121"/>
                    </a:cubicBezTo>
                    <a:cubicBezTo>
                      <a:pt x="67" y="127"/>
                      <a:pt x="72" y="132"/>
                      <a:pt x="78" y="132"/>
                    </a:cubicBezTo>
                    <a:cubicBezTo>
                      <a:pt x="83" y="132"/>
                      <a:pt x="88" y="127"/>
                      <a:pt x="88" y="121"/>
                    </a:cubicBezTo>
                    <a:cubicBezTo>
                      <a:pt x="88" y="118"/>
                      <a:pt x="86" y="114"/>
                      <a:pt x="83" y="113"/>
                    </a:cubicBezTo>
                    <a:cubicBezTo>
                      <a:pt x="83" y="71"/>
                      <a:pt x="83" y="71"/>
                      <a:pt x="83" y="71"/>
                    </a:cubicBezTo>
                    <a:cubicBezTo>
                      <a:pt x="108" y="73"/>
                      <a:pt x="130" y="91"/>
                      <a:pt x="137" y="115"/>
                    </a:cubicBezTo>
                    <a:cubicBezTo>
                      <a:pt x="135" y="117"/>
                      <a:pt x="134" y="119"/>
                      <a:pt x="134" y="121"/>
                    </a:cubicBezTo>
                    <a:cubicBezTo>
                      <a:pt x="134" y="127"/>
                      <a:pt x="139" y="132"/>
                      <a:pt x="144" y="132"/>
                    </a:cubicBezTo>
                    <a:cubicBezTo>
                      <a:pt x="150" y="132"/>
                      <a:pt x="155" y="127"/>
                      <a:pt x="155" y="121"/>
                    </a:cubicBezTo>
                    <a:cubicBezTo>
                      <a:pt x="155" y="117"/>
                      <a:pt x="151" y="113"/>
                      <a:pt x="14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5" name="Freeform 22">
                <a:extLst>
                  <a:ext uri="{FF2B5EF4-FFF2-40B4-BE49-F238E27FC236}">
                    <a16:creationId xmlns:a16="http://schemas.microsoft.com/office/drawing/2014/main" id="{7FB31E23-1E98-4CE9-B545-D2EA5F4DD27C}"/>
                  </a:ext>
                </a:extLst>
              </p:cNvPr>
              <p:cNvSpPr>
                <a:spLocks/>
              </p:cNvSpPr>
              <p:nvPr/>
            </p:nvSpPr>
            <p:spPr bwMode="auto">
              <a:xfrm>
                <a:off x="8777288" y="1428750"/>
                <a:ext cx="430213" cy="295275"/>
              </a:xfrm>
              <a:custGeom>
                <a:avLst/>
                <a:gdLst>
                  <a:gd name="T0" fmla="*/ 16 w 103"/>
                  <a:gd name="T1" fmla="*/ 71 h 71"/>
                  <a:gd name="T2" fmla="*/ 28 w 103"/>
                  <a:gd name="T3" fmla="*/ 71 h 71"/>
                  <a:gd name="T4" fmla="*/ 33 w 103"/>
                  <a:gd name="T5" fmla="*/ 66 h 71"/>
                  <a:gd name="T6" fmla="*/ 28 w 103"/>
                  <a:gd name="T7" fmla="*/ 61 h 71"/>
                  <a:gd name="T8" fmla="*/ 16 w 103"/>
                  <a:gd name="T9" fmla="*/ 61 h 71"/>
                  <a:gd name="T10" fmla="*/ 11 w 103"/>
                  <a:gd name="T11" fmla="*/ 56 h 71"/>
                  <a:gd name="T12" fmla="*/ 11 w 103"/>
                  <a:gd name="T13" fmla="*/ 15 h 71"/>
                  <a:gd name="T14" fmla="*/ 16 w 103"/>
                  <a:gd name="T15" fmla="*/ 10 h 71"/>
                  <a:gd name="T16" fmla="*/ 88 w 103"/>
                  <a:gd name="T17" fmla="*/ 10 h 71"/>
                  <a:gd name="T18" fmla="*/ 93 w 103"/>
                  <a:gd name="T19" fmla="*/ 15 h 71"/>
                  <a:gd name="T20" fmla="*/ 93 w 103"/>
                  <a:gd name="T21" fmla="*/ 56 h 71"/>
                  <a:gd name="T22" fmla="*/ 88 w 103"/>
                  <a:gd name="T23" fmla="*/ 61 h 71"/>
                  <a:gd name="T24" fmla="*/ 73 w 103"/>
                  <a:gd name="T25" fmla="*/ 61 h 71"/>
                  <a:gd name="T26" fmla="*/ 68 w 103"/>
                  <a:gd name="T27" fmla="*/ 66 h 71"/>
                  <a:gd name="T28" fmla="*/ 73 w 103"/>
                  <a:gd name="T29" fmla="*/ 71 h 71"/>
                  <a:gd name="T30" fmla="*/ 88 w 103"/>
                  <a:gd name="T31" fmla="*/ 71 h 71"/>
                  <a:gd name="T32" fmla="*/ 103 w 103"/>
                  <a:gd name="T33" fmla="*/ 56 h 71"/>
                  <a:gd name="T34" fmla="*/ 103 w 103"/>
                  <a:gd name="T35" fmla="*/ 15 h 71"/>
                  <a:gd name="T36" fmla="*/ 88 w 103"/>
                  <a:gd name="T37" fmla="*/ 0 h 71"/>
                  <a:gd name="T38" fmla="*/ 16 w 103"/>
                  <a:gd name="T39" fmla="*/ 0 h 71"/>
                  <a:gd name="T40" fmla="*/ 0 w 103"/>
                  <a:gd name="T41" fmla="*/ 15 h 71"/>
                  <a:gd name="T42" fmla="*/ 0 w 103"/>
                  <a:gd name="T43" fmla="*/ 56 h 71"/>
                  <a:gd name="T44" fmla="*/ 16 w 103"/>
                  <a:gd name="T4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71">
                    <a:moveTo>
                      <a:pt x="16" y="71"/>
                    </a:moveTo>
                    <a:cubicBezTo>
                      <a:pt x="28" y="71"/>
                      <a:pt x="28" y="71"/>
                      <a:pt x="28" y="71"/>
                    </a:cubicBezTo>
                    <a:cubicBezTo>
                      <a:pt x="31" y="71"/>
                      <a:pt x="33" y="68"/>
                      <a:pt x="33" y="66"/>
                    </a:cubicBezTo>
                    <a:cubicBezTo>
                      <a:pt x="33" y="63"/>
                      <a:pt x="31" y="61"/>
                      <a:pt x="28" y="61"/>
                    </a:cubicBezTo>
                    <a:cubicBezTo>
                      <a:pt x="16" y="61"/>
                      <a:pt x="16" y="61"/>
                      <a:pt x="16" y="61"/>
                    </a:cubicBezTo>
                    <a:cubicBezTo>
                      <a:pt x="13" y="61"/>
                      <a:pt x="11" y="58"/>
                      <a:pt x="11" y="56"/>
                    </a:cubicBezTo>
                    <a:cubicBezTo>
                      <a:pt x="11" y="15"/>
                      <a:pt x="11" y="15"/>
                      <a:pt x="11" y="15"/>
                    </a:cubicBezTo>
                    <a:cubicBezTo>
                      <a:pt x="11" y="12"/>
                      <a:pt x="13" y="10"/>
                      <a:pt x="16" y="10"/>
                    </a:cubicBezTo>
                    <a:cubicBezTo>
                      <a:pt x="88" y="10"/>
                      <a:pt x="88" y="10"/>
                      <a:pt x="88" y="10"/>
                    </a:cubicBezTo>
                    <a:cubicBezTo>
                      <a:pt x="90" y="10"/>
                      <a:pt x="93" y="12"/>
                      <a:pt x="93" y="15"/>
                    </a:cubicBezTo>
                    <a:cubicBezTo>
                      <a:pt x="93" y="56"/>
                      <a:pt x="93" y="56"/>
                      <a:pt x="93" y="56"/>
                    </a:cubicBezTo>
                    <a:cubicBezTo>
                      <a:pt x="93" y="58"/>
                      <a:pt x="90" y="61"/>
                      <a:pt x="88" y="61"/>
                    </a:cubicBezTo>
                    <a:cubicBezTo>
                      <a:pt x="73" y="61"/>
                      <a:pt x="73" y="61"/>
                      <a:pt x="73" y="61"/>
                    </a:cubicBezTo>
                    <a:cubicBezTo>
                      <a:pt x="70" y="61"/>
                      <a:pt x="68" y="63"/>
                      <a:pt x="68" y="66"/>
                    </a:cubicBezTo>
                    <a:cubicBezTo>
                      <a:pt x="68" y="68"/>
                      <a:pt x="70" y="71"/>
                      <a:pt x="73" y="71"/>
                    </a:cubicBezTo>
                    <a:cubicBezTo>
                      <a:pt x="88" y="71"/>
                      <a:pt x="88" y="71"/>
                      <a:pt x="88" y="71"/>
                    </a:cubicBezTo>
                    <a:cubicBezTo>
                      <a:pt x="96" y="71"/>
                      <a:pt x="103" y="64"/>
                      <a:pt x="103" y="56"/>
                    </a:cubicBezTo>
                    <a:cubicBezTo>
                      <a:pt x="103" y="15"/>
                      <a:pt x="103" y="15"/>
                      <a:pt x="103" y="15"/>
                    </a:cubicBezTo>
                    <a:cubicBezTo>
                      <a:pt x="103" y="7"/>
                      <a:pt x="96" y="0"/>
                      <a:pt x="88" y="0"/>
                    </a:cubicBezTo>
                    <a:cubicBezTo>
                      <a:pt x="16" y="0"/>
                      <a:pt x="16" y="0"/>
                      <a:pt x="16" y="0"/>
                    </a:cubicBezTo>
                    <a:cubicBezTo>
                      <a:pt x="7" y="0"/>
                      <a:pt x="0" y="7"/>
                      <a:pt x="0" y="15"/>
                    </a:cubicBezTo>
                    <a:cubicBezTo>
                      <a:pt x="0" y="56"/>
                      <a:pt x="0" y="56"/>
                      <a:pt x="0" y="56"/>
                    </a:cubicBezTo>
                    <a:cubicBezTo>
                      <a:pt x="0" y="64"/>
                      <a:pt x="7" y="71"/>
                      <a:pt x="1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8" name="组合 7">
            <a:extLst>
              <a:ext uri="{FF2B5EF4-FFF2-40B4-BE49-F238E27FC236}">
                <a16:creationId xmlns:a16="http://schemas.microsoft.com/office/drawing/2014/main" id="{50224CBD-63EA-45CE-A013-95143C229874}"/>
              </a:ext>
            </a:extLst>
          </p:cNvPr>
          <p:cNvGrpSpPr/>
          <p:nvPr/>
        </p:nvGrpSpPr>
        <p:grpSpPr>
          <a:xfrm>
            <a:off x="10374784" y="2227399"/>
            <a:ext cx="1284924" cy="1044647"/>
            <a:chOff x="10086055" y="2239852"/>
            <a:chExt cx="1284924" cy="1044647"/>
          </a:xfrm>
        </p:grpSpPr>
        <p:sp>
          <p:nvSpPr>
            <p:cNvPr id="32" name="文本框 31">
              <a:extLst>
                <a:ext uri="{FF2B5EF4-FFF2-40B4-BE49-F238E27FC236}">
                  <a16:creationId xmlns:a16="http://schemas.microsoft.com/office/drawing/2014/main" id="{F67CED1D-EF2E-4377-A848-E02F6222E407}"/>
                </a:ext>
              </a:extLst>
            </p:cNvPr>
            <p:cNvSpPr txBox="1"/>
            <p:nvPr/>
          </p:nvSpPr>
          <p:spPr>
            <a:xfrm>
              <a:off x="10086055" y="2831042"/>
              <a:ext cx="1284924" cy="453457"/>
            </a:xfrm>
            <a:prstGeom prst="rect">
              <a:avLst/>
            </a:prstGeom>
            <a:noFill/>
          </p:spPr>
          <p:txBody>
            <a:bodyPr wrap="square" rtlCol="0">
              <a:normAutofit/>
            </a:bodyPr>
            <a:lstStyle/>
            <a:p>
              <a:pPr algn="ctr">
                <a:lnSpc>
                  <a:spcPct val="130000"/>
                </a:lnSpc>
              </a:pPr>
              <a:r>
                <a:rPr lang="zh-CN" altLang="en-US" sz="2000" b="1" dirty="0">
                  <a:cs typeface="+mn-ea"/>
                  <a:sym typeface="+mn-lt"/>
                </a:rPr>
                <a:t>特点三</a:t>
              </a:r>
            </a:p>
          </p:txBody>
        </p:sp>
        <p:grpSp>
          <p:nvGrpSpPr>
            <p:cNvPr id="82" name="组合 81">
              <a:extLst>
                <a:ext uri="{FF2B5EF4-FFF2-40B4-BE49-F238E27FC236}">
                  <a16:creationId xmlns:a16="http://schemas.microsoft.com/office/drawing/2014/main" id="{D1F744CD-4342-429C-8F12-410D1BFC4C71}"/>
                </a:ext>
              </a:extLst>
            </p:cNvPr>
            <p:cNvGrpSpPr/>
            <p:nvPr/>
          </p:nvGrpSpPr>
          <p:grpSpPr>
            <a:xfrm>
              <a:off x="10503498" y="2239852"/>
              <a:ext cx="450039" cy="520044"/>
              <a:chOff x="9582150" y="1327150"/>
              <a:chExt cx="500063" cy="577850"/>
            </a:xfrm>
            <a:solidFill>
              <a:schemeClr val="accent1"/>
            </a:solidFill>
          </p:grpSpPr>
          <p:sp>
            <p:nvSpPr>
              <p:cNvPr id="80" name="Freeform 26">
                <a:extLst>
                  <a:ext uri="{FF2B5EF4-FFF2-40B4-BE49-F238E27FC236}">
                    <a16:creationId xmlns:a16="http://schemas.microsoft.com/office/drawing/2014/main" id="{BF003D8A-62CE-4831-87DC-B18C2A944B35}"/>
                  </a:ext>
                </a:extLst>
              </p:cNvPr>
              <p:cNvSpPr>
                <a:spLocks noEditPoints="1"/>
              </p:cNvSpPr>
              <p:nvPr/>
            </p:nvSpPr>
            <p:spPr bwMode="auto">
              <a:xfrm>
                <a:off x="9582150" y="1327150"/>
                <a:ext cx="500063" cy="577850"/>
              </a:xfrm>
              <a:custGeom>
                <a:avLst/>
                <a:gdLst>
                  <a:gd name="T0" fmla="*/ 124 w 132"/>
                  <a:gd name="T1" fmla="*/ 33 h 153"/>
                  <a:gd name="T2" fmla="*/ 73 w 132"/>
                  <a:gd name="T3" fmla="*/ 3 h 153"/>
                  <a:gd name="T4" fmla="*/ 58 w 132"/>
                  <a:gd name="T5" fmla="*/ 3 h 153"/>
                  <a:gd name="T6" fmla="*/ 7 w 132"/>
                  <a:gd name="T7" fmla="*/ 33 h 153"/>
                  <a:gd name="T8" fmla="*/ 0 w 132"/>
                  <a:gd name="T9" fmla="*/ 46 h 153"/>
                  <a:gd name="T10" fmla="*/ 0 w 132"/>
                  <a:gd name="T11" fmla="*/ 109 h 153"/>
                  <a:gd name="T12" fmla="*/ 7 w 132"/>
                  <a:gd name="T13" fmla="*/ 122 h 153"/>
                  <a:gd name="T14" fmla="*/ 58 w 132"/>
                  <a:gd name="T15" fmla="*/ 151 h 153"/>
                  <a:gd name="T16" fmla="*/ 73 w 132"/>
                  <a:gd name="T17" fmla="*/ 151 h 153"/>
                  <a:gd name="T18" fmla="*/ 124 w 132"/>
                  <a:gd name="T19" fmla="*/ 122 h 153"/>
                  <a:gd name="T20" fmla="*/ 132 w 132"/>
                  <a:gd name="T21" fmla="*/ 109 h 153"/>
                  <a:gd name="T22" fmla="*/ 132 w 132"/>
                  <a:gd name="T23" fmla="*/ 46 h 153"/>
                  <a:gd name="T24" fmla="*/ 124 w 132"/>
                  <a:gd name="T25" fmla="*/ 33 h 153"/>
                  <a:gd name="T26" fmla="*/ 121 w 132"/>
                  <a:gd name="T27" fmla="*/ 109 h 153"/>
                  <a:gd name="T28" fmla="*/ 119 w 132"/>
                  <a:gd name="T29" fmla="*/ 113 h 153"/>
                  <a:gd name="T30" fmla="*/ 68 w 132"/>
                  <a:gd name="T31" fmla="*/ 142 h 153"/>
                  <a:gd name="T32" fmla="*/ 63 w 132"/>
                  <a:gd name="T33" fmla="*/ 142 h 153"/>
                  <a:gd name="T34" fmla="*/ 12 w 132"/>
                  <a:gd name="T35" fmla="*/ 113 h 153"/>
                  <a:gd name="T36" fmla="*/ 10 w 132"/>
                  <a:gd name="T37" fmla="*/ 109 h 153"/>
                  <a:gd name="T38" fmla="*/ 10 w 132"/>
                  <a:gd name="T39" fmla="*/ 46 h 153"/>
                  <a:gd name="T40" fmla="*/ 12 w 132"/>
                  <a:gd name="T41" fmla="*/ 41 h 153"/>
                  <a:gd name="T42" fmla="*/ 63 w 132"/>
                  <a:gd name="T43" fmla="*/ 12 h 153"/>
                  <a:gd name="T44" fmla="*/ 68 w 132"/>
                  <a:gd name="T45" fmla="*/ 12 h 153"/>
                  <a:gd name="T46" fmla="*/ 119 w 132"/>
                  <a:gd name="T47" fmla="*/ 41 h 153"/>
                  <a:gd name="T48" fmla="*/ 121 w 132"/>
                  <a:gd name="T49" fmla="*/ 46 h 153"/>
                  <a:gd name="T50" fmla="*/ 121 w 132"/>
                  <a:gd name="T51" fmla="*/ 109 h 153"/>
                  <a:gd name="T52" fmla="*/ 121 w 132"/>
                  <a:gd name="T53" fmla="*/ 10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153">
                    <a:moveTo>
                      <a:pt x="124" y="33"/>
                    </a:moveTo>
                    <a:cubicBezTo>
                      <a:pt x="73" y="3"/>
                      <a:pt x="73" y="3"/>
                      <a:pt x="73" y="3"/>
                    </a:cubicBezTo>
                    <a:cubicBezTo>
                      <a:pt x="69" y="0"/>
                      <a:pt x="63" y="0"/>
                      <a:pt x="58" y="3"/>
                    </a:cubicBezTo>
                    <a:cubicBezTo>
                      <a:pt x="7" y="33"/>
                      <a:pt x="7" y="33"/>
                      <a:pt x="7" y="33"/>
                    </a:cubicBezTo>
                    <a:cubicBezTo>
                      <a:pt x="3" y="35"/>
                      <a:pt x="0" y="40"/>
                      <a:pt x="0" y="46"/>
                    </a:cubicBezTo>
                    <a:cubicBezTo>
                      <a:pt x="0" y="109"/>
                      <a:pt x="0" y="109"/>
                      <a:pt x="0" y="109"/>
                    </a:cubicBezTo>
                    <a:cubicBezTo>
                      <a:pt x="0" y="114"/>
                      <a:pt x="3" y="119"/>
                      <a:pt x="7" y="122"/>
                    </a:cubicBezTo>
                    <a:cubicBezTo>
                      <a:pt x="58" y="151"/>
                      <a:pt x="58" y="151"/>
                      <a:pt x="58" y="151"/>
                    </a:cubicBezTo>
                    <a:cubicBezTo>
                      <a:pt x="63" y="153"/>
                      <a:pt x="68" y="153"/>
                      <a:pt x="73" y="151"/>
                    </a:cubicBezTo>
                    <a:cubicBezTo>
                      <a:pt x="124" y="122"/>
                      <a:pt x="124" y="122"/>
                      <a:pt x="124" y="122"/>
                    </a:cubicBezTo>
                    <a:cubicBezTo>
                      <a:pt x="129" y="119"/>
                      <a:pt x="132" y="114"/>
                      <a:pt x="132" y="109"/>
                    </a:cubicBezTo>
                    <a:cubicBezTo>
                      <a:pt x="132" y="46"/>
                      <a:pt x="132" y="46"/>
                      <a:pt x="132" y="46"/>
                    </a:cubicBezTo>
                    <a:cubicBezTo>
                      <a:pt x="132" y="40"/>
                      <a:pt x="129" y="35"/>
                      <a:pt x="124" y="33"/>
                    </a:cubicBezTo>
                    <a:close/>
                    <a:moveTo>
                      <a:pt x="121" y="109"/>
                    </a:moveTo>
                    <a:cubicBezTo>
                      <a:pt x="121" y="110"/>
                      <a:pt x="120" y="112"/>
                      <a:pt x="119" y="113"/>
                    </a:cubicBezTo>
                    <a:cubicBezTo>
                      <a:pt x="68" y="142"/>
                      <a:pt x="68" y="142"/>
                      <a:pt x="68" y="142"/>
                    </a:cubicBezTo>
                    <a:cubicBezTo>
                      <a:pt x="67" y="143"/>
                      <a:pt x="65" y="143"/>
                      <a:pt x="63" y="142"/>
                    </a:cubicBezTo>
                    <a:cubicBezTo>
                      <a:pt x="12" y="113"/>
                      <a:pt x="12" y="113"/>
                      <a:pt x="12" y="113"/>
                    </a:cubicBezTo>
                    <a:cubicBezTo>
                      <a:pt x="11" y="112"/>
                      <a:pt x="10" y="110"/>
                      <a:pt x="10" y="109"/>
                    </a:cubicBezTo>
                    <a:cubicBezTo>
                      <a:pt x="10" y="46"/>
                      <a:pt x="10" y="46"/>
                      <a:pt x="10" y="46"/>
                    </a:cubicBezTo>
                    <a:cubicBezTo>
                      <a:pt x="10" y="44"/>
                      <a:pt x="11" y="42"/>
                      <a:pt x="12" y="41"/>
                    </a:cubicBezTo>
                    <a:cubicBezTo>
                      <a:pt x="63" y="12"/>
                      <a:pt x="63" y="12"/>
                      <a:pt x="63" y="12"/>
                    </a:cubicBezTo>
                    <a:cubicBezTo>
                      <a:pt x="65" y="11"/>
                      <a:pt x="67" y="11"/>
                      <a:pt x="68" y="12"/>
                    </a:cubicBezTo>
                    <a:cubicBezTo>
                      <a:pt x="119" y="41"/>
                      <a:pt x="119" y="41"/>
                      <a:pt x="119" y="41"/>
                    </a:cubicBezTo>
                    <a:cubicBezTo>
                      <a:pt x="120" y="42"/>
                      <a:pt x="121" y="44"/>
                      <a:pt x="121" y="46"/>
                    </a:cubicBezTo>
                    <a:cubicBezTo>
                      <a:pt x="121" y="109"/>
                      <a:pt x="121" y="109"/>
                      <a:pt x="121" y="109"/>
                    </a:cubicBezTo>
                    <a:cubicBezTo>
                      <a:pt x="121" y="109"/>
                      <a:pt x="121" y="109"/>
                      <a:pt x="121"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1" name="Freeform 27">
                <a:extLst>
                  <a:ext uri="{FF2B5EF4-FFF2-40B4-BE49-F238E27FC236}">
                    <a16:creationId xmlns:a16="http://schemas.microsoft.com/office/drawing/2014/main" id="{60D0E919-2284-4FB8-8F9A-64EC09D6E718}"/>
                  </a:ext>
                </a:extLst>
              </p:cNvPr>
              <p:cNvSpPr>
                <a:spLocks noEditPoints="1"/>
              </p:cNvSpPr>
              <p:nvPr/>
            </p:nvSpPr>
            <p:spPr bwMode="auto">
              <a:xfrm>
                <a:off x="9715500" y="1500188"/>
                <a:ext cx="230188" cy="230188"/>
              </a:xfrm>
              <a:custGeom>
                <a:avLst/>
                <a:gdLst>
                  <a:gd name="T0" fmla="*/ 31 w 61"/>
                  <a:gd name="T1" fmla="*/ 0 h 61"/>
                  <a:gd name="T2" fmla="*/ 0 w 61"/>
                  <a:gd name="T3" fmla="*/ 31 h 61"/>
                  <a:gd name="T4" fmla="*/ 31 w 61"/>
                  <a:gd name="T5" fmla="*/ 61 h 61"/>
                  <a:gd name="T6" fmla="*/ 61 w 61"/>
                  <a:gd name="T7" fmla="*/ 31 h 61"/>
                  <a:gd name="T8" fmla="*/ 31 w 61"/>
                  <a:gd name="T9" fmla="*/ 0 h 61"/>
                  <a:gd name="T10" fmla="*/ 31 w 61"/>
                  <a:gd name="T11" fmla="*/ 51 h 61"/>
                  <a:gd name="T12" fmla="*/ 10 w 61"/>
                  <a:gd name="T13" fmla="*/ 31 h 61"/>
                  <a:gd name="T14" fmla="*/ 31 w 61"/>
                  <a:gd name="T15" fmla="*/ 11 h 61"/>
                  <a:gd name="T16" fmla="*/ 51 w 61"/>
                  <a:gd name="T17" fmla="*/ 31 h 61"/>
                  <a:gd name="T18" fmla="*/ 31 w 61"/>
                  <a:gd name="T19"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31" y="0"/>
                    </a:moveTo>
                    <a:cubicBezTo>
                      <a:pt x="14" y="0"/>
                      <a:pt x="0" y="14"/>
                      <a:pt x="0" y="31"/>
                    </a:cubicBezTo>
                    <a:cubicBezTo>
                      <a:pt x="0" y="47"/>
                      <a:pt x="14" y="61"/>
                      <a:pt x="31" y="61"/>
                    </a:cubicBezTo>
                    <a:cubicBezTo>
                      <a:pt x="47" y="61"/>
                      <a:pt x="61" y="47"/>
                      <a:pt x="61" y="31"/>
                    </a:cubicBezTo>
                    <a:cubicBezTo>
                      <a:pt x="61" y="14"/>
                      <a:pt x="47" y="0"/>
                      <a:pt x="31" y="0"/>
                    </a:cubicBezTo>
                    <a:close/>
                    <a:moveTo>
                      <a:pt x="31" y="51"/>
                    </a:moveTo>
                    <a:cubicBezTo>
                      <a:pt x="19" y="51"/>
                      <a:pt x="10" y="42"/>
                      <a:pt x="10" y="31"/>
                    </a:cubicBezTo>
                    <a:cubicBezTo>
                      <a:pt x="10" y="20"/>
                      <a:pt x="19" y="11"/>
                      <a:pt x="31" y="11"/>
                    </a:cubicBezTo>
                    <a:cubicBezTo>
                      <a:pt x="42" y="11"/>
                      <a:pt x="51" y="20"/>
                      <a:pt x="51" y="31"/>
                    </a:cubicBezTo>
                    <a:cubicBezTo>
                      <a:pt x="51" y="42"/>
                      <a:pt x="42" y="51"/>
                      <a:pt x="31"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2" name="组合 1">
            <a:extLst>
              <a:ext uri="{FF2B5EF4-FFF2-40B4-BE49-F238E27FC236}">
                <a16:creationId xmlns:a16="http://schemas.microsoft.com/office/drawing/2014/main" id="{53041F24-53D2-42A9-855A-9FB40BAE6DC6}"/>
              </a:ext>
            </a:extLst>
          </p:cNvPr>
          <p:cNvGrpSpPr/>
          <p:nvPr/>
        </p:nvGrpSpPr>
        <p:grpSpPr>
          <a:xfrm>
            <a:off x="10372994" y="3905239"/>
            <a:ext cx="1288504" cy="1053903"/>
            <a:chOff x="10086950" y="3796649"/>
            <a:chExt cx="1288504" cy="1053903"/>
          </a:xfrm>
        </p:grpSpPr>
        <p:sp>
          <p:nvSpPr>
            <p:cNvPr id="40" name="文本框 39">
              <a:extLst>
                <a:ext uri="{FF2B5EF4-FFF2-40B4-BE49-F238E27FC236}">
                  <a16:creationId xmlns:a16="http://schemas.microsoft.com/office/drawing/2014/main" id="{5CACD807-0219-4E5A-8938-E9EB9D643B8D}"/>
                </a:ext>
              </a:extLst>
            </p:cNvPr>
            <p:cNvSpPr txBox="1"/>
            <p:nvPr/>
          </p:nvSpPr>
          <p:spPr>
            <a:xfrm>
              <a:off x="10086950" y="4397095"/>
              <a:ext cx="1288504" cy="453457"/>
            </a:xfrm>
            <a:prstGeom prst="rect">
              <a:avLst/>
            </a:prstGeom>
            <a:noFill/>
          </p:spPr>
          <p:txBody>
            <a:bodyPr wrap="square" rtlCol="0">
              <a:normAutofit/>
            </a:bodyPr>
            <a:lstStyle/>
            <a:p>
              <a:pPr algn="ctr">
                <a:lnSpc>
                  <a:spcPct val="130000"/>
                </a:lnSpc>
              </a:pPr>
              <a:r>
                <a:rPr lang="zh-CN" altLang="en-US" sz="2000" b="1" dirty="0">
                  <a:cs typeface="+mn-ea"/>
                  <a:sym typeface="+mn-lt"/>
                </a:rPr>
                <a:t>特点六</a:t>
              </a:r>
              <a:endParaRPr lang="en-US" altLang="zh-CN" sz="2000" b="1" dirty="0">
                <a:cs typeface="+mn-ea"/>
                <a:sym typeface="+mn-lt"/>
              </a:endParaRPr>
            </a:p>
          </p:txBody>
        </p:sp>
        <p:grpSp>
          <p:nvGrpSpPr>
            <p:cNvPr id="91" name="组合 90">
              <a:extLst>
                <a:ext uri="{FF2B5EF4-FFF2-40B4-BE49-F238E27FC236}">
                  <a16:creationId xmlns:a16="http://schemas.microsoft.com/office/drawing/2014/main" id="{3A55F956-C11C-4D4B-8AC2-392B1A166F66}"/>
                </a:ext>
              </a:extLst>
            </p:cNvPr>
            <p:cNvGrpSpPr/>
            <p:nvPr/>
          </p:nvGrpSpPr>
          <p:grpSpPr>
            <a:xfrm>
              <a:off x="10501975" y="3796649"/>
              <a:ext cx="458455" cy="533697"/>
              <a:chOff x="10345738" y="3763963"/>
              <a:chExt cx="415925" cy="484187"/>
            </a:xfrm>
            <a:solidFill>
              <a:schemeClr val="accent1"/>
            </a:solidFill>
          </p:grpSpPr>
          <p:sp>
            <p:nvSpPr>
              <p:cNvPr id="87" name="Freeform 31">
                <a:extLst>
                  <a:ext uri="{FF2B5EF4-FFF2-40B4-BE49-F238E27FC236}">
                    <a16:creationId xmlns:a16="http://schemas.microsoft.com/office/drawing/2014/main" id="{99EE92F6-A222-4095-86DE-538962E9DD9C}"/>
                  </a:ext>
                </a:extLst>
              </p:cNvPr>
              <p:cNvSpPr>
                <a:spLocks/>
              </p:cNvSpPr>
              <p:nvPr/>
            </p:nvSpPr>
            <p:spPr bwMode="auto">
              <a:xfrm>
                <a:off x="10401301" y="4022725"/>
                <a:ext cx="115888" cy="82550"/>
              </a:xfrm>
              <a:custGeom>
                <a:avLst/>
                <a:gdLst>
                  <a:gd name="T0" fmla="*/ 34 w 37"/>
                  <a:gd name="T1" fmla="*/ 16 h 26"/>
                  <a:gd name="T2" fmla="*/ 8 w 37"/>
                  <a:gd name="T3" fmla="*/ 2 h 26"/>
                  <a:gd name="T4" fmla="*/ 1 w 37"/>
                  <a:gd name="T5" fmla="*/ 3 h 26"/>
                  <a:gd name="T6" fmla="*/ 3 w 37"/>
                  <a:gd name="T7" fmla="*/ 10 h 26"/>
                  <a:gd name="T8" fmla="*/ 29 w 37"/>
                  <a:gd name="T9" fmla="*/ 25 h 26"/>
                  <a:gd name="T10" fmla="*/ 36 w 37"/>
                  <a:gd name="T11" fmla="*/ 23 h 26"/>
                  <a:gd name="T12" fmla="*/ 34 w 37"/>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7" h="26">
                    <a:moveTo>
                      <a:pt x="34" y="16"/>
                    </a:moveTo>
                    <a:cubicBezTo>
                      <a:pt x="8" y="2"/>
                      <a:pt x="8" y="2"/>
                      <a:pt x="8" y="2"/>
                    </a:cubicBezTo>
                    <a:cubicBezTo>
                      <a:pt x="6" y="0"/>
                      <a:pt x="2" y="1"/>
                      <a:pt x="1" y="3"/>
                    </a:cubicBezTo>
                    <a:cubicBezTo>
                      <a:pt x="0" y="6"/>
                      <a:pt x="1" y="9"/>
                      <a:pt x="3" y="10"/>
                    </a:cubicBezTo>
                    <a:cubicBezTo>
                      <a:pt x="29" y="25"/>
                      <a:pt x="29" y="25"/>
                      <a:pt x="29" y="25"/>
                    </a:cubicBezTo>
                    <a:cubicBezTo>
                      <a:pt x="31" y="26"/>
                      <a:pt x="34" y="25"/>
                      <a:pt x="36" y="23"/>
                    </a:cubicBezTo>
                    <a:cubicBezTo>
                      <a:pt x="37" y="21"/>
                      <a:pt x="36" y="17"/>
                      <a:pt x="3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8" name="Freeform 32">
                <a:extLst>
                  <a:ext uri="{FF2B5EF4-FFF2-40B4-BE49-F238E27FC236}">
                    <a16:creationId xmlns:a16="http://schemas.microsoft.com/office/drawing/2014/main" id="{1BC5ADC5-62D5-42EB-B61F-7CC97492D222}"/>
                  </a:ext>
                </a:extLst>
              </p:cNvPr>
              <p:cNvSpPr>
                <a:spLocks/>
              </p:cNvSpPr>
              <p:nvPr/>
            </p:nvSpPr>
            <p:spPr bwMode="auto">
              <a:xfrm>
                <a:off x="10401301" y="3908425"/>
                <a:ext cx="304800" cy="274637"/>
              </a:xfrm>
              <a:custGeom>
                <a:avLst/>
                <a:gdLst>
                  <a:gd name="T0" fmla="*/ 93 w 97"/>
                  <a:gd name="T1" fmla="*/ 11 h 88"/>
                  <a:gd name="T2" fmla="*/ 95 w 97"/>
                  <a:gd name="T3" fmla="*/ 4 h 88"/>
                  <a:gd name="T4" fmla="*/ 88 w 97"/>
                  <a:gd name="T5" fmla="*/ 2 h 88"/>
                  <a:gd name="T6" fmla="*/ 48 w 97"/>
                  <a:gd name="T7" fmla="*/ 24 h 88"/>
                  <a:gd name="T8" fmla="*/ 8 w 97"/>
                  <a:gd name="T9" fmla="*/ 2 h 88"/>
                  <a:gd name="T10" fmla="*/ 1 w 97"/>
                  <a:gd name="T11" fmla="*/ 4 h 88"/>
                  <a:gd name="T12" fmla="*/ 3 w 97"/>
                  <a:gd name="T13" fmla="*/ 11 h 88"/>
                  <a:gd name="T14" fmla="*/ 44 w 97"/>
                  <a:gd name="T15" fmla="*/ 34 h 88"/>
                  <a:gd name="T16" fmla="*/ 44 w 97"/>
                  <a:gd name="T17" fmla="*/ 83 h 88"/>
                  <a:gd name="T18" fmla="*/ 49 w 97"/>
                  <a:gd name="T19" fmla="*/ 88 h 88"/>
                  <a:gd name="T20" fmla="*/ 54 w 97"/>
                  <a:gd name="T21" fmla="*/ 83 h 88"/>
                  <a:gd name="T22" fmla="*/ 54 w 97"/>
                  <a:gd name="T23" fmla="*/ 33 h 88"/>
                  <a:gd name="T24" fmla="*/ 54 w 97"/>
                  <a:gd name="T25" fmla="*/ 33 h 88"/>
                  <a:gd name="T26" fmla="*/ 93 w 97"/>
                  <a:gd name="T27" fmla="*/ 11 h 88"/>
                  <a:gd name="T28" fmla="*/ 93 w 97"/>
                  <a:gd name="T29"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88">
                    <a:moveTo>
                      <a:pt x="93" y="11"/>
                    </a:moveTo>
                    <a:cubicBezTo>
                      <a:pt x="96" y="9"/>
                      <a:pt x="97" y="6"/>
                      <a:pt x="95" y="4"/>
                    </a:cubicBezTo>
                    <a:cubicBezTo>
                      <a:pt x="94" y="1"/>
                      <a:pt x="91" y="0"/>
                      <a:pt x="88" y="2"/>
                    </a:cubicBezTo>
                    <a:cubicBezTo>
                      <a:pt x="48" y="24"/>
                      <a:pt x="48" y="24"/>
                      <a:pt x="48" y="24"/>
                    </a:cubicBezTo>
                    <a:cubicBezTo>
                      <a:pt x="8" y="2"/>
                      <a:pt x="8" y="2"/>
                      <a:pt x="8" y="2"/>
                    </a:cubicBezTo>
                    <a:cubicBezTo>
                      <a:pt x="6" y="0"/>
                      <a:pt x="2" y="1"/>
                      <a:pt x="1" y="4"/>
                    </a:cubicBezTo>
                    <a:cubicBezTo>
                      <a:pt x="0" y="6"/>
                      <a:pt x="1" y="9"/>
                      <a:pt x="3" y="11"/>
                    </a:cubicBezTo>
                    <a:cubicBezTo>
                      <a:pt x="44" y="34"/>
                      <a:pt x="44" y="34"/>
                      <a:pt x="44" y="34"/>
                    </a:cubicBezTo>
                    <a:cubicBezTo>
                      <a:pt x="44" y="83"/>
                      <a:pt x="44" y="83"/>
                      <a:pt x="44" y="83"/>
                    </a:cubicBezTo>
                    <a:cubicBezTo>
                      <a:pt x="44" y="86"/>
                      <a:pt x="46" y="88"/>
                      <a:pt x="49" y="88"/>
                    </a:cubicBezTo>
                    <a:cubicBezTo>
                      <a:pt x="52" y="88"/>
                      <a:pt x="54" y="86"/>
                      <a:pt x="54" y="83"/>
                    </a:cubicBezTo>
                    <a:cubicBezTo>
                      <a:pt x="54" y="33"/>
                      <a:pt x="54" y="33"/>
                      <a:pt x="54" y="33"/>
                    </a:cubicBezTo>
                    <a:cubicBezTo>
                      <a:pt x="54" y="33"/>
                      <a:pt x="54" y="33"/>
                      <a:pt x="54" y="33"/>
                    </a:cubicBezTo>
                    <a:cubicBezTo>
                      <a:pt x="93" y="11"/>
                      <a:pt x="93" y="11"/>
                      <a:pt x="93" y="11"/>
                    </a:cubicBezTo>
                    <a:cubicBezTo>
                      <a:pt x="93" y="11"/>
                      <a:pt x="93" y="11"/>
                      <a:pt x="9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9" name="Freeform 33">
                <a:extLst>
                  <a:ext uri="{FF2B5EF4-FFF2-40B4-BE49-F238E27FC236}">
                    <a16:creationId xmlns:a16="http://schemas.microsoft.com/office/drawing/2014/main" id="{7A95C1EF-F284-4946-B668-061CCDCC4877}"/>
                  </a:ext>
                </a:extLst>
              </p:cNvPr>
              <p:cNvSpPr>
                <a:spLocks noEditPoints="1"/>
              </p:cNvSpPr>
              <p:nvPr/>
            </p:nvSpPr>
            <p:spPr bwMode="auto">
              <a:xfrm>
                <a:off x="10345738" y="3763963"/>
                <a:ext cx="415925" cy="484187"/>
              </a:xfrm>
              <a:custGeom>
                <a:avLst/>
                <a:gdLst>
                  <a:gd name="T0" fmla="*/ 126 w 133"/>
                  <a:gd name="T1" fmla="*/ 33 h 155"/>
                  <a:gd name="T2" fmla="*/ 74 w 133"/>
                  <a:gd name="T3" fmla="*/ 3 h 155"/>
                  <a:gd name="T4" fmla="*/ 59 w 133"/>
                  <a:gd name="T5" fmla="*/ 3 h 155"/>
                  <a:gd name="T6" fmla="*/ 8 w 133"/>
                  <a:gd name="T7" fmla="*/ 33 h 155"/>
                  <a:gd name="T8" fmla="*/ 0 w 133"/>
                  <a:gd name="T9" fmla="*/ 46 h 155"/>
                  <a:gd name="T10" fmla="*/ 0 w 133"/>
                  <a:gd name="T11" fmla="*/ 110 h 155"/>
                  <a:gd name="T12" fmla="*/ 8 w 133"/>
                  <a:gd name="T13" fmla="*/ 123 h 155"/>
                  <a:gd name="T14" fmla="*/ 59 w 133"/>
                  <a:gd name="T15" fmla="*/ 152 h 155"/>
                  <a:gd name="T16" fmla="*/ 74 w 133"/>
                  <a:gd name="T17" fmla="*/ 152 h 155"/>
                  <a:gd name="T18" fmla="*/ 126 w 133"/>
                  <a:gd name="T19" fmla="*/ 123 h 155"/>
                  <a:gd name="T20" fmla="*/ 133 w 133"/>
                  <a:gd name="T21" fmla="*/ 110 h 155"/>
                  <a:gd name="T22" fmla="*/ 133 w 133"/>
                  <a:gd name="T23" fmla="*/ 46 h 155"/>
                  <a:gd name="T24" fmla="*/ 126 w 133"/>
                  <a:gd name="T25" fmla="*/ 33 h 155"/>
                  <a:gd name="T26" fmla="*/ 123 w 133"/>
                  <a:gd name="T27" fmla="*/ 110 h 155"/>
                  <a:gd name="T28" fmla="*/ 120 w 133"/>
                  <a:gd name="T29" fmla="*/ 114 h 155"/>
                  <a:gd name="T30" fmla="*/ 69 w 133"/>
                  <a:gd name="T31" fmla="*/ 143 h 155"/>
                  <a:gd name="T32" fmla="*/ 64 w 133"/>
                  <a:gd name="T33" fmla="*/ 143 h 155"/>
                  <a:gd name="T34" fmla="*/ 13 w 133"/>
                  <a:gd name="T35" fmla="*/ 114 h 155"/>
                  <a:gd name="T36" fmla="*/ 10 w 133"/>
                  <a:gd name="T37" fmla="*/ 110 h 155"/>
                  <a:gd name="T38" fmla="*/ 10 w 133"/>
                  <a:gd name="T39" fmla="*/ 46 h 155"/>
                  <a:gd name="T40" fmla="*/ 13 w 133"/>
                  <a:gd name="T41" fmla="*/ 42 h 155"/>
                  <a:gd name="T42" fmla="*/ 64 w 133"/>
                  <a:gd name="T43" fmla="*/ 12 h 155"/>
                  <a:gd name="T44" fmla="*/ 69 w 133"/>
                  <a:gd name="T45" fmla="*/ 12 h 155"/>
                  <a:gd name="T46" fmla="*/ 121 w 133"/>
                  <a:gd name="T47" fmla="*/ 42 h 155"/>
                  <a:gd name="T48" fmla="*/ 123 w 133"/>
                  <a:gd name="T49" fmla="*/ 46 h 155"/>
                  <a:gd name="T50" fmla="*/ 123 w 133"/>
                  <a:gd name="T51" fmla="*/ 110 h 155"/>
                  <a:gd name="T52" fmla="*/ 123 w 133"/>
                  <a:gd name="T53" fmla="*/ 11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55">
                    <a:moveTo>
                      <a:pt x="126" y="33"/>
                    </a:moveTo>
                    <a:cubicBezTo>
                      <a:pt x="74" y="3"/>
                      <a:pt x="74" y="3"/>
                      <a:pt x="74" y="3"/>
                    </a:cubicBezTo>
                    <a:cubicBezTo>
                      <a:pt x="70" y="0"/>
                      <a:pt x="64" y="0"/>
                      <a:pt x="59" y="3"/>
                    </a:cubicBezTo>
                    <a:cubicBezTo>
                      <a:pt x="8" y="33"/>
                      <a:pt x="8" y="33"/>
                      <a:pt x="8" y="33"/>
                    </a:cubicBezTo>
                    <a:cubicBezTo>
                      <a:pt x="3" y="36"/>
                      <a:pt x="0" y="41"/>
                      <a:pt x="0" y="46"/>
                    </a:cubicBezTo>
                    <a:cubicBezTo>
                      <a:pt x="0" y="110"/>
                      <a:pt x="0" y="110"/>
                      <a:pt x="0" y="110"/>
                    </a:cubicBezTo>
                    <a:cubicBezTo>
                      <a:pt x="0" y="115"/>
                      <a:pt x="3" y="121"/>
                      <a:pt x="8" y="123"/>
                    </a:cubicBezTo>
                    <a:cubicBezTo>
                      <a:pt x="59" y="152"/>
                      <a:pt x="59" y="152"/>
                      <a:pt x="59" y="152"/>
                    </a:cubicBezTo>
                    <a:cubicBezTo>
                      <a:pt x="64" y="155"/>
                      <a:pt x="70" y="155"/>
                      <a:pt x="74" y="152"/>
                    </a:cubicBezTo>
                    <a:cubicBezTo>
                      <a:pt x="126" y="123"/>
                      <a:pt x="126" y="123"/>
                      <a:pt x="126" y="123"/>
                    </a:cubicBezTo>
                    <a:cubicBezTo>
                      <a:pt x="130" y="121"/>
                      <a:pt x="133" y="115"/>
                      <a:pt x="133" y="110"/>
                    </a:cubicBezTo>
                    <a:cubicBezTo>
                      <a:pt x="133" y="46"/>
                      <a:pt x="133" y="46"/>
                      <a:pt x="133" y="46"/>
                    </a:cubicBezTo>
                    <a:cubicBezTo>
                      <a:pt x="133" y="41"/>
                      <a:pt x="130" y="36"/>
                      <a:pt x="126" y="33"/>
                    </a:cubicBezTo>
                    <a:close/>
                    <a:moveTo>
                      <a:pt x="123" y="110"/>
                    </a:moveTo>
                    <a:cubicBezTo>
                      <a:pt x="123" y="112"/>
                      <a:pt x="122" y="113"/>
                      <a:pt x="120" y="114"/>
                    </a:cubicBezTo>
                    <a:cubicBezTo>
                      <a:pt x="69" y="143"/>
                      <a:pt x="69" y="143"/>
                      <a:pt x="69" y="143"/>
                    </a:cubicBezTo>
                    <a:cubicBezTo>
                      <a:pt x="68" y="144"/>
                      <a:pt x="66" y="144"/>
                      <a:pt x="64" y="143"/>
                    </a:cubicBezTo>
                    <a:cubicBezTo>
                      <a:pt x="13" y="114"/>
                      <a:pt x="13" y="114"/>
                      <a:pt x="13" y="114"/>
                    </a:cubicBezTo>
                    <a:cubicBezTo>
                      <a:pt x="11" y="113"/>
                      <a:pt x="10" y="112"/>
                      <a:pt x="10" y="110"/>
                    </a:cubicBezTo>
                    <a:cubicBezTo>
                      <a:pt x="10" y="46"/>
                      <a:pt x="10" y="46"/>
                      <a:pt x="10" y="46"/>
                    </a:cubicBezTo>
                    <a:cubicBezTo>
                      <a:pt x="10" y="45"/>
                      <a:pt x="11" y="43"/>
                      <a:pt x="13" y="42"/>
                    </a:cubicBezTo>
                    <a:cubicBezTo>
                      <a:pt x="64" y="12"/>
                      <a:pt x="64" y="12"/>
                      <a:pt x="64" y="12"/>
                    </a:cubicBezTo>
                    <a:cubicBezTo>
                      <a:pt x="66" y="11"/>
                      <a:pt x="68" y="11"/>
                      <a:pt x="69" y="12"/>
                    </a:cubicBezTo>
                    <a:cubicBezTo>
                      <a:pt x="121" y="42"/>
                      <a:pt x="121" y="42"/>
                      <a:pt x="121" y="42"/>
                    </a:cubicBezTo>
                    <a:cubicBezTo>
                      <a:pt x="122" y="43"/>
                      <a:pt x="123" y="45"/>
                      <a:pt x="123" y="46"/>
                    </a:cubicBezTo>
                    <a:cubicBezTo>
                      <a:pt x="123" y="110"/>
                      <a:pt x="123" y="110"/>
                      <a:pt x="123" y="110"/>
                    </a:cubicBezTo>
                    <a:cubicBezTo>
                      <a:pt x="123" y="110"/>
                      <a:pt x="123" y="110"/>
                      <a:pt x="123"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0" name="Freeform 34">
                <a:extLst>
                  <a:ext uri="{FF2B5EF4-FFF2-40B4-BE49-F238E27FC236}">
                    <a16:creationId xmlns:a16="http://schemas.microsoft.com/office/drawing/2014/main" id="{C0CDB5E6-B47E-45C3-A903-BC18F87B6D36}"/>
                  </a:ext>
                </a:extLst>
              </p:cNvPr>
              <p:cNvSpPr>
                <a:spLocks/>
              </p:cNvSpPr>
              <p:nvPr/>
            </p:nvSpPr>
            <p:spPr bwMode="auto">
              <a:xfrm>
                <a:off x="10593388" y="3973513"/>
                <a:ext cx="112713" cy="180975"/>
              </a:xfrm>
              <a:custGeom>
                <a:avLst/>
                <a:gdLst>
                  <a:gd name="T0" fmla="*/ 30 w 36"/>
                  <a:gd name="T1" fmla="*/ 1 h 58"/>
                  <a:gd name="T2" fmla="*/ 6 w 36"/>
                  <a:gd name="T3" fmla="*/ 16 h 58"/>
                  <a:gd name="T4" fmla="*/ 0 w 36"/>
                  <a:gd name="T5" fmla="*/ 25 h 58"/>
                  <a:gd name="T6" fmla="*/ 0 w 36"/>
                  <a:gd name="T7" fmla="*/ 53 h 58"/>
                  <a:gd name="T8" fmla="*/ 6 w 36"/>
                  <a:gd name="T9" fmla="*/ 56 h 58"/>
                  <a:gd name="T10" fmla="*/ 30 w 36"/>
                  <a:gd name="T11" fmla="*/ 42 h 58"/>
                  <a:gd name="T12" fmla="*/ 36 w 36"/>
                  <a:gd name="T13" fmla="*/ 32 h 58"/>
                  <a:gd name="T14" fmla="*/ 36 w 36"/>
                  <a:gd name="T15" fmla="*/ 4 h 58"/>
                  <a:gd name="T16" fmla="*/ 30 w 36"/>
                  <a:gd name="T17"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8">
                    <a:moveTo>
                      <a:pt x="30" y="1"/>
                    </a:moveTo>
                    <a:cubicBezTo>
                      <a:pt x="6" y="16"/>
                      <a:pt x="6" y="16"/>
                      <a:pt x="6" y="16"/>
                    </a:cubicBezTo>
                    <a:cubicBezTo>
                      <a:pt x="3" y="18"/>
                      <a:pt x="0" y="22"/>
                      <a:pt x="0" y="25"/>
                    </a:cubicBezTo>
                    <a:cubicBezTo>
                      <a:pt x="0" y="53"/>
                      <a:pt x="0" y="53"/>
                      <a:pt x="0" y="53"/>
                    </a:cubicBezTo>
                    <a:cubicBezTo>
                      <a:pt x="0" y="57"/>
                      <a:pt x="3" y="58"/>
                      <a:pt x="6" y="56"/>
                    </a:cubicBezTo>
                    <a:cubicBezTo>
                      <a:pt x="30" y="42"/>
                      <a:pt x="30" y="42"/>
                      <a:pt x="30" y="42"/>
                    </a:cubicBezTo>
                    <a:cubicBezTo>
                      <a:pt x="34" y="40"/>
                      <a:pt x="36" y="35"/>
                      <a:pt x="36" y="32"/>
                    </a:cubicBezTo>
                    <a:cubicBezTo>
                      <a:pt x="36" y="4"/>
                      <a:pt x="36" y="4"/>
                      <a:pt x="36" y="4"/>
                    </a:cubicBezTo>
                    <a:cubicBezTo>
                      <a:pt x="36" y="1"/>
                      <a:pt x="34"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
        <p:nvSpPr>
          <p:cNvPr id="4" name="文本占位符 3">
            <a:extLst>
              <a:ext uri="{FF2B5EF4-FFF2-40B4-BE49-F238E27FC236}">
                <a16:creationId xmlns:a16="http://schemas.microsoft.com/office/drawing/2014/main" id="{45A02F13-F320-44D5-9C70-A608E5B0A154}"/>
              </a:ext>
            </a:extLst>
          </p:cNvPr>
          <p:cNvSpPr>
            <a:spLocks noGrp="1"/>
          </p:cNvSpPr>
          <p:nvPr>
            <p:ph type="body" sz="quarter" idx="10"/>
          </p:nvPr>
        </p:nvSpPr>
        <p:spPr>
          <a:xfrm>
            <a:off x="899078" y="394248"/>
            <a:ext cx="6974922" cy="523220"/>
          </a:xfrm>
        </p:spPr>
        <p:txBody>
          <a:bodyPr/>
          <a:lstStyle/>
          <a:p>
            <a:r>
              <a:rPr lang="zh-CN" altLang="en-US" dirty="0">
                <a:sym typeface="+mn-lt"/>
              </a:rPr>
              <a:t>并列关系图示</a:t>
            </a:r>
          </a:p>
        </p:txBody>
      </p:sp>
      <p:grpSp>
        <p:nvGrpSpPr>
          <p:cNvPr id="9" name="组合 8">
            <a:extLst>
              <a:ext uri="{FF2B5EF4-FFF2-40B4-BE49-F238E27FC236}">
                <a16:creationId xmlns:a16="http://schemas.microsoft.com/office/drawing/2014/main" id="{A6987D65-DA60-48D3-BD11-8DCC6B0019AD}"/>
              </a:ext>
            </a:extLst>
          </p:cNvPr>
          <p:cNvGrpSpPr/>
          <p:nvPr/>
        </p:nvGrpSpPr>
        <p:grpSpPr>
          <a:xfrm>
            <a:off x="388128" y="2264148"/>
            <a:ext cx="5703470" cy="2197548"/>
            <a:chOff x="388128" y="2264148"/>
            <a:chExt cx="5703470" cy="2197548"/>
          </a:xfrm>
        </p:grpSpPr>
        <p:sp>
          <p:nvSpPr>
            <p:cNvPr id="15" name="文本框 14">
              <a:extLst>
                <a:ext uri="{FF2B5EF4-FFF2-40B4-BE49-F238E27FC236}">
                  <a16:creationId xmlns:a16="http://schemas.microsoft.com/office/drawing/2014/main" id="{719C2851-B696-4F26-8A41-1BF8FF71722C}"/>
                </a:ext>
              </a:extLst>
            </p:cNvPr>
            <p:cNvSpPr txBox="1"/>
            <p:nvPr/>
          </p:nvSpPr>
          <p:spPr>
            <a:xfrm>
              <a:off x="388128" y="2469549"/>
              <a:ext cx="3957320" cy="461665"/>
            </a:xfrm>
            <a:prstGeom prst="rect">
              <a:avLst/>
            </a:prstGeom>
            <a:noFill/>
          </p:spPr>
          <p:txBody>
            <a:bodyPr wrap="square" rtlCol="0">
              <a:spAutoFit/>
            </a:bodyPr>
            <a:lstStyle/>
            <a:p>
              <a:r>
                <a:rPr lang="zh-CN" altLang="en-US" sz="2400" b="1" dirty="0">
                  <a:cs typeface="+mn-ea"/>
                  <a:sym typeface="+mn-lt"/>
                </a:rPr>
                <a:t>矩阵式图示</a:t>
              </a:r>
            </a:p>
          </p:txBody>
        </p:sp>
        <p:sp>
          <p:nvSpPr>
            <p:cNvPr id="16" name="矩形 15">
              <a:extLst>
                <a:ext uri="{FF2B5EF4-FFF2-40B4-BE49-F238E27FC236}">
                  <a16:creationId xmlns:a16="http://schemas.microsoft.com/office/drawing/2014/main" id="{D6EC72B3-0882-4AB9-A79C-0E217A653945}"/>
                </a:ext>
              </a:extLst>
            </p:cNvPr>
            <p:cNvSpPr/>
            <p:nvPr/>
          </p:nvSpPr>
          <p:spPr>
            <a:xfrm>
              <a:off x="388128" y="2964491"/>
              <a:ext cx="5703470" cy="1497205"/>
            </a:xfrm>
            <a:prstGeom prst="rect">
              <a:avLst/>
            </a:prstGeom>
          </p:spPr>
          <p:txBody>
            <a:bodyPr wrap="square">
              <a:spAutoFit/>
            </a:bodyPr>
            <a:lstStyle/>
            <a:p>
              <a:pPr>
                <a:lnSpc>
                  <a:spcPct val="130000"/>
                </a:lnSpc>
              </a:pPr>
              <a:r>
                <a:rPr lang="zh-CN" altLang="en-US" dirty="0">
                  <a:cs typeface="+mn-ea"/>
                  <a:sym typeface="+mn-lt"/>
                </a:rPr>
                <a:t>将一个事物中所表现出了六个特点 </a:t>
              </a:r>
              <a:r>
                <a:rPr lang="en-US" altLang="zh-CN" dirty="0">
                  <a:cs typeface="+mn-ea"/>
                  <a:sym typeface="+mn-lt"/>
                </a:rPr>
                <a:t>/ </a:t>
              </a:r>
              <a:r>
                <a:rPr lang="zh-CN" altLang="en-US" dirty="0">
                  <a:cs typeface="+mn-ea"/>
                  <a:sym typeface="+mn-lt"/>
                </a:rPr>
                <a:t>六个事物的本质填充到右侧的矩阵式图形相对应的位置上。将一个事物中所表现出了六个特点 </a:t>
              </a:r>
              <a:r>
                <a:rPr lang="en-US" altLang="zh-CN" dirty="0">
                  <a:cs typeface="+mn-ea"/>
                  <a:sym typeface="+mn-lt"/>
                </a:rPr>
                <a:t>/ </a:t>
              </a:r>
              <a:r>
                <a:rPr lang="zh-CN" altLang="en-US" dirty="0">
                  <a:cs typeface="+mn-ea"/>
                  <a:sym typeface="+mn-lt"/>
                </a:rPr>
                <a:t>六个事物的本质填充到右侧的矩阵式图形相对应的位置上。</a:t>
              </a:r>
            </a:p>
          </p:txBody>
        </p:sp>
        <p:sp>
          <p:nvSpPr>
            <p:cNvPr id="47" name="矩形 46">
              <a:extLst>
                <a:ext uri="{FF2B5EF4-FFF2-40B4-BE49-F238E27FC236}">
                  <a16:creationId xmlns:a16="http://schemas.microsoft.com/office/drawing/2014/main" id="{E5041E9A-40CA-4C26-9A44-CAE83FF4FDB1}"/>
                </a:ext>
              </a:extLst>
            </p:cNvPr>
            <p:cNvSpPr/>
            <p:nvPr/>
          </p:nvSpPr>
          <p:spPr>
            <a:xfrm>
              <a:off x="479425" y="2264148"/>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4148402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6B0DC6C7-C6BC-431A-8ECD-DFEB19E8CF0F}"/>
              </a:ext>
            </a:extLst>
          </p:cNvPr>
          <p:cNvSpPr>
            <a:spLocks noGrp="1"/>
          </p:cNvSpPr>
          <p:nvPr>
            <p:ph type="body" sz="quarter" idx="10"/>
          </p:nvPr>
        </p:nvSpPr>
        <p:spPr/>
        <p:txBody>
          <a:bodyPr/>
          <a:lstStyle/>
          <a:p>
            <a:r>
              <a:rPr lang="zh-CN" altLang="en-US" dirty="0">
                <a:sym typeface="+mn-lt"/>
              </a:rPr>
              <a:t>三段式图示</a:t>
            </a:r>
          </a:p>
        </p:txBody>
      </p:sp>
      <p:grpSp>
        <p:nvGrpSpPr>
          <p:cNvPr id="3" name="组合 2">
            <a:extLst>
              <a:ext uri="{FF2B5EF4-FFF2-40B4-BE49-F238E27FC236}">
                <a16:creationId xmlns:a16="http://schemas.microsoft.com/office/drawing/2014/main" id="{3E8011EE-531C-40D3-A2AD-E0258BFE831F}"/>
              </a:ext>
            </a:extLst>
          </p:cNvPr>
          <p:cNvGrpSpPr/>
          <p:nvPr/>
        </p:nvGrpSpPr>
        <p:grpSpPr>
          <a:xfrm>
            <a:off x="5755980" y="1590727"/>
            <a:ext cx="5885158" cy="4153366"/>
            <a:chOff x="5755980" y="1350729"/>
            <a:chExt cx="5885158" cy="4153366"/>
          </a:xfrm>
        </p:grpSpPr>
        <p:grpSp>
          <p:nvGrpSpPr>
            <p:cNvPr id="4" name="组合 3">
              <a:extLst>
                <a:ext uri="{FF2B5EF4-FFF2-40B4-BE49-F238E27FC236}">
                  <a16:creationId xmlns:a16="http://schemas.microsoft.com/office/drawing/2014/main" id="{3317BCE6-C868-4F5E-B0BD-F028EEE7ED86}"/>
                </a:ext>
              </a:extLst>
            </p:cNvPr>
            <p:cNvGrpSpPr/>
            <p:nvPr/>
          </p:nvGrpSpPr>
          <p:grpSpPr>
            <a:xfrm>
              <a:off x="5979066" y="1350729"/>
              <a:ext cx="5662072" cy="4153366"/>
              <a:chOff x="5979066" y="788418"/>
              <a:chExt cx="5662072" cy="4153366"/>
            </a:xfrm>
          </p:grpSpPr>
          <p:grpSp>
            <p:nvGrpSpPr>
              <p:cNvPr id="8" name="组合 7">
                <a:extLst>
                  <a:ext uri="{FF2B5EF4-FFF2-40B4-BE49-F238E27FC236}">
                    <a16:creationId xmlns:a16="http://schemas.microsoft.com/office/drawing/2014/main" id="{B8A6CAF6-C109-4F3D-9981-11B8B9BD696E}"/>
                  </a:ext>
                </a:extLst>
              </p:cNvPr>
              <p:cNvGrpSpPr/>
              <p:nvPr/>
            </p:nvGrpSpPr>
            <p:grpSpPr>
              <a:xfrm>
                <a:off x="5979066" y="788418"/>
                <a:ext cx="5546458" cy="2637407"/>
                <a:chOff x="6246149" y="248541"/>
                <a:chExt cx="5546458" cy="2637407"/>
              </a:xfrm>
            </p:grpSpPr>
            <p:sp>
              <p:nvSpPr>
                <p:cNvPr id="12" name="矩形 11">
                  <a:extLst>
                    <a:ext uri="{FF2B5EF4-FFF2-40B4-BE49-F238E27FC236}">
                      <a16:creationId xmlns:a16="http://schemas.microsoft.com/office/drawing/2014/main" id="{4FA09705-DA89-4BDF-AC50-772444520355}"/>
                    </a:ext>
                  </a:extLst>
                </p:cNvPr>
                <p:cNvSpPr/>
                <p:nvPr/>
              </p:nvSpPr>
              <p:spPr>
                <a:xfrm>
                  <a:off x="6246149" y="2106696"/>
                  <a:ext cx="5546458" cy="779252"/>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13" name="矩形 12">
                  <a:extLst>
                    <a:ext uri="{FF2B5EF4-FFF2-40B4-BE49-F238E27FC236}">
                      <a16:creationId xmlns:a16="http://schemas.microsoft.com/office/drawing/2014/main" id="{4C07DB49-2B4A-4281-974C-D87C4865BAE6}"/>
                    </a:ext>
                  </a:extLst>
                </p:cNvPr>
                <p:cNvSpPr/>
                <p:nvPr/>
              </p:nvSpPr>
              <p:spPr>
                <a:xfrm>
                  <a:off x="6246150" y="1709761"/>
                  <a:ext cx="3631811" cy="400110"/>
                </a:xfrm>
                <a:prstGeom prst="rect">
                  <a:avLst/>
                </a:prstGeom>
              </p:spPr>
              <p:txBody>
                <a:bodyPr wrap="square">
                  <a:spAutoFit/>
                </a:bodyPr>
                <a:lstStyle/>
                <a:p>
                  <a:r>
                    <a:rPr lang="zh-CN" altLang="en-US" sz="2000" b="1" dirty="0">
                      <a:cs typeface="+mn-ea"/>
                      <a:sym typeface="+mn-lt"/>
                    </a:rPr>
                    <a:t>点击此处输入标题</a:t>
                  </a:r>
                </a:p>
              </p:txBody>
            </p:sp>
            <p:sp>
              <p:nvSpPr>
                <p:cNvPr id="14" name="矩形 13">
                  <a:extLst>
                    <a:ext uri="{FF2B5EF4-FFF2-40B4-BE49-F238E27FC236}">
                      <a16:creationId xmlns:a16="http://schemas.microsoft.com/office/drawing/2014/main" id="{F136BF84-5015-4EF1-B7DA-4C3D6BC4C87A}"/>
                    </a:ext>
                  </a:extLst>
                </p:cNvPr>
                <p:cNvSpPr/>
                <p:nvPr/>
              </p:nvSpPr>
              <p:spPr>
                <a:xfrm>
                  <a:off x="6246149" y="655530"/>
                  <a:ext cx="5546458" cy="779252"/>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15" name="矩形 14">
                  <a:extLst>
                    <a:ext uri="{FF2B5EF4-FFF2-40B4-BE49-F238E27FC236}">
                      <a16:creationId xmlns:a16="http://schemas.microsoft.com/office/drawing/2014/main" id="{CA5311F3-A1F8-4CD7-A70F-1ABDAF4827A7}"/>
                    </a:ext>
                  </a:extLst>
                </p:cNvPr>
                <p:cNvSpPr/>
                <p:nvPr/>
              </p:nvSpPr>
              <p:spPr>
                <a:xfrm>
                  <a:off x="6246150" y="248541"/>
                  <a:ext cx="3631811" cy="400110"/>
                </a:xfrm>
                <a:prstGeom prst="rect">
                  <a:avLst/>
                </a:prstGeom>
              </p:spPr>
              <p:txBody>
                <a:bodyPr wrap="square">
                  <a:spAutoFit/>
                </a:bodyPr>
                <a:lstStyle/>
                <a:p>
                  <a:r>
                    <a:rPr lang="zh-CN" altLang="en-US" sz="2000" b="1" dirty="0">
                      <a:cs typeface="+mn-ea"/>
                      <a:sym typeface="+mn-lt"/>
                    </a:rPr>
                    <a:t>点击此处输入标题</a:t>
                  </a:r>
                </a:p>
              </p:txBody>
            </p:sp>
          </p:grpSp>
          <p:grpSp>
            <p:nvGrpSpPr>
              <p:cNvPr id="9" name="组合 8">
                <a:extLst>
                  <a:ext uri="{FF2B5EF4-FFF2-40B4-BE49-F238E27FC236}">
                    <a16:creationId xmlns:a16="http://schemas.microsoft.com/office/drawing/2014/main" id="{C0B6609F-D5A5-494F-A485-54B012499DCC}"/>
                  </a:ext>
                </a:extLst>
              </p:cNvPr>
              <p:cNvGrpSpPr/>
              <p:nvPr/>
            </p:nvGrpSpPr>
            <p:grpSpPr>
              <a:xfrm>
                <a:off x="5979066" y="3765597"/>
                <a:ext cx="5662072" cy="1176187"/>
                <a:chOff x="6246149" y="2952637"/>
                <a:chExt cx="5662072" cy="1176187"/>
              </a:xfrm>
            </p:grpSpPr>
            <p:sp>
              <p:nvSpPr>
                <p:cNvPr id="10" name="矩形 9">
                  <a:extLst>
                    <a:ext uri="{FF2B5EF4-FFF2-40B4-BE49-F238E27FC236}">
                      <a16:creationId xmlns:a16="http://schemas.microsoft.com/office/drawing/2014/main" id="{75939400-9398-4FAB-9D56-2EAF35831D0A}"/>
                    </a:ext>
                  </a:extLst>
                </p:cNvPr>
                <p:cNvSpPr/>
                <p:nvPr/>
              </p:nvSpPr>
              <p:spPr>
                <a:xfrm>
                  <a:off x="6246149" y="3349572"/>
                  <a:ext cx="5662072" cy="779252"/>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11" name="矩形 10">
                  <a:extLst>
                    <a:ext uri="{FF2B5EF4-FFF2-40B4-BE49-F238E27FC236}">
                      <a16:creationId xmlns:a16="http://schemas.microsoft.com/office/drawing/2014/main" id="{C01F48AA-D8B6-4D65-AE66-2199BCEDF1D1}"/>
                    </a:ext>
                  </a:extLst>
                </p:cNvPr>
                <p:cNvSpPr/>
                <p:nvPr/>
              </p:nvSpPr>
              <p:spPr>
                <a:xfrm>
                  <a:off x="6246150" y="2952637"/>
                  <a:ext cx="3631811" cy="400110"/>
                </a:xfrm>
                <a:prstGeom prst="rect">
                  <a:avLst/>
                </a:prstGeom>
              </p:spPr>
              <p:txBody>
                <a:bodyPr wrap="square">
                  <a:spAutoFit/>
                </a:bodyPr>
                <a:lstStyle/>
                <a:p>
                  <a:r>
                    <a:rPr lang="zh-CN" altLang="en-US" sz="2000" b="1" dirty="0">
                      <a:cs typeface="+mn-ea"/>
                      <a:sym typeface="+mn-lt"/>
                    </a:rPr>
                    <a:t>点击此处输入标题</a:t>
                  </a:r>
                </a:p>
              </p:txBody>
            </p:sp>
          </p:grpSp>
        </p:grpSp>
        <p:sp>
          <p:nvSpPr>
            <p:cNvPr id="5" name="椭圆 4">
              <a:extLst>
                <a:ext uri="{FF2B5EF4-FFF2-40B4-BE49-F238E27FC236}">
                  <a16:creationId xmlns:a16="http://schemas.microsoft.com/office/drawing/2014/main" id="{3EF1DAF5-3237-4CF1-9A2F-BAE11026B947}"/>
                </a:ext>
              </a:extLst>
            </p:cNvPr>
            <p:cNvSpPr/>
            <p:nvPr/>
          </p:nvSpPr>
          <p:spPr>
            <a:xfrm>
              <a:off x="5755980" y="1432147"/>
              <a:ext cx="223086" cy="2230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 name="椭圆 5">
              <a:extLst>
                <a:ext uri="{FF2B5EF4-FFF2-40B4-BE49-F238E27FC236}">
                  <a16:creationId xmlns:a16="http://schemas.microsoft.com/office/drawing/2014/main" id="{C0169263-8E1C-4B3A-A3DB-12978B3FD72E}"/>
                </a:ext>
              </a:extLst>
            </p:cNvPr>
            <p:cNvSpPr/>
            <p:nvPr/>
          </p:nvSpPr>
          <p:spPr>
            <a:xfrm>
              <a:off x="5755980" y="2900461"/>
              <a:ext cx="223086" cy="2230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 name="椭圆 6">
              <a:extLst>
                <a:ext uri="{FF2B5EF4-FFF2-40B4-BE49-F238E27FC236}">
                  <a16:creationId xmlns:a16="http://schemas.microsoft.com/office/drawing/2014/main" id="{FA8BE307-4F54-447B-9659-2DF8D505B16E}"/>
                </a:ext>
              </a:extLst>
            </p:cNvPr>
            <p:cNvSpPr/>
            <p:nvPr/>
          </p:nvSpPr>
          <p:spPr>
            <a:xfrm>
              <a:off x="5755980" y="4416420"/>
              <a:ext cx="223086" cy="22308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6" name="组合 15">
            <a:extLst>
              <a:ext uri="{FF2B5EF4-FFF2-40B4-BE49-F238E27FC236}">
                <a16:creationId xmlns:a16="http://schemas.microsoft.com/office/drawing/2014/main" id="{52F7AF8A-D5AD-42E3-BED5-A9BAC0DC8EFC}"/>
              </a:ext>
            </a:extLst>
          </p:cNvPr>
          <p:cNvGrpSpPr/>
          <p:nvPr/>
        </p:nvGrpSpPr>
        <p:grpSpPr>
          <a:xfrm>
            <a:off x="863066" y="1195024"/>
            <a:ext cx="3960907" cy="4526326"/>
            <a:chOff x="863067" y="1110938"/>
            <a:chExt cx="3959190" cy="4524364"/>
          </a:xfrm>
        </p:grpSpPr>
        <p:pic>
          <p:nvPicPr>
            <p:cNvPr id="17" name="图形 16">
              <a:extLst>
                <a:ext uri="{FF2B5EF4-FFF2-40B4-BE49-F238E27FC236}">
                  <a16:creationId xmlns:a16="http://schemas.microsoft.com/office/drawing/2014/main" id="{B4B5607F-4E48-4447-B7B6-756D8876416C}"/>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63067" y="1110938"/>
              <a:ext cx="3959190" cy="3416667"/>
            </a:xfrm>
            <a:prstGeom prst="rect">
              <a:avLst/>
            </a:prstGeom>
          </p:spPr>
        </p:pic>
        <p:grpSp>
          <p:nvGrpSpPr>
            <p:cNvPr id="18" name="组合 17">
              <a:extLst>
                <a:ext uri="{FF2B5EF4-FFF2-40B4-BE49-F238E27FC236}">
                  <a16:creationId xmlns:a16="http://schemas.microsoft.com/office/drawing/2014/main" id="{A6521316-2C3E-405F-AB08-26D8F53578BF}"/>
                </a:ext>
              </a:extLst>
            </p:cNvPr>
            <p:cNvGrpSpPr/>
            <p:nvPr/>
          </p:nvGrpSpPr>
          <p:grpSpPr>
            <a:xfrm>
              <a:off x="1438367" y="3887307"/>
              <a:ext cx="2808591" cy="1747995"/>
              <a:chOff x="1281157" y="3887307"/>
              <a:chExt cx="2808591" cy="1747995"/>
            </a:xfrm>
          </p:grpSpPr>
          <p:pic>
            <p:nvPicPr>
              <p:cNvPr id="29" name="图形 28">
                <a:extLst>
                  <a:ext uri="{FF2B5EF4-FFF2-40B4-BE49-F238E27FC236}">
                    <a16:creationId xmlns:a16="http://schemas.microsoft.com/office/drawing/2014/main" id="{6202D96B-EE9A-4F16-9D64-87112683E064}"/>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281157" y="4043106"/>
                <a:ext cx="796098" cy="796098"/>
              </a:xfrm>
              <a:prstGeom prst="rect">
                <a:avLst/>
              </a:prstGeom>
            </p:spPr>
          </p:pic>
          <p:pic>
            <p:nvPicPr>
              <p:cNvPr id="30" name="图形 29">
                <a:extLst>
                  <a:ext uri="{FF2B5EF4-FFF2-40B4-BE49-F238E27FC236}">
                    <a16:creationId xmlns:a16="http://schemas.microsoft.com/office/drawing/2014/main" id="{9F94F260-BA85-40E3-B879-A4DB4F000908}"/>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2296287" y="4839204"/>
                <a:ext cx="796098" cy="796098"/>
              </a:xfrm>
              <a:prstGeom prst="rect">
                <a:avLst/>
              </a:prstGeom>
            </p:spPr>
          </p:pic>
          <p:pic>
            <p:nvPicPr>
              <p:cNvPr id="31" name="图形 30">
                <a:extLst>
                  <a:ext uri="{FF2B5EF4-FFF2-40B4-BE49-F238E27FC236}">
                    <a16:creationId xmlns:a16="http://schemas.microsoft.com/office/drawing/2014/main" id="{5A43AC45-9A61-4D20-B1A4-FA94B753FC76}"/>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293650" y="3887307"/>
                <a:ext cx="796098" cy="796098"/>
              </a:xfrm>
              <a:prstGeom prst="rect">
                <a:avLst/>
              </a:prstGeom>
            </p:spPr>
          </p:pic>
        </p:grpSp>
        <p:grpSp>
          <p:nvGrpSpPr>
            <p:cNvPr id="19" name="组合 18">
              <a:extLst>
                <a:ext uri="{FF2B5EF4-FFF2-40B4-BE49-F238E27FC236}">
                  <a16:creationId xmlns:a16="http://schemas.microsoft.com/office/drawing/2014/main" id="{49F99385-4509-4619-9173-572CA675FDF3}"/>
                </a:ext>
              </a:extLst>
            </p:cNvPr>
            <p:cNvGrpSpPr/>
            <p:nvPr/>
          </p:nvGrpSpPr>
          <p:grpSpPr>
            <a:xfrm>
              <a:off x="1144036" y="3817673"/>
              <a:ext cx="3532564" cy="1727848"/>
              <a:chOff x="1144036" y="3817673"/>
              <a:chExt cx="3532564" cy="1727848"/>
            </a:xfrm>
          </p:grpSpPr>
          <p:pic>
            <p:nvPicPr>
              <p:cNvPr id="21" name="图形 20">
                <a:extLst>
                  <a:ext uri="{FF2B5EF4-FFF2-40B4-BE49-F238E27FC236}">
                    <a16:creationId xmlns:a16="http://schemas.microsoft.com/office/drawing/2014/main" id="{11CC53AC-7BD3-4EB0-B178-609022010C4D}"/>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761449" y="5118232"/>
                <a:ext cx="238042" cy="238042"/>
              </a:xfrm>
              <a:prstGeom prst="rect">
                <a:avLst/>
              </a:prstGeom>
            </p:spPr>
          </p:pic>
          <p:pic>
            <p:nvPicPr>
              <p:cNvPr id="22" name="图形 21">
                <a:extLst>
                  <a:ext uri="{FF2B5EF4-FFF2-40B4-BE49-F238E27FC236}">
                    <a16:creationId xmlns:a16="http://schemas.microsoft.com/office/drawing/2014/main" id="{12182CE6-832B-48F4-AA35-ED2D2E226996}"/>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2615868" y="4207320"/>
                <a:ext cx="238042" cy="238042"/>
              </a:xfrm>
              <a:prstGeom prst="rect">
                <a:avLst/>
              </a:prstGeom>
            </p:spPr>
          </p:pic>
          <p:pic>
            <p:nvPicPr>
              <p:cNvPr id="23" name="图形 22">
                <a:extLst>
                  <a:ext uri="{FF2B5EF4-FFF2-40B4-BE49-F238E27FC236}">
                    <a16:creationId xmlns:a16="http://schemas.microsoft.com/office/drawing/2014/main" id="{1EA75042-4E51-45DC-8B07-7FAED47C352C}"/>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423631" y="3817673"/>
                <a:ext cx="238042" cy="238042"/>
              </a:xfrm>
              <a:prstGeom prst="rect">
                <a:avLst/>
              </a:prstGeom>
            </p:spPr>
          </p:pic>
          <p:pic>
            <p:nvPicPr>
              <p:cNvPr id="24" name="图形 23">
                <a:extLst>
                  <a:ext uri="{FF2B5EF4-FFF2-40B4-BE49-F238E27FC236}">
                    <a16:creationId xmlns:a16="http://schemas.microsoft.com/office/drawing/2014/main" id="{1815532E-7465-4142-A8F3-BA4698868DF8}"/>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438558" y="4584872"/>
                <a:ext cx="238042" cy="238042"/>
              </a:xfrm>
              <a:prstGeom prst="rect">
                <a:avLst/>
              </a:prstGeom>
            </p:spPr>
          </p:pic>
          <p:pic>
            <p:nvPicPr>
              <p:cNvPr id="25" name="图形 24">
                <a:extLst>
                  <a:ext uri="{FF2B5EF4-FFF2-40B4-BE49-F238E27FC236}">
                    <a16:creationId xmlns:a16="http://schemas.microsoft.com/office/drawing/2014/main" id="{23C75DFC-FCBF-42B0-9A92-03F058DB78CB}"/>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3502549" y="4900959"/>
                <a:ext cx="238042" cy="238042"/>
              </a:xfrm>
              <a:prstGeom prst="rect">
                <a:avLst/>
              </a:prstGeom>
            </p:spPr>
          </p:pic>
          <p:pic>
            <p:nvPicPr>
              <p:cNvPr id="26" name="图形 25">
                <a:extLst>
                  <a:ext uri="{FF2B5EF4-FFF2-40B4-BE49-F238E27FC236}">
                    <a16:creationId xmlns:a16="http://schemas.microsoft.com/office/drawing/2014/main" id="{19C845ED-BFB3-4E15-83C9-B16DD32BFE0B}"/>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172540" y="3847736"/>
                <a:ext cx="240328" cy="240328"/>
              </a:xfrm>
              <a:prstGeom prst="rect">
                <a:avLst/>
              </a:prstGeom>
            </p:spPr>
          </p:pic>
          <p:pic>
            <p:nvPicPr>
              <p:cNvPr id="27" name="图形 26">
                <a:extLst>
                  <a:ext uri="{FF2B5EF4-FFF2-40B4-BE49-F238E27FC236}">
                    <a16:creationId xmlns:a16="http://schemas.microsoft.com/office/drawing/2014/main" id="{06C814AA-F1BB-4557-8EC6-4E4DFBC40C57}"/>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144036" y="4632408"/>
                <a:ext cx="238042" cy="238042"/>
              </a:xfrm>
              <a:prstGeom prst="rect">
                <a:avLst/>
              </a:prstGeom>
            </p:spPr>
          </p:pic>
          <p:pic>
            <p:nvPicPr>
              <p:cNvPr id="28" name="图形 27">
                <a:extLst>
                  <a:ext uri="{FF2B5EF4-FFF2-40B4-BE49-F238E27FC236}">
                    <a16:creationId xmlns:a16="http://schemas.microsoft.com/office/drawing/2014/main" id="{AC2D81FC-63AE-493D-958B-F38406231506}"/>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214640" y="5307479"/>
                <a:ext cx="238042" cy="238042"/>
              </a:xfrm>
              <a:prstGeom prst="rect">
                <a:avLst/>
              </a:prstGeom>
            </p:spPr>
          </p:pic>
        </p:grpSp>
      </p:grpSp>
    </p:spTree>
    <p:extLst>
      <p:ext uri="{BB962C8B-B14F-4D97-AF65-F5344CB8AC3E}">
        <p14:creationId xmlns:p14="http://schemas.microsoft.com/office/powerpoint/2010/main" val="31041479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文本占位符 36">
            <a:extLst>
              <a:ext uri="{FF2B5EF4-FFF2-40B4-BE49-F238E27FC236}">
                <a16:creationId xmlns:a16="http://schemas.microsoft.com/office/drawing/2014/main" id="{FBFF9013-F1CF-462F-92F7-0BECF9F7123A}"/>
              </a:ext>
            </a:extLst>
          </p:cNvPr>
          <p:cNvSpPr>
            <a:spLocks noGrp="1"/>
          </p:cNvSpPr>
          <p:nvPr>
            <p:ph type="body" sz="quarter" idx="10"/>
          </p:nvPr>
        </p:nvSpPr>
        <p:spPr>
          <a:xfrm>
            <a:off x="899078" y="394248"/>
            <a:ext cx="5990672" cy="523220"/>
          </a:xfrm>
        </p:spPr>
        <p:txBody>
          <a:bodyPr/>
          <a:lstStyle/>
          <a:p>
            <a:r>
              <a:rPr lang="zh-CN" altLang="en-US" dirty="0"/>
              <a:t>一段式图文版块</a:t>
            </a:r>
            <a:endParaRPr lang="en-US" altLang="zh-CN" dirty="0"/>
          </a:p>
        </p:txBody>
      </p:sp>
      <p:sp>
        <p:nvSpPr>
          <p:cNvPr id="6" name="文本占位符 5">
            <a:extLst>
              <a:ext uri="{FF2B5EF4-FFF2-40B4-BE49-F238E27FC236}">
                <a16:creationId xmlns:a16="http://schemas.microsoft.com/office/drawing/2014/main" id="{5D22577D-4DB6-4DD9-B442-80FCCD3584BC}"/>
              </a:ext>
            </a:extLst>
          </p:cNvPr>
          <p:cNvSpPr>
            <a:spLocks noGrp="1"/>
          </p:cNvSpPr>
          <p:nvPr>
            <p:ph type="body" sz="quarter" idx="12"/>
          </p:nvPr>
        </p:nvSpPr>
        <p:spPr/>
        <p:txBody>
          <a:bodyPr/>
          <a:lstStyle/>
          <a:p>
            <a:pPr algn="just"/>
            <a:r>
              <a:rPr lang="zh-CN" altLang="en-US" dirty="0">
                <a:sym typeface="+mn-lt"/>
              </a:rPr>
              <a:t>将一个事物中所表现出了三个特点 </a:t>
            </a:r>
            <a:r>
              <a:rPr lang="en-US" altLang="zh-CN" dirty="0">
                <a:sym typeface="+mn-lt"/>
              </a:rPr>
              <a:t>/ </a:t>
            </a:r>
            <a:r>
              <a:rPr lang="zh-CN" altLang="en-US" dirty="0">
                <a:sym typeface="+mn-lt"/>
              </a:rPr>
              <a:t>三个事物的本质填充到右侧的矩阵式图形相对应的位置上，将一个事物中所表现出了三个特点 </a:t>
            </a:r>
            <a:r>
              <a:rPr lang="en-US" altLang="zh-CN" dirty="0">
                <a:sym typeface="+mn-lt"/>
              </a:rPr>
              <a:t>/ </a:t>
            </a:r>
            <a:r>
              <a:rPr lang="zh-CN" altLang="en-US" dirty="0">
                <a:sym typeface="+mn-lt"/>
              </a:rPr>
              <a:t>三个事物的本质填充到右侧的矩阵式图形相对应的位置上，右侧替换合适的配图即可。</a:t>
            </a:r>
          </a:p>
        </p:txBody>
      </p:sp>
      <p:pic>
        <p:nvPicPr>
          <p:cNvPr id="14" name="图片占位符 13">
            <a:extLst>
              <a:ext uri="{FF2B5EF4-FFF2-40B4-BE49-F238E27FC236}">
                <a16:creationId xmlns:a16="http://schemas.microsoft.com/office/drawing/2014/main" id="{EEE19D12-C418-4FC5-8855-FB74DFF401A0}"/>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a:xfrm>
            <a:off x="7235255" y="1470025"/>
            <a:ext cx="4247133" cy="4247133"/>
          </a:xfrm>
        </p:spPr>
      </p:pic>
    </p:spTree>
    <p:extLst>
      <p:ext uri="{BB962C8B-B14F-4D97-AF65-F5344CB8AC3E}">
        <p14:creationId xmlns:p14="http://schemas.microsoft.com/office/powerpoint/2010/main" val="185638363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F0BBC0FE-9A9F-435D-8F31-5674FD5A3302}"/>
              </a:ext>
            </a:extLst>
          </p:cNvPr>
          <p:cNvSpPr>
            <a:spLocks noGrp="1"/>
          </p:cNvSpPr>
          <p:nvPr>
            <p:ph type="body" sz="quarter" idx="10"/>
          </p:nvPr>
        </p:nvSpPr>
        <p:spPr/>
        <p:txBody>
          <a:bodyPr/>
          <a:lstStyle/>
          <a:p>
            <a:r>
              <a:rPr lang="zh-CN" altLang="en-US" dirty="0">
                <a:sym typeface="+mn-lt"/>
              </a:rPr>
              <a:t>点击输入目录标题</a:t>
            </a:r>
          </a:p>
        </p:txBody>
      </p:sp>
      <p:sp>
        <p:nvSpPr>
          <p:cNvPr id="5" name="文本占位符 4">
            <a:extLst>
              <a:ext uri="{FF2B5EF4-FFF2-40B4-BE49-F238E27FC236}">
                <a16:creationId xmlns:a16="http://schemas.microsoft.com/office/drawing/2014/main" id="{EB820BC2-983D-4499-9F8D-9F04F381663C}"/>
              </a:ext>
            </a:extLst>
          </p:cNvPr>
          <p:cNvSpPr>
            <a:spLocks noGrp="1"/>
          </p:cNvSpPr>
          <p:nvPr>
            <p:ph type="body" sz="quarter" idx="11"/>
          </p:nvPr>
        </p:nvSpPr>
        <p:spPr/>
        <p:txBody>
          <a:bodyPr/>
          <a:lstStyle/>
          <a:p>
            <a:r>
              <a:rPr lang="en-US" altLang="zh-CN" dirty="0"/>
              <a:t>02</a:t>
            </a:r>
            <a:endParaRPr lang="zh-CN" altLang="en-US" dirty="0"/>
          </a:p>
        </p:txBody>
      </p:sp>
    </p:spTree>
    <p:extLst>
      <p:ext uri="{BB962C8B-B14F-4D97-AF65-F5344CB8AC3E}">
        <p14:creationId xmlns:p14="http://schemas.microsoft.com/office/powerpoint/2010/main" val="3317466916"/>
      </p:ext>
    </p:extLst>
  </p:cSld>
  <p:clrMapOvr>
    <a:masterClrMapping/>
  </p:clrMapOvr>
  <p:transition spd="slow">
    <p:push dir="u"/>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id="{10607CF6-F301-43F7-9930-5862BB707410}"/>
              </a:ext>
            </a:extLst>
          </p:cNvPr>
          <p:cNvSpPr>
            <a:spLocks noGrp="1"/>
          </p:cNvSpPr>
          <p:nvPr>
            <p:ph type="body" sz="quarter" idx="11"/>
          </p:nvPr>
        </p:nvSpPr>
        <p:spPr/>
        <p:txBody>
          <a:bodyPr/>
          <a:lstStyle/>
          <a:p>
            <a:r>
              <a:rPr lang="en-US" altLang="zh-CN" dirty="0"/>
              <a:t>02</a:t>
            </a:r>
            <a:endParaRPr lang="zh-CN" altLang="en-US" dirty="0"/>
          </a:p>
        </p:txBody>
      </p:sp>
      <p:sp>
        <p:nvSpPr>
          <p:cNvPr id="4" name="文本占位符 3">
            <a:extLst>
              <a:ext uri="{FF2B5EF4-FFF2-40B4-BE49-F238E27FC236}">
                <a16:creationId xmlns:a16="http://schemas.microsoft.com/office/drawing/2014/main" id="{C2B46F6E-2C35-46BB-9EA9-9BE33F55BB66}"/>
              </a:ext>
            </a:extLst>
          </p:cNvPr>
          <p:cNvSpPr>
            <a:spLocks noGrp="1"/>
          </p:cNvSpPr>
          <p:nvPr>
            <p:ph type="body" sz="quarter" idx="10"/>
          </p:nvPr>
        </p:nvSpPr>
        <p:spPr/>
        <p:txBody>
          <a:bodyPr/>
          <a:lstStyle/>
          <a:p>
            <a:r>
              <a:rPr lang="zh-CN" altLang="en-US" dirty="0">
                <a:sym typeface="+mn-lt"/>
              </a:rPr>
              <a:t>点击输入目录标题</a:t>
            </a:r>
          </a:p>
        </p:txBody>
      </p:sp>
    </p:spTree>
    <p:extLst>
      <p:ext uri="{BB962C8B-B14F-4D97-AF65-F5344CB8AC3E}">
        <p14:creationId xmlns:p14="http://schemas.microsoft.com/office/powerpoint/2010/main" val="274495516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图片占位符 51">
            <a:extLst>
              <a:ext uri="{FF2B5EF4-FFF2-40B4-BE49-F238E27FC236}">
                <a16:creationId xmlns:a16="http://schemas.microsoft.com/office/drawing/2014/main" id="{493F3BD6-69FB-4007-94F0-3A515548A114}"/>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3" name="文本占位符 2">
            <a:extLst>
              <a:ext uri="{FF2B5EF4-FFF2-40B4-BE49-F238E27FC236}">
                <a16:creationId xmlns:a16="http://schemas.microsoft.com/office/drawing/2014/main" id="{BCBA751F-7C31-4EE2-B8A0-79C2935ECAD5}"/>
              </a:ext>
            </a:extLst>
          </p:cNvPr>
          <p:cNvSpPr>
            <a:spLocks noGrp="1"/>
          </p:cNvSpPr>
          <p:nvPr>
            <p:ph type="body" sz="quarter" idx="11"/>
          </p:nvPr>
        </p:nvSpPr>
        <p:spPr>
          <a:xfrm>
            <a:off x="6845300" y="1763713"/>
            <a:ext cx="4841875" cy="546100"/>
          </a:xfrm>
        </p:spPr>
        <p:txBody>
          <a:bodyPr/>
          <a:lstStyle/>
          <a:p>
            <a:r>
              <a:rPr lang="zh-CN" altLang="en-US" dirty="0">
                <a:sym typeface="+mn-lt"/>
              </a:rPr>
              <a:t>一段式图示</a:t>
            </a:r>
          </a:p>
        </p:txBody>
      </p:sp>
      <p:sp>
        <p:nvSpPr>
          <p:cNvPr id="4" name="文本占位符 3">
            <a:extLst>
              <a:ext uri="{FF2B5EF4-FFF2-40B4-BE49-F238E27FC236}">
                <a16:creationId xmlns:a16="http://schemas.microsoft.com/office/drawing/2014/main" id="{4F53461C-C4D9-453C-9B93-D71A1A820C8B}"/>
              </a:ext>
            </a:extLst>
          </p:cNvPr>
          <p:cNvSpPr>
            <a:spLocks noGrp="1"/>
          </p:cNvSpPr>
          <p:nvPr>
            <p:ph type="body" sz="quarter" idx="12"/>
          </p:nvPr>
        </p:nvSpPr>
        <p:spPr>
          <a:xfrm>
            <a:off x="6845300" y="2308225"/>
            <a:ext cx="4841875" cy="3074988"/>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167054884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占位符 4">
            <a:extLst>
              <a:ext uri="{FF2B5EF4-FFF2-40B4-BE49-F238E27FC236}">
                <a16:creationId xmlns:a16="http://schemas.microsoft.com/office/drawing/2014/main" id="{0095D370-DF95-4B52-98D2-23CB63AEDA3B}"/>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3" name="文本占位符 2">
            <a:extLst>
              <a:ext uri="{FF2B5EF4-FFF2-40B4-BE49-F238E27FC236}">
                <a16:creationId xmlns:a16="http://schemas.microsoft.com/office/drawing/2014/main" id="{985135F9-31E3-4C22-9061-274607A46D6A}"/>
              </a:ext>
            </a:extLst>
          </p:cNvPr>
          <p:cNvSpPr>
            <a:spLocks noGrp="1"/>
          </p:cNvSpPr>
          <p:nvPr>
            <p:ph type="body" sz="quarter" idx="11"/>
          </p:nvPr>
        </p:nvSpPr>
        <p:spPr/>
        <p:txBody>
          <a:bodyPr/>
          <a:lstStyle/>
          <a:p>
            <a:r>
              <a:rPr lang="zh-CN" altLang="en-US" dirty="0">
                <a:sym typeface="+mn-lt"/>
              </a:rPr>
              <a:t>一段式图示</a:t>
            </a:r>
          </a:p>
        </p:txBody>
      </p:sp>
      <p:sp>
        <p:nvSpPr>
          <p:cNvPr id="4" name="文本占位符 3">
            <a:extLst>
              <a:ext uri="{FF2B5EF4-FFF2-40B4-BE49-F238E27FC236}">
                <a16:creationId xmlns:a16="http://schemas.microsoft.com/office/drawing/2014/main" id="{014FA01E-5F05-429E-8F6B-481A097B726B}"/>
              </a:ext>
            </a:extLst>
          </p:cNvPr>
          <p:cNvSpPr>
            <a:spLocks noGrp="1"/>
          </p:cNvSpPr>
          <p:nvPr>
            <p:ph type="body" sz="quarter" idx="12"/>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4832934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文本占位符 111">
            <a:extLst>
              <a:ext uri="{FF2B5EF4-FFF2-40B4-BE49-F238E27FC236}">
                <a16:creationId xmlns:a16="http://schemas.microsoft.com/office/drawing/2014/main" id="{ED697A44-935C-4578-82EA-980FAC062EC7}"/>
              </a:ext>
            </a:extLst>
          </p:cNvPr>
          <p:cNvSpPr>
            <a:spLocks noGrp="1"/>
          </p:cNvSpPr>
          <p:nvPr>
            <p:ph type="body" sz="quarter" idx="10"/>
          </p:nvPr>
        </p:nvSpPr>
        <p:spPr/>
        <p:txBody>
          <a:bodyPr/>
          <a:lstStyle/>
          <a:p>
            <a:r>
              <a:rPr lang="zh-CN" altLang="en-US" dirty="0">
                <a:cs typeface="+mn-ea"/>
                <a:sym typeface="+mn-lt"/>
              </a:rPr>
              <a:t>点击输入目录标题</a:t>
            </a:r>
          </a:p>
        </p:txBody>
      </p:sp>
      <p:sp>
        <p:nvSpPr>
          <p:cNvPr id="113" name="文本占位符 112">
            <a:extLst>
              <a:ext uri="{FF2B5EF4-FFF2-40B4-BE49-F238E27FC236}">
                <a16:creationId xmlns:a16="http://schemas.microsoft.com/office/drawing/2014/main" id="{DD635767-E3C3-491E-8C3D-C8D24DD7D9EB}"/>
              </a:ext>
            </a:extLst>
          </p:cNvPr>
          <p:cNvSpPr>
            <a:spLocks noGrp="1"/>
          </p:cNvSpPr>
          <p:nvPr>
            <p:ph type="body" sz="quarter" idx="11"/>
          </p:nvPr>
        </p:nvSpPr>
        <p:spPr/>
        <p:txBody>
          <a:bodyPr/>
          <a:lstStyle/>
          <a:p>
            <a:r>
              <a:rPr lang="zh-CN" altLang="en-US" dirty="0">
                <a:cs typeface="+mn-ea"/>
                <a:sym typeface="+mn-lt"/>
              </a:rPr>
              <a:t>点击输入目录标题</a:t>
            </a:r>
          </a:p>
        </p:txBody>
      </p:sp>
      <p:sp>
        <p:nvSpPr>
          <p:cNvPr id="114" name="文本占位符 113">
            <a:extLst>
              <a:ext uri="{FF2B5EF4-FFF2-40B4-BE49-F238E27FC236}">
                <a16:creationId xmlns:a16="http://schemas.microsoft.com/office/drawing/2014/main" id="{42BA189D-2C50-4541-A951-06A9AAC7BD6F}"/>
              </a:ext>
            </a:extLst>
          </p:cNvPr>
          <p:cNvSpPr>
            <a:spLocks noGrp="1"/>
          </p:cNvSpPr>
          <p:nvPr>
            <p:ph type="body" sz="quarter" idx="12"/>
          </p:nvPr>
        </p:nvSpPr>
        <p:spPr/>
        <p:txBody>
          <a:bodyPr/>
          <a:lstStyle/>
          <a:p>
            <a:r>
              <a:rPr lang="zh-CN" altLang="en-US" dirty="0">
                <a:cs typeface="+mn-ea"/>
                <a:sym typeface="+mn-lt"/>
              </a:rPr>
              <a:t>点击输入目录标题</a:t>
            </a:r>
          </a:p>
          <a:p>
            <a:endParaRPr lang="zh-CN" altLang="en-US" dirty="0"/>
          </a:p>
        </p:txBody>
      </p:sp>
      <p:sp>
        <p:nvSpPr>
          <p:cNvPr id="115" name="文本占位符 114">
            <a:extLst>
              <a:ext uri="{FF2B5EF4-FFF2-40B4-BE49-F238E27FC236}">
                <a16:creationId xmlns:a16="http://schemas.microsoft.com/office/drawing/2014/main" id="{FBF3DA15-D494-42C4-8838-DDEB447F1652}"/>
              </a:ext>
            </a:extLst>
          </p:cNvPr>
          <p:cNvSpPr>
            <a:spLocks noGrp="1"/>
          </p:cNvSpPr>
          <p:nvPr>
            <p:ph type="body" sz="quarter" idx="13"/>
          </p:nvPr>
        </p:nvSpPr>
        <p:spPr/>
        <p:txBody>
          <a:bodyPr/>
          <a:lstStyle/>
          <a:p>
            <a:r>
              <a:rPr lang="zh-CN" altLang="en-US" dirty="0">
                <a:cs typeface="+mn-ea"/>
                <a:sym typeface="+mn-lt"/>
              </a:rPr>
              <a:t>点击输入目录标题</a:t>
            </a:r>
          </a:p>
          <a:p>
            <a:endParaRPr lang="zh-CN" altLang="en-US" dirty="0"/>
          </a:p>
        </p:txBody>
      </p:sp>
    </p:spTree>
    <p:extLst>
      <p:ext uri="{BB962C8B-B14F-4D97-AF65-F5344CB8AC3E}">
        <p14:creationId xmlns:p14="http://schemas.microsoft.com/office/powerpoint/2010/main" val="10857105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88D6AD6B-1DE1-45ED-8F6A-CB164E90C820}"/>
              </a:ext>
            </a:extLst>
          </p:cNvPr>
          <p:cNvSpPr>
            <a:spLocks noGrp="1"/>
          </p:cNvSpPr>
          <p:nvPr>
            <p:ph type="body" sz="quarter" idx="11"/>
          </p:nvPr>
        </p:nvSpPr>
        <p:spPr/>
        <p:txBody>
          <a:bodyPr/>
          <a:lstStyle/>
          <a:p>
            <a:r>
              <a:rPr lang="zh-CN" altLang="en-US" dirty="0">
                <a:latin typeface="+mn-lt"/>
                <a:ea typeface="+mn-ea"/>
                <a:cs typeface="+mn-ea"/>
                <a:sym typeface="+mn-lt"/>
              </a:rPr>
              <a:t>三段式图文图示</a:t>
            </a:r>
          </a:p>
        </p:txBody>
      </p:sp>
      <p:sp>
        <p:nvSpPr>
          <p:cNvPr id="4" name="文本占位符 3">
            <a:extLst>
              <a:ext uri="{FF2B5EF4-FFF2-40B4-BE49-F238E27FC236}">
                <a16:creationId xmlns:a16="http://schemas.microsoft.com/office/drawing/2014/main" id="{9F97D820-FA57-498B-9645-F05AC5882C8D}"/>
              </a:ext>
            </a:extLst>
          </p:cNvPr>
          <p:cNvSpPr>
            <a:spLocks noGrp="1"/>
          </p:cNvSpPr>
          <p:nvPr>
            <p:ph type="body" sz="quarter" idx="12"/>
          </p:nvPr>
        </p:nvSpPr>
        <p:spPr/>
        <p:txBody>
          <a:bodyPr/>
          <a:lstStyle/>
          <a:p>
            <a:r>
              <a:rPr lang="zh-CN" altLang="en-US" dirty="0">
                <a:latin typeface="+mn-lt"/>
                <a:ea typeface="+mn-ea"/>
                <a:cs typeface="+mn-ea"/>
                <a:sym typeface="+mn-lt"/>
              </a:rPr>
              <a:t>点击此处输入您的标题</a:t>
            </a:r>
          </a:p>
        </p:txBody>
      </p:sp>
      <p:sp>
        <p:nvSpPr>
          <p:cNvPr id="5" name="文本占位符 4">
            <a:extLst>
              <a:ext uri="{FF2B5EF4-FFF2-40B4-BE49-F238E27FC236}">
                <a16:creationId xmlns:a16="http://schemas.microsoft.com/office/drawing/2014/main" id="{DF41D331-E3A6-4530-9858-3E6C935C050C}"/>
              </a:ext>
            </a:extLst>
          </p:cNvPr>
          <p:cNvSpPr>
            <a:spLocks noGrp="1"/>
          </p:cNvSpPr>
          <p:nvPr>
            <p:ph type="body" sz="quarter" idx="13"/>
          </p:nvPr>
        </p:nvSpPr>
        <p:spPr/>
        <p:txBody>
          <a:bodyPr/>
          <a:lstStyle/>
          <a:p>
            <a:r>
              <a:rPr lang="zh-CN" altLang="en-US" dirty="0">
                <a:latin typeface="+mn-lt"/>
                <a:cs typeface="+mn-ea"/>
                <a:sym typeface="+mn-lt"/>
              </a:rPr>
              <a:t>请点击此处输入您的内容或复制粘贴您的文本即可请点击此处输入。</a:t>
            </a:r>
          </a:p>
        </p:txBody>
      </p:sp>
      <p:sp>
        <p:nvSpPr>
          <p:cNvPr id="6" name="文本占位符 5">
            <a:extLst>
              <a:ext uri="{FF2B5EF4-FFF2-40B4-BE49-F238E27FC236}">
                <a16:creationId xmlns:a16="http://schemas.microsoft.com/office/drawing/2014/main" id="{9F7E7B10-F3CD-4094-A63E-D6BE8805B804}"/>
              </a:ext>
            </a:extLst>
          </p:cNvPr>
          <p:cNvSpPr>
            <a:spLocks noGrp="1"/>
          </p:cNvSpPr>
          <p:nvPr>
            <p:ph type="body" sz="quarter" idx="14"/>
          </p:nvPr>
        </p:nvSpPr>
        <p:spPr/>
        <p:txBody>
          <a:bodyPr/>
          <a:lstStyle/>
          <a:p>
            <a:r>
              <a:rPr lang="zh-CN" altLang="en-US" dirty="0">
                <a:latin typeface="+mn-lt"/>
                <a:ea typeface="+mn-ea"/>
                <a:cs typeface="+mn-ea"/>
                <a:sym typeface="+mn-lt"/>
              </a:rPr>
              <a:t>点击此处输入您的标题</a:t>
            </a:r>
          </a:p>
          <a:p>
            <a:endParaRPr lang="zh-CN" altLang="en-US" dirty="0">
              <a:latin typeface="+mn-lt"/>
              <a:ea typeface="+mn-ea"/>
              <a:cs typeface="+mn-ea"/>
              <a:sym typeface="+mn-lt"/>
            </a:endParaRPr>
          </a:p>
        </p:txBody>
      </p:sp>
      <p:sp>
        <p:nvSpPr>
          <p:cNvPr id="7" name="文本占位符 6">
            <a:extLst>
              <a:ext uri="{FF2B5EF4-FFF2-40B4-BE49-F238E27FC236}">
                <a16:creationId xmlns:a16="http://schemas.microsoft.com/office/drawing/2014/main" id="{D7DE518C-890B-45C2-BBB5-2EBFEB826C54}"/>
              </a:ext>
            </a:extLst>
          </p:cNvPr>
          <p:cNvSpPr>
            <a:spLocks noGrp="1"/>
          </p:cNvSpPr>
          <p:nvPr>
            <p:ph type="body" sz="quarter" idx="15"/>
          </p:nvPr>
        </p:nvSpPr>
        <p:spPr/>
        <p:txBody>
          <a:bodyPr>
            <a:normAutofit lnSpcReduction="10000"/>
          </a:bodyPr>
          <a:lstStyle/>
          <a:p>
            <a:r>
              <a:rPr lang="zh-CN" altLang="en-US" dirty="0">
                <a:latin typeface="+mn-lt"/>
                <a:cs typeface="+mn-ea"/>
                <a:sym typeface="+mn-lt"/>
              </a:rPr>
              <a:t>请点击此处输入您的内容或复制粘贴您的文本即可请点击此处输入。</a:t>
            </a:r>
          </a:p>
          <a:p>
            <a:endParaRPr lang="zh-CN" altLang="en-US" dirty="0">
              <a:latin typeface="+mn-lt"/>
              <a:cs typeface="+mn-ea"/>
              <a:sym typeface="+mn-lt"/>
            </a:endParaRPr>
          </a:p>
        </p:txBody>
      </p:sp>
      <p:sp>
        <p:nvSpPr>
          <p:cNvPr id="8" name="文本占位符 7">
            <a:extLst>
              <a:ext uri="{FF2B5EF4-FFF2-40B4-BE49-F238E27FC236}">
                <a16:creationId xmlns:a16="http://schemas.microsoft.com/office/drawing/2014/main" id="{43519E29-2384-4C46-A7F1-42DF8359E300}"/>
              </a:ext>
            </a:extLst>
          </p:cNvPr>
          <p:cNvSpPr>
            <a:spLocks noGrp="1"/>
          </p:cNvSpPr>
          <p:nvPr>
            <p:ph type="body" sz="quarter" idx="16"/>
          </p:nvPr>
        </p:nvSpPr>
        <p:spPr/>
        <p:txBody>
          <a:bodyPr/>
          <a:lstStyle/>
          <a:p>
            <a:r>
              <a:rPr lang="zh-CN" altLang="en-US" dirty="0">
                <a:latin typeface="+mn-lt"/>
                <a:ea typeface="+mn-ea"/>
                <a:cs typeface="+mn-ea"/>
                <a:sym typeface="+mn-lt"/>
              </a:rPr>
              <a:t>点击此处输入您的标题</a:t>
            </a:r>
          </a:p>
        </p:txBody>
      </p:sp>
      <p:sp>
        <p:nvSpPr>
          <p:cNvPr id="9" name="文本占位符 8">
            <a:extLst>
              <a:ext uri="{FF2B5EF4-FFF2-40B4-BE49-F238E27FC236}">
                <a16:creationId xmlns:a16="http://schemas.microsoft.com/office/drawing/2014/main" id="{8EE3B933-138E-4408-A34D-561CBDBA506B}"/>
              </a:ext>
            </a:extLst>
          </p:cNvPr>
          <p:cNvSpPr>
            <a:spLocks noGrp="1"/>
          </p:cNvSpPr>
          <p:nvPr>
            <p:ph type="body" sz="quarter" idx="17"/>
          </p:nvPr>
        </p:nvSpPr>
        <p:spPr/>
        <p:txBody>
          <a:bodyPr>
            <a:normAutofit lnSpcReduction="10000"/>
          </a:bodyPr>
          <a:lstStyle/>
          <a:p>
            <a:r>
              <a:rPr lang="zh-CN" altLang="en-US" dirty="0">
                <a:latin typeface="+mn-lt"/>
                <a:cs typeface="+mn-ea"/>
                <a:sym typeface="+mn-lt"/>
              </a:rPr>
              <a:t>请点击此处输入您的内容或复制粘贴您的文本即可请点击此处输入。</a:t>
            </a:r>
          </a:p>
          <a:p>
            <a:endParaRPr lang="zh-CN" altLang="en-US" dirty="0">
              <a:latin typeface="+mn-lt"/>
              <a:cs typeface="+mn-ea"/>
              <a:sym typeface="+mn-lt"/>
            </a:endParaRPr>
          </a:p>
        </p:txBody>
      </p:sp>
      <p:grpSp>
        <p:nvGrpSpPr>
          <p:cNvPr id="10" name="Group 4">
            <a:extLst>
              <a:ext uri="{FF2B5EF4-FFF2-40B4-BE49-F238E27FC236}">
                <a16:creationId xmlns:a16="http://schemas.microsoft.com/office/drawing/2014/main" id="{1EB5185D-5BF9-4FA2-81EE-F4A6610B1EBE}"/>
              </a:ext>
            </a:extLst>
          </p:cNvPr>
          <p:cNvGrpSpPr>
            <a:grpSpLocks noChangeAspect="1"/>
          </p:cNvGrpSpPr>
          <p:nvPr/>
        </p:nvGrpSpPr>
        <p:grpSpPr bwMode="auto">
          <a:xfrm>
            <a:off x="7313201" y="2200914"/>
            <a:ext cx="358943" cy="383535"/>
            <a:chOff x="3469" y="-6"/>
            <a:chExt cx="1299" cy="1388"/>
          </a:xfrm>
          <a:solidFill>
            <a:schemeClr val="accent1"/>
          </a:solidFill>
        </p:grpSpPr>
        <p:sp>
          <p:nvSpPr>
            <p:cNvPr id="11" name="Freeform 5">
              <a:extLst>
                <a:ext uri="{FF2B5EF4-FFF2-40B4-BE49-F238E27FC236}">
                  <a16:creationId xmlns:a16="http://schemas.microsoft.com/office/drawing/2014/main" id="{EBE3C321-1396-4139-B2C8-CD0C18F95A74}"/>
                </a:ext>
              </a:extLst>
            </p:cNvPr>
            <p:cNvSpPr>
              <a:spLocks/>
            </p:cNvSpPr>
            <p:nvPr/>
          </p:nvSpPr>
          <p:spPr bwMode="auto">
            <a:xfrm>
              <a:off x="3770"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 name="Freeform 6">
              <a:extLst>
                <a:ext uri="{FF2B5EF4-FFF2-40B4-BE49-F238E27FC236}">
                  <a16:creationId xmlns:a16="http://schemas.microsoft.com/office/drawing/2014/main" id="{9B81548F-F3D2-4E03-9744-8A64931B08AB}"/>
                </a:ext>
              </a:extLst>
            </p:cNvPr>
            <p:cNvSpPr>
              <a:spLocks/>
            </p:cNvSpPr>
            <p:nvPr/>
          </p:nvSpPr>
          <p:spPr bwMode="auto">
            <a:xfrm>
              <a:off x="3572" y="191"/>
              <a:ext cx="998" cy="103"/>
            </a:xfrm>
            <a:custGeom>
              <a:avLst/>
              <a:gdLst>
                <a:gd name="T0" fmla="*/ 0 w 998"/>
                <a:gd name="T1" fmla="*/ 0 h 103"/>
                <a:gd name="T2" fmla="*/ 998 w 998"/>
                <a:gd name="T3" fmla="*/ 0 h 103"/>
                <a:gd name="T4" fmla="*/ 998 w 998"/>
                <a:gd name="T5" fmla="*/ 103 h 103"/>
                <a:gd name="T6" fmla="*/ 0 w 998"/>
                <a:gd name="T7" fmla="*/ 103 h 103"/>
                <a:gd name="T8" fmla="*/ 0 w 998"/>
                <a:gd name="T9" fmla="*/ 0 h 103"/>
                <a:gd name="T10" fmla="*/ 0 w 998"/>
                <a:gd name="T11" fmla="*/ 0 h 103"/>
              </a:gdLst>
              <a:ahLst/>
              <a:cxnLst>
                <a:cxn ang="0">
                  <a:pos x="T0" y="T1"/>
                </a:cxn>
                <a:cxn ang="0">
                  <a:pos x="T2" y="T3"/>
                </a:cxn>
                <a:cxn ang="0">
                  <a:pos x="T4" y="T5"/>
                </a:cxn>
                <a:cxn ang="0">
                  <a:pos x="T6" y="T7"/>
                </a:cxn>
                <a:cxn ang="0">
                  <a:pos x="T8" y="T9"/>
                </a:cxn>
                <a:cxn ang="0">
                  <a:pos x="T10" y="T11"/>
                </a:cxn>
              </a:cxnLst>
              <a:rect l="0" t="0" r="r" b="b"/>
              <a:pathLst>
                <a:path w="998" h="103">
                  <a:moveTo>
                    <a:pt x="0" y="0"/>
                  </a:moveTo>
                  <a:lnTo>
                    <a:pt x="998" y="0"/>
                  </a:lnTo>
                  <a:lnTo>
                    <a:pt x="998" y="103"/>
                  </a:lnTo>
                  <a:lnTo>
                    <a:pt x="0" y="10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 name="Freeform 7">
              <a:extLst>
                <a:ext uri="{FF2B5EF4-FFF2-40B4-BE49-F238E27FC236}">
                  <a16:creationId xmlns:a16="http://schemas.microsoft.com/office/drawing/2014/main" id="{14E31BDC-50AC-47B1-A620-31DD368E6C73}"/>
                </a:ext>
              </a:extLst>
            </p:cNvPr>
            <p:cNvSpPr>
              <a:spLocks/>
            </p:cNvSpPr>
            <p:nvPr/>
          </p:nvSpPr>
          <p:spPr bwMode="auto">
            <a:xfrm>
              <a:off x="4269"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 name="Freeform 8">
              <a:extLst>
                <a:ext uri="{FF2B5EF4-FFF2-40B4-BE49-F238E27FC236}">
                  <a16:creationId xmlns:a16="http://schemas.microsoft.com/office/drawing/2014/main" id="{A0938D38-50BC-429C-9661-D3C6DD9A0B8F}"/>
                </a:ext>
              </a:extLst>
            </p:cNvPr>
            <p:cNvSpPr>
              <a:spLocks noEditPoints="1"/>
            </p:cNvSpPr>
            <p:nvPr/>
          </p:nvSpPr>
          <p:spPr bwMode="auto">
            <a:xfrm>
              <a:off x="3667" y="440"/>
              <a:ext cx="800" cy="300"/>
            </a:xfrm>
            <a:custGeom>
              <a:avLst/>
              <a:gdLst>
                <a:gd name="T0" fmla="*/ 0 w 800"/>
                <a:gd name="T1" fmla="*/ 0 h 300"/>
                <a:gd name="T2" fmla="*/ 800 w 800"/>
                <a:gd name="T3" fmla="*/ 0 h 300"/>
                <a:gd name="T4" fmla="*/ 800 w 800"/>
                <a:gd name="T5" fmla="*/ 103 h 300"/>
                <a:gd name="T6" fmla="*/ 0 w 800"/>
                <a:gd name="T7" fmla="*/ 103 h 300"/>
                <a:gd name="T8" fmla="*/ 0 w 800"/>
                <a:gd name="T9" fmla="*/ 0 h 300"/>
                <a:gd name="T10" fmla="*/ 0 w 800"/>
                <a:gd name="T11" fmla="*/ 0 h 300"/>
                <a:gd name="T12" fmla="*/ 0 w 800"/>
                <a:gd name="T13" fmla="*/ 197 h 300"/>
                <a:gd name="T14" fmla="*/ 352 w 800"/>
                <a:gd name="T15" fmla="*/ 197 h 300"/>
                <a:gd name="T16" fmla="*/ 352 w 800"/>
                <a:gd name="T17" fmla="*/ 300 h 300"/>
                <a:gd name="T18" fmla="*/ 0 w 800"/>
                <a:gd name="T19" fmla="*/ 300 h 300"/>
                <a:gd name="T20" fmla="*/ 0 w 800"/>
                <a:gd name="T21" fmla="*/ 197 h 300"/>
                <a:gd name="T22" fmla="*/ 0 w 800"/>
                <a:gd name="T23" fmla="*/ 19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0" h="300">
                  <a:moveTo>
                    <a:pt x="0" y="0"/>
                  </a:moveTo>
                  <a:lnTo>
                    <a:pt x="800" y="0"/>
                  </a:lnTo>
                  <a:lnTo>
                    <a:pt x="800" y="103"/>
                  </a:lnTo>
                  <a:lnTo>
                    <a:pt x="0" y="103"/>
                  </a:lnTo>
                  <a:lnTo>
                    <a:pt x="0" y="0"/>
                  </a:lnTo>
                  <a:lnTo>
                    <a:pt x="0" y="0"/>
                  </a:lnTo>
                  <a:close/>
                  <a:moveTo>
                    <a:pt x="0" y="197"/>
                  </a:moveTo>
                  <a:lnTo>
                    <a:pt x="352" y="197"/>
                  </a:lnTo>
                  <a:lnTo>
                    <a:pt x="352" y="300"/>
                  </a:lnTo>
                  <a:lnTo>
                    <a:pt x="0" y="300"/>
                  </a:lnTo>
                  <a:lnTo>
                    <a:pt x="0" y="197"/>
                  </a:lnTo>
                  <a:lnTo>
                    <a:pt x="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 name="Freeform 9">
              <a:extLst>
                <a:ext uri="{FF2B5EF4-FFF2-40B4-BE49-F238E27FC236}">
                  <a16:creationId xmlns:a16="http://schemas.microsoft.com/office/drawing/2014/main" id="{33889F82-A3BB-40CF-9C31-D25752C3F764}"/>
                </a:ext>
              </a:extLst>
            </p:cNvPr>
            <p:cNvSpPr>
              <a:spLocks noEditPoints="1"/>
            </p:cNvSpPr>
            <p:nvPr/>
          </p:nvSpPr>
          <p:spPr bwMode="auto">
            <a:xfrm>
              <a:off x="3469" y="97"/>
              <a:ext cx="1299" cy="1285"/>
            </a:xfrm>
            <a:custGeom>
              <a:avLst/>
              <a:gdLst>
                <a:gd name="T0" fmla="*/ 119 w 151"/>
                <a:gd name="T1" fmla="*/ 86 h 150"/>
                <a:gd name="T2" fmla="*/ 116 w 151"/>
                <a:gd name="T3" fmla="*/ 86 h 150"/>
                <a:gd name="T4" fmla="*/ 116 w 151"/>
                <a:gd name="T5" fmla="*/ 104 h 150"/>
                <a:gd name="T6" fmla="*/ 119 w 151"/>
                <a:gd name="T7" fmla="*/ 104 h 150"/>
                <a:gd name="T8" fmla="*/ 128 w 151"/>
                <a:gd name="T9" fmla="*/ 95 h 150"/>
                <a:gd name="T10" fmla="*/ 119 w 151"/>
                <a:gd name="T11" fmla="*/ 86 h 150"/>
                <a:gd name="T12" fmla="*/ 140 w 151"/>
                <a:gd name="T13" fmla="*/ 73 h 150"/>
                <a:gd name="T14" fmla="*/ 140 w 151"/>
                <a:gd name="T15" fmla="*/ 11 h 150"/>
                <a:gd name="T16" fmla="*/ 128 w 151"/>
                <a:gd name="T17" fmla="*/ 0 h 150"/>
                <a:gd name="T18" fmla="*/ 12 w 151"/>
                <a:gd name="T19" fmla="*/ 0 h 150"/>
                <a:gd name="T20" fmla="*/ 0 w 151"/>
                <a:gd name="T21" fmla="*/ 11 h 150"/>
                <a:gd name="T22" fmla="*/ 0 w 151"/>
                <a:gd name="T23" fmla="*/ 127 h 150"/>
                <a:gd name="T24" fmla="*/ 12 w 151"/>
                <a:gd name="T25" fmla="*/ 139 h 150"/>
                <a:gd name="T26" fmla="*/ 74 w 151"/>
                <a:gd name="T27" fmla="*/ 139 h 150"/>
                <a:gd name="T28" fmla="*/ 105 w 151"/>
                <a:gd name="T29" fmla="*/ 150 h 150"/>
                <a:gd name="T30" fmla="*/ 151 w 151"/>
                <a:gd name="T31" fmla="*/ 104 h 150"/>
                <a:gd name="T32" fmla="*/ 140 w 151"/>
                <a:gd name="T33" fmla="*/ 73 h 150"/>
                <a:gd name="T34" fmla="*/ 93 w 151"/>
                <a:gd name="T35" fmla="*/ 133 h 150"/>
                <a:gd name="T36" fmla="*/ 82 w 151"/>
                <a:gd name="T37" fmla="*/ 133 h 150"/>
                <a:gd name="T38" fmla="*/ 82 w 151"/>
                <a:gd name="T39" fmla="*/ 75 h 150"/>
                <a:gd name="T40" fmla="*/ 93 w 151"/>
                <a:gd name="T41" fmla="*/ 75 h 150"/>
                <a:gd name="T42" fmla="*/ 93 w 151"/>
                <a:gd name="T43" fmla="*/ 133 h 150"/>
                <a:gd name="T44" fmla="*/ 58 w 151"/>
                <a:gd name="T45" fmla="*/ 104 h 150"/>
                <a:gd name="T46" fmla="*/ 65 w 151"/>
                <a:gd name="T47" fmla="*/ 127 h 150"/>
                <a:gd name="T48" fmla="*/ 65 w 151"/>
                <a:gd name="T49" fmla="*/ 127 h 150"/>
                <a:gd name="T50" fmla="*/ 12 w 151"/>
                <a:gd name="T51" fmla="*/ 127 h 150"/>
                <a:gd name="T52" fmla="*/ 12 w 151"/>
                <a:gd name="T53" fmla="*/ 127 h 150"/>
                <a:gd name="T54" fmla="*/ 12 w 151"/>
                <a:gd name="T55" fmla="*/ 11 h 150"/>
                <a:gd name="T56" fmla="*/ 12 w 151"/>
                <a:gd name="T57" fmla="*/ 11 h 150"/>
                <a:gd name="T58" fmla="*/ 128 w 151"/>
                <a:gd name="T59" fmla="*/ 11 h 150"/>
                <a:gd name="T60" fmla="*/ 128 w 151"/>
                <a:gd name="T61" fmla="*/ 11 h 150"/>
                <a:gd name="T62" fmla="*/ 128 w 151"/>
                <a:gd name="T63" fmla="*/ 64 h 150"/>
                <a:gd name="T64" fmla="*/ 128 w 151"/>
                <a:gd name="T65" fmla="*/ 64 h 150"/>
                <a:gd name="T66" fmla="*/ 105 w 151"/>
                <a:gd name="T67" fmla="*/ 57 h 150"/>
                <a:gd name="T68" fmla="*/ 58 w 151"/>
                <a:gd name="T69" fmla="*/ 104 h 150"/>
                <a:gd name="T70" fmla="*/ 119 w 151"/>
                <a:gd name="T71" fmla="*/ 115 h 150"/>
                <a:gd name="T72" fmla="*/ 116 w 151"/>
                <a:gd name="T73" fmla="*/ 115 h 150"/>
                <a:gd name="T74" fmla="*/ 116 w 151"/>
                <a:gd name="T75" fmla="*/ 133 h 150"/>
                <a:gd name="T76" fmla="*/ 105 w 151"/>
                <a:gd name="T77" fmla="*/ 133 h 150"/>
                <a:gd name="T78" fmla="*/ 105 w 151"/>
                <a:gd name="T79" fmla="*/ 75 h 150"/>
                <a:gd name="T80" fmla="*/ 119 w 151"/>
                <a:gd name="T81" fmla="*/ 75 h 150"/>
                <a:gd name="T82" fmla="*/ 140 w 151"/>
                <a:gd name="T83" fmla="*/ 95 h 150"/>
                <a:gd name="T84" fmla="*/ 119 w 151"/>
                <a:gd name="T85" fmla="*/ 1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0">
                  <a:moveTo>
                    <a:pt x="119" y="86"/>
                  </a:moveTo>
                  <a:cubicBezTo>
                    <a:pt x="116" y="86"/>
                    <a:pt x="116" y="86"/>
                    <a:pt x="116" y="86"/>
                  </a:cubicBezTo>
                  <a:cubicBezTo>
                    <a:pt x="116" y="104"/>
                    <a:pt x="116" y="104"/>
                    <a:pt x="116" y="104"/>
                  </a:cubicBezTo>
                  <a:cubicBezTo>
                    <a:pt x="119" y="104"/>
                    <a:pt x="119" y="104"/>
                    <a:pt x="119" y="104"/>
                  </a:cubicBezTo>
                  <a:cubicBezTo>
                    <a:pt x="124" y="104"/>
                    <a:pt x="128" y="100"/>
                    <a:pt x="128" y="95"/>
                  </a:cubicBezTo>
                  <a:cubicBezTo>
                    <a:pt x="128" y="90"/>
                    <a:pt x="124" y="86"/>
                    <a:pt x="119" y="86"/>
                  </a:cubicBezTo>
                  <a:close/>
                  <a:moveTo>
                    <a:pt x="140" y="73"/>
                  </a:moveTo>
                  <a:cubicBezTo>
                    <a:pt x="140" y="11"/>
                    <a:pt x="140" y="11"/>
                    <a:pt x="140" y="11"/>
                  </a:cubicBezTo>
                  <a:cubicBezTo>
                    <a:pt x="140" y="5"/>
                    <a:pt x="135" y="0"/>
                    <a:pt x="128" y="0"/>
                  </a:cubicBezTo>
                  <a:cubicBezTo>
                    <a:pt x="12" y="0"/>
                    <a:pt x="12" y="0"/>
                    <a:pt x="12" y="0"/>
                  </a:cubicBezTo>
                  <a:cubicBezTo>
                    <a:pt x="5" y="0"/>
                    <a:pt x="0" y="5"/>
                    <a:pt x="0" y="11"/>
                  </a:cubicBezTo>
                  <a:cubicBezTo>
                    <a:pt x="0" y="127"/>
                    <a:pt x="0" y="127"/>
                    <a:pt x="0" y="127"/>
                  </a:cubicBezTo>
                  <a:cubicBezTo>
                    <a:pt x="0" y="133"/>
                    <a:pt x="5" y="138"/>
                    <a:pt x="12" y="139"/>
                  </a:cubicBezTo>
                  <a:cubicBezTo>
                    <a:pt x="74" y="139"/>
                    <a:pt x="74" y="139"/>
                    <a:pt x="74" y="139"/>
                  </a:cubicBezTo>
                  <a:cubicBezTo>
                    <a:pt x="83" y="146"/>
                    <a:pt x="93" y="150"/>
                    <a:pt x="105" y="150"/>
                  </a:cubicBezTo>
                  <a:cubicBezTo>
                    <a:pt x="131" y="150"/>
                    <a:pt x="151" y="129"/>
                    <a:pt x="151" y="104"/>
                  </a:cubicBezTo>
                  <a:cubicBezTo>
                    <a:pt x="151" y="92"/>
                    <a:pt x="147" y="82"/>
                    <a:pt x="140" y="73"/>
                  </a:cubicBezTo>
                  <a:close/>
                  <a:moveTo>
                    <a:pt x="93" y="133"/>
                  </a:moveTo>
                  <a:cubicBezTo>
                    <a:pt x="82" y="133"/>
                    <a:pt x="82" y="133"/>
                    <a:pt x="82" y="133"/>
                  </a:cubicBezTo>
                  <a:cubicBezTo>
                    <a:pt x="82" y="75"/>
                    <a:pt x="82" y="75"/>
                    <a:pt x="82" y="75"/>
                  </a:cubicBezTo>
                  <a:cubicBezTo>
                    <a:pt x="93" y="75"/>
                    <a:pt x="93" y="75"/>
                    <a:pt x="93" y="75"/>
                  </a:cubicBezTo>
                  <a:cubicBezTo>
                    <a:pt x="93" y="133"/>
                    <a:pt x="93" y="133"/>
                    <a:pt x="93" y="133"/>
                  </a:cubicBezTo>
                  <a:close/>
                  <a:moveTo>
                    <a:pt x="58" y="104"/>
                  </a:moveTo>
                  <a:cubicBezTo>
                    <a:pt x="58" y="112"/>
                    <a:pt x="60" y="120"/>
                    <a:pt x="65" y="127"/>
                  </a:cubicBezTo>
                  <a:cubicBezTo>
                    <a:pt x="65" y="127"/>
                    <a:pt x="65" y="127"/>
                    <a:pt x="65" y="127"/>
                  </a:cubicBezTo>
                  <a:cubicBezTo>
                    <a:pt x="12" y="127"/>
                    <a:pt x="12" y="127"/>
                    <a:pt x="12" y="127"/>
                  </a:cubicBezTo>
                  <a:cubicBezTo>
                    <a:pt x="12" y="127"/>
                    <a:pt x="12" y="127"/>
                    <a:pt x="12" y="127"/>
                  </a:cubicBezTo>
                  <a:cubicBezTo>
                    <a:pt x="12" y="11"/>
                    <a:pt x="12" y="11"/>
                    <a:pt x="12" y="11"/>
                  </a:cubicBezTo>
                  <a:cubicBezTo>
                    <a:pt x="12" y="11"/>
                    <a:pt x="12" y="11"/>
                    <a:pt x="12" y="11"/>
                  </a:cubicBezTo>
                  <a:cubicBezTo>
                    <a:pt x="128" y="11"/>
                    <a:pt x="128" y="11"/>
                    <a:pt x="128" y="11"/>
                  </a:cubicBezTo>
                  <a:cubicBezTo>
                    <a:pt x="128" y="11"/>
                    <a:pt x="128" y="11"/>
                    <a:pt x="128" y="11"/>
                  </a:cubicBezTo>
                  <a:cubicBezTo>
                    <a:pt x="128" y="64"/>
                    <a:pt x="128" y="64"/>
                    <a:pt x="128" y="64"/>
                  </a:cubicBezTo>
                  <a:cubicBezTo>
                    <a:pt x="128" y="64"/>
                    <a:pt x="128" y="64"/>
                    <a:pt x="128" y="64"/>
                  </a:cubicBezTo>
                  <a:cubicBezTo>
                    <a:pt x="121" y="60"/>
                    <a:pt x="113" y="57"/>
                    <a:pt x="105" y="57"/>
                  </a:cubicBezTo>
                  <a:cubicBezTo>
                    <a:pt x="79" y="57"/>
                    <a:pt x="58" y="78"/>
                    <a:pt x="58" y="104"/>
                  </a:cubicBezTo>
                  <a:close/>
                  <a:moveTo>
                    <a:pt x="119" y="115"/>
                  </a:moveTo>
                  <a:cubicBezTo>
                    <a:pt x="116" y="115"/>
                    <a:pt x="116" y="115"/>
                    <a:pt x="116" y="115"/>
                  </a:cubicBezTo>
                  <a:cubicBezTo>
                    <a:pt x="116" y="133"/>
                    <a:pt x="116" y="133"/>
                    <a:pt x="116" y="133"/>
                  </a:cubicBezTo>
                  <a:cubicBezTo>
                    <a:pt x="105" y="133"/>
                    <a:pt x="105" y="133"/>
                    <a:pt x="105" y="133"/>
                  </a:cubicBezTo>
                  <a:cubicBezTo>
                    <a:pt x="105" y="75"/>
                    <a:pt x="105" y="75"/>
                    <a:pt x="105" y="75"/>
                  </a:cubicBezTo>
                  <a:cubicBezTo>
                    <a:pt x="119" y="75"/>
                    <a:pt x="119" y="75"/>
                    <a:pt x="119" y="75"/>
                  </a:cubicBezTo>
                  <a:cubicBezTo>
                    <a:pt x="131" y="75"/>
                    <a:pt x="140" y="84"/>
                    <a:pt x="140" y="95"/>
                  </a:cubicBezTo>
                  <a:cubicBezTo>
                    <a:pt x="140" y="106"/>
                    <a:pt x="131" y="115"/>
                    <a:pt x="119"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6" name="Freeform 13">
            <a:extLst>
              <a:ext uri="{FF2B5EF4-FFF2-40B4-BE49-F238E27FC236}">
                <a16:creationId xmlns:a16="http://schemas.microsoft.com/office/drawing/2014/main" id="{0CFC82C7-828E-4CE5-90A1-D9B452BBB45B}"/>
              </a:ext>
            </a:extLst>
          </p:cNvPr>
          <p:cNvSpPr>
            <a:spLocks noEditPoints="1"/>
          </p:cNvSpPr>
          <p:nvPr/>
        </p:nvSpPr>
        <p:spPr bwMode="auto">
          <a:xfrm>
            <a:off x="6473483" y="3687635"/>
            <a:ext cx="367220" cy="315381"/>
          </a:xfrm>
          <a:custGeom>
            <a:avLst/>
            <a:gdLst>
              <a:gd name="T0" fmla="*/ 136 w 150"/>
              <a:gd name="T1" fmla="*/ 0 h 129"/>
              <a:gd name="T2" fmla="*/ 14 w 150"/>
              <a:gd name="T3" fmla="*/ 0 h 129"/>
              <a:gd name="T4" fmla="*/ 0 w 150"/>
              <a:gd name="T5" fmla="*/ 13 h 129"/>
              <a:gd name="T6" fmla="*/ 0 w 150"/>
              <a:gd name="T7" fmla="*/ 20 h 129"/>
              <a:gd name="T8" fmla="*/ 14 w 150"/>
              <a:gd name="T9" fmla="*/ 34 h 129"/>
              <a:gd name="T10" fmla="*/ 136 w 150"/>
              <a:gd name="T11" fmla="*/ 34 h 129"/>
              <a:gd name="T12" fmla="*/ 150 w 150"/>
              <a:gd name="T13" fmla="*/ 20 h 129"/>
              <a:gd name="T14" fmla="*/ 150 w 150"/>
              <a:gd name="T15" fmla="*/ 13 h 129"/>
              <a:gd name="T16" fmla="*/ 136 w 150"/>
              <a:gd name="T17" fmla="*/ 0 h 129"/>
              <a:gd name="T18" fmla="*/ 75 w 150"/>
              <a:gd name="T19" fmla="*/ 20 h 129"/>
              <a:gd name="T20" fmla="*/ 14 w 150"/>
              <a:gd name="T21" fmla="*/ 20 h 129"/>
              <a:gd name="T22" fmla="*/ 14 w 150"/>
              <a:gd name="T23" fmla="*/ 13 h 129"/>
              <a:gd name="T24" fmla="*/ 75 w 150"/>
              <a:gd name="T25" fmla="*/ 13 h 129"/>
              <a:gd name="T26" fmla="*/ 75 w 150"/>
              <a:gd name="T27" fmla="*/ 20 h 129"/>
              <a:gd name="T28" fmla="*/ 75 w 150"/>
              <a:gd name="T29" fmla="*/ 20 h 129"/>
              <a:gd name="T30" fmla="*/ 136 w 150"/>
              <a:gd name="T31" fmla="*/ 47 h 129"/>
              <a:gd name="T32" fmla="*/ 14 w 150"/>
              <a:gd name="T33" fmla="*/ 47 h 129"/>
              <a:gd name="T34" fmla="*/ 0 w 150"/>
              <a:gd name="T35" fmla="*/ 61 h 129"/>
              <a:gd name="T36" fmla="*/ 0 w 150"/>
              <a:gd name="T37" fmla="*/ 68 h 129"/>
              <a:gd name="T38" fmla="*/ 14 w 150"/>
              <a:gd name="T39" fmla="*/ 81 h 129"/>
              <a:gd name="T40" fmla="*/ 136 w 150"/>
              <a:gd name="T41" fmla="*/ 81 h 129"/>
              <a:gd name="T42" fmla="*/ 150 w 150"/>
              <a:gd name="T43" fmla="*/ 68 h 129"/>
              <a:gd name="T44" fmla="*/ 150 w 150"/>
              <a:gd name="T45" fmla="*/ 61 h 129"/>
              <a:gd name="T46" fmla="*/ 136 w 150"/>
              <a:gd name="T47" fmla="*/ 47 h 129"/>
              <a:gd name="T48" fmla="*/ 75 w 150"/>
              <a:gd name="T49" fmla="*/ 68 h 129"/>
              <a:gd name="T50" fmla="*/ 14 w 150"/>
              <a:gd name="T51" fmla="*/ 68 h 129"/>
              <a:gd name="T52" fmla="*/ 14 w 150"/>
              <a:gd name="T53" fmla="*/ 61 h 129"/>
              <a:gd name="T54" fmla="*/ 75 w 150"/>
              <a:gd name="T55" fmla="*/ 61 h 129"/>
              <a:gd name="T56" fmla="*/ 75 w 150"/>
              <a:gd name="T57" fmla="*/ 68 h 129"/>
              <a:gd name="T58" fmla="*/ 75 w 150"/>
              <a:gd name="T59" fmla="*/ 68 h 129"/>
              <a:gd name="T60" fmla="*/ 136 w 150"/>
              <a:gd name="T61" fmla="*/ 95 h 129"/>
              <a:gd name="T62" fmla="*/ 14 w 150"/>
              <a:gd name="T63" fmla="*/ 95 h 129"/>
              <a:gd name="T64" fmla="*/ 0 w 150"/>
              <a:gd name="T65" fmla="*/ 108 h 129"/>
              <a:gd name="T66" fmla="*/ 0 w 150"/>
              <a:gd name="T67" fmla="*/ 115 h 129"/>
              <a:gd name="T68" fmla="*/ 14 w 150"/>
              <a:gd name="T69" fmla="*/ 129 h 129"/>
              <a:gd name="T70" fmla="*/ 136 w 150"/>
              <a:gd name="T71" fmla="*/ 129 h 129"/>
              <a:gd name="T72" fmla="*/ 150 w 150"/>
              <a:gd name="T73" fmla="*/ 115 h 129"/>
              <a:gd name="T74" fmla="*/ 150 w 150"/>
              <a:gd name="T75" fmla="*/ 108 h 129"/>
              <a:gd name="T76" fmla="*/ 136 w 150"/>
              <a:gd name="T77" fmla="*/ 95 h 129"/>
              <a:gd name="T78" fmla="*/ 75 w 150"/>
              <a:gd name="T79" fmla="*/ 115 h 129"/>
              <a:gd name="T80" fmla="*/ 14 w 150"/>
              <a:gd name="T81" fmla="*/ 115 h 129"/>
              <a:gd name="T82" fmla="*/ 14 w 150"/>
              <a:gd name="T83" fmla="*/ 108 h 129"/>
              <a:gd name="T84" fmla="*/ 75 w 150"/>
              <a:gd name="T85" fmla="*/ 108 h 129"/>
              <a:gd name="T86" fmla="*/ 75 w 150"/>
              <a:gd name="T87" fmla="*/ 115 h 129"/>
              <a:gd name="T88" fmla="*/ 75 w 150"/>
              <a:gd name="T89" fmla="*/ 11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36" y="0"/>
                </a:moveTo>
                <a:cubicBezTo>
                  <a:pt x="14" y="0"/>
                  <a:pt x="14" y="0"/>
                  <a:pt x="14" y="0"/>
                </a:cubicBezTo>
                <a:cubicBezTo>
                  <a:pt x="6" y="0"/>
                  <a:pt x="0" y="6"/>
                  <a:pt x="0" y="13"/>
                </a:cubicBezTo>
                <a:cubicBezTo>
                  <a:pt x="0" y="20"/>
                  <a:pt x="0" y="20"/>
                  <a:pt x="0" y="20"/>
                </a:cubicBezTo>
                <a:cubicBezTo>
                  <a:pt x="0" y="28"/>
                  <a:pt x="6" y="34"/>
                  <a:pt x="14" y="34"/>
                </a:cubicBezTo>
                <a:cubicBezTo>
                  <a:pt x="136" y="34"/>
                  <a:pt x="136" y="34"/>
                  <a:pt x="136" y="34"/>
                </a:cubicBezTo>
                <a:cubicBezTo>
                  <a:pt x="144" y="34"/>
                  <a:pt x="150" y="28"/>
                  <a:pt x="150" y="20"/>
                </a:cubicBezTo>
                <a:cubicBezTo>
                  <a:pt x="150" y="13"/>
                  <a:pt x="150" y="13"/>
                  <a:pt x="150" y="13"/>
                </a:cubicBezTo>
                <a:cubicBezTo>
                  <a:pt x="150" y="6"/>
                  <a:pt x="144" y="0"/>
                  <a:pt x="136" y="0"/>
                </a:cubicBezTo>
                <a:close/>
                <a:moveTo>
                  <a:pt x="75" y="20"/>
                </a:moveTo>
                <a:cubicBezTo>
                  <a:pt x="14" y="20"/>
                  <a:pt x="14" y="20"/>
                  <a:pt x="14" y="20"/>
                </a:cubicBezTo>
                <a:cubicBezTo>
                  <a:pt x="14" y="13"/>
                  <a:pt x="14" y="13"/>
                  <a:pt x="14" y="13"/>
                </a:cubicBezTo>
                <a:cubicBezTo>
                  <a:pt x="75" y="13"/>
                  <a:pt x="75" y="13"/>
                  <a:pt x="75" y="13"/>
                </a:cubicBezTo>
                <a:cubicBezTo>
                  <a:pt x="75" y="20"/>
                  <a:pt x="75" y="20"/>
                  <a:pt x="75" y="20"/>
                </a:cubicBezTo>
                <a:cubicBezTo>
                  <a:pt x="75" y="20"/>
                  <a:pt x="75" y="20"/>
                  <a:pt x="75" y="20"/>
                </a:cubicBezTo>
                <a:close/>
                <a:moveTo>
                  <a:pt x="136" y="47"/>
                </a:moveTo>
                <a:cubicBezTo>
                  <a:pt x="14" y="47"/>
                  <a:pt x="14" y="47"/>
                  <a:pt x="14" y="47"/>
                </a:cubicBezTo>
                <a:cubicBezTo>
                  <a:pt x="6" y="47"/>
                  <a:pt x="0" y="54"/>
                  <a:pt x="0" y="61"/>
                </a:cubicBezTo>
                <a:cubicBezTo>
                  <a:pt x="0" y="68"/>
                  <a:pt x="0" y="68"/>
                  <a:pt x="0" y="68"/>
                </a:cubicBezTo>
                <a:cubicBezTo>
                  <a:pt x="0" y="75"/>
                  <a:pt x="6" y="81"/>
                  <a:pt x="14" y="81"/>
                </a:cubicBezTo>
                <a:cubicBezTo>
                  <a:pt x="136" y="81"/>
                  <a:pt x="136" y="81"/>
                  <a:pt x="136" y="81"/>
                </a:cubicBezTo>
                <a:cubicBezTo>
                  <a:pt x="144" y="81"/>
                  <a:pt x="150" y="75"/>
                  <a:pt x="150" y="68"/>
                </a:cubicBezTo>
                <a:cubicBezTo>
                  <a:pt x="150" y="61"/>
                  <a:pt x="150" y="61"/>
                  <a:pt x="150" y="61"/>
                </a:cubicBezTo>
                <a:cubicBezTo>
                  <a:pt x="150" y="54"/>
                  <a:pt x="144" y="47"/>
                  <a:pt x="136" y="47"/>
                </a:cubicBezTo>
                <a:close/>
                <a:moveTo>
                  <a:pt x="75" y="68"/>
                </a:moveTo>
                <a:cubicBezTo>
                  <a:pt x="14" y="68"/>
                  <a:pt x="14" y="68"/>
                  <a:pt x="14" y="68"/>
                </a:cubicBezTo>
                <a:cubicBezTo>
                  <a:pt x="14" y="61"/>
                  <a:pt x="14" y="61"/>
                  <a:pt x="14" y="61"/>
                </a:cubicBezTo>
                <a:cubicBezTo>
                  <a:pt x="75" y="61"/>
                  <a:pt x="75" y="61"/>
                  <a:pt x="75" y="61"/>
                </a:cubicBezTo>
                <a:cubicBezTo>
                  <a:pt x="75" y="68"/>
                  <a:pt x="75" y="68"/>
                  <a:pt x="75" y="68"/>
                </a:cubicBezTo>
                <a:cubicBezTo>
                  <a:pt x="75" y="68"/>
                  <a:pt x="75" y="68"/>
                  <a:pt x="75" y="68"/>
                </a:cubicBezTo>
                <a:close/>
                <a:moveTo>
                  <a:pt x="136" y="95"/>
                </a:moveTo>
                <a:cubicBezTo>
                  <a:pt x="14" y="95"/>
                  <a:pt x="14" y="95"/>
                  <a:pt x="14" y="95"/>
                </a:cubicBezTo>
                <a:cubicBezTo>
                  <a:pt x="6" y="95"/>
                  <a:pt x="0" y="101"/>
                  <a:pt x="0" y="108"/>
                </a:cubicBezTo>
                <a:cubicBezTo>
                  <a:pt x="0" y="115"/>
                  <a:pt x="0" y="115"/>
                  <a:pt x="0" y="115"/>
                </a:cubicBezTo>
                <a:cubicBezTo>
                  <a:pt x="0" y="123"/>
                  <a:pt x="6" y="129"/>
                  <a:pt x="14" y="129"/>
                </a:cubicBezTo>
                <a:cubicBezTo>
                  <a:pt x="136" y="129"/>
                  <a:pt x="136" y="129"/>
                  <a:pt x="136" y="129"/>
                </a:cubicBezTo>
                <a:cubicBezTo>
                  <a:pt x="144" y="129"/>
                  <a:pt x="150" y="123"/>
                  <a:pt x="150" y="115"/>
                </a:cubicBezTo>
                <a:cubicBezTo>
                  <a:pt x="150" y="108"/>
                  <a:pt x="150" y="108"/>
                  <a:pt x="150" y="108"/>
                </a:cubicBezTo>
                <a:cubicBezTo>
                  <a:pt x="150" y="101"/>
                  <a:pt x="144" y="95"/>
                  <a:pt x="136" y="95"/>
                </a:cubicBezTo>
                <a:close/>
                <a:moveTo>
                  <a:pt x="75" y="115"/>
                </a:moveTo>
                <a:cubicBezTo>
                  <a:pt x="14" y="115"/>
                  <a:pt x="14" y="115"/>
                  <a:pt x="14" y="115"/>
                </a:cubicBezTo>
                <a:cubicBezTo>
                  <a:pt x="14" y="108"/>
                  <a:pt x="14" y="108"/>
                  <a:pt x="14" y="108"/>
                </a:cubicBezTo>
                <a:cubicBezTo>
                  <a:pt x="75" y="108"/>
                  <a:pt x="75" y="108"/>
                  <a:pt x="75" y="108"/>
                </a:cubicBezTo>
                <a:cubicBezTo>
                  <a:pt x="75" y="115"/>
                  <a:pt x="75" y="115"/>
                  <a:pt x="75" y="115"/>
                </a:cubicBezTo>
                <a:cubicBezTo>
                  <a:pt x="75" y="115"/>
                  <a:pt x="75" y="115"/>
                  <a:pt x="75" y="11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cs typeface="+mn-ea"/>
              <a:sym typeface="+mn-lt"/>
            </a:endParaRPr>
          </a:p>
        </p:txBody>
      </p:sp>
      <p:grpSp>
        <p:nvGrpSpPr>
          <p:cNvPr id="17" name="组合 16">
            <a:extLst>
              <a:ext uri="{FF2B5EF4-FFF2-40B4-BE49-F238E27FC236}">
                <a16:creationId xmlns:a16="http://schemas.microsoft.com/office/drawing/2014/main" id="{BE9140C3-C744-4BAB-9D18-0D2CA992B41E}"/>
              </a:ext>
            </a:extLst>
          </p:cNvPr>
          <p:cNvGrpSpPr/>
          <p:nvPr/>
        </p:nvGrpSpPr>
        <p:grpSpPr>
          <a:xfrm>
            <a:off x="5635625" y="5049956"/>
            <a:ext cx="360335" cy="358656"/>
            <a:chOff x="5973763" y="1336676"/>
            <a:chExt cx="1022350" cy="1017588"/>
          </a:xfrm>
          <a:solidFill>
            <a:schemeClr val="accent1"/>
          </a:solidFill>
        </p:grpSpPr>
        <p:sp>
          <p:nvSpPr>
            <p:cNvPr id="18" name="Freeform 17">
              <a:extLst>
                <a:ext uri="{FF2B5EF4-FFF2-40B4-BE49-F238E27FC236}">
                  <a16:creationId xmlns:a16="http://schemas.microsoft.com/office/drawing/2014/main" id="{65B7A542-6D93-4D77-8513-D47D2BF70AF3}"/>
                </a:ext>
              </a:extLst>
            </p:cNvPr>
            <p:cNvSpPr>
              <a:spLocks noEditPoints="1"/>
            </p:cNvSpPr>
            <p:nvPr/>
          </p:nvSpPr>
          <p:spPr bwMode="auto">
            <a:xfrm>
              <a:off x="5973763" y="1336676"/>
              <a:ext cx="1022350" cy="1017588"/>
            </a:xfrm>
            <a:custGeom>
              <a:avLst/>
              <a:gdLst>
                <a:gd name="T0" fmla="*/ 13 w 140"/>
                <a:gd name="T1" fmla="*/ 127 h 140"/>
                <a:gd name="T2" fmla="*/ 13 w 140"/>
                <a:gd name="T3" fmla="*/ 13 h 140"/>
                <a:gd name="T4" fmla="*/ 127 w 140"/>
                <a:gd name="T5" fmla="*/ 13 h 140"/>
                <a:gd name="T6" fmla="*/ 128 w 140"/>
                <a:gd name="T7" fmla="*/ 127 h 140"/>
                <a:gd name="T8" fmla="*/ 13 w 140"/>
                <a:gd name="T9" fmla="*/ 127 h 140"/>
                <a:gd name="T10" fmla="*/ 13 w 140"/>
                <a:gd name="T11" fmla="*/ 127 h 140"/>
                <a:gd name="T12" fmla="*/ 128 w 140"/>
                <a:gd name="T13" fmla="*/ 0 h 140"/>
                <a:gd name="T14" fmla="*/ 12 w 140"/>
                <a:gd name="T15" fmla="*/ 0 h 140"/>
                <a:gd name="T16" fmla="*/ 0 w 140"/>
                <a:gd name="T17" fmla="*/ 13 h 140"/>
                <a:gd name="T18" fmla="*/ 0 w 140"/>
                <a:gd name="T19" fmla="*/ 127 h 140"/>
                <a:gd name="T20" fmla="*/ 12 w 140"/>
                <a:gd name="T21" fmla="*/ 140 h 140"/>
                <a:gd name="T22" fmla="*/ 128 w 140"/>
                <a:gd name="T23" fmla="*/ 140 h 140"/>
                <a:gd name="T24" fmla="*/ 140 w 140"/>
                <a:gd name="T25" fmla="*/ 127 h 140"/>
                <a:gd name="T26" fmla="*/ 140 w 140"/>
                <a:gd name="T27" fmla="*/ 13 h 140"/>
                <a:gd name="T28" fmla="*/ 128 w 140"/>
                <a:gd name="T2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40">
                  <a:moveTo>
                    <a:pt x="13" y="127"/>
                  </a:moveTo>
                  <a:cubicBezTo>
                    <a:pt x="13" y="13"/>
                    <a:pt x="13" y="13"/>
                    <a:pt x="13" y="13"/>
                  </a:cubicBezTo>
                  <a:cubicBezTo>
                    <a:pt x="127" y="13"/>
                    <a:pt x="127" y="13"/>
                    <a:pt x="127" y="13"/>
                  </a:cubicBezTo>
                  <a:cubicBezTo>
                    <a:pt x="128" y="127"/>
                    <a:pt x="128" y="127"/>
                    <a:pt x="128" y="127"/>
                  </a:cubicBezTo>
                  <a:cubicBezTo>
                    <a:pt x="13" y="127"/>
                    <a:pt x="13" y="127"/>
                    <a:pt x="13" y="127"/>
                  </a:cubicBezTo>
                  <a:cubicBezTo>
                    <a:pt x="13" y="127"/>
                    <a:pt x="13" y="127"/>
                    <a:pt x="13" y="127"/>
                  </a:cubicBezTo>
                  <a:close/>
                  <a:moveTo>
                    <a:pt x="128" y="0"/>
                  </a:moveTo>
                  <a:cubicBezTo>
                    <a:pt x="12" y="0"/>
                    <a:pt x="12" y="0"/>
                    <a:pt x="12" y="0"/>
                  </a:cubicBezTo>
                  <a:cubicBezTo>
                    <a:pt x="5" y="0"/>
                    <a:pt x="0" y="6"/>
                    <a:pt x="0" y="13"/>
                  </a:cubicBezTo>
                  <a:cubicBezTo>
                    <a:pt x="0" y="127"/>
                    <a:pt x="0" y="127"/>
                    <a:pt x="0" y="127"/>
                  </a:cubicBezTo>
                  <a:cubicBezTo>
                    <a:pt x="0" y="134"/>
                    <a:pt x="5" y="140"/>
                    <a:pt x="12" y="140"/>
                  </a:cubicBezTo>
                  <a:cubicBezTo>
                    <a:pt x="128" y="140"/>
                    <a:pt x="128" y="140"/>
                    <a:pt x="128" y="140"/>
                  </a:cubicBezTo>
                  <a:cubicBezTo>
                    <a:pt x="135" y="140"/>
                    <a:pt x="140" y="134"/>
                    <a:pt x="140" y="127"/>
                  </a:cubicBezTo>
                  <a:cubicBezTo>
                    <a:pt x="140" y="13"/>
                    <a:pt x="140" y="13"/>
                    <a:pt x="140" y="13"/>
                  </a:cubicBezTo>
                  <a:cubicBezTo>
                    <a:pt x="140" y="6"/>
                    <a:pt x="135" y="0"/>
                    <a:pt x="1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9" name="Freeform 18">
              <a:extLst>
                <a:ext uri="{FF2B5EF4-FFF2-40B4-BE49-F238E27FC236}">
                  <a16:creationId xmlns:a16="http://schemas.microsoft.com/office/drawing/2014/main" id="{FFF3B986-C431-4497-9F9A-612F634F7BB8}"/>
                </a:ext>
              </a:extLst>
            </p:cNvPr>
            <p:cNvSpPr>
              <a:spLocks/>
            </p:cNvSpPr>
            <p:nvPr/>
          </p:nvSpPr>
          <p:spPr bwMode="auto">
            <a:xfrm>
              <a:off x="6156326" y="1728788"/>
              <a:ext cx="714375" cy="341313"/>
            </a:xfrm>
            <a:custGeom>
              <a:avLst/>
              <a:gdLst>
                <a:gd name="T0" fmla="*/ 86 w 98"/>
                <a:gd name="T1" fmla="*/ 2 h 47"/>
                <a:gd name="T2" fmla="*/ 63 w 98"/>
                <a:gd name="T3" fmla="*/ 25 h 47"/>
                <a:gd name="T4" fmla="*/ 43 w 98"/>
                <a:gd name="T5" fmla="*/ 5 h 47"/>
                <a:gd name="T6" fmla="*/ 34 w 98"/>
                <a:gd name="T7" fmla="*/ 5 h 47"/>
                <a:gd name="T8" fmla="*/ 2 w 98"/>
                <a:gd name="T9" fmla="*/ 36 h 47"/>
                <a:gd name="T10" fmla="*/ 2 w 98"/>
                <a:gd name="T11" fmla="*/ 45 h 47"/>
                <a:gd name="T12" fmla="*/ 11 w 98"/>
                <a:gd name="T13" fmla="*/ 45 h 47"/>
                <a:gd name="T14" fmla="*/ 38 w 98"/>
                <a:gd name="T15" fmla="*/ 19 h 47"/>
                <a:gd name="T16" fmla="*/ 58 w 98"/>
                <a:gd name="T17" fmla="*/ 39 h 47"/>
                <a:gd name="T18" fmla="*/ 67 w 98"/>
                <a:gd name="T19" fmla="*/ 39 h 47"/>
                <a:gd name="T20" fmla="*/ 95 w 98"/>
                <a:gd name="T21" fmla="*/ 11 h 47"/>
                <a:gd name="T22" fmla="*/ 95 w 98"/>
                <a:gd name="T23" fmla="*/ 2 h 47"/>
                <a:gd name="T24" fmla="*/ 86 w 98"/>
                <a:gd name="T2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7">
                  <a:moveTo>
                    <a:pt x="86" y="2"/>
                  </a:moveTo>
                  <a:cubicBezTo>
                    <a:pt x="63" y="25"/>
                    <a:pt x="63" y="25"/>
                    <a:pt x="63" y="25"/>
                  </a:cubicBezTo>
                  <a:cubicBezTo>
                    <a:pt x="43" y="5"/>
                    <a:pt x="43" y="5"/>
                    <a:pt x="43" y="5"/>
                  </a:cubicBezTo>
                  <a:cubicBezTo>
                    <a:pt x="40" y="3"/>
                    <a:pt x="36" y="3"/>
                    <a:pt x="34" y="5"/>
                  </a:cubicBezTo>
                  <a:cubicBezTo>
                    <a:pt x="2" y="36"/>
                    <a:pt x="2" y="36"/>
                    <a:pt x="2" y="36"/>
                  </a:cubicBezTo>
                  <a:cubicBezTo>
                    <a:pt x="0" y="39"/>
                    <a:pt x="0" y="43"/>
                    <a:pt x="2" y="45"/>
                  </a:cubicBezTo>
                  <a:cubicBezTo>
                    <a:pt x="5" y="47"/>
                    <a:pt x="9" y="47"/>
                    <a:pt x="11" y="45"/>
                  </a:cubicBezTo>
                  <a:cubicBezTo>
                    <a:pt x="38" y="19"/>
                    <a:pt x="38" y="19"/>
                    <a:pt x="38" y="19"/>
                  </a:cubicBezTo>
                  <a:cubicBezTo>
                    <a:pt x="58" y="39"/>
                    <a:pt x="58" y="39"/>
                    <a:pt x="58" y="39"/>
                  </a:cubicBezTo>
                  <a:cubicBezTo>
                    <a:pt x="61" y="41"/>
                    <a:pt x="65" y="41"/>
                    <a:pt x="67" y="39"/>
                  </a:cubicBezTo>
                  <a:cubicBezTo>
                    <a:pt x="95" y="11"/>
                    <a:pt x="95" y="11"/>
                    <a:pt x="95" y="11"/>
                  </a:cubicBezTo>
                  <a:cubicBezTo>
                    <a:pt x="98" y="9"/>
                    <a:pt x="98" y="5"/>
                    <a:pt x="95" y="2"/>
                  </a:cubicBezTo>
                  <a:cubicBezTo>
                    <a:pt x="93" y="0"/>
                    <a:pt x="89" y="0"/>
                    <a:pt x="8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pic>
        <p:nvPicPr>
          <p:cNvPr id="32" name="图片占位符 31">
            <a:extLst>
              <a:ext uri="{FF2B5EF4-FFF2-40B4-BE49-F238E27FC236}">
                <a16:creationId xmlns:a16="http://schemas.microsoft.com/office/drawing/2014/main" id="{E0B93F03-AD3E-421F-ABAD-62F0A0593BED}"/>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51254132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占位符 9">
            <a:extLst>
              <a:ext uri="{FF2B5EF4-FFF2-40B4-BE49-F238E27FC236}">
                <a16:creationId xmlns:a16="http://schemas.microsoft.com/office/drawing/2014/main" id="{39754C38-90CA-4172-9E92-9F8AA075FD2D}"/>
              </a:ext>
            </a:extLst>
          </p:cNvPr>
          <p:cNvSpPr>
            <a:spLocks noGrp="1"/>
          </p:cNvSpPr>
          <p:nvPr>
            <p:ph type="body" sz="quarter" idx="10"/>
          </p:nvPr>
        </p:nvSpPr>
        <p:spPr/>
        <p:txBody>
          <a:bodyPr/>
          <a:lstStyle/>
          <a:p>
            <a:r>
              <a:rPr lang="zh-CN" altLang="en-US" dirty="0">
                <a:sym typeface="+mn-lt"/>
              </a:rPr>
              <a:t>两段式版面</a:t>
            </a:r>
          </a:p>
        </p:txBody>
      </p:sp>
      <p:sp>
        <p:nvSpPr>
          <p:cNvPr id="23" name="矩形 22">
            <a:extLst>
              <a:ext uri="{FF2B5EF4-FFF2-40B4-BE49-F238E27FC236}">
                <a16:creationId xmlns:a16="http://schemas.microsoft.com/office/drawing/2014/main" id="{8EF67B3C-776F-497C-885E-D4578F87F828}"/>
              </a:ext>
            </a:extLst>
          </p:cNvPr>
          <p:cNvSpPr/>
          <p:nvPr/>
        </p:nvSpPr>
        <p:spPr>
          <a:xfrm>
            <a:off x="479424" y="4138683"/>
            <a:ext cx="3963329" cy="1520512"/>
          </a:xfrm>
          <a:prstGeom prst="rect">
            <a:avLst/>
          </a:prstGeom>
        </p:spPr>
        <p:txBody>
          <a:bodyPr wrap="square">
            <a:normAutofit/>
          </a:bodyPr>
          <a:lstStyle/>
          <a:p>
            <a:pPr algn="r">
              <a:lnSpc>
                <a:spcPct val="130000"/>
              </a:lnSpc>
            </a:pPr>
            <a:r>
              <a:rPr lang="zh-CN" altLang="en-US" dirty="0">
                <a:cs typeface="+mn-ea"/>
                <a:sym typeface="+mn-lt"/>
              </a:rPr>
              <a:t>请点击此处输入您的内容或复制粘贴您的文本即可请点击此处输入</a:t>
            </a:r>
          </a:p>
        </p:txBody>
      </p:sp>
      <p:sp>
        <p:nvSpPr>
          <p:cNvPr id="24" name="矩形 23">
            <a:extLst>
              <a:ext uri="{FF2B5EF4-FFF2-40B4-BE49-F238E27FC236}">
                <a16:creationId xmlns:a16="http://schemas.microsoft.com/office/drawing/2014/main" id="{11A59427-153A-4AF0-922D-EE4EFBA3CE95}"/>
              </a:ext>
            </a:extLst>
          </p:cNvPr>
          <p:cNvSpPr/>
          <p:nvPr/>
        </p:nvSpPr>
        <p:spPr>
          <a:xfrm>
            <a:off x="878562" y="3719393"/>
            <a:ext cx="3564192" cy="400110"/>
          </a:xfrm>
          <a:prstGeom prst="rect">
            <a:avLst/>
          </a:prstGeom>
        </p:spPr>
        <p:txBody>
          <a:bodyPr wrap="square">
            <a:normAutofit/>
          </a:bodyPr>
          <a:lstStyle/>
          <a:p>
            <a:pPr algn="r"/>
            <a:r>
              <a:rPr lang="zh-CN" altLang="en-US" sz="2000" b="1" dirty="0">
                <a:solidFill>
                  <a:schemeClr val="accent2"/>
                </a:solidFill>
                <a:cs typeface="+mn-ea"/>
                <a:sym typeface="+mn-lt"/>
              </a:rPr>
              <a:t>点击此处输入标题</a:t>
            </a:r>
          </a:p>
        </p:txBody>
      </p:sp>
      <p:sp>
        <p:nvSpPr>
          <p:cNvPr id="26" name="矩形 25">
            <a:extLst>
              <a:ext uri="{FF2B5EF4-FFF2-40B4-BE49-F238E27FC236}">
                <a16:creationId xmlns:a16="http://schemas.microsoft.com/office/drawing/2014/main" id="{055BBA35-1FC3-450B-8350-202113BFA76F}"/>
              </a:ext>
            </a:extLst>
          </p:cNvPr>
          <p:cNvSpPr/>
          <p:nvPr/>
        </p:nvSpPr>
        <p:spPr>
          <a:xfrm>
            <a:off x="7749249" y="2252257"/>
            <a:ext cx="3963329" cy="1520512"/>
          </a:xfrm>
          <a:prstGeom prst="rect">
            <a:avLst/>
          </a:prstGeom>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27" name="矩形 26">
            <a:extLst>
              <a:ext uri="{FF2B5EF4-FFF2-40B4-BE49-F238E27FC236}">
                <a16:creationId xmlns:a16="http://schemas.microsoft.com/office/drawing/2014/main" id="{7B3DA83A-3B6E-4514-A888-AAA98A488007}"/>
              </a:ext>
            </a:extLst>
          </p:cNvPr>
          <p:cNvSpPr/>
          <p:nvPr/>
        </p:nvSpPr>
        <p:spPr>
          <a:xfrm>
            <a:off x="7749249" y="1832967"/>
            <a:ext cx="3564192" cy="400110"/>
          </a:xfrm>
          <a:prstGeom prst="rect">
            <a:avLst/>
          </a:prstGeom>
        </p:spPr>
        <p:txBody>
          <a:bodyPr wrap="square">
            <a:normAutofit/>
          </a:bodyPr>
          <a:lstStyle/>
          <a:p>
            <a:r>
              <a:rPr lang="zh-CN" altLang="en-US" sz="2000" b="1" dirty="0">
                <a:solidFill>
                  <a:schemeClr val="accent1"/>
                </a:solidFill>
                <a:cs typeface="+mn-ea"/>
                <a:sym typeface="+mn-lt"/>
              </a:rPr>
              <a:t>点击此处输入标题</a:t>
            </a:r>
          </a:p>
        </p:txBody>
      </p:sp>
      <p:grpSp>
        <p:nvGrpSpPr>
          <p:cNvPr id="14" name="组合 13">
            <a:extLst>
              <a:ext uri="{FF2B5EF4-FFF2-40B4-BE49-F238E27FC236}">
                <a16:creationId xmlns:a16="http://schemas.microsoft.com/office/drawing/2014/main" id="{5619EF53-0E88-4080-93EC-EBDFAEBA893A}"/>
              </a:ext>
            </a:extLst>
          </p:cNvPr>
          <p:cNvGrpSpPr/>
          <p:nvPr/>
        </p:nvGrpSpPr>
        <p:grpSpPr>
          <a:xfrm>
            <a:off x="2126755" y="1703302"/>
            <a:ext cx="7965679" cy="3416301"/>
            <a:chOff x="2126755" y="1703302"/>
            <a:chExt cx="7965679" cy="3416301"/>
          </a:xfrm>
        </p:grpSpPr>
        <p:sp>
          <p:nvSpPr>
            <p:cNvPr id="31" name="Freeform 5">
              <a:extLst>
                <a:ext uri="{FF2B5EF4-FFF2-40B4-BE49-F238E27FC236}">
                  <a16:creationId xmlns:a16="http://schemas.microsoft.com/office/drawing/2014/main" id="{4E1495C7-3881-46BD-8229-01354C47A11C}"/>
                </a:ext>
              </a:extLst>
            </p:cNvPr>
            <p:cNvSpPr>
              <a:spLocks/>
            </p:cNvSpPr>
            <p:nvPr/>
          </p:nvSpPr>
          <p:spPr bwMode="auto">
            <a:xfrm>
              <a:off x="3092450" y="1755690"/>
              <a:ext cx="4511675" cy="2165350"/>
            </a:xfrm>
            <a:custGeom>
              <a:avLst/>
              <a:gdLst>
                <a:gd name="T0" fmla="*/ 1097 w 1297"/>
                <a:gd name="T1" fmla="*/ 625 h 625"/>
                <a:gd name="T2" fmla="*/ 936 w 1297"/>
                <a:gd name="T3" fmla="*/ 545 h 625"/>
                <a:gd name="T4" fmla="*/ 923 w 1297"/>
                <a:gd name="T5" fmla="*/ 527 h 625"/>
                <a:gd name="T6" fmla="*/ 207 w 1297"/>
                <a:gd name="T7" fmla="*/ 152 h 625"/>
                <a:gd name="T8" fmla="*/ 0 w 1297"/>
                <a:gd name="T9" fmla="*/ 178 h 625"/>
                <a:gd name="T10" fmla="*/ 557 w 1297"/>
                <a:gd name="T11" fmla="*/ 0 h 625"/>
                <a:gd name="T12" fmla="*/ 1233 w 1297"/>
                <a:gd name="T13" fmla="*/ 277 h 625"/>
                <a:gd name="T14" fmla="*/ 1240 w 1297"/>
                <a:gd name="T15" fmla="*/ 284 h 625"/>
                <a:gd name="T16" fmla="*/ 1242 w 1297"/>
                <a:gd name="T17" fmla="*/ 286 h 625"/>
                <a:gd name="T18" fmla="*/ 1297 w 1297"/>
                <a:gd name="T19" fmla="*/ 424 h 625"/>
                <a:gd name="T20" fmla="*/ 1242 w 1297"/>
                <a:gd name="T21" fmla="*/ 563 h 625"/>
                <a:gd name="T22" fmla="*/ 1097 w 1297"/>
                <a:gd name="T23"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7" h="625">
                  <a:moveTo>
                    <a:pt x="1097" y="625"/>
                  </a:moveTo>
                  <a:cubicBezTo>
                    <a:pt x="1031" y="625"/>
                    <a:pt x="973" y="594"/>
                    <a:pt x="936" y="545"/>
                  </a:cubicBezTo>
                  <a:cubicBezTo>
                    <a:pt x="932" y="539"/>
                    <a:pt x="928" y="534"/>
                    <a:pt x="923" y="527"/>
                  </a:cubicBezTo>
                  <a:cubicBezTo>
                    <a:pt x="766" y="301"/>
                    <a:pt x="503" y="152"/>
                    <a:pt x="207" y="152"/>
                  </a:cubicBezTo>
                  <a:cubicBezTo>
                    <a:pt x="135" y="152"/>
                    <a:pt x="66" y="161"/>
                    <a:pt x="0" y="178"/>
                  </a:cubicBezTo>
                  <a:cubicBezTo>
                    <a:pt x="157" y="66"/>
                    <a:pt x="350" y="0"/>
                    <a:pt x="557" y="0"/>
                  </a:cubicBezTo>
                  <a:cubicBezTo>
                    <a:pt x="821" y="0"/>
                    <a:pt x="1059" y="106"/>
                    <a:pt x="1233" y="277"/>
                  </a:cubicBezTo>
                  <a:cubicBezTo>
                    <a:pt x="1236" y="279"/>
                    <a:pt x="1238" y="281"/>
                    <a:pt x="1240" y="284"/>
                  </a:cubicBezTo>
                  <a:cubicBezTo>
                    <a:pt x="1241" y="285"/>
                    <a:pt x="1241" y="285"/>
                    <a:pt x="1242" y="286"/>
                  </a:cubicBezTo>
                  <a:cubicBezTo>
                    <a:pt x="1277" y="321"/>
                    <a:pt x="1297" y="370"/>
                    <a:pt x="1297" y="424"/>
                  </a:cubicBezTo>
                  <a:cubicBezTo>
                    <a:pt x="1297" y="478"/>
                    <a:pt x="1277" y="526"/>
                    <a:pt x="1242" y="563"/>
                  </a:cubicBezTo>
                  <a:cubicBezTo>
                    <a:pt x="1205" y="601"/>
                    <a:pt x="1154" y="625"/>
                    <a:pt x="1097" y="625"/>
                  </a:cubicBezTo>
                  <a:close/>
                </a:path>
              </a:pathLst>
            </a:custGeom>
            <a:solidFill>
              <a:schemeClr val="accent1"/>
            </a:solidFill>
            <a:ln>
              <a:noFill/>
            </a:ln>
            <a:effectLst>
              <a:outerShdw blurRad="635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32" name="Freeform 6">
              <a:extLst>
                <a:ext uri="{FF2B5EF4-FFF2-40B4-BE49-F238E27FC236}">
                  <a16:creationId xmlns:a16="http://schemas.microsoft.com/office/drawing/2014/main" id="{3324D08E-3639-437A-82D8-1EBCDC7A288E}"/>
                </a:ext>
              </a:extLst>
            </p:cNvPr>
            <p:cNvSpPr>
              <a:spLocks/>
            </p:cNvSpPr>
            <p:nvPr/>
          </p:nvSpPr>
          <p:spPr bwMode="auto">
            <a:xfrm>
              <a:off x="2481263" y="1703302"/>
              <a:ext cx="873125" cy="1095375"/>
            </a:xfrm>
            <a:custGeom>
              <a:avLst/>
              <a:gdLst>
                <a:gd name="T0" fmla="*/ 245 w 251"/>
                <a:gd name="T1" fmla="*/ 79 h 316"/>
                <a:gd name="T2" fmla="*/ 207 w 251"/>
                <a:gd name="T3" fmla="*/ 112 h 316"/>
                <a:gd name="T4" fmla="*/ 201 w 251"/>
                <a:gd name="T5" fmla="*/ 114 h 316"/>
                <a:gd name="T6" fmla="*/ 27 w 251"/>
                <a:gd name="T7" fmla="*/ 259 h 316"/>
                <a:gd name="T8" fmla="*/ 12 w 251"/>
                <a:gd name="T9" fmla="*/ 316 h 316"/>
                <a:gd name="T10" fmla="*/ 25 w 251"/>
                <a:gd name="T11" fmla="*/ 153 h 316"/>
                <a:gd name="T12" fmla="*/ 169 w 251"/>
                <a:gd name="T13" fmla="*/ 7 h 316"/>
                <a:gd name="T14" fmla="*/ 171 w 251"/>
                <a:gd name="T15" fmla="*/ 6 h 316"/>
                <a:gd name="T16" fmla="*/ 172 w 251"/>
                <a:gd name="T17" fmla="*/ 5 h 316"/>
                <a:gd name="T18" fmla="*/ 214 w 251"/>
                <a:gd name="T19" fmla="*/ 6 h 316"/>
                <a:gd name="T20" fmla="*/ 244 w 251"/>
                <a:gd name="T21" fmla="*/ 35 h 316"/>
                <a:gd name="T22" fmla="*/ 245 w 251"/>
                <a:gd name="T23" fmla="*/ 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316">
                  <a:moveTo>
                    <a:pt x="245" y="79"/>
                  </a:moveTo>
                  <a:cubicBezTo>
                    <a:pt x="238" y="96"/>
                    <a:pt x="223" y="108"/>
                    <a:pt x="207" y="112"/>
                  </a:cubicBezTo>
                  <a:cubicBezTo>
                    <a:pt x="205" y="113"/>
                    <a:pt x="203" y="113"/>
                    <a:pt x="201" y="114"/>
                  </a:cubicBezTo>
                  <a:cubicBezTo>
                    <a:pt x="125" y="130"/>
                    <a:pt x="59" y="183"/>
                    <a:pt x="27" y="259"/>
                  </a:cubicBezTo>
                  <a:cubicBezTo>
                    <a:pt x="20" y="278"/>
                    <a:pt x="15" y="297"/>
                    <a:pt x="12" y="316"/>
                  </a:cubicBezTo>
                  <a:cubicBezTo>
                    <a:pt x="0" y="263"/>
                    <a:pt x="3" y="206"/>
                    <a:pt x="25" y="153"/>
                  </a:cubicBezTo>
                  <a:cubicBezTo>
                    <a:pt x="53" y="84"/>
                    <a:pt x="106" y="34"/>
                    <a:pt x="169" y="7"/>
                  </a:cubicBezTo>
                  <a:cubicBezTo>
                    <a:pt x="170" y="6"/>
                    <a:pt x="171" y="6"/>
                    <a:pt x="171" y="6"/>
                  </a:cubicBezTo>
                  <a:cubicBezTo>
                    <a:pt x="172" y="5"/>
                    <a:pt x="172" y="5"/>
                    <a:pt x="172" y="5"/>
                  </a:cubicBezTo>
                  <a:cubicBezTo>
                    <a:pt x="185" y="0"/>
                    <a:pt x="200" y="0"/>
                    <a:pt x="214" y="6"/>
                  </a:cubicBezTo>
                  <a:cubicBezTo>
                    <a:pt x="228" y="11"/>
                    <a:pt x="238" y="22"/>
                    <a:pt x="244" y="35"/>
                  </a:cubicBezTo>
                  <a:cubicBezTo>
                    <a:pt x="250" y="48"/>
                    <a:pt x="251" y="64"/>
                    <a:pt x="245" y="79"/>
                  </a:cubicBezTo>
                  <a:close/>
                </a:path>
              </a:pathLst>
            </a:custGeom>
            <a:solidFill>
              <a:schemeClr val="accent1">
                <a:alpha val="4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33" name="Freeform 7">
              <a:extLst>
                <a:ext uri="{FF2B5EF4-FFF2-40B4-BE49-F238E27FC236}">
                  <a16:creationId xmlns:a16="http://schemas.microsoft.com/office/drawing/2014/main" id="{F2177866-BA12-4196-AF2B-352CDEBA3A9E}"/>
                </a:ext>
              </a:extLst>
            </p:cNvPr>
            <p:cNvSpPr>
              <a:spLocks/>
            </p:cNvSpPr>
            <p:nvPr/>
          </p:nvSpPr>
          <p:spPr bwMode="auto">
            <a:xfrm>
              <a:off x="4473575" y="2919327"/>
              <a:ext cx="4530725" cy="2152650"/>
            </a:xfrm>
            <a:custGeom>
              <a:avLst/>
              <a:gdLst>
                <a:gd name="T0" fmla="*/ 201 w 1303"/>
                <a:gd name="T1" fmla="*/ 0 h 621"/>
                <a:gd name="T2" fmla="*/ 363 w 1303"/>
                <a:gd name="T3" fmla="*/ 80 h 621"/>
                <a:gd name="T4" fmla="*/ 376 w 1303"/>
                <a:gd name="T5" fmla="*/ 98 h 621"/>
                <a:gd name="T6" fmla="*/ 1095 w 1303"/>
                <a:gd name="T7" fmla="*/ 469 h 621"/>
                <a:gd name="T8" fmla="*/ 1303 w 1303"/>
                <a:gd name="T9" fmla="*/ 445 h 621"/>
                <a:gd name="T10" fmla="*/ 743 w 1303"/>
                <a:gd name="T11" fmla="*/ 621 h 621"/>
                <a:gd name="T12" fmla="*/ 64 w 1303"/>
                <a:gd name="T13" fmla="*/ 346 h 621"/>
                <a:gd name="T14" fmla="*/ 58 w 1303"/>
                <a:gd name="T15" fmla="*/ 340 h 621"/>
                <a:gd name="T16" fmla="*/ 56 w 1303"/>
                <a:gd name="T17" fmla="*/ 338 h 621"/>
                <a:gd name="T18" fmla="*/ 0 w 1303"/>
                <a:gd name="T19" fmla="*/ 201 h 621"/>
                <a:gd name="T20" fmla="*/ 56 w 1303"/>
                <a:gd name="T21" fmla="*/ 62 h 621"/>
                <a:gd name="T22" fmla="*/ 201 w 1303"/>
                <a:gd name="T23"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3" h="621">
                  <a:moveTo>
                    <a:pt x="201" y="0"/>
                  </a:moveTo>
                  <a:cubicBezTo>
                    <a:pt x="267" y="0"/>
                    <a:pt x="326" y="31"/>
                    <a:pt x="363" y="80"/>
                  </a:cubicBezTo>
                  <a:cubicBezTo>
                    <a:pt x="367" y="85"/>
                    <a:pt x="371" y="91"/>
                    <a:pt x="376" y="98"/>
                  </a:cubicBezTo>
                  <a:cubicBezTo>
                    <a:pt x="533" y="323"/>
                    <a:pt x="797" y="469"/>
                    <a:pt x="1095" y="469"/>
                  </a:cubicBezTo>
                  <a:cubicBezTo>
                    <a:pt x="1167" y="469"/>
                    <a:pt x="1236" y="461"/>
                    <a:pt x="1303" y="445"/>
                  </a:cubicBezTo>
                  <a:cubicBezTo>
                    <a:pt x="1145" y="556"/>
                    <a:pt x="952" y="621"/>
                    <a:pt x="743" y="621"/>
                  </a:cubicBezTo>
                  <a:cubicBezTo>
                    <a:pt x="478" y="621"/>
                    <a:pt x="239" y="517"/>
                    <a:pt x="64" y="346"/>
                  </a:cubicBezTo>
                  <a:cubicBezTo>
                    <a:pt x="62" y="344"/>
                    <a:pt x="60" y="342"/>
                    <a:pt x="58" y="340"/>
                  </a:cubicBezTo>
                  <a:cubicBezTo>
                    <a:pt x="57" y="339"/>
                    <a:pt x="57" y="339"/>
                    <a:pt x="56" y="338"/>
                  </a:cubicBezTo>
                  <a:cubicBezTo>
                    <a:pt x="21" y="302"/>
                    <a:pt x="0" y="254"/>
                    <a:pt x="0" y="201"/>
                  </a:cubicBezTo>
                  <a:cubicBezTo>
                    <a:pt x="0" y="147"/>
                    <a:pt x="21" y="99"/>
                    <a:pt x="56" y="62"/>
                  </a:cubicBezTo>
                  <a:cubicBezTo>
                    <a:pt x="92" y="24"/>
                    <a:pt x="144" y="0"/>
                    <a:pt x="201" y="0"/>
                  </a:cubicBezTo>
                  <a:close/>
                </a:path>
              </a:pathLst>
            </a:custGeom>
            <a:solidFill>
              <a:schemeClr val="accent2"/>
            </a:solidFill>
            <a:ln>
              <a:noFill/>
            </a:ln>
            <a:effectLst>
              <a:outerShdw blurRad="63500" algn="ctr" rotWithShape="0">
                <a:schemeClr val="accent2">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dirty="0">
                <a:solidFill>
                  <a:schemeClr val="accent1"/>
                </a:solidFill>
              </a:endParaRPr>
            </a:p>
          </p:txBody>
        </p:sp>
        <p:sp>
          <p:nvSpPr>
            <p:cNvPr id="34" name="Freeform 8">
              <a:extLst>
                <a:ext uri="{FF2B5EF4-FFF2-40B4-BE49-F238E27FC236}">
                  <a16:creationId xmlns:a16="http://schemas.microsoft.com/office/drawing/2014/main" id="{59BD057A-C4B7-4CEB-B4FC-304D1E18AF11}"/>
                </a:ext>
              </a:extLst>
            </p:cNvPr>
            <p:cNvSpPr>
              <a:spLocks/>
            </p:cNvSpPr>
            <p:nvPr/>
          </p:nvSpPr>
          <p:spPr bwMode="auto">
            <a:xfrm>
              <a:off x="8743950" y="4149640"/>
              <a:ext cx="960438" cy="969963"/>
            </a:xfrm>
            <a:custGeom>
              <a:avLst/>
              <a:gdLst>
                <a:gd name="T0" fmla="*/ 10 w 276"/>
                <a:gd name="T1" fmla="*/ 195 h 280"/>
                <a:gd name="T2" fmla="*/ 52 w 276"/>
                <a:gd name="T3" fmla="*/ 169 h 280"/>
                <a:gd name="T4" fmla="*/ 58 w 276"/>
                <a:gd name="T5" fmla="*/ 168 h 280"/>
                <a:gd name="T6" fmla="*/ 248 w 276"/>
                <a:gd name="T7" fmla="*/ 52 h 280"/>
                <a:gd name="T8" fmla="*/ 272 w 276"/>
                <a:gd name="T9" fmla="*/ 0 h 280"/>
                <a:gd name="T10" fmla="*/ 233 w 276"/>
                <a:gd name="T11" fmla="*/ 157 h 280"/>
                <a:gd name="T12" fmla="*/ 72 w 276"/>
                <a:gd name="T13" fmla="*/ 277 h 280"/>
                <a:gd name="T14" fmla="*/ 69 w 276"/>
                <a:gd name="T15" fmla="*/ 277 h 280"/>
                <a:gd name="T16" fmla="*/ 69 w 276"/>
                <a:gd name="T17" fmla="*/ 277 h 280"/>
                <a:gd name="T18" fmla="*/ 29 w 276"/>
                <a:gd name="T19" fmla="*/ 271 h 280"/>
                <a:gd name="T20" fmla="*/ 4 w 276"/>
                <a:gd name="T21" fmla="*/ 238 h 280"/>
                <a:gd name="T22" fmla="*/ 10 w 276"/>
                <a:gd name="T23" fmla="*/ 19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6" h="280">
                  <a:moveTo>
                    <a:pt x="10" y="195"/>
                  </a:moveTo>
                  <a:cubicBezTo>
                    <a:pt x="20" y="180"/>
                    <a:pt x="35" y="170"/>
                    <a:pt x="52" y="169"/>
                  </a:cubicBezTo>
                  <a:cubicBezTo>
                    <a:pt x="54" y="168"/>
                    <a:pt x="56" y="168"/>
                    <a:pt x="58" y="168"/>
                  </a:cubicBezTo>
                  <a:cubicBezTo>
                    <a:pt x="133" y="163"/>
                    <a:pt x="205" y="122"/>
                    <a:pt x="248" y="52"/>
                  </a:cubicBezTo>
                  <a:cubicBezTo>
                    <a:pt x="258" y="35"/>
                    <a:pt x="266" y="18"/>
                    <a:pt x="272" y="0"/>
                  </a:cubicBezTo>
                  <a:cubicBezTo>
                    <a:pt x="276" y="53"/>
                    <a:pt x="263" y="108"/>
                    <a:pt x="233" y="157"/>
                  </a:cubicBezTo>
                  <a:cubicBezTo>
                    <a:pt x="196" y="219"/>
                    <a:pt x="137" y="260"/>
                    <a:pt x="72" y="277"/>
                  </a:cubicBezTo>
                  <a:cubicBezTo>
                    <a:pt x="71" y="277"/>
                    <a:pt x="70" y="277"/>
                    <a:pt x="69" y="277"/>
                  </a:cubicBezTo>
                  <a:cubicBezTo>
                    <a:pt x="69" y="277"/>
                    <a:pt x="69" y="277"/>
                    <a:pt x="69" y="277"/>
                  </a:cubicBezTo>
                  <a:cubicBezTo>
                    <a:pt x="55" y="280"/>
                    <a:pt x="41" y="278"/>
                    <a:pt x="29" y="271"/>
                  </a:cubicBezTo>
                  <a:cubicBezTo>
                    <a:pt x="16" y="263"/>
                    <a:pt x="8" y="251"/>
                    <a:pt x="4" y="238"/>
                  </a:cubicBezTo>
                  <a:cubicBezTo>
                    <a:pt x="0" y="224"/>
                    <a:pt x="2" y="208"/>
                    <a:pt x="10" y="195"/>
                  </a:cubicBezTo>
                  <a:close/>
                </a:path>
              </a:pathLst>
            </a:custGeom>
            <a:solidFill>
              <a:schemeClr val="accent2">
                <a:alpha val="4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12" name="椭圆 11">
              <a:extLst>
                <a:ext uri="{FF2B5EF4-FFF2-40B4-BE49-F238E27FC236}">
                  <a16:creationId xmlns:a16="http://schemas.microsoft.com/office/drawing/2014/main" id="{11D2E1BB-12E0-4EE4-BD82-8CCA9B81622B}"/>
                </a:ext>
              </a:extLst>
            </p:cNvPr>
            <p:cNvSpPr/>
            <p:nvPr/>
          </p:nvSpPr>
          <p:spPr>
            <a:xfrm>
              <a:off x="4698369" y="3148037"/>
              <a:ext cx="912914" cy="912914"/>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pic>
          <p:nvPicPr>
            <p:cNvPr id="11" name="图形 10">
              <a:extLst>
                <a:ext uri="{FF2B5EF4-FFF2-40B4-BE49-F238E27FC236}">
                  <a16:creationId xmlns:a16="http://schemas.microsoft.com/office/drawing/2014/main" id="{74D4F8F0-CE51-4B60-B54A-15818B0998B9}"/>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872970" y="3322638"/>
              <a:ext cx="563712" cy="563712"/>
            </a:xfrm>
            <a:prstGeom prst="rect">
              <a:avLst/>
            </a:prstGeom>
          </p:spPr>
        </p:pic>
        <p:sp>
          <p:nvSpPr>
            <p:cNvPr id="25" name="椭圆 24">
              <a:extLst>
                <a:ext uri="{FF2B5EF4-FFF2-40B4-BE49-F238E27FC236}">
                  <a16:creationId xmlns:a16="http://schemas.microsoft.com/office/drawing/2014/main" id="{AB42D13F-23F0-40E5-B742-078A63BDD1C3}"/>
                </a:ext>
              </a:extLst>
            </p:cNvPr>
            <p:cNvSpPr/>
            <p:nvPr/>
          </p:nvSpPr>
          <p:spPr>
            <a:xfrm>
              <a:off x="6476684" y="2805813"/>
              <a:ext cx="912914" cy="912914"/>
            </a:xfrm>
            <a:prstGeom prst="ellipse">
              <a:avLst/>
            </a:prstGeom>
            <a:solidFill>
              <a:schemeClr val="accent1"/>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pic>
          <p:nvPicPr>
            <p:cNvPr id="6" name="图形 5">
              <a:extLst>
                <a:ext uri="{FF2B5EF4-FFF2-40B4-BE49-F238E27FC236}">
                  <a16:creationId xmlns:a16="http://schemas.microsoft.com/office/drawing/2014/main" id="{F212C687-89D4-4A4A-B607-7F501490BCAE}"/>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662207" y="2992162"/>
              <a:ext cx="541868" cy="541868"/>
            </a:xfrm>
            <a:prstGeom prst="rect">
              <a:avLst/>
            </a:prstGeom>
          </p:spPr>
        </p:pic>
        <p:sp>
          <p:nvSpPr>
            <p:cNvPr id="28" name="Freeform 8">
              <a:extLst>
                <a:ext uri="{FF2B5EF4-FFF2-40B4-BE49-F238E27FC236}">
                  <a16:creationId xmlns:a16="http://schemas.microsoft.com/office/drawing/2014/main" id="{B3590AE8-7D02-43F4-B2A2-F55DC791C586}"/>
                </a:ext>
              </a:extLst>
            </p:cNvPr>
            <p:cNvSpPr>
              <a:spLocks/>
            </p:cNvSpPr>
            <p:nvPr/>
          </p:nvSpPr>
          <p:spPr bwMode="auto">
            <a:xfrm rot="17298167">
              <a:off x="9546285" y="3864261"/>
              <a:ext cx="543454" cy="548844"/>
            </a:xfrm>
            <a:custGeom>
              <a:avLst/>
              <a:gdLst>
                <a:gd name="T0" fmla="*/ 10 w 276"/>
                <a:gd name="T1" fmla="*/ 195 h 280"/>
                <a:gd name="T2" fmla="*/ 52 w 276"/>
                <a:gd name="T3" fmla="*/ 169 h 280"/>
                <a:gd name="T4" fmla="*/ 58 w 276"/>
                <a:gd name="T5" fmla="*/ 168 h 280"/>
                <a:gd name="T6" fmla="*/ 248 w 276"/>
                <a:gd name="T7" fmla="*/ 52 h 280"/>
                <a:gd name="T8" fmla="*/ 272 w 276"/>
                <a:gd name="T9" fmla="*/ 0 h 280"/>
                <a:gd name="T10" fmla="*/ 233 w 276"/>
                <a:gd name="T11" fmla="*/ 157 h 280"/>
                <a:gd name="T12" fmla="*/ 72 w 276"/>
                <a:gd name="T13" fmla="*/ 277 h 280"/>
                <a:gd name="T14" fmla="*/ 69 w 276"/>
                <a:gd name="T15" fmla="*/ 277 h 280"/>
                <a:gd name="T16" fmla="*/ 69 w 276"/>
                <a:gd name="T17" fmla="*/ 277 h 280"/>
                <a:gd name="T18" fmla="*/ 29 w 276"/>
                <a:gd name="T19" fmla="*/ 271 h 280"/>
                <a:gd name="T20" fmla="*/ 4 w 276"/>
                <a:gd name="T21" fmla="*/ 238 h 280"/>
                <a:gd name="T22" fmla="*/ 10 w 276"/>
                <a:gd name="T23" fmla="*/ 19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6" h="280">
                  <a:moveTo>
                    <a:pt x="10" y="195"/>
                  </a:moveTo>
                  <a:cubicBezTo>
                    <a:pt x="20" y="180"/>
                    <a:pt x="35" y="170"/>
                    <a:pt x="52" y="169"/>
                  </a:cubicBezTo>
                  <a:cubicBezTo>
                    <a:pt x="54" y="168"/>
                    <a:pt x="56" y="168"/>
                    <a:pt x="58" y="168"/>
                  </a:cubicBezTo>
                  <a:cubicBezTo>
                    <a:pt x="133" y="163"/>
                    <a:pt x="205" y="122"/>
                    <a:pt x="248" y="52"/>
                  </a:cubicBezTo>
                  <a:cubicBezTo>
                    <a:pt x="258" y="35"/>
                    <a:pt x="266" y="18"/>
                    <a:pt x="272" y="0"/>
                  </a:cubicBezTo>
                  <a:cubicBezTo>
                    <a:pt x="276" y="53"/>
                    <a:pt x="263" y="108"/>
                    <a:pt x="233" y="157"/>
                  </a:cubicBezTo>
                  <a:cubicBezTo>
                    <a:pt x="196" y="219"/>
                    <a:pt x="137" y="260"/>
                    <a:pt x="72" y="277"/>
                  </a:cubicBezTo>
                  <a:cubicBezTo>
                    <a:pt x="71" y="277"/>
                    <a:pt x="70" y="277"/>
                    <a:pt x="69" y="277"/>
                  </a:cubicBezTo>
                  <a:cubicBezTo>
                    <a:pt x="69" y="277"/>
                    <a:pt x="69" y="277"/>
                    <a:pt x="69" y="277"/>
                  </a:cubicBezTo>
                  <a:cubicBezTo>
                    <a:pt x="55" y="280"/>
                    <a:pt x="41" y="278"/>
                    <a:pt x="29" y="271"/>
                  </a:cubicBezTo>
                  <a:cubicBezTo>
                    <a:pt x="16" y="263"/>
                    <a:pt x="8" y="251"/>
                    <a:pt x="4" y="238"/>
                  </a:cubicBezTo>
                  <a:cubicBezTo>
                    <a:pt x="0" y="224"/>
                    <a:pt x="2" y="208"/>
                    <a:pt x="10" y="195"/>
                  </a:cubicBezTo>
                  <a:close/>
                </a:path>
              </a:pathLst>
            </a:custGeom>
            <a:solidFill>
              <a:schemeClr val="accent2">
                <a:alpha val="12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29" name="Freeform 6">
              <a:extLst>
                <a:ext uri="{FF2B5EF4-FFF2-40B4-BE49-F238E27FC236}">
                  <a16:creationId xmlns:a16="http://schemas.microsoft.com/office/drawing/2014/main" id="{C4D717C2-2BE0-44A4-8BD7-82F62D9D62DB}"/>
                </a:ext>
              </a:extLst>
            </p:cNvPr>
            <p:cNvSpPr>
              <a:spLocks/>
            </p:cNvSpPr>
            <p:nvPr/>
          </p:nvSpPr>
          <p:spPr bwMode="auto">
            <a:xfrm rot="17100000">
              <a:off x="2182662" y="2530267"/>
              <a:ext cx="439273" cy="551088"/>
            </a:xfrm>
            <a:custGeom>
              <a:avLst/>
              <a:gdLst>
                <a:gd name="T0" fmla="*/ 245 w 251"/>
                <a:gd name="T1" fmla="*/ 79 h 316"/>
                <a:gd name="T2" fmla="*/ 207 w 251"/>
                <a:gd name="T3" fmla="*/ 112 h 316"/>
                <a:gd name="T4" fmla="*/ 201 w 251"/>
                <a:gd name="T5" fmla="*/ 114 h 316"/>
                <a:gd name="T6" fmla="*/ 27 w 251"/>
                <a:gd name="T7" fmla="*/ 259 h 316"/>
                <a:gd name="T8" fmla="*/ 12 w 251"/>
                <a:gd name="T9" fmla="*/ 316 h 316"/>
                <a:gd name="T10" fmla="*/ 25 w 251"/>
                <a:gd name="T11" fmla="*/ 153 h 316"/>
                <a:gd name="T12" fmla="*/ 169 w 251"/>
                <a:gd name="T13" fmla="*/ 7 h 316"/>
                <a:gd name="T14" fmla="*/ 171 w 251"/>
                <a:gd name="T15" fmla="*/ 6 h 316"/>
                <a:gd name="T16" fmla="*/ 172 w 251"/>
                <a:gd name="T17" fmla="*/ 5 h 316"/>
                <a:gd name="T18" fmla="*/ 214 w 251"/>
                <a:gd name="T19" fmla="*/ 6 h 316"/>
                <a:gd name="T20" fmla="*/ 244 w 251"/>
                <a:gd name="T21" fmla="*/ 35 h 316"/>
                <a:gd name="T22" fmla="*/ 245 w 251"/>
                <a:gd name="T23" fmla="*/ 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316">
                  <a:moveTo>
                    <a:pt x="245" y="79"/>
                  </a:moveTo>
                  <a:cubicBezTo>
                    <a:pt x="238" y="96"/>
                    <a:pt x="223" y="108"/>
                    <a:pt x="207" y="112"/>
                  </a:cubicBezTo>
                  <a:cubicBezTo>
                    <a:pt x="205" y="113"/>
                    <a:pt x="203" y="113"/>
                    <a:pt x="201" y="114"/>
                  </a:cubicBezTo>
                  <a:cubicBezTo>
                    <a:pt x="125" y="130"/>
                    <a:pt x="59" y="183"/>
                    <a:pt x="27" y="259"/>
                  </a:cubicBezTo>
                  <a:cubicBezTo>
                    <a:pt x="20" y="278"/>
                    <a:pt x="15" y="297"/>
                    <a:pt x="12" y="316"/>
                  </a:cubicBezTo>
                  <a:cubicBezTo>
                    <a:pt x="0" y="263"/>
                    <a:pt x="3" y="206"/>
                    <a:pt x="25" y="153"/>
                  </a:cubicBezTo>
                  <a:cubicBezTo>
                    <a:pt x="53" y="84"/>
                    <a:pt x="106" y="34"/>
                    <a:pt x="169" y="7"/>
                  </a:cubicBezTo>
                  <a:cubicBezTo>
                    <a:pt x="170" y="6"/>
                    <a:pt x="171" y="6"/>
                    <a:pt x="171" y="6"/>
                  </a:cubicBezTo>
                  <a:cubicBezTo>
                    <a:pt x="172" y="5"/>
                    <a:pt x="172" y="5"/>
                    <a:pt x="172" y="5"/>
                  </a:cubicBezTo>
                  <a:cubicBezTo>
                    <a:pt x="185" y="0"/>
                    <a:pt x="200" y="0"/>
                    <a:pt x="214" y="6"/>
                  </a:cubicBezTo>
                  <a:cubicBezTo>
                    <a:pt x="228" y="11"/>
                    <a:pt x="238" y="22"/>
                    <a:pt x="244" y="35"/>
                  </a:cubicBezTo>
                  <a:cubicBezTo>
                    <a:pt x="250" y="48"/>
                    <a:pt x="251" y="64"/>
                    <a:pt x="245" y="79"/>
                  </a:cubicBezTo>
                  <a:close/>
                </a:path>
              </a:pathLst>
            </a:custGeom>
            <a:solidFill>
              <a:schemeClr val="accent1">
                <a:alpha val="12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grpSp>
    </p:spTree>
    <p:extLst>
      <p:ext uri="{BB962C8B-B14F-4D97-AF65-F5344CB8AC3E}">
        <p14:creationId xmlns:p14="http://schemas.microsoft.com/office/powerpoint/2010/main" val="188915787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BF34E539-4CC7-46AD-9878-4CFE1A52183C}"/>
              </a:ext>
            </a:extLst>
          </p:cNvPr>
          <p:cNvSpPr>
            <a:spLocks noGrp="1"/>
          </p:cNvSpPr>
          <p:nvPr>
            <p:ph type="body" sz="quarter" idx="10"/>
          </p:nvPr>
        </p:nvSpPr>
        <p:spPr/>
        <p:txBody>
          <a:bodyPr/>
          <a:lstStyle/>
          <a:p>
            <a:r>
              <a:rPr lang="zh-CN" altLang="en-US" dirty="0">
                <a:sym typeface="+mn-lt"/>
              </a:rPr>
              <a:t>点击此处输入您的标题</a:t>
            </a:r>
          </a:p>
        </p:txBody>
      </p:sp>
      <p:pic>
        <p:nvPicPr>
          <p:cNvPr id="10" name="图片占位符 9">
            <a:extLst>
              <a:ext uri="{FF2B5EF4-FFF2-40B4-BE49-F238E27FC236}">
                <a16:creationId xmlns:a16="http://schemas.microsoft.com/office/drawing/2014/main" id="{70DA6AA1-FFA8-4332-9BE2-C9F78BC0AF40}"/>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pic>
        <p:nvPicPr>
          <p:cNvPr id="12" name="图片占位符 11">
            <a:extLst>
              <a:ext uri="{FF2B5EF4-FFF2-40B4-BE49-F238E27FC236}">
                <a16:creationId xmlns:a16="http://schemas.microsoft.com/office/drawing/2014/main" id="{493189D5-4477-4EA8-9215-9FEEC7FC50C9}"/>
              </a:ext>
            </a:extLst>
          </p:cNvPr>
          <p:cNvPicPr>
            <a:picLocks noGrp="1" noChangeAspect="1"/>
          </p:cNvPicPr>
          <p:nvPr>
            <p:ph type="pic" sz="quarter" idx="12"/>
          </p:nvPr>
        </p:nvPicPr>
        <p:blipFill>
          <a:blip r:embed="rId4" cstate="screen">
            <a:extLst>
              <a:ext uri="{28A0092B-C50C-407E-A947-70E740481C1C}">
                <a14:useLocalDpi xmlns:a14="http://schemas.microsoft.com/office/drawing/2010/main"/>
              </a:ext>
            </a:extLst>
          </a:blip>
          <a:srcRect/>
          <a:stretch>
            <a:fillRect/>
          </a:stretch>
        </p:blipFill>
        <p:spPr/>
      </p:pic>
      <p:pic>
        <p:nvPicPr>
          <p:cNvPr id="14" name="图片占位符 13">
            <a:extLst>
              <a:ext uri="{FF2B5EF4-FFF2-40B4-BE49-F238E27FC236}">
                <a16:creationId xmlns:a16="http://schemas.microsoft.com/office/drawing/2014/main" id="{28EAE991-FA58-4379-A3CD-D0F5278A0897}"/>
              </a:ext>
            </a:extLst>
          </p:cNvPr>
          <p:cNvPicPr>
            <a:picLocks noGrp="1" noChangeAspect="1"/>
          </p:cNvPicPr>
          <p:nvPr>
            <p:ph type="pic" sz="quarter" idx="13"/>
          </p:nvPr>
        </p:nvPicPr>
        <p:blipFill>
          <a:blip r:embed="rId5" cstate="screen">
            <a:extLst>
              <a:ext uri="{28A0092B-C50C-407E-A947-70E740481C1C}">
                <a14:useLocalDpi xmlns:a14="http://schemas.microsoft.com/office/drawing/2010/main"/>
              </a:ext>
            </a:extLst>
          </a:blip>
          <a:srcRect/>
          <a:stretch>
            <a:fillRect/>
          </a:stretch>
        </p:blipFill>
        <p:spPr/>
      </p:pic>
      <p:sp>
        <p:nvSpPr>
          <p:cNvPr id="18" name="文本占位符 17">
            <a:extLst>
              <a:ext uri="{FF2B5EF4-FFF2-40B4-BE49-F238E27FC236}">
                <a16:creationId xmlns:a16="http://schemas.microsoft.com/office/drawing/2014/main" id="{C90D5101-40EB-46E5-BD7C-68C91EA66395}"/>
              </a:ext>
            </a:extLst>
          </p:cNvPr>
          <p:cNvSpPr>
            <a:spLocks noGrp="1"/>
          </p:cNvSpPr>
          <p:nvPr>
            <p:ph type="body" sz="quarter" idx="14"/>
          </p:nvPr>
        </p:nvSpPr>
        <p:spPr/>
        <p:txBody>
          <a:bodyPr/>
          <a:lstStyle/>
          <a:p>
            <a:r>
              <a:rPr lang="zh-CN" altLang="en-US" dirty="0">
                <a:sym typeface="+mn-lt"/>
              </a:rPr>
              <a:t>一段式图示</a:t>
            </a:r>
          </a:p>
        </p:txBody>
      </p:sp>
      <p:sp>
        <p:nvSpPr>
          <p:cNvPr id="19" name="文本占位符 18">
            <a:extLst>
              <a:ext uri="{FF2B5EF4-FFF2-40B4-BE49-F238E27FC236}">
                <a16:creationId xmlns:a16="http://schemas.microsoft.com/office/drawing/2014/main" id="{24925F3C-5343-40F4-BAF7-2910D6894BA8}"/>
              </a:ext>
            </a:extLst>
          </p:cNvPr>
          <p:cNvSpPr>
            <a:spLocks noGrp="1"/>
          </p:cNvSpPr>
          <p:nvPr>
            <p:ph type="body" sz="quarter" idx="15"/>
          </p:nvPr>
        </p:nvSpPr>
        <p:spPr/>
        <p:txBody>
          <a:bodyPr>
            <a:normAutofit lnSpcReduction="10000"/>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a:p>
            <a:endParaRPr lang="zh-CN" altLang="en-US" dirty="0"/>
          </a:p>
        </p:txBody>
      </p:sp>
    </p:spTree>
    <p:extLst>
      <p:ext uri="{BB962C8B-B14F-4D97-AF65-F5344CB8AC3E}">
        <p14:creationId xmlns:p14="http://schemas.microsoft.com/office/powerpoint/2010/main" val="26532322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ADA6CB04-BE2A-4AB9-9E13-10FEBB9D5C0F}"/>
              </a:ext>
            </a:extLst>
          </p:cNvPr>
          <p:cNvSpPr>
            <a:spLocks noGrp="1"/>
          </p:cNvSpPr>
          <p:nvPr>
            <p:ph type="body" sz="quarter" idx="10"/>
          </p:nvPr>
        </p:nvSpPr>
        <p:spPr/>
        <p:txBody>
          <a:bodyPr/>
          <a:lstStyle/>
          <a:p>
            <a:r>
              <a:rPr lang="zh-CN" altLang="en-US" dirty="0">
                <a:sym typeface="+mn-lt"/>
              </a:rPr>
              <a:t>四步骤递进关系图示</a:t>
            </a:r>
          </a:p>
        </p:txBody>
      </p:sp>
      <p:sp>
        <p:nvSpPr>
          <p:cNvPr id="36" name="矩形 35">
            <a:extLst>
              <a:ext uri="{FF2B5EF4-FFF2-40B4-BE49-F238E27FC236}">
                <a16:creationId xmlns:a16="http://schemas.microsoft.com/office/drawing/2014/main" id="{7495235E-E914-4747-B3F8-27BEBDD63101}"/>
              </a:ext>
            </a:extLst>
          </p:cNvPr>
          <p:cNvSpPr/>
          <p:nvPr/>
        </p:nvSpPr>
        <p:spPr>
          <a:xfrm>
            <a:off x="1398634" y="1568136"/>
            <a:ext cx="2959000" cy="77925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37" name="矩形 36">
            <a:extLst>
              <a:ext uri="{FF2B5EF4-FFF2-40B4-BE49-F238E27FC236}">
                <a16:creationId xmlns:a16="http://schemas.microsoft.com/office/drawing/2014/main" id="{16C87755-7BA4-449F-A1E2-0A1669A1F0E3}"/>
              </a:ext>
            </a:extLst>
          </p:cNvPr>
          <p:cNvSpPr/>
          <p:nvPr/>
        </p:nvSpPr>
        <p:spPr>
          <a:xfrm>
            <a:off x="1631775" y="2371808"/>
            <a:ext cx="2492718" cy="400110"/>
          </a:xfrm>
          <a:prstGeom prst="rect">
            <a:avLst/>
          </a:prstGeom>
        </p:spPr>
        <p:txBody>
          <a:bodyPr wrap="square">
            <a:normAutofit/>
          </a:bodyPr>
          <a:lstStyle/>
          <a:p>
            <a:pPr algn="dist"/>
            <a:r>
              <a:rPr lang="zh-CN" altLang="en-US" sz="2000" b="1" dirty="0">
                <a:solidFill>
                  <a:schemeClr val="accent1"/>
                </a:solidFill>
                <a:cs typeface="+mn-ea"/>
                <a:sym typeface="+mn-lt"/>
              </a:rPr>
              <a:t>递进关系之第一步</a:t>
            </a:r>
          </a:p>
        </p:txBody>
      </p:sp>
      <p:sp>
        <p:nvSpPr>
          <p:cNvPr id="38" name="矩形 37">
            <a:extLst>
              <a:ext uri="{FF2B5EF4-FFF2-40B4-BE49-F238E27FC236}">
                <a16:creationId xmlns:a16="http://schemas.microsoft.com/office/drawing/2014/main" id="{3B61ED4C-B4EF-449D-872A-C903E4DDCBFF}"/>
              </a:ext>
            </a:extLst>
          </p:cNvPr>
          <p:cNvSpPr/>
          <p:nvPr/>
        </p:nvSpPr>
        <p:spPr>
          <a:xfrm>
            <a:off x="5757647" y="1562314"/>
            <a:ext cx="2959000" cy="77925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39" name="矩形 38">
            <a:extLst>
              <a:ext uri="{FF2B5EF4-FFF2-40B4-BE49-F238E27FC236}">
                <a16:creationId xmlns:a16="http://schemas.microsoft.com/office/drawing/2014/main" id="{85D56928-FCDD-4555-A724-0C906A850B7B}"/>
              </a:ext>
            </a:extLst>
          </p:cNvPr>
          <p:cNvSpPr/>
          <p:nvPr/>
        </p:nvSpPr>
        <p:spPr>
          <a:xfrm>
            <a:off x="5990788" y="2371808"/>
            <a:ext cx="2492718" cy="400110"/>
          </a:xfrm>
          <a:prstGeom prst="rect">
            <a:avLst/>
          </a:prstGeom>
        </p:spPr>
        <p:txBody>
          <a:bodyPr wrap="square">
            <a:normAutofit/>
          </a:bodyPr>
          <a:lstStyle/>
          <a:p>
            <a:pPr algn="dist"/>
            <a:r>
              <a:rPr lang="zh-CN" altLang="en-US" sz="2000" b="1" dirty="0">
                <a:solidFill>
                  <a:schemeClr val="accent5"/>
                </a:solidFill>
                <a:cs typeface="+mn-ea"/>
                <a:sym typeface="+mn-lt"/>
              </a:rPr>
              <a:t>递进关系之第三步</a:t>
            </a:r>
          </a:p>
        </p:txBody>
      </p:sp>
      <p:sp>
        <p:nvSpPr>
          <p:cNvPr id="42" name="矩形 41">
            <a:extLst>
              <a:ext uri="{FF2B5EF4-FFF2-40B4-BE49-F238E27FC236}">
                <a16:creationId xmlns:a16="http://schemas.microsoft.com/office/drawing/2014/main" id="{CF2A726B-77B8-4ACD-A15A-3A4043AE5FAB}"/>
              </a:ext>
            </a:extLst>
          </p:cNvPr>
          <p:cNvSpPr/>
          <p:nvPr/>
        </p:nvSpPr>
        <p:spPr>
          <a:xfrm>
            <a:off x="3959991" y="5218131"/>
            <a:ext cx="2959000" cy="77925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43" name="矩形 42">
            <a:extLst>
              <a:ext uri="{FF2B5EF4-FFF2-40B4-BE49-F238E27FC236}">
                <a16:creationId xmlns:a16="http://schemas.microsoft.com/office/drawing/2014/main" id="{2A3B7AC5-CF06-427F-A1B1-DB5FD166A2C7}"/>
              </a:ext>
            </a:extLst>
          </p:cNvPr>
          <p:cNvSpPr/>
          <p:nvPr/>
        </p:nvSpPr>
        <p:spPr>
          <a:xfrm>
            <a:off x="4193132" y="4822550"/>
            <a:ext cx="2492718" cy="400110"/>
          </a:xfrm>
          <a:prstGeom prst="rect">
            <a:avLst/>
          </a:prstGeom>
        </p:spPr>
        <p:txBody>
          <a:bodyPr wrap="square">
            <a:normAutofit/>
          </a:bodyPr>
          <a:lstStyle/>
          <a:p>
            <a:pPr algn="dist"/>
            <a:r>
              <a:rPr lang="zh-CN" altLang="en-US" sz="2000" b="1" dirty="0">
                <a:solidFill>
                  <a:schemeClr val="accent4"/>
                </a:solidFill>
                <a:cs typeface="+mn-ea"/>
                <a:sym typeface="+mn-lt"/>
              </a:rPr>
              <a:t>递进关系之第二步</a:t>
            </a:r>
          </a:p>
        </p:txBody>
      </p:sp>
      <p:sp>
        <p:nvSpPr>
          <p:cNvPr id="44" name="矩形 43">
            <a:extLst>
              <a:ext uri="{FF2B5EF4-FFF2-40B4-BE49-F238E27FC236}">
                <a16:creationId xmlns:a16="http://schemas.microsoft.com/office/drawing/2014/main" id="{BEFC28E0-BBF4-498A-B4D8-989ADF6EA002}"/>
              </a:ext>
            </a:extLst>
          </p:cNvPr>
          <p:cNvSpPr/>
          <p:nvPr/>
        </p:nvSpPr>
        <p:spPr>
          <a:xfrm>
            <a:off x="7895267" y="5222365"/>
            <a:ext cx="2959000" cy="77925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45" name="矩形 44">
            <a:extLst>
              <a:ext uri="{FF2B5EF4-FFF2-40B4-BE49-F238E27FC236}">
                <a16:creationId xmlns:a16="http://schemas.microsoft.com/office/drawing/2014/main" id="{3AB9F99C-A408-4812-8C5A-7482F3D6A748}"/>
              </a:ext>
            </a:extLst>
          </p:cNvPr>
          <p:cNvSpPr/>
          <p:nvPr/>
        </p:nvSpPr>
        <p:spPr>
          <a:xfrm>
            <a:off x="8128408" y="4822550"/>
            <a:ext cx="2492718" cy="400110"/>
          </a:xfrm>
          <a:prstGeom prst="rect">
            <a:avLst/>
          </a:prstGeom>
        </p:spPr>
        <p:txBody>
          <a:bodyPr wrap="square">
            <a:normAutofit/>
          </a:bodyPr>
          <a:lstStyle/>
          <a:p>
            <a:pPr algn="dist"/>
            <a:r>
              <a:rPr lang="zh-CN" altLang="en-US" sz="2000" b="1" dirty="0">
                <a:solidFill>
                  <a:schemeClr val="accent2"/>
                </a:solidFill>
                <a:cs typeface="+mn-ea"/>
                <a:sym typeface="+mn-lt"/>
              </a:rPr>
              <a:t>递进关系之第四步</a:t>
            </a:r>
          </a:p>
        </p:txBody>
      </p:sp>
      <p:grpSp>
        <p:nvGrpSpPr>
          <p:cNvPr id="3" name="组合 2">
            <a:extLst>
              <a:ext uri="{FF2B5EF4-FFF2-40B4-BE49-F238E27FC236}">
                <a16:creationId xmlns:a16="http://schemas.microsoft.com/office/drawing/2014/main" id="{D47946B7-ADA0-432C-BA5C-58C32AADF54B}"/>
              </a:ext>
            </a:extLst>
          </p:cNvPr>
          <p:cNvGrpSpPr/>
          <p:nvPr/>
        </p:nvGrpSpPr>
        <p:grpSpPr>
          <a:xfrm>
            <a:off x="2343512" y="2943927"/>
            <a:ext cx="8088729" cy="1663830"/>
            <a:chOff x="1257216" y="2943927"/>
            <a:chExt cx="8088729" cy="1663830"/>
          </a:xfrm>
        </p:grpSpPr>
        <p:sp>
          <p:nvSpPr>
            <p:cNvPr id="4" name="Freeform 5">
              <a:extLst>
                <a:ext uri="{FF2B5EF4-FFF2-40B4-BE49-F238E27FC236}">
                  <a16:creationId xmlns:a16="http://schemas.microsoft.com/office/drawing/2014/main" id="{4B589D29-CDFB-43D1-8048-8571F48DFA4F}"/>
                </a:ext>
              </a:extLst>
            </p:cNvPr>
            <p:cNvSpPr>
              <a:spLocks/>
            </p:cNvSpPr>
            <p:nvPr/>
          </p:nvSpPr>
          <p:spPr bwMode="auto">
            <a:xfrm rot="4380153">
              <a:off x="1932499" y="2268644"/>
              <a:ext cx="1263559" cy="2614126"/>
            </a:xfrm>
            <a:custGeom>
              <a:avLst/>
              <a:gdLst>
                <a:gd name="T0" fmla="*/ 580 w 580"/>
                <a:gd name="T1" fmla="*/ 186 h 1205"/>
                <a:gd name="T2" fmla="*/ 506 w 580"/>
                <a:gd name="T3" fmla="*/ 335 h 1205"/>
                <a:gd name="T4" fmla="*/ 489 w 580"/>
                <a:gd name="T5" fmla="*/ 347 h 1205"/>
                <a:gd name="T6" fmla="*/ 141 w 580"/>
                <a:gd name="T7" fmla="*/ 1012 h 1205"/>
                <a:gd name="T8" fmla="*/ 165 w 580"/>
                <a:gd name="T9" fmla="*/ 1205 h 1205"/>
                <a:gd name="T10" fmla="*/ 0 w 580"/>
                <a:gd name="T11" fmla="*/ 687 h 1205"/>
                <a:gd name="T12" fmla="*/ 257 w 580"/>
                <a:gd name="T13" fmla="*/ 59 h 1205"/>
                <a:gd name="T14" fmla="*/ 263 w 580"/>
                <a:gd name="T15" fmla="*/ 53 h 1205"/>
                <a:gd name="T16" fmla="*/ 265 w 580"/>
                <a:gd name="T17" fmla="*/ 51 h 1205"/>
                <a:gd name="T18" fmla="*/ 393 w 580"/>
                <a:gd name="T19" fmla="*/ 0 h 1205"/>
                <a:gd name="T20" fmla="*/ 522 w 580"/>
                <a:gd name="T21" fmla="*/ 51 h 1205"/>
                <a:gd name="T22" fmla="*/ 580 w 580"/>
                <a:gd name="T23" fmla="*/ 18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0" h="1205">
                  <a:moveTo>
                    <a:pt x="580" y="186"/>
                  </a:moveTo>
                  <a:cubicBezTo>
                    <a:pt x="580" y="247"/>
                    <a:pt x="551" y="301"/>
                    <a:pt x="506" y="335"/>
                  </a:cubicBezTo>
                  <a:cubicBezTo>
                    <a:pt x="500" y="339"/>
                    <a:pt x="495" y="343"/>
                    <a:pt x="489" y="347"/>
                  </a:cubicBezTo>
                  <a:cubicBezTo>
                    <a:pt x="279" y="493"/>
                    <a:pt x="141" y="737"/>
                    <a:pt x="141" y="1012"/>
                  </a:cubicBezTo>
                  <a:cubicBezTo>
                    <a:pt x="141" y="1079"/>
                    <a:pt x="149" y="1143"/>
                    <a:pt x="165" y="1205"/>
                  </a:cubicBezTo>
                  <a:cubicBezTo>
                    <a:pt x="61" y="1059"/>
                    <a:pt x="0" y="880"/>
                    <a:pt x="0" y="687"/>
                  </a:cubicBezTo>
                  <a:cubicBezTo>
                    <a:pt x="0" y="442"/>
                    <a:pt x="98" y="221"/>
                    <a:pt x="257" y="59"/>
                  </a:cubicBezTo>
                  <a:cubicBezTo>
                    <a:pt x="259" y="57"/>
                    <a:pt x="261" y="55"/>
                    <a:pt x="263" y="53"/>
                  </a:cubicBezTo>
                  <a:cubicBezTo>
                    <a:pt x="264" y="52"/>
                    <a:pt x="264" y="52"/>
                    <a:pt x="265" y="51"/>
                  </a:cubicBezTo>
                  <a:cubicBezTo>
                    <a:pt x="298" y="19"/>
                    <a:pt x="343" y="0"/>
                    <a:pt x="393" y="0"/>
                  </a:cubicBezTo>
                  <a:cubicBezTo>
                    <a:pt x="443" y="0"/>
                    <a:pt x="488" y="19"/>
                    <a:pt x="522" y="51"/>
                  </a:cubicBezTo>
                  <a:cubicBezTo>
                    <a:pt x="558" y="85"/>
                    <a:pt x="580" y="133"/>
                    <a:pt x="580" y="186"/>
                  </a:cubicBezTo>
                  <a:close/>
                </a:path>
              </a:pathLst>
            </a:custGeom>
            <a:solidFill>
              <a:schemeClr val="accent1"/>
            </a:solidFill>
            <a:ln>
              <a:noFill/>
            </a:ln>
            <a:effectLst>
              <a:outerShdw blurRad="63500" sx="102000" sy="1020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6">
              <a:extLst>
                <a:ext uri="{FF2B5EF4-FFF2-40B4-BE49-F238E27FC236}">
                  <a16:creationId xmlns:a16="http://schemas.microsoft.com/office/drawing/2014/main" id="{A94C7E87-ECD0-4842-8436-7A60CCB50FBE}"/>
                </a:ext>
              </a:extLst>
            </p:cNvPr>
            <p:cNvSpPr>
              <a:spLocks/>
            </p:cNvSpPr>
            <p:nvPr/>
          </p:nvSpPr>
          <p:spPr bwMode="auto">
            <a:xfrm rot="11858767" flipH="1">
              <a:off x="3047060" y="3349394"/>
              <a:ext cx="2624515" cy="1258363"/>
            </a:xfrm>
            <a:custGeom>
              <a:avLst/>
              <a:gdLst>
                <a:gd name="T0" fmla="*/ 1019 w 1205"/>
                <a:gd name="T1" fmla="*/ 580 h 580"/>
                <a:gd name="T2" fmla="*/ 870 w 1205"/>
                <a:gd name="T3" fmla="*/ 506 h 580"/>
                <a:gd name="T4" fmla="*/ 858 w 1205"/>
                <a:gd name="T5" fmla="*/ 489 h 580"/>
                <a:gd name="T6" fmla="*/ 193 w 1205"/>
                <a:gd name="T7" fmla="*/ 142 h 580"/>
                <a:gd name="T8" fmla="*/ 0 w 1205"/>
                <a:gd name="T9" fmla="*/ 165 h 580"/>
                <a:gd name="T10" fmla="*/ 518 w 1205"/>
                <a:gd name="T11" fmla="*/ 0 h 580"/>
                <a:gd name="T12" fmla="*/ 1146 w 1205"/>
                <a:gd name="T13" fmla="*/ 257 h 580"/>
                <a:gd name="T14" fmla="*/ 1152 w 1205"/>
                <a:gd name="T15" fmla="*/ 263 h 580"/>
                <a:gd name="T16" fmla="*/ 1154 w 1205"/>
                <a:gd name="T17" fmla="*/ 265 h 580"/>
                <a:gd name="T18" fmla="*/ 1205 w 1205"/>
                <a:gd name="T19" fmla="*/ 393 h 580"/>
                <a:gd name="T20" fmla="*/ 1154 w 1205"/>
                <a:gd name="T21" fmla="*/ 522 h 580"/>
                <a:gd name="T22" fmla="*/ 1019 w 1205"/>
                <a:gd name="T23"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5" h="580">
                  <a:moveTo>
                    <a:pt x="1019" y="580"/>
                  </a:moveTo>
                  <a:cubicBezTo>
                    <a:pt x="958" y="580"/>
                    <a:pt x="904" y="551"/>
                    <a:pt x="870" y="506"/>
                  </a:cubicBezTo>
                  <a:cubicBezTo>
                    <a:pt x="866" y="501"/>
                    <a:pt x="862" y="495"/>
                    <a:pt x="858" y="489"/>
                  </a:cubicBezTo>
                  <a:cubicBezTo>
                    <a:pt x="712" y="279"/>
                    <a:pt x="468" y="142"/>
                    <a:pt x="193" y="142"/>
                  </a:cubicBezTo>
                  <a:cubicBezTo>
                    <a:pt x="126" y="142"/>
                    <a:pt x="62" y="150"/>
                    <a:pt x="0" y="165"/>
                  </a:cubicBezTo>
                  <a:cubicBezTo>
                    <a:pt x="146" y="61"/>
                    <a:pt x="325" y="0"/>
                    <a:pt x="518" y="0"/>
                  </a:cubicBezTo>
                  <a:cubicBezTo>
                    <a:pt x="763" y="0"/>
                    <a:pt x="984" y="98"/>
                    <a:pt x="1146" y="257"/>
                  </a:cubicBezTo>
                  <a:cubicBezTo>
                    <a:pt x="1148" y="259"/>
                    <a:pt x="1150" y="261"/>
                    <a:pt x="1152" y="263"/>
                  </a:cubicBezTo>
                  <a:cubicBezTo>
                    <a:pt x="1153" y="264"/>
                    <a:pt x="1153" y="264"/>
                    <a:pt x="1154" y="265"/>
                  </a:cubicBezTo>
                  <a:cubicBezTo>
                    <a:pt x="1186" y="298"/>
                    <a:pt x="1205" y="343"/>
                    <a:pt x="1205" y="393"/>
                  </a:cubicBezTo>
                  <a:cubicBezTo>
                    <a:pt x="1205" y="443"/>
                    <a:pt x="1186" y="488"/>
                    <a:pt x="1154" y="522"/>
                  </a:cubicBezTo>
                  <a:cubicBezTo>
                    <a:pt x="1120" y="558"/>
                    <a:pt x="1072" y="580"/>
                    <a:pt x="1019" y="580"/>
                  </a:cubicBezTo>
                  <a:close/>
                </a:path>
              </a:pathLst>
            </a:custGeom>
            <a:solidFill>
              <a:schemeClr val="accent4"/>
            </a:solidFill>
            <a:ln>
              <a:noFill/>
            </a:ln>
            <a:effectLst>
              <a:outerShdw blurRad="63500" sx="102000" sy="1020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
              <a:extLst>
                <a:ext uri="{FF2B5EF4-FFF2-40B4-BE49-F238E27FC236}">
                  <a16:creationId xmlns:a16="http://schemas.microsoft.com/office/drawing/2014/main" id="{ECC303EE-A613-4AB7-8957-2FCE771CAFE9}"/>
                </a:ext>
              </a:extLst>
            </p:cNvPr>
            <p:cNvSpPr>
              <a:spLocks/>
            </p:cNvSpPr>
            <p:nvPr/>
          </p:nvSpPr>
          <p:spPr bwMode="auto">
            <a:xfrm rot="15180153">
              <a:off x="5594781" y="2267562"/>
              <a:ext cx="1262259" cy="2615424"/>
            </a:xfrm>
            <a:custGeom>
              <a:avLst/>
              <a:gdLst>
                <a:gd name="T0" fmla="*/ 0 w 579"/>
                <a:gd name="T1" fmla="*/ 1019 h 1206"/>
                <a:gd name="T2" fmla="*/ 73 w 579"/>
                <a:gd name="T3" fmla="*/ 870 h 1206"/>
                <a:gd name="T4" fmla="*/ 90 w 579"/>
                <a:gd name="T5" fmla="*/ 859 h 1206"/>
                <a:gd name="T6" fmla="*/ 438 w 579"/>
                <a:gd name="T7" fmla="*/ 193 h 1206"/>
                <a:gd name="T8" fmla="*/ 415 w 579"/>
                <a:gd name="T9" fmla="*/ 0 h 1206"/>
                <a:gd name="T10" fmla="*/ 579 w 579"/>
                <a:gd name="T11" fmla="*/ 518 h 1206"/>
                <a:gd name="T12" fmla="*/ 322 w 579"/>
                <a:gd name="T13" fmla="*/ 1147 h 1206"/>
                <a:gd name="T14" fmla="*/ 316 w 579"/>
                <a:gd name="T15" fmla="*/ 1153 h 1206"/>
                <a:gd name="T16" fmla="*/ 315 w 579"/>
                <a:gd name="T17" fmla="*/ 1154 h 1206"/>
                <a:gd name="T18" fmla="*/ 186 w 579"/>
                <a:gd name="T19" fmla="*/ 1206 h 1206"/>
                <a:gd name="T20" fmla="*/ 58 w 579"/>
                <a:gd name="T21" fmla="*/ 1154 h 1206"/>
                <a:gd name="T22" fmla="*/ 0 w 579"/>
                <a:gd name="T23" fmla="*/ 1019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9" h="1206">
                  <a:moveTo>
                    <a:pt x="0" y="1019"/>
                  </a:moveTo>
                  <a:cubicBezTo>
                    <a:pt x="0" y="958"/>
                    <a:pt x="28" y="905"/>
                    <a:pt x="73" y="870"/>
                  </a:cubicBezTo>
                  <a:cubicBezTo>
                    <a:pt x="79" y="867"/>
                    <a:pt x="85" y="863"/>
                    <a:pt x="90" y="859"/>
                  </a:cubicBezTo>
                  <a:cubicBezTo>
                    <a:pt x="300" y="712"/>
                    <a:pt x="438" y="469"/>
                    <a:pt x="438" y="193"/>
                  </a:cubicBezTo>
                  <a:cubicBezTo>
                    <a:pt x="438" y="127"/>
                    <a:pt x="430" y="62"/>
                    <a:pt x="415" y="0"/>
                  </a:cubicBezTo>
                  <a:cubicBezTo>
                    <a:pt x="518" y="147"/>
                    <a:pt x="579" y="325"/>
                    <a:pt x="579" y="518"/>
                  </a:cubicBezTo>
                  <a:cubicBezTo>
                    <a:pt x="579" y="763"/>
                    <a:pt x="481" y="985"/>
                    <a:pt x="322" y="1147"/>
                  </a:cubicBezTo>
                  <a:cubicBezTo>
                    <a:pt x="320" y="1149"/>
                    <a:pt x="318" y="1151"/>
                    <a:pt x="316" y="1153"/>
                  </a:cubicBezTo>
                  <a:cubicBezTo>
                    <a:pt x="316" y="1153"/>
                    <a:pt x="315" y="1154"/>
                    <a:pt x="315" y="1154"/>
                  </a:cubicBezTo>
                  <a:cubicBezTo>
                    <a:pt x="281" y="1186"/>
                    <a:pt x="236" y="1206"/>
                    <a:pt x="186" y="1206"/>
                  </a:cubicBezTo>
                  <a:cubicBezTo>
                    <a:pt x="136" y="1206"/>
                    <a:pt x="91" y="1186"/>
                    <a:pt x="58" y="1154"/>
                  </a:cubicBezTo>
                  <a:cubicBezTo>
                    <a:pt x="22" y="1120"/>
                    <a:pt x="0" y="1072"/>
                    <a:pt x="0" y="1019"/>
                  </a:cubicBezTo>
                  <a:close/>
                </a:path>
              </a:pathLst>
            </a:custGeom>
            <a:solidFill>
              <a:schemeClr val="accent5"/>
            </a:solidFill>
            <a:ln>
              <a:noFill/>
            </a:ln>
            <a:effectLst>
              <a:outerShdw blurRad="63500" sx="102000" sy="102000" algn="ctr" rotWithShape="0">
                <a:schemeClr val="accent5">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
              <a:extLst>
                <a:ext uri="{FF2B5EF4-FFF2-40B4-BE49-F238E27FC236}">
                  <a16:creationId xmlns:a16="http://schemas.microsoft.com/office/drawing/2014/main" id="{A4303072-7555-4596-B3F4-DEB8E79550A8}"/>
                </a:ext>
              </a:extLst>
            </p:cNvPr>
            <p:cNvSpPr>
              <a:spLocks/>
            </p:cNvSpPr>
            <p:nvPr/>
          </p:nvSpPr>
          <p:spPr bwMode="auto">
            <a:xfrm rot="11858767" flipH="1">
              <a:off x="6721430" y="3349394"/>
              <a:ext cx="2624515" cy="1258363"/>
            </a:xfrm>
            <a:custGeom>
              <a:avLst/>
              <a:gdLst>
                <a:gd name="T0" fmla="*/ 1019 w 1205"/>
                <a:gd name="T1" fmla="*/ 580 h 580"/>
                <a:gd name="T2" fmla="*/ 870 w 1205"/>
                <a:gd name="T3" fmla="*/ 506 h 580"/>
                <a:gd name="T4" fmla="*/ 858 w 1205"/>
                <a:gd name="T5" fmla="*/ 489 h 580"/>
                <a:gd name="T6" fmla="*/ 193 w 1205"/>
                <a:gd name="T7" fmla="*/ 142 h 580"/>
                <a:gd name="T8" fmla="*/ 0 w 1205"/>
                <a:gd name="T9" fmla="*/ 165 h 580"/>
                <a:gd name="T10" fmla="*/ 518 w 1205"/>
                <a:gd name="T11" fmla="*/ 0 h 580"/>
                <a:gd name="T12" fmla="*/ 1146 w 1205"/>
                <a:gd name="T13" fmla="*/ 257 h 580"/>
                <a:gd name="T14" fmla="*/ 1152 w 1205"/>
                <a:gd name="T15" fmla="*/ 263 h 580"/>
                <a:gd name="T16" fmla="*/ 1154 w 1205"/>
                <a:gd name="T17" fmla="*/ 265 h 580"/>
                <a:gd name="T18" fmla="*/ 1205 w 1205"/>
                <a:gd name="T19" fmla="*/ 393 h 580"/>
                <a:gd name="T20" fmla="*/ 1154 w 1205"/>
                <a:gd name="T21" fmla="*/ 522 h 580"/>
                <a:gd name="T22" fmla="*/ 1019 w 1205"/>
                <a:gd name="T23"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5" h="580">
                  <a:moveTo>
                    <a:pt x="1019" y="580"/>
                  </a:moveTo>
                  <a:cubicBezTo>
                    <a:pt x="958" y="580"/>
                    <a:pt x="904" y="551"/>
                    <a:pt x="870" y="506"/>
                  </a:cubicBezTo>
                  <a:cubicBezTo>
                    <a:pt x="866" y="501"/>
                    <a:pt x="862" y="495"/>
                    <a:pt x="858" y="489"/>
                  </a:cubicBezTo>
                  <a:cubicBezTo>
                    <a:pt x="712" y="279"/>
                    <a:pt x="468" y="142"/>
                    <a:pt x="193" y="142"/>
                  </a:cubicBezTo>
                  <a:cubicBezTo>
                    <a:pt x="126" y="142"/>
                    <a:pt x="62" y="150"/>
                    <a:pt x="0" y="165"/>
                  </a:cubicBezTo>
                  <a:cubicBezTo>
                    <a:pt x="146" y="61"/>
                    <a:pt x="325" y="0"/>
                    <a:pt x="518" y="0"/>
                  </a:cubicBezTo>
                  <a:cubicBezTo>
                    <a:pt x="763" y="0"/>
                    <a:pt x="984" y="98"/>
                    <a:pt x="1146" y="257"/>
                  </a:cubicBezTo>
                  <a:cubicBezTo>
                    <a:pt x="1148" y="259"/>
                    <a:pt x="1150" y="261"/>
                    <a:pt x="1152" y="263"/>
                  </a:cubicBezTo>
                  <a:cubicBezTo>
                    <a:pt x="1153" y="264"/>
                    <a:pt x="1153" y="264"/>
                    <a:pt x="1154" y="265"/>
                  </a:cubicBezTo>
                  <a:cubicBezTo>
                    <a:pt x="1186" y="298"/>
                    <a:pt x="1205" y="343"/>
                    <a:pt x="1205" y="393"/>
                  </a:cubicBezTo>
                  <a:cubicBezTo>
                    <a:pt x="1205" y="443"/>
                    <a:pt x="1186" y="488"/>
                    <a:pt x="1154" y="522"/>
                  </a:cubicBezTo>
                  <a:cubicBezTo>
                    <a:pt x="1120" y="558"/>
                    <a:pt x="1072" y="580"/>
                    <a:pt x="1019" y="580"/>
                  </a:cubicBezTo>
                  <a:close/>
                </a:path>
              </a:pathLst>
            </a:custGeom>
            <a:solidFill>
              <a:schemeClr val="accent2"/>
            </a:solidFill>
            <a:ln>
              <a:noFill/>
            </a:ln>
            <a:effectLst>
              <a:outerShdw blurRad="63500" sx="102000" sy="102000" algn="ctr" rotWithShape="0">
                <a:schemeClr val="accent2">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a:extLst>
                <a:ext uri="{FF2B5EF4-FFF2-40B4-BE49-F238E27FC236}">
                  <a16:creationId xmlns:a16="http://schemas.microsoft.com/office/drawing/2014/main" id="{D88D349C-E987-4392-A108-32EDDA5B7822}"/>
                </a:ext>
              </a:extLst>
            </p:cNvPr>
            <p:cNvGrpSpPr/>
            <p:nvPr/>
          </p:nvGrpSpPr>
          <p:grpSpPr>
            <a:xfrm>
              <a:off x="3231020" y="3258245"/>
              <a:ext cx="566280" cy="566280"/>
              <a:chOff x="1246188" y="2959100"/>
              <a:chExt cx="958850" cy="944563"/>
            </a:xfrm>
            <a:solidFill>
              <a:schemeClr val="bg1"/>
            </a:solidFill>
          </p:grpSpPr>
          <p:sp>
            <p:nvSpPr>
              <p:cNvPr id="28" name="Freeform 5">
                <a:extLst>
                  <a:ext uri="{FF2B5EF4-FFF2-40B4-BE49-F238E27FC236}">
                    <a16:creationId xmlns:a16="http://schemas.microsoft.com/office/drawing/2014/main" id="{CC37E7E0-849A-4E9A-B057-B448313B0A4E}"/>
                  </a:ext>
                </a:extLst>
              </p:cNvPr>
              <p:cNvSpPr>
                <a:spLocks noEditPoints="1"/>
              </p:cNvSpPr>
              <p:nvPr/>
            </p:nvSpPr>
            <p:spPr bwMode="auto">
              <a:xfrm>
                <a:off x="1246188" y="2959100"/>
                <a:ext cx="958850" cy="944563"/>
              </a:xfrm>
              <a:custGeom>
                <a:avLst/>
                <a:gdLst>
                  <a:gd name="T0" fmla="*/ 247 w 494"/>
                  <a:gd name="T1" fmla="*/ 0 h 488"/>
                  <a:gd name="T2" fmla="*/ 0 w 494"/>
                  <a:gd name="T3" fmla="*/ 244 h 488"/>
                  <a:gd name="T4" fmla="*/ 247 w 494"/>
                  <a:gd name="T5" fmla="*/ 488 h 488"/>
                  <a:gd name="T6" fmla="*/ 494 w 494"/>
                  <a:gd name="T7" fmla="*/ 244 h 488"/>
                  <a:gd name="T8" fmla="*/ 247 w 494"/>
                  <a:gd name="T9" fmla="*/ 0 h 488"/>
                  <a:gd name="T10" fmla="*/ 247 w 494"/>
                  <a:gd name="T11" fmla="*/ 446 h 488"/>
                  <a:gd name="T12" fmla="*/ 42 w 494"/>
                  <a:gd name="T13" fmla="*/ 244 h 488"/>
                  <a:gd name="T14" fmla="*/ 247 w 494"/>
                  <a:gd name="T15" fmla="*/ 41 h 488"/>
                  <a:gd name="T16" fmla="*/ 452 w 494"/>
                  <a:gd name="T17" fmla="*/ 244 h 488"/>
                  <a:gd name="T18" fmla="*/ 247 w 494"/>
                  <a:gd name="T19" fmla="*/ 44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4" h="488">
                    <a:moveTo>
                      <a:pt x="247" y="0"/>
                    </a:moveTo>
                    <a:cubicBezTo>
                      <a:pt x="111" y="0"/>
                      <a:pt x="0" y="109"/>
                      <a:pt x="0" y="244"/>
                    </a:cubicBezTo>
                    <a:cubicBezTo>
                      <a:pt x="0" y="379"/>
                      <a:pt x="111" y="488"/>
                      <a:pt x="247" y="488"/>
                    </a:cubicBezTo>
                    <a:cubicBezTo>
                      <a:pt x="383" y="488"/>
                      <a:pt x="494" y="379"/>
                      <a:pt x="494" y="244"/>
                    </a:cubicBezTo>
                    <a:cubicBezTo>
                      <a:pt x="494" y="109"/>
                      <a:pt x="383" y="0"/>
                      <a:pt x="247" y="0"/>
                    </a:cubicBezTo>
                    <a:close/>
                    <a:moveTo>
                      <a:pt x="247" y="446"/>
                    </a:moveTo>
                    <a:cubicBezTo>
                      <a:pt x="134" y="446"/>
                      <a:pt x="42" y="356"/>
                      <a:pt x="42" y="244"/>
                    </a:cubicBezTo>
                    <a:cubicBezTo>
                      <a:pt x="42" y="132"/>
                      <a:pt x="134" y="41"/>
                      <a:pt x="247" y="41"/>
                    </a:cubicBezTo>
                    <a:cubicBezTo>
                      <a:pt x="360" y="41"/>
                      <a:pt x="452" y="132"/>
                      <a:pt x="452" y="244"/>
                    </a:cubicBezTo>
                    <a:cubicBezTo>
                      <a:pt x="452" y="356"/>
                      <a:pt x="360" y="446"/>
                      <a:pt x="247"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9" name="Freeform 6">
                <a:extLst>
                  <a:ext uri="{FF2B5EF4-FFF2-40B4-BE49-F238E27FC236}">
                    <a16:creationId xmlns:a16="http://schemas.microsoft.com/office/drawing/2014/main" id="{02D418C4-ADC3-4C0B-8E74-710B71D7F3A8}"/>
                  </a:ext>
                </a:extLst>
              </p:cNvPr>
              <p:cNvSpPr>
                <a:spLocks/>
              </p:cNvSpPr>
              <p:nvPr/>
            </p:nvSpPr>
            <p:spPr bwMode="auto">
              <a:xfrm>
                <a:off x="1536700" y="3197225"/>
                <a:ext cx="320675" cy="468313"/>
              </a:xfrm>
              <a:custGeom>
                <a:avLst/>
                <a:gdLst>
                  <a:gd name="T0" fmla="*/ 162 w 165"/>
                  <a:gd name="T1" fmla="*/ 3 h 242"/>
                  <a:gd name="T2" fmla="*/ 131 w 165"/>
                  <a:gd name="T3" fmla="*/ 0 h 242"/>
                  <a:gd name="T4" fmla="*/ 22 w 165"/>
                  <a:gd name="T5" fmla="*/ 82 h 242"/>
                  <a:gd name="T6" fmla="*/ 4 w 165"/>
                  <a:gd name="T7" fmla="*/ 82 h 242"/>
                  <a:gd name="T8" fmla="*/ 0 w 165"/>
                  <a:gd name="T9" fmla="*/ 86 h 242"/>
                  <a:gd name="T10" fmla="*/ 0 w 165"/>
                  <a:gd name="T11" fmla="*/ 101 h 242"/>
                  <a:gd name="T12" fmla="*/ 4 w 165"/>
                  <a:gd name="T13" fmla="*/ 105 h 242"/>
                  <a:gd name="T14" fmla="*/ 19 w 165"/>
                  <a:gd name="T15" fmla="*/ 105 h 242"/>
                  <a:gd name="T16" fmla="*/ 19 w 165"/>
                  <a:gd name="T17" fmla="*/ 112 h 242"/>
                  <a:gd name="T18" fmla="*/ 19 w 165"/>
                  <a:gd name="T19" fmla="*/ 132 h 242"/>
                  <a:gd name="T20" fmla="*/ 4 w 165"/>
                  <a:gd name="T21" fmla="*/ 132 h 242"/>
                  <a:gd name="T22" fmla="*/ 0 w 165"/>
                  <a:gd name="T23" fmla="*/ 137 h 242"/>
                  <a:gd name="T24" fmla="*/ 0 w 165"/>
                  <a:gd name="T25" fmla="*/ 151 h 242"/>
                  <a:gd name="T26" fmla="*/ 4 w 165"/>
                  <a:gd name="T27" fmla="*/ 156 h 242"/>
                  <a:gd name="T28" fmla="*/ 21 w 165"/>
                  <a:gd name="T29" fmla="*/ 156 h 242"/>
                  <a:gd name="T30" fmla="*/ 131 w 165"/>
                  <a:gd name="T31" fmla="*/ 242 h 242"/>
                  <a:gd name="T32" fmla="*/ 162 w 165"/>
                  <a:gd name="T33" fmla="*/ 239 h 242"/>
                  <a:gd name="T34" fmla="*/ 165 w 165"/>
                  <a:gd name="T35" fmla="*/ 235 h 242"/>
                  <a:gd name="T36" fmla="*/ 165 w 165"/>
                  <a:gd name="T37" fmla="*/ 211 h 242"/>
                  <a:gd name="T38" fmla="*/ 160 w 165"/>
                  <a:gd name="T39" fmla="*/ 207 h 242"/>
                  <a:gd name="T40" fmla="*/ 131 w 165"/>
                  <a:gd name="T41" fmla="*/ 209 h 242"/>
                  <a:gd name="T42" fmla="*/ 60 w 165"/>
                  <a:gd name="T43" fmla="*/ 156 h 242"/>
                  <a:gd name="T44" fmla="*/ 132 w 165"/>
                  <a:gd name="T45" fmla="*/ 156 h 242"/>
                  <a:gd name="T46" fmla="*/ 136 w 165"/>
                  <a:gd name="T47" fmla="*/ 151 h 242"/>
                  <a:gd name="T48" fmla="*/ 136 w 165"/>
                  <a:gd name="T49" fmla="*/ 137 h 242"/>
                  <a:gd name="T50" fmla="*/ 132 w 165"/>
                  <a:gd name="T51" fmla="*/ 132 h 242"/>
                  <a:gd name="T52" fmla="*/ 57 w 165"/>
                  <a:gd name="T53" fmla="*/ 132 h 242"/>
                  <a:gd name="T54" fmla="*/ 57 w 165"/>
                  <a:gd name="T55" fmla="*/ 113 h 242"/>
                  <a:gd name="T56" fmla="*/ 57 w 165"/>
                  <a:gd name="T57" fmla="*/ 105 h 242"/>
                  <a:gd name="T58" fmla="*/ 132 w 165"/>
                  <a:gd name="T59" fmla="*/ 105 h 242"/>
                  <a:gd name="T60" fmla="*/ 136 w 165"/>
                  <a:gd name="T61" fmla="*/ 101 h 242"/>
                  <a:gd name="T62" fmla="*/ 136 w 165"/>
                  <a:gd name="T63" fmla="*/ 86 h 242"/>
                  <a:gd name="T64" fmla="*/ 132 w 165"/>
                  <a:gd name="T65" fmla="*/ 82 h 242"/>
                  <a:gd name="T66" fmla="*/ 61 w 165"/>
                  <a:gd name="T67" fmla="*/ 82 h 242"/>
                  <a:gd name="T68" fmla="*/ 131 w 165"/>
                  <a:gd name="T69" fmla="*/ 32 h 242"/>
                  <a:gd name="T70" fmla="*/ 160 w 165"/>
                  <a:gd name="T71" fmla="*/ 35 h 242"/>
                  <a:gd name="T72" fmla="*/ 165 w 165"/>
                  <a:gd name="T73" fmla="*/ 30 h 242"/>
                  <a:gd name="T74" fmla="*/ 165 w 165"/>
                  <a:gd name="T75" fmla="*/ 7 h 242"/>
                  <a:gd name="T76" fmla="*/ 162 w 165"/>
                  <a:gd name="T77" fmla="*/ 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42">
                    <a:moveTo>
                      <a:pt x="162" y="3"/>
                    </a:moveTo>
                    <a:cubicBezTo>
                      <a:pt x="153" y="1"/>
                      <a:pt x="143" y="0"/>
                      <a:pt x="131" y="0"/>
                    </a:cubicBezTo>
                    <a:cubicBezTo>
                      <a:pt x="72" y="0"/>
                      <a:pt x="33" y="30"/>
                      <a:pt x="22" y="82"/>
                    </a:cubicBezTo>
                    <a:cubicBezTo>
                      <a:pt x="4" y="82"/>
                      <a:pt x="4" y="82"/>
                      <a:pt x="4" y="82"/>
                    </a:cubicBezTo>
                    <a:cubicBezTo>
                      <a:pt x="2" y="82"/>
                      <a:pt x="0" y="84"/>
                      <a:pt x="0" y="86"/>
                    </a:cubicBezTo>
                    <a:cubicBezTo>
                      <a:pt x="0" y="101"/>
                      <a:pt x="0" y="101"/>
                      <a:pt x="0" y="101"/>
                    </a:cubicBezTo>
                    <a:cubicBezTo>
                      <a:pt x="0" y="103"/>
                      <a:pt x="2" y="105"/>
                      <a:pt x="4" y="105"/>
                    </a:cubicBezTo>
                    <a:cubicBezTo>
                      <a:pt x="19" y="105"/>
                      <a:pt x="19" y="105"/>
                      <a:pt x="19" y="105"/>
                    </a:cubicBezTo>
                    <a:cubicBezTo>
                      <a:pt x="19" y="107"/>
                      <a:pt x="19" y="110"/>
                      <a:pt x="19" y="112"/>
                    </a:cubicBezTo>
                    <a:cubicBezTo>
                      <a:pt x="19" y="132"/>
                      <a:pt x="19" y="132"/>
                      <a:pt x="19" y="132"/>
                    </a:cubicBezTo>
                    <a:cubicBezTo>
                      <a:pt x="4" y="132"/>
                      <a:pt x="4" y="132"/>
                      <a:pt x="4" y="132"/>
                    </a:cubicBezTo>
                    <a:cubicBezTo>
                      <a:pt x="2" y="132"/>
                      <a:pt x="0" y="134"/>
                      <a:pt x="0" y="137"/>
                    </a:cubicBezTo>
                    <a:cubicBezTo>
                      <a:pt x="0" y="151"/>
                      <a:pt x="0" y="151"/>
                      <a:pt x="0" y="151"/>
                    </a:cubicBezTo>
                    <a:cubicBezTo>
                      <a:pt x="0" y="154"/>
                      <a:pt x="2" y="156"/>
                      <a:pt x="4" y="156"/>
                    </a:cubicBezTo>
                    <a:cubicBezTo>
                      <a:pt x="21" y="156"/>
                      <a:pt x="21" y="156"/>
                      <a:pt x="21" y="156"/>
                    </a:cubicBezTo>
                    <a:cubicBezTo>
                      <a:pt x="30" y="210"/>
                      <a:pt x="71" y="242"/>
                      <a:pt x="131" y="242"/>
                    </a:cubicBezTo>
                    <a:cubicBezTo>
                      <a:pt x="143" y="242"/>
                      <a:pt x="153" y="241"/>
                      <a:pt x="162" y="239"/>
                    </a:cubicBezTo>
                    <a:cubicBezTo>
                      <a:pt x="164" y="239"/>
                      <a:pt x="165" y="237"/>
                      <a:pt x="165" y="235"/>
                    </a:cubicBezTo>
                    <a:cubicBezTo>
                      <a:pt x="165" y="211"/>
                      <a:pt x="165" y="211"/>
                      <a:pt x="165" y="211"/>
                    </a:cubicBezTo>
                    <a:cubicBezTo>
                      <a:pt x="165" y="209"/>
                      <a:pt x="163" y="207"/>
                      <a:pt x="160" y="207"/>
                    </a:cubicBezTo>
                    <a:cubicBezTo>
                      <a:pt x="152" y="209"/>
                      <a:pt x="142" y="209"/>
                      <a:pt x="131" y="209"/>
                    </a:cubicBezTo>
                    <a:cubicBezTo>
                      <a:pt x="94" y="209"/>
                      <a:pt x="68" y="189"/>
                      <a:pt x="60" y="156"/>
                    </a:cubicBezTo>
                    <a:cubicBezTo>
                      <a:pt x="132" y="156"/>
                      <a:pt x="132" y="156"/>
                      <a:pt x="132" y="156"/>
                    </a:cubicBezTo>
                    <a:cubicBezTo>
                      <a:pt x="134" y="156"/>
                      <a:pt x="136" y="154"/>
                      <a:pt x="136" y="151"/>
                    </a:cubicBezTo>
                    <a:cubicBezTo>
                      <a:pt x="136" y="137"/>
                      <a:pt x="136" y="137"/>
                      <a:pt x="136" y="137"/>
                    </a:cubicBezTo>
                    <a:cubicBezTo>
                      <a:pt x="136" y="134"/>
                      <a:pt x="134" y="132"/>
                      <a:pt x="132" y="132"/>
                    </a:cubicBezTo>
                    <a:cubicBezTo>
                      <a:pt x="57" y="132"/>
                      <a:pt x="57" y="132"/>
                      <a:pt x="57" y="132"/>
                    </a:cubicBezTo>
                    <a:cubicBezTo>
                      <a:pt x="57" y="113"/>
                      <a:pt x="57" y="113"/>
                      <a:pt x="57" y="113"/>
                    </a:cubicBezTo>
                    <a:cubicBezTo>
                      <a:pt x="57" y="110"/>
                      <a:pt x="57" y="107"/>
                      <a:pt x="57" y="105"/>
                    </a:cubicBezTo>
                    <a:cubicBezTo>
                      <a:pt x="132" y="105"/>
                      <a:pt x="132" y="105"/>
                      <a:pt x="132" y="105"/>
                    </a:cubicBezTo>
                    <a:cubicBezTo>
                      <a:pt x="134" y="105"/>
                      <a:pt x="136" y="103"/>
                      <a:pt x="136" y="101"/>
                    </a:cubicBezTo>
                    <a:cubicBezTo>
                      <a:pt x="136" y="86"/>
                      <a:pt x="136" y="86"/>
                      <a:pt x="136" y="86"/>
                    </a:cubicBezTo>
                    <a:cubicBezTo>
                      <a:pt x="136" y="83"/>
                      <a:pt x="134" y="82"/>
                      <a:pt x="132" y="82"/>
                    </a:cubicBezTo>
                    <a:cubicBezTo>
                      <a:pt x="61" y="82"/>
                      <a:pt x="61" y="82"/>
                      <a:pt x="61" y="82"/>
                    </a:cubicBezTo>
                    <a:cubicBezTo>
                      <a:pt x="71" y="51"/>
                      <a:pt x="95" y="32"/>
                      <a:pt x="131" y="32"/>
                    </a:cubicBezTo>
                    <a:cubicBezTo>
                      <a:pt x="142" y="32"/>
                      <a:pt x="152" y="33"/>
                      <a:pt x="160" y="35"/>
                    </a:cubicBezTo>
                    <a:cubicBezTo>
                      <a:pt x="163" y="35"/>
                      <a:pt x="165" y="33"/>
                      <a:pt x="165" y="30"/>
                    </a:cubicBezTo>
                    <a:cubicBezTo>
                      <a:pt x="165" y="7"/>
                      <a:pt x="165" y="7"/>
                      <a:pt x="165" y="7"/>
                    </a:cubicBezTo>
                    <a:cubicBezTo>
                      <a:pt x="165" y="5"/>
                      <a:pt x="164" y="3"/>
                      <a:pt x="16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0" name="组合 29">
              <a:extLst>
                <a:ext uri="{FF2B5EF4-FFF2-40B4-BE49-F238E27FC236}">
                  <a16:creationId xmlns:a16="http://schemas.microsoft.com/office/drawing/2014/main" id="{19A676A1-C68D-420C-8FF1-1ECBD66DE0E1}"/>
                </a:ext>
              </a:extLst>
            </p:cNvPr>
            <p:cNvGrpSpPr/>
            <p:nvPr/>
          </p:nvGrpSpPr>
          <p:grpSpPr>
            <a:xfrm>
              <a:off x="4978222" y="3769783"/>
              <a:ext cx="564560" cy="564560"/>
              <a:chOff x="3449638" y="2979738"/>
              <a:chExt cx="901700" cy="896938"/>
            </a:xfrm>
            <a:solidFill>
              <a:schemeClr val="bg1"/>
            </a:solidFill>
          </p:grpSpPr>
          <p:sp>
            <p:nvSpPr>
              <p:cNvPr id="31" name="Freeform 10">
                <a:extLst>
                  <a:ext uri="{FF2B5EF4-FFF2-40B4-BE49-F238E27FC236}">
                    <a16:creationId xmlns:a16="http://schemas.microsoft.com/office/drawing/2014/main" id="{38C75BEB-8B34-4055-88EA-28EF8F28CCDE}"/>
                  </a:ext>
                </a:extLst>
              </p:cNvPr>
              <p:cNvSpPr>
                <a:spLocks noEditPoints="1"/>
              </p:cNvSpPr>
              <p:nvPr/>
            </p:nvSpPr>
            <p:spPr bwMode="auto">
              <a:xfrm>
                <a:off x="3449638" y="2979738"/>
                <a:ext cx="901700" cy="896938"/>
              </a:xfrm>
              <a:custGeom>
                <a:avLst/>
                <a:gdLst>
                  <a:gd name="T0" fmla="*/ 232 w 464"/>
                  <a:gd name="T1" fmla="*/ 0 h 464"/>
                  <a:gd name="T2" fmla="*/ 0 w 464"/>
                  <a:gd name="T3" fmla="*/ 232 h 464"/>
                  <a:gd name="T4" fmla="*/ 232 w 464"/>
                  <a:gd name="T5" fmla="*/ 464 h 464"/>
                  <a:gd name="T6" fmla="*/ 464 w 464"/>
                  <a:gd name="T7" fmla="*/ 232 h 464"/>
                  <a:gd name="T8" fmla="*/ 232 w 464"/>
                  <a:gd name="T9" fmla="*/ 0 h 464"/>
                  <a:gd name="T10" fmla="*/ 232 w 464"/>
                  <a:gd name="T11" fmla="*/ 425 h 464"/>
                  <a:gd name="T12" fmla="*/ 39 w 464"/>
                  <a:gd name="T13" fmla="*/ 232 h 464"/>
                  <a:gd name="T14" fmla="*/ 232 w 464"/>
                  <a:gd name="T15" fmla="*/ 39 h 464"/>
                  <a:gd name="T16" fmla="*/ 424 w 464"/>
                  <a:gd name="T17" fmla="*/ 232 h 464"/>
                  <a:gd name="T18" fmla="*/ 232 w 464"/>
                  <a:gd name="T19" fmla="*/ 4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4" h="464">
                    <a:moveTo>
                      <a:pt x="232" y="0"/>
                    </a:moveTo>
                    <a:cubicBezTo>
                      <a:pt x="104" y="0"/>
                      <a:pt x="0" y="104"/>
                      <a:pt x="0" y="232"/>
                    </a:cubicBezTo>
                    <a:cubicBezTo>
                      <a:pt x="0" y="360"/>
                      <a:pt x="104" y="464"/>
                      <a:pt x="232" y="464"/>
                    </a:cubicBezTo>
                    <a:cubicBezTo>
                      <a:pt x="360" y="464"/>
                      <a:pt x="464" y="360"/>
                      <a:pt x="464" y="232"/>
                    </a:cubicBezTo>
                    <a:cubicBezTo>
                      <a:pt x="464" y="104"/>
                      <a:pt x="360" y="0"/>
                      <a:pt x="232" y="0"/>
                    </a:cubicBezTo>
                    <a:close/>
                    <a:moveTo>
                      <a:pt x="232" y="425"/>
                    </a:moveTo>
                    <a:cubicBezTo>
                      <a:pt x="126" y="425"/>
                      <a:pt x="39" y="338"/>
                      <a:pt x="39" y="232"/>
                    </a:cubicBezTo>
                    <a:cubicBezTo>
                      <a:pt x="39" y="125"/>
                      <a:pt x="126" y="39"/>
                      <a:pt x="232" y="39"/>
                    </a:cubicBezTo>
                    <a:cubicBezTo>
                      <a:pt x="338" y="39"/>
                      <a:pt x="424" y="125"/>
                      <a:pt x="424" y="232"/>
                    </a:cubicBezTo>
                    <a:cubicBezTo>
                      <a:pt x="424" y="338"/>
                      <a:pt x="338" y="425"/>
                      <a:pt x="232" y="4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2" name="Freeform 11">
                <a:extLst>
                  <a:ext uri="{FF2B5EF4-FFF2-40B4-BE49-F238E27FC236}">
                    <a16:creationId xmlns:a16="http://schemas.microsoft.com/office/drawing/2014/main" id="{E955B5EB-BE50-448E-AD8A-50540DF42709}"/>
                  </a:ext>
                </a:extLst>
              </p:cNvPr>
              <p:cNvSpPr>
                <a:spLocks noEditPoints="1"/>
              </p:cNvSpPr>
              <p:nvPr/>
            </p:nvSpPr>
            <p:spPr bwMode="auto">
              <a:xfrm>
                <a:off x="3756025" y="3213101"/>
                <a:ext cx="315913" cy="427038"/>
              </a:xfrm>
              <a:custGeom>
                <a:avLst/>
                <a:gdLst>
                  <a:gd name="T0" fmla="*/ 119 w 162"/>
                  <a:gd name="T1" fmla="*/ 130 h 221"/>
                  <a:gd name="T2" fmla="*/ 160 w 162"/>
                  <a:gd name="T3" fmla="*/ 68 h 221"/>
                  <a:gd name="T4" fmla="*/ 85 w 162"/>
                  <a:gd name="T5" fmla="*/ 0 h 221"/>
                  <a:gd name="T6" fmla="*/ 5 w 162"/>
                  <a:gd name="T7" fmla="*/ 0 h 221"/>
                  <a:gd name="T8" fmla="*/ 0 w 162"/>
                  <a:gd name="T9" fmla="*/ 5 h 221"/>
                  <a:gd name="T10" fmla="*/ 0 w 162"/>
                  <a:gd name="T11" fmla="*/ 217 h 221"/>
                  <a:gd name="T12" fmla="*/ 5 w 162"/>
                  <a:gd name="T13" fmla="*/ 221 h 221"/>
                  <a:gd name="T14" fmla="*/ 33 w 162"/>
                  <a:gd name="T15" fmla="*/ 221 h 221"/>
                  <a:gd name="T16" fmla="*/ 37 w 162"/>
                  <a:gd name="T17" fmla="*/ 217 h 221"/>
                  <a:gd name="T18" fmla="*/ 37 w 162"/>
                  <a:gd name="T19" fmla="*/ 136 h 221"/>
                  <a:gd name="T20" fmla="*/ 83 w 162"/>
                  <a:gd name="T21" fmla="*/ 136 h 221"/>
                  <a:gd name="T22" fmla="*/ 121 w 162"/>
                  <a:gd name="T23" fmla="*/ 219 h 221"/>
                  <a:gd name="T24" fmla="*/ 125 w 162"/>
                  <a:gd name="T25" fmla="*/ 221 h 221"/>
                  <a:gd name="T26" fmla="*/ 157 w 162"/>
                  <a:gd name="T27" fmla="*/ 221 h 221"/>
                  <a:gd name="T28" fmla="*/ 159 w 162"/>
                  <a:gd name="T29" fmla="*/ 221 h 221"/>
                  <a:gd name="T30" fmla="*/ 161 w 162"/>
                  <a:gd name="T31" fmla="*/ 215 h 221"/>
                  <a:gd name="T32" fmla="*/ 119 w 162"/>
                  <a:gd name="T33" fmla="*/ 130 h 221"/>
                  <a:gd name="T34" fmla="*/ 119 w 162"/>
                  <a:gd name="T35" fmla="*/ 130 h 221"/>
                  <a:gd name="T36" fmla="*/ 79 w 162"/>
                  <a:gd name="T37" fmla="*/ 107 h 221"/>
                  <a:gd name="T38" fmla="*/ 37 w 162"/>
                  <a:gd name="T39" fmla="*/ 107 h 221"/>
                  <a:gd name="T40" fmla="*/ 37 w 162"/>
                  <a:gd name="T41" fmla="*/ 31 h 221"/>
                  <a:gd name="T42" fmla="*/ 80 w 162"/>
                  <a:gd name="T43" fmla="*/ 31 h 221"/>
                  <a:gd name="T44" fmla="*/ 122 w 162"/>
                  <a:gd name="T45" fmla="*/ 70 h 221"/>
                  <a:gd name="T46" fmla="*/ 79 w 162"/>
                  <a:gd name="T4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2" h="221">
                    <a:moveTo>
                      <a:pt x="119" y="130"/>
                    </a:moveTo>
                    <a:cubicBezTo>
                      <a:pt x="137" y="124"/>
                      <a:pt x="160" y="105"/>
                      <a:pt x="160" y="68"/>
                    </a:cubicBezTo>
                    <a:cubicBezTo>
                      <a:pt x="160" y="32"/>
                      <a:pt x="136" y="0"/>
                      <a:pt x="85" y="0"/>
                    </a:cubicBezTo>
                    <a:cubicBezTo>
                      <a:pt x="5" y="0"/>
                      <a:pt x="5" y="0"/>
                      <a:pt x="5" y="0"/>
                    </a:cubicBezTo>
                    <a:cubicBezTo>
                      <a:pt x="2" y="0"/>
                      <a:pt x="0" y="2"/>
                      <a:pt x="0" y="5"/>
                    </a:cubicBezTo>
                    <a:cubicBezTo>
                      <a:pt x="0" y="217"/>
                      <a:pt x="0" y="217"/>
                      <a:pt x="0" y="217"/>
                    </a:cubicBezTo>
                    <a:cubicBezTo>
                      <a:pt x="0" y="219"/>
                      <a:pt x="2" y="221"/>
                      <a:pt x="5" y="221"/>
                    </a:cubicBezTo>
                    <a:cubicBezTo>
                      <a:pt x="33" y="221"/>
                      <a:pt x="33" y="221"/>
                      <a:pt x="33" y="221"/>
                    </a:cubicBezTo>
                    <a:cubicBezTo>
                      <a:pt x="35" y="221"/>
                      <a:pt x="37" y="219"/>
                      <a:pt x="37" y="217"/>
                    </a:cubicBezTo>
                    <a:cubicBezTo>
                      <a:pt x="37" y="136"/>
                      <a:pt x="37" y="136"/>
                      <a:pt x="37" y="136"/>
                    </a:cubicBezTo>
                    <a:cubicBezTo>
                      <a:pt x="83" y="136"/>
                      <a:pt x="83" y="136"/>
                      <a:pt x="83" y="136"/>
                    </a:cubicBezTo>
                    <a:cubicBezTo>
                      <a:pt x="121" y="219"/>
                      <a:pt x="121" y="219"/>
                      <a:pt x="121" y="219"/>
                    </a:cubicBezTo>
                    <a:cubicBezTo>
                      <a:pt x="122" y="220"/>
                      <a:pt x="123" y="221"/>
                      <a:pt x="125" y="221"/>
                    </a:cubicBezTo>
                    <a:cubicBezTo>
                      <a:pt x="157" y="221"/>
                      <a:pt x="157" y="221"/>
                      <a:pt x="157" y="221"/>
                    </a:cubicBezTo>
                    <a:cubicBezTo>
                      <a:pt x="158" y="221"/>
                      <a:pt x="158" y="221"/>
                      <a:pt x="159" y="221"/>
                    </a:cubicBezTo>
                    <a:cubicBezTo>
                      <a:pt x="161" y="220"/>
                      <a:pt x="162" y="217"/>
                      <a:pt x="161" y="215"/>
                    </a:cubicBezTo>
                    <a:cubicBezTo>
                      <a:pt x="119" y="130"/>
                      <a:pt x="119" y="130"/>
                      <a:pt x="119" y="130"/>
                    </a:cubicBezTo>
                    <a:cubicBezTo>
                      <a:pt x="119" y="130"/>
                      <a:pt x="119" y="130"/>
                      <a:pt x="119" y="130"/>
                    </a:cubicBezTo>
                    <a:close/>
                    <a:moveTo>
                      <a:pt x="79" y="107"/>
                    </a:moveTo>
                    <a:cubicBezTo>
                      <a:pt x="37" y="107"/>
                      <a:pt x="37" y="107"/>
                      <a:pt x="37" y="107"/>
                    </a:cubicBezTo>
                    <a:cubicBezTo>
                      <a:pt x="37" y="31"/>
                      <a:pt x="37" y="31"/>
                      <a:pt x="37" y="31"/>
                    </a:cubicBezTo>
                    <a:cubicBezTo>
                      <a:pt x="80" y="31"/>
                      <a:pt x="80" y="31"/>
                      <a:pt x="80" y="31"/>
                    </a:cubicBezTo>
                    <a:cubicBezTo>
                      <a:pt x="105" y="31"/>
                      <a:pt x="122" y="44"/>
                      <a:pt x="122" y="70"/>
                    </a:cubicBezTo>
                    <a:cubicBezTo>
                      <a:pt x="122" y="94"/>
                      <a:pt x="106" y="107"/>
                      <a:pt x="79"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3" name="组合 32">
              <a:extLst>
                <a:ext uri="{FF2B5EF4-FFF2-40B4-BE49-F238E27FC236}">
                  <a16:creationId xmlns:a16="http://schemas.microsoft.com/office/drawing/2014/main" id="{BF099A35-DECC-477B-99C2-D1F2BBFC70AE}"/>
                </a:ext>
              </a:extLst>
            </p:cNvPr>
            <p:cNvGrpSpPr/>
            <p:nvPr/>
          </p:nvGrpSpPr>
          <p:grpSpPr>
            <a:xfrm>
              <a:off x="6881739" y="3244851"/>
              <a:ext cx="564458" cy="564458"/>
              <a:chOff x="5628000" y="2961000"/>
              <a:chExt cx="936000" cy="936000"/>
            </a:xfrm>
            <a:solidFill>
              <a:schemeClr val="bg1"/>
            </a:solidFill>
          </p:grpSpPr>
          <p:sp>
            <p:nvSpPr>
              <p:cNvPr id="34" name="Freeform 15">
                <a:extLst>
                  <a:ext uri="{FF2B5EF4-FFF2-40B4-BE49-F238E27FC236}">
                    <a16:creationId xmlns:a16="http://schemas.microsoft.com/office/drawing/2014/main" id="{5575AFEE-3F5C-4A76-9EE6-0FE9B92FF594}"/>
                  </a:ext>
                </a:extLst>
              </p:cNvPr>
              <p:cNvSpPr>
                <a:spLocks noEditPoints="1"/>
              </p:cNvSpPr>
              <p:nvPr/>
            </p:nvSpPr>
            <p:spPr bwMode="auto">
              <a:xfrm>
                <a:off x="5628000" y="2961000"/>
                <a:ext cx="936000" cy="936000"/>
              </a:xfrm>
              <a:custGeom>
                <a:avLst/>
                <a:gdLst>
                  <a:gd name="T0" fmla="*/ 245 w 490"/>
                  <a:gd name="T1" fmla="*/ 0 h 488"/>
                  <a:gd name="T2" fmla="*/ 0 w 490"/>
                  <a:gd name="T3" fmla="*/ 244 h 488"/>
                  <a:gd name="T4" fmla="*/ 245 w 490"/>
                  <a:gd name="T5" fmla="*/ 488 h 488"/>
                  <a:gd name="T6" fmla="*/ 490 w 490"/>
                  <a:gd name="T7" fmla="*/ 244 h 488"/>
                  <a:gd name="T8" fmla="*/ 245 w 490"/>
                  <a:gd name="T9" fmla="*/ 0 h 488"/>
                  <a:gd name="T10" fmla="*/ 245 w 490"/>
                  <a:gd name="T11" fmla="*/ 446 h 488"/>
                  <a:gd name="T12" fmla="*/ 41 w 490"/>
                  <a:gd name="T13" fmla="*/ 244 h 488"/>
                  <a:gd name="T14" fmla="*/ 245 w 490"/>
                  <a:gd name="T15" fmla="*/ 41 h 488"/>
                  <a:gd name="T16" fmla="*/ 448 w 490"/>
                  <a:gd name="T17" fmla="*/ 244 h 488"/>
                  <a:gd name="T18" fmla="*/ 245 w 490"/>
                  <a:gd name="T19" fmla="*/ 44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0" h="488">
                    <a:moveTo>
                      <a:pt x="245" y="0"/>
                    </a:moveTo>
                    <a:cubicBezTo>
                      <a:pt x="110" y="0"/>
                      <a:pt x="0" y="109"/>
                      <a:pt x="0" y="244"/>
                    </a:cubicBezTo>
                    <a:cubicBezTo>
                      <a:pt x="0" y="379"/>
                      <a:pt x="110" y="488"/>
                      <a:pt x="245" y="488"/>
                    </a:cubicBezTo>
                    <a:cubicBezTo>
                      <a:pt x="380" y="488"/>
                      <a:pt x="490" y="379"/>
                      <a:pt x="490" y="244"/>
                    </a:cubicBezTo>
                    <a:cubicBezTo>
                      <a:pt x="490" y="109"/>
                      <a:pt x="380" y="0"/>
                      <a:pt x="245" y="0"/>
                    </a:cubicBezTo>
                    <a:close/>
                    <a:moveTo>
                      <a:pt x="245" y="446"/>
                    </a:moveTo>
                    <a:cubicBezTo>
                      <a:pt x="133" y="446"/>
                      <a:pt x="41" y="356"/>
                      <a:pt x="41" y="244"/>
                    </a:cubicBezTo>
                    <a:cubicBezTo>
                      <a:pt x="41" y="132"/>
                      <a:pt x="133" y="41"/>
                      <a:pt x="245" y="41"/>
                    </a:cubicBezTo>
                    <a:cubicBezTo>
                      <a:pt x="357" y="41"/>
                      <a:pt x="448" y="132"/>
                      <a:pt x="448" y="244"/>
                    </a:cubicBezTo>
                    <a:cubicBezTo>
                      <a:pt x="448" y="356"/>
                      <a:pt x="357" y="446"/>
                      <a:pt x="245"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6" name="Freeform 16">
                <a:extLst>
                  <a:ext uri="{FF2B5EF4-FFF2-40B4-BE49-F238E27FC236}">
                    <a16:creationId xmlns:a16="http://schemas.microsoft.com/office/drawing/2014/main" id="{DBADDBC7-91C3-48DF-8127-9E3949DC4B37}"/>
                  </a:ext>
                </a:extLst>
              </p:cNvPr>
              <p:cNvSpPr>
                <a:spLocks/>
              </p:cNvSpPr>
              <p:nvPr/>
            </p:nvSpPr>
            <p:spPr bwMode="auto">
              <a:xfrm>
                <a:off x="5943646" y="3200112"/>
                <a:ext cx="306270" cy="456201"/>
              </a:xfrm>
              <a:custGeom>
                <a:avLst/>
                <a:gdLst>
                  <a:gd name="T0" fmla="*/ 155 w 160"/>
                  <a:gd name="T1" fmla="*/ 207 h 238"/>
                  <a:gd name="T2" fmla="*/ 57 w 160"/>
                  <a:gd name="T3" fmla="*/ 207 h 238"/>
                  <a:gd name="T4" fmla="*/ 57 w 160"/>
                  <a:gd name="T5" fmla="*/ 205 h 238"/>
                  <a:gd name="T6" fmla="*/ 81 w 160"/>
                  <a:gd name="T7" fmla="*/ 155 h 238"/>
                  <a:gd name="T8" fmla="*/ 78 w 160"/>
                  <a:gd name="T9" fmla="*/ 133 h 238"/>
                  <a:gd name="T10" fmla="*/ 132 w 160"/>
                  <a:gd name="T11" fmla="*/ 133 h 238"/>
                  <a:gd name="T12" fmla="*/ 136 w 160"/>
                  <a:gd name="T13" fmla="*/ 128 h 238"/>
                  <a:gd name="T14" fmla="*/ 136 w 160"/>
                  <a:gd name="T15" fmla="*/ 112 h 238"/>
                  <a:gd name="T16" fmla="*/ 132 w 160"/>
                  <a:gd name="T17" fmla="*/ 108 h 238"/>
                  <a:gd name="T18" fmla="*/ 71 w 160"/>
                  <a:gd name="T19" fmla="*/ 108 h 238"/>
                  <a:gd name="T20" fmla="*/ 63 w 160"/>
                  <a:gd name="T21" fmla="*/ 69 h 238"/>
                  <a:gd name="T22" fmla="*/ 111 w 160"/>
                  <a:gd name="T23" fmla="*/ 31 h 238"/>
                  <a:gd name="T24" fmla="*/ 144 w 160"/>
                  <a:gd name="T25" fmla="*/ 37 h 238"/>
                  <a:gd name="T26" fmla="*/ 150 w 160"/>
                  <a:gd name="T27" fmla="*/ 33 h 238"/>
                  <a:gd name="T28" fmla="*/ 150 w 160"/>
                  <a:gd name="T29" fmla="*/ 11 h 238"/>
                  <a:gd name="T30" fmla="*/ 147 w 160"/>
                  <a:gd name="T31" fmla="*/ 7 h 238"/>
                  <a:gd name="T32" fmla="*/ 109 w 160"/>
                  <a:gd name="T33" fmla="*/ 0 h 238"/>
                  <a:gd name="T34" fmla="*/ 26 w 160"/>
                  <a:gd name="T35" fmla="*/ 66 h 238"/>
                  <a:gd name="T36" fmla="*/ 34 w 160"/>
                  <a:gd name="T37" fmla="*/ 108 h 238"/>
                  <a:gd name="T38" fmla="*/ 4 w 160"/>
                  <a:gd name="T39" fmla="*/ 108 h 238"/>
                  <a:gd name="T40" fmla="*/ 0 w 160"/>
                  <a:gd name="T41" fmla="*/ 112 h 238"/>
                  <a:gd name="T42" fmla="*/ 0 w 160"/>
                  <a:gd name="T43" fmla="*/ 128 h 238"/>
                  <a:gd name="T44" fmla="*/ 4 w 160"/>
                  <a:gd name="T45" fmla="*/ 133 h 238"/>
                  <a:gd name="T46" fmla="*/ 41 w 160"/>
                  <a:gd name="T47" fmla="*/ 133 h 238"/>
                  <a:gd name="T48" fmla="*/ 44 w 160"/>
                  <a:gd name="T49" fmla="*/ 157 h 238"/>
                  <a:gd name="T50" fmla="*/ 4 w 160"/>
                  <a:gd name="T51" fmla="*/ 208 h 238"/>
                  <a:gd name="T52" fmla="*/ 1 w 160"/>
                  <a:gd name="T53" fmla="*/ 212 h 238"/>
                  <a:gd name="T54" fmla="*/ 1 w 160"/>
                  <a:gd name="T55" fmla="*/ 233 h 238"/>
                  <a:gd name="T56" fmla="*/ 6 w 160"/>
                  <a:gd name="T57" fmla="*/ 238 h 238"/>
                  <a:gd name="T58" fmla="*/ 155 w 160"/>
                  <a:gd name="T59" fmla="*/ 238 h 238"/>
                  <a:gd name="T60" fmla="*/ 160 w 160"/>
                  <a:gd name="T61" fmla="*/ 233 h 238"/>
                  <a:gd name="T62" fmla="*/ 160 w 160"/>
                  <a:gd name="T63" fmla="*/ 212 h 238"/>
                  <a:gd name="T64" fmla="*/ 155 w 160"/>
                  <a:gd name="T65" fmla="*/ 20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238">
                    <a:moveTo>
                      <a:pt x="155" y="207"/>
                    </a:moveTo>
                    <a:cubicBezTo>
                      <a:pt x="57" y="207"/>
                      <a:pt x="57" y="207"/>
                      <a:pt x="57" y="207"/>
                    </a:cubicBezTo>
                    <a:cubicBezTo>
                      <a:pt x="57" y="205"/>
                      <a:pt x="57" y="205"/>
                      <a:pt x="57" y="205"/>
                    </a:cubicBezTo>
                    <a:cubicBezTo>
                      <a:pt x="72" y="195"/>
                      <a:pt x="81" y="177"/>
                      <a:pt x="81" y="155"/>
                    </a:cubicBezTo>
                    <a:cubicBezTo>
                      <a:pt x="81" y="147"/>
                      <a:pt x="80" y="140"/>
                      <a:pt x="78" y="133"/>
                    </a:cubicBezTo>
                    <a:cubicBezTo>
                      <a:pt x="132" y="133"/>
                      <a:pt x="132" y="133"/>
                      <a:pt x="132" y="133"/>
                    </a:cubicBezTo>
                    <a:cubicBezTo>
                      <a:pt x="134" y="133"/>
                      <a:pt x="136" y="131"/>
                      <a:pt x="136" y="128"/>
                    </a:cubicBezTo>
                    <a:cubicBezTo>
                      <a:pt x="136" y="112"/>
                      <a:pt x="136" y="112"/>
                      <a:pt x="136" y="112"/>
                    </a:cubicBezTo>
                    <a:cubicBezTo>
                      <a:pt x="136" y="110"/>
                      <a:pt x="134" y="108"/>
                      <a:pt x="132" y="108"/>
                    </a:cubicBezTo>
                    <a:cubicBezTo>
                      <a:pt x="71" y="108"/>
                      <a:pt x="71" y="108"/>
                      <a:pt x="71" y="108"/>
                    </a:cubicBezTo>
                    <a:cubicBezTo>
                      <a:pt x="67" y="95"/>
                      <a:pt x="63" y="83"/>
                      <a:pt x="63" y="69"/>
                    </a:cubicBezTo>
                    <a:cubicBezTo>
                      <a:pt x="63" y="46"/>
                      <a:pt x="82" y="31"/>
                      <a:pt x="111" y="31"/>
                    </a:cubicBezTo>
                    <a:cubicBezTo>
                      <a:pt x="123" y="31"/>
                      <a:pt x="134" y="33"/>
                      <a:pt x="144" y="37"/>
                    </a:cubicBezTo>
                    <a:cubicBezTo>
                      <a:pt x="147" y="38"/>
                      <a:pt x="150" y="36"/>
                      <a:pt x="150" y="33"/>
                    </a:cubicBezTo>
                    <a:cubicBezTo>
                      <a:pt x="150" y="11"/>
                      <a:pt x="150" y="11"/>
                      <a:pt x="150" y="11"/>
                    </a:cubicBezTo>
                    <a:cubicBezTo>
                      <a:pt x="150" y="9"/>
                      <a:pt x="149" y="8"/>
                      <a:pt x="147" y="7"/>
                    </a:cubicBezTo>
                    <a:cubicBezTo>
                      <a:pt x="137" y="3"/>
                      <a:pt x="123" y="0"/>
                      <a:pt x="109" y="0"/>
                    </a:cubicBezTo>
                    <a:cubicBezTo>
                      <a:pt x="58" y="0"/>
                      <a:pt x="26" y="24"/>
                      <a:pt x="26" y="66"/>
                    </a:cubicBezTo>
                    <a:cubicBezTo>
                      <a:pt x="26" y="80"/>
                      <a:pt x="29" y="94"/>
                      <a:pt x="34" y="108"/>
                    </a:cubicBezTo>
                    <a:cubicBezTo>
                      <a:pt x="4" y="108"/>
                      <a:pt x="4" y="108"/>
                      <a:pt x="4" y="108"/>
                    </a:cubicBezTo>
                    <a:cubicBezTo>
                      <a:pt x="2" y="108"/>
                      <a:pt x="0" y="110"/>
                      <a:pt x="0" y="112"/>
                    </a:cubicBezTo>
                    <a:cubicBezTo>
                      <a:pt x="0" y="128"/>
                      <a:pt x="0" y="128"/>
                      <a:pt x="0" y="128"/>
                    </a:cubicBezTo>
                    <a:cubicBezTo>
                      <a:pt x="0" y="131"/>
                      <a:pt x="2" y="133"/>
                      <a:pt x="4" y="133"/>
                    </a:cubicBezTo>
                    <a:cubicBezTo>
                      <a:pt x="41" y="133"/>
                      <a:pt x="41" y="133"/>
                      <a:pt x="41" y="133"/>
                    </a:cubicBezTo>
                    <a:cubicBezTo>
                      <a:pt x="43" y="141"/>
                      <a:pt x="44" y="149"/>
                      <a:pt x="44" y="157"/>
                    </a:cubicBezTo>
                    <a:cubicBezTo>
                      <a:pt x="44" y="181"/>
                      <a:pt x="29" y="202"/>
                      <a:pt x="4" y="208"/>
                    </a:cubicBezTo>
                    <a:cubicBezTo>
                      <a:pt x="3" y="209"/>
                      <a:pt x="1" y="210"/>
                      <a:pt x="1" y="212"/>
                    </a:cubicBezTo>
                    <a:cubicBezTo>
                      <a:pt x="1" y="233"/>
                      <a:pt x="1" y="233"/>
                      <a:pt x="1" y="233"/>
                    </a:cubicBezTo>
                    <a:cubicBezTo>
                      <a:pt x="1" y="236"/>
                      <a:pt x="3" y="238"/>
                      <a:pt x="6" y="238"/>
                    </a:cubicBezTo>
                    <a:cubicBezTo>
                      <a:pt x="155" y="238"/>
                      <a:pt x="155" y="238"/>
                      <a:pt x="155" y="238"/>
                    </a:cubicBezTo>
                    <a:cubicBezTo>
                      <a:pt x="158" y="238"/>
                      <a:pt x="160" y="236"/>
                      <a:pt x="160" y="233"/>
                    </a:cubicBezTo>
                    <a:cubicBezTo>
                      <a:pt x="160" y="212"/>
                      <a:pt x="160" y="212"/>
                      <a:pt x="160" y="212"/>
                    </a:cubicBezTo>
                    <a:cubicBezTo>
                      <a:pt x="160" y="209"/>
                      <a:pt x="158" y="207"/>
                      <a:pt x="155" y="2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47" name="组合 46">
              <a:extLst>
                <a:ext uri="{FF2B5EF4-FFF2-40B4-BE49-F238E27FC236}">
                  <a16:creationId xmlns:a16="http://schemas.microsoft.com/office/drawing/2014/main" id="{3BFFD6C6-E237-4498-925D-3CD6DF508518}"/>
                </a:ext>
              </a:extLst>
            </p:cNvPr>
            <p:cNvGrpSpPr/>
            <p:nvPr/>
          </p:nvGrpSpPr>
          <p:grpSpPr>
            <a:xfrm>
              <a:off x="8695415" y="3763963"/>
              <a:ext cx="542974" cy="542974"/>
              <a:chOff x="7904462" y="3027363"/>
              <a:chExt cx="803275" cy="798513"/>
            </a:xfrm>
            <a:solidFill>
              <a:schemeClr val="bg1"/>
            </a:solidFill>
          </p:grpSpPr>
          <p:sp>
            <p:nvSpPr>
              <p:cNvPr id="48" name="Oval 20">
                <a:extLst>
                  <a:ext uri="{FF2B5EF4-FFF2-40B4-BE49-F238E27FC236}">
                    <a16:creationId xmlns:a16="http://schemas.microsoft.com/office/drawing/2014/main" id="{1ABA3F8F-E0B6-493C-A202-A3BD35A4FD5E}"/>
                  </a:ext>
                </a:extLst>
              </p:cNvPr>
              <p:cNvSpPr>
                <a:spLocks noChangeArrowheads="1"/>
              </p:cNvSpPr>
              <p:nvPr/>
            </p:nvSpPr>
            <p:spPr bwMode="auto">
              <a:xfrm>
                <a:off x="8133062" y="3255963"/>
                <a:ext cx="346075" cy="342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9" name="Freeform 21">
                <a:extLst>
                  <a:ext uri="{FF2B5EF4-FFF2-40B4-BE49-F238E27FC236}">
                    <a16:creationId xmlns:a16="http://schemas.microsoft.com/office/drawing/2014/main" id="{7A1583E0-4C56-4411-B7C8-0AFFE2E7DD6A}"/>
                  </a:ext>
                </a:extLst>
              </p:cNvPr>
              <p:cNvSpPr>
                <a:spLocks/>
              </p:cNvSpPr>
              <p:nvPr/>
            </p:nvSpPr>
            <p:spPr bwMode="auto">
              <a:xfrm>
                <a:off x="7904462" y="3027363"/>
                <a:ext cx="803275" cy="798513"/>
              </a:xfrm>
              <a:custGeom>
                <a:avLst/>
                <a:gdLst>
                  <a:gd name="T0" fmla="*/ 414 w 414"/>
                  <a:gd name="T1" fmla="*/ 207 h 413"/>
                  <a:gd name="T2" fmla="*/ 401 w 414"/>
                  <a:gd name="T3" fmla="*/ 135 h 413"/>
                  <a:gd name="T4" fmla="*/ 382 w 414"/>
                  <a:gd name="T5" fmla="*/ 127 h 413"/>
                  <a:gd name="T6" fmla="*/ 374 w 414"/>
                  <a:gd name="T7" fmla="*/ 146 h 413"/>
                  <a:gd name="T8" fmla="*/ 385 w 414"/>
                  <a:gd name="T9" fmla="*/ 207 h 413"/>
                  <a:gd name="T10" fmla="*/ 382 w 414"/>
                  <a:gd name="T11" fmla="*/ 237 h 413"/>
                  <a:gd name="T12" fmla="*/ 355 w 414"/>
                  <a:gd name="T13" fmla="*/ 266 h 413"/>
                  <a:gd name="T14" fmla="*/ 365 w 414"/>
                  <a:gd name="T15" fmla="*/ 288 h 413"/>
                  <a:gd name="T16" fmla="*/ 207 w 414"/>
                  <a:gd name="T17" fmla="*/ 384 h 413"/>
                  <a:gd name="T18" fmla="*/ 29 w 414"/>
                  <a:gd name="T19" fmla="*/ 207 h 413"/>
                  <a:gd name="T20" fmla="*/ 32 w 414"/>
                  <a:gd name="T21" fmla="*/ 177 h 413"/>
                  <a:gd name="T22" fmla="*/ 59 w 414"/>
                  <a:gd name="T23" fmla="*/ 148 h 413"/>
                  <a:gd name="T24" fmla="*/ 49 w 414"/>
                  <a:gd name="T25" fmla="*/ 126 h 413"/>
                  <a:gd name="T26" fmla="*/ 207 w 414"/>
                  <a:gd name="T27" fmla="*/ 30 h 413"/>
                  <a:gd name="T28" fmla="*/ 252 w 414"/>
                  <a:gd name="T29" fmla="*/ 36 h 413"/>
                  <a:gd name="T30" fmla="*/ 287 w 414"/>
                  <a:gd name="T31" fmla="*/ 59 h 413"/>
                  <a:gd name="T32" fmla="*/ 311 w 414"/>
                  <a:gd name="T33" fmla="*/ 30 h 413"/>
                  <a:gd name="T34" fmla="*/ 281 w 414"/>
                  <a:gd name="T35" fmla="*/ 0 h 413"/>
                  <a:gd name="T36" fmla="*/ 261 w 414"/>
                  <a:gd name="T37" fmla="*/ 8 h 413"/>
                  <a:gd name="T38" fmla="*/ 207 w 414"/>
                  <a:gd name="T39" fmla="*/ 0 h 413"/>
                  <a:gd name="T40" fmla="*/ 19 w 414"/>
                  <a:gd name="T41" fmla="*/ 120 h 413"/>
                  <a:gd name="T42" fmla="*/ 0 w 414"/>
                  <a:gd name="T43" fmla="*/ 148 h 413"/>
                  <a:gd name="T44" fmla="*/ 4 w 414"/>
                  <a:gd name="T45" fmla="*/ 164 h 413"/>
                  <a:gd name="T46" fmla="*/ 0 w 414"/>
                  <a:gd name="T47" fmla="*/ 207 h 413"/>
                  <a:gd name="T48" fmla="*/ 207 w 414"/>
                  <a:gd name="T49" fmla="*/ 413 h 413"/>
                  <a:gd name="T50" fmla="*/ 395 w 414"/>
                  <a:gd name="T51" fmla="*/ 293 h 413"/>
                  <a:gd name="T52" fmla="*/ 414 w 414"/>
                  <a:gd name="T53" fmla="*/ 266 h 413"/>
                  <a:gd name="T54" fmla="*/ 410 w 414"/>
                  <a:gd name="T55" fmla="*/ 250 h 413"/>
                  <a:gd name="T56" fmla="*/ 414 w 414"/>
                  <a:gd name="T57" fmla="*/ 207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4" h="413">
                    <a:moveTo>
                      <a:pt x="414" y="207"/>
                    </a:moveTo>
                    <a:cubicBezTo>
                      <a:pt x="414" y="182"/>
                      <a:pt x="410" y="158"/>
                      <a:pt x="401" y="135"/>
                    </a:cubicBezTo>
                    <a:cubicBezTo>
                      <a:pt x="398" y="128"/>
                      <a:pt x="390" y="124"/>
                      <a:pt x="382" y="127"/>
                    </a:cubicBezTo>
                    <a:cubicBezTo>
                      <a:pt x="375" y="130"/>
                      <a:pt x="371" y="138"/>
                      <a:pt x="374" y="146"/>
                    </a:cubicBezTo>
                    <a:cubicBezTo>
                      <a:pt x="381" y="165"/>
                      <a:pt x="385" y="186"/>
                      <a:pt x="385" y="207"/>
                    </a:cubicBezTo>
                    <a:cubicBezTo>
                      <a:pt x="385" y="217"/>
                      <a:pt x="384" y="227"/>
                      <a:pt x="382" y="237"/>
                    </a:cubicBezTo>
                    <a:cubicBezTo>
                      <a:pt x="367" y="238"/>
                      <a:pt x="355" y="251"/>
                      <a:pt x="355" y="266"/>
                    </a:cubicBezTo>
                    <a:cubicBezTo>
                      <a:pt x="355" y="275"/>
                      <a:pt x="359" y="282"/>
                      <a:pt x="365" y="288"/>
                    </a:cubicBezTo>
                    <a:cubicBezTo>
                      <a:pt x="335" y="345"/>
                      <a:pt x="276" y="384"/>
                      <a:pt x="207" y="384"/>
                    </a:cubicBezTo>
                    <a:cubicBezTo>
                      <a:pt x="109" y="384"/>
                      <a:pt x="29" y="305"/>
                      <a:pt x="29" y="207"/>
                    </a:cubicBezTo>
                    <a:cubicBezTo>
                      <a:pt x="29" y="197"/>
                      <a:pt x="30" y="187"/>
                      <a:pt x="32" y="177"/>
                    </a:cubicBezTo>
                    <a:cubicBezTo>
                      <a:pt x="47" y="176"/>
                      <a:pt x="59" y="163"/>
                      <a:pt x="59" y="148"/>
                    </a:cubicBezTo>
                    <a:cubicBezTo>
                      <a:pt x="59" y="139"/>
                      <a:pt x="55" y="131"/>
                      <a:pt x="49" y="126"/>
                    </a:cubicBezTo>
                    <a:cubicBezTo>
                      <a:pt x="78" y="69"/>
                      <a:pt x="138" y="30"/>
                      <a:pt x="207" y="30"/>
                    </a:cubicBezTo>
                    <a:cubicBezTo>
                      <a:pt x="222" y="30"/>
                      <a:pt x="237" y="32"/>
                      <a:pt x="252" y="36"/>
                    </a:cubicBezTo>
                    <a:cubicBezTo>
                      <a:pt x="255" y="52"/>
                      <a:pt x="271" y="62"/>
                      <a:pt x="287" y="59"/>
                    </a:cubicBezTo>
                    <a:cubicBezTo>
                      <a:pt x="301" y="56"/>
                      <a:pt x="310" y="44"/>
                      <a:pt x="311" y="30"/>
                    </a:cubicBezTo>
                    <a:cubicBezTo>
                      <a:pt x="311" y="14"/>
                      <a:pt x="297" y="0"/>
                      <a:pt x="281" y="0"/>
                    </a:cubicBezTo>
                    <a:cubicBezTo>
                      <a:pt x="273" y="0"/>
                      <a:pt x="267" y="3"/>
                      <a:pt x="261" y="8"/>
                    </a:cubicBezTo>
                    <a:cubicBezTo>
                      <a:pt x="244" y="3"/>
                      <a:pt x="225" y="1"/>
                      <a:pt x="207" y="0"/>
                    </a:cubicBezTo>
                    <a:cubicBezTo>
                      <a:pt x="123" y="0"/>
                      <a:pt x="52" y="50"/>
                      <a:pt x="19" y="120"/>
                    </a:cubicBezTo>
                    <a:cubicBezTo>
                      <a:pt x="7" y="125"/>
                      <a:pt x="0" y="136"/>
                      <a:pt x="0" y="148"/>
                    </a:cubicBezTo>
                    <a:cubicBezTo>
                      <a:pt x="0" y="154"/>
                      <a:pt x="1" y="159"/>
                      <a:pt x="4" y="164"/>
                    </a:cubicBezTo>
                    <a:cubicBezTo>
                      <a:pt x="1" y="178"/>
                      <a:pt x="0" y="192"/>
                      <a:pt x="0" y="207"/>
                    </a:cubicBezTo>
                    <a:cubicBezTo>
                      <a:pt x="0" y="321"/>
                      <a:pt x="92" y="413"/>
                      <a:pt x="207" y="413"/>
                    </a:cubicBezTo>
                    <a:cubicBezTo>
                      <a:pt x="290" y="413"/>
                      <a:pt x="362" y="364"/>
                      <a:pt x="395" y="293"/>
                    </a:cubicBezTo>
                    <a:cubicBezTo>
                      <a:pt x="407" y="289"/>
                      <a:pt x="414" y="278"/>
                      <a:pt x="414" y="266"/>
                    </a:cubicBezTo>
                    <a:cubicBezTo>
                      <a:pt x="414" y="260"/>
                      <a:pt x="413" y="255"/>
                      <a:pt x="410" y="250"/>
                    </a:cubicBezTo>
                    <a:cubicBezTo>
                      <a:pt x="413" y="236"/>
                      <a:pt x="414" y="222"/>
                      <a:pt x="414" y="2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Tree>
    <p:extLst>
      <p:ext uri="{BB962C8B-B14F-4D97-AF65-F5344CB8AC3E}">
        <p14:creationId xmlns:p14="http://schemas.microsoft.com/office/powerpoint/2010/main" val="140506317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A8656150-CC05-4D47-BDEB-85901FAE70A4}"/>
              </a:ext>
            </a:extLst>
          </p:cNvPr>
          <p:cNvSpPr>
            <a:spLocks noGrp="1"/>
          </p:cNvSpPr>
          <p:nvPr>
            <p:ph type="body" sz="quarter" idx="10"/>
          </p:nvPr>
        </p:nvSpPr>
        <p:spPr/>
        <p:txBody>
          <a:bodyPr/>
          <a:lstStyle/>
          <a:p>
            <a:r>
              <a:rPr lang="zh-CN" altLang="en-US" dirty="0">
                <a:cs typeface="+mn-ea"/>
                <a:sym typeface="+mn-lt"/>
              </a:rPr>
              <a:t>循环关系图示</a:t>
            </a:r>
          </a:p>
        </p:txBody>
      </p:sp>
      <p:grpSp>
        <p:nvGrpSpPr>
          <p:cNvPr id="5" name="组合 4">
            <a:extLst>
              <a:ext uri="{FF2B5EF4-FFF2-40B4-BE49-F238E27FC236}">
                <a16:creationId xmlns:a16="http://schemas.microsoft.com/office/drawing/2014/main" id="{5A70E718-48CF-4F98-866A-051D10129DD7}"/>
              </a:ext>
            </a:extLst>
          </p:cNvPr>
          <p:cNvGrpSpPr/>
          <p:nvPr/>
        </p:nvGrpSpPr>
        <p:grpSpPr>
          <a:xfrm rot="2700000">
            <a:off x="4605337" y="2151966"/>
            <a:ext cx="2981325" cy="2978150"/>
            <a:chOff x="4605338" y="1938338"/>
            <a:chExt cx="2981325" cy="2978150"/>
          </a:xfrm>
        </p:grpSpPr>
        <p:grpSp>
          <p:nvGrpSpPr>
            <p:cNvPr id="55" name="组合 54">
              <a:extLst>
                <a:ext uri="{FF2B5EF4-FFF2-40B4-BE49-F238E27FC236}">
                  <a16:creationId xmlns:a16="http://schemas.microsoft.com/office/drawing/2014/main" id="{E81341C4-9A04-465A-9F5E-640609492DAB}"/>
                </a:ext>
              </a:extLst>
            </p:cNvPr>
            <p:cNvGrpSpPr/>
            <p:nvPr/>
          </p:nvGrpSpPr>
          <p:grpSpPr>
            <a:xfrm>
              <a:off x="4605338" y="1938338"/>
              <a:ext cx="2981325" cy="2978150"/>
              <a:chOff x="4605338" y="1938338"/>
              <a:chExt cx="2981325" cy="2978150"/>
            </a:xfrm>
          </p:grpSpPr>
          <p:sp>
            <p:nvSpPr>
              <p:cNvPr id="49" name="Freeform 14">
                <a:extLst>
                  <a:ext uri="{FF2B5EF4-FFF2-40B4-BE49-F238E27FC236}">
                    <a16:creationId xmlns:a16="http://schemas.microsoft.com/office/drawing/2014/main" id="{A494ED29-164A-4D8B-8365-DD7F1F7B8953}"/>
                  </a:ext>
                </a:extLst>
              </p:cNvPr>
              <p:cNvSpPr>
                <a:spLocks/>
              </p:cNvSpPr>
              <p:nvPr/>
            </p:nvSpPr>
            <p:spPr bwMode="auto">
              <a:xfrm>
                <a:off x="4605338" y="2260600"/>
                <a:ext cx="1001713" cy="2070100"/>
              </a:xfrm>
              <a:custGeom>
                <a:avLst/>
                <a:gdLst>
                  <a:gd name="T0" fmla="*/ 580 w 580"/>
                  <a:gd name="T1" fmla="*/ 186 h 1205"/>
                  <a:gd name="T2" fmla="*/ 506 w 580"/>
                  <a:gd name="T3" fmla="*/ 335 h 1205"/>
                  <a:gd name="T4" fmla="*/ 489 w 580"/>
                  <a:gd name="T5" fmla="*/ 347 h 1205"/>
                  <a:gd name="T6" fmla="*/ 141 w 580"/>
                  <a:gd name="T7" fmla="*/ 1012 h 1205"/>
                  <a:gd name="T8" fmla="*/ 165 w 580"/>
                  <a:gd name="T9" fmla="*/ 1205 h 1205"/>
                  <a:gd name="T10" fmla="*/ 0 w 580"/>
                  <a:gd name="T11" fmla="*/ 687 h 1205"/>
                  <a:gd name="T12" fmla="*/ 257 w 580"/>
                  <a:gd name="T13" fmla="*/ 59 h 1205"/>
                  <a:gd name="T14" fmla="*/ 263 w 580"/>
                  <a:gd name="T15" fmla="*/ 53 h 1205"/>
                  <a:gd name="T16" fmla="*/ 265 w 580"/>
                  <a:gd name="T17" fmla="*/ 51 h 1205"/>
                  <a:gd name="T18" fmla="*/ 393 w 580"/>
                  <a:gd name="T19" fmla="*/ 0 h 1205"/>
                  <a:gd name="T20" fmla="*/ 522 w 580"/>
                  <a:gd name="T21" fmla="*/ 51 h 1205"/>
                  <a:gd name="T22" fmla="*/ 580 w 580"/>
                  <a:gd name="T23" fmla="*/ 18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0" h="1205">
                    <a:moveTo>
                      <a:pt x="580" y="186"/>
                    </a:moveTo>
                    <a:cubicBezTo>
                      <a:pt x="580" y="247"/>
                      <a:pt x="551" y="301"/>
                      <a:pt x="506" y="335"/>
                    </a:cubicBezTo>
                    <a:cubicBezTo>
                      <a:pt x="500" y="339"/>
                      <a:pt x="495" y="343"/>
                      <a:pt x="489" y="347"/>
                    </a:cubicBezTo>
                    <a:cubicBezTo>
                      <a:pt x="279" y="493"/>
                      <a:pt x="141" y="737"/>
                      <a:pt x="141" y="1012"/>
                    </a:cubicBezTo>
                    <a:cubicBezTo>
                      <a:pt x="141" y="1079"/>
                      <a:pt x="149" y="1143"/>
                      <a:pt x="165" y="1205"/>
                    </a:cubicBezTo>
                    <a:cubicBezTo>
                      <a:pt x="61" y="1059"/>
                      <a:pt x="0" y="880"/>
                      <a:pt x="0" y="687"/>
                    </a:cubicBezTo>
                    <a:cubicBezTo>
                      <a:pt x="0" y="442"/>
                      <a:pt x="98" y="221"/>
                      <a:pt x="257" y="59"/>
                    </a:cubicBezTo>
                    <a:cubicBezTo>
                      <a:pt x="259" y="57"/>
                      <a:pt x="261" y="55"/>
                      <a:pt x="263" y="53"/>
                    </a:cubicBezTo>
                    <a:cubicBezTo>
                      <a:pt x="264" y="52"/>
                      <a:pt x="264" y="52"/>
                      <a:pt x="265" y="51"/>
                    </a:cubicBezTo>
                    <a:cubicBezTo>
                      <a:pt x="298" y="19"/>
                      <a:pt x="343" y="0"/>
                      <a:pt x="393" y="0"/>
                    </a:cubicBezTo>
                    <a:cubicBezTo>
                      <a:pt x="443" y="0"/>
                      <a:pt x="488" y="19"/>
                      <a:pt x="522" y="51"/>
                    </a:cubicBezTo>
                    <a:cubicBezTo>
                      <a:pt x="558" y="85"/>
                      <a:pt x="580" y="133"/>
                      <a:pt x="580" y="186"/>
                    </a:cubicBezTo>
                    <a:close/>
                  </a:path>
                </a:pathLst>
              </a:custGeom>
              <a:solidFill>
                <a:schemeClr val="accent4"/>
              </a:solidFill>
              <a:ln>
                <a:noFill/>
              </a:ln>
              <a:effectLst>
                <a:outerShdw blurRad="63500" sx="102000" sy="102000" algn="ctr" rotWithShape="0">
                  <a:schemeClr val="accent4">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50" name="Freeform 15">
                <a:extLst>
                  <a:ext uri="{FF2B5EF4-FFF2-40B4-BE49-F238E27FC236}">
                    <a16:creationId xmlns:a16="http://schemas.microsoft.com/office/drawing/2014/main" id="{5DE5E510-A530-4618-8F2A-A34C1936F3EF}"/>
                  </a:ext>
                </a:extLst>
              </p:cNvPr>
              <p:cNvSpPr>
                <a:spLocks/>
              </p:cNvSpPr>
              <p:nvPr/>
            </p:nvSpPr>
            <p:spPr bwMode="auto">
              <a:xfrm>
                <a:off x="5197475" y="1938338"/>
                <a:ext cx="2079625" cy="995363"/>
              </a:xfrm>
              <a:custGeom>
                <a:avLst/>
                <a:gdLst>
                  <a:gd name="T0" fmla="*/ 1019 w 1205"/>
                  <a:gd name="T1" fmla="*/ 580 h 580"/>
                  <a:gd name="T2" fmla="*/ 870 w 1205"/>
                  <a:gd name="T3" fmla="*/ 506 h 580"/>
                  <a:gd name="T4" fmla="*/ 858 w 1205"/>
                  <a:gd name="T5" fmla="*/ 489 h 580"/>
                  <a:gd name="T6" fmla="*/ 193 w 1205"/>
                  <a:gd name="T7" fmla="*/ 142 h 580"/>
                  <a:gd name="T8" fmla="*/ 0 w 1205"/>
                  <a:gd name="T9" fmla="*/ 165 h 580"/>
                  <a:gd name="T10" fmla="*/ 518 w 1205"/>
                  <a:gd name="T11" fmla="*/ 0 h 580"/>
                  <a:gd name="T12" fmla="*/ 1146 w 1205"/>
                  <a:gd name="T13" fmla="*/ 257 h 580"/>
                  <a:gd name="T14" fmla="*/ 1152 w 1205"/>
                  <a:gd name="T15" fmla="*/ 263 h 580"/>
                  <a:gd name="T16" fmla="*/ 1154 w 1205"/>
                  <a:gd name="T17" fmla="*/ 265 h 580"/>
                  <a:gd name="T18" fmla="*/ 1205 w 1205"/>
                  <a:gd name="T19" fmla="*/ 393 h 580"/>
                  <a:gd name="T20" fmla="*/ 1154 w 1205"/>
                  <a:gd name="T21" fmla="*/ 522 h 580"/>
                  <a:gd name="T22" fmla="*/ 1019 w 1205"/>
                  <a:gd name="T23"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5" h="580">
                    <a:moveTo>
                      <a:pt x="1019" y="580"/>
                    </a:moveTo>
                    <a:cubicBezTo>
                      <a:pt x="958" y="580"/>
                      <a:pt x="904" y="551"/>
                      <a:pt x="870" y="506"/>
                    </a:cubicBezTo>
                    <a:cubicBezTo>
                      <a:pt x="866" y="501"/>
                      <a:pt x="862" y="495"/>
                      <a:pt x="858" y="489"/>
                    </a:cubicBezTo>
                    <a:cubicBezTo>
                      <a:pt x="712" y="279"/>
                      <a:pt x="468" y="142"/>
                      <a:pt x="193" y="142"/>
                    </a:cubicBezTo>
                    <a:cubicBezTo>
                      <a:pt x="126" y="142"/>
                      <a:pt x="62" y="150"/>
                      <a:pt x="0" y="165"/>
                    </a:cubicBezTo>
                    <a:cubicBezTo>
                      <a:pt x="146" y="61"/>
                      <a:pt x="325" y="0"/>
                      <a:pt x="518" y="0"/>
                    </a:cubicBezTo>
                    <a:cubicBezTo>
                      <a:pt x="763" y="0"/>
                      <a:pt x="984" y="98"/>
                      <a:pt x="1146" y="257"/>
                    </a:cubicBezTo>
                    <a:cubicBezTo>
                      <a:pt x="1148" y="259"/>
                      <a:pt x="1150" y="261"/>
                      <a:pt x="1152" y="263"/>
                    </a:cubicBezTo>
                    <a:cubicBezTo>
                      <a:pt x="1153" y="264"/>
                      <a:pt x="1153" y="264"/>
                      <a:pt x="1154" y="265"/>
                    </a:cubicBezTo>
                    <a:cubicBezTo>
                      <a:pt x="1186" y="298"/>
                      <a:pt x="1205" y="343"/>
                      <a:pt x="1205" y="393"/>
                    </a:cubicBezTo>
                    <a:cubicBezTo>
                      <a:pt x="1205" y="443"/>
                      <a:pt x="1186" y="488"/>
                      <a:pt x="1154" y="522"/>
                    </a:cubicBezTo>
                    <a:cubicBezTo>
                      <a:pt x="1120" y="558"/>
                      <a:pt x="1072" y="580"/>
                      <a:pt x="1019" y="580"/>
                    </a:cubicBezTo>
                    <a:close/>
                  </a:path>
                </a:pathLst>
              </a:custGeom>
              <a:solidFill>
                <a:schemeClr val="accent1"/>
              </a:solidFill>
              <a:ln>
                <a:noFill/>
              </a:ln>
              <a:effectLst>
                <a:outerShdw blurRad="63500" sx="102000" sy="1020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7">
                <a:extLst>
                  <a:ext uri="{FF2B5EF4-FFF2-40B4-BE49-F238E27FC236}">
                    <a16:creationId xmlns:a16="http://schemas.microsoft.com/office/drawing/2014/main" id="{0C3FDC34-3232-4151-BA25-0E302A017471}"/>
                  </a:ext>
                </a:extLst>
              </p:cNvPr>
              <p:cNvSpPr>
                <a:spLocks/>
              </p:cNvSpPr>
              <p:nvPr/>
            </p:nvSpPr>
            <p:spPr bwMode="auto">
              <a:xfrm>
                <a:off x="6586538" y="2524125"/>
                <a:ext cx="1000125" cy="2071688"/>
              </a:xfrm>
              <a:custGeom>
                <a:avLst/>
                <a:gdLst>
                  <a:gd name="T0" fmla="*/ 0 w 579"/>
                  <a:gd name="T1" fmla="*/ 1019 h 1206"/>
                  <a:gd name="T2" fmla="*/ 73 w 579"/>
                  <a:gd name="T3" fmla="*/ 870 h 1206"/>
                  <a:gd name="T4" fmla="*/ 90 w 579"/>
                  <a:gd name="T5" fmla="*/ 859 h 1206"/>
                  <a:gd name="T6" fmla="*/ 438 w 579"/>
                  <a:gd name="T7" fmla="*/ 193 h 1206"/>
                  <a:gd name="T8" fmla="*/ 415 w 579"/>
                  <a:gd name="T9" fmla="*/ 0 h 1206"/>
                  <a:gd name="T10" fmla="*/ 579 w 579"/>
                  <a:gd name="T11" fmla="*/ 518 h 1206"/>
                  <a:gd name="T12" fmla="*/ 322 w 579"/>
                  <a:gd name="T13" fmla="*/ 1147 h 1206"/>
                  <a:gd name="T14" fmla="*/ 316 w 579"/>
                  <a:gd name="T15" fmla="*/ 1153 h 1206"/>
                  <a:gd name="T16" fmla="*/ 315 w 579"/>
                  <a:gd name="T17" fmla="*/ 1154 h 1206"/>
                  <a:gd name="T18" fmla="*/ 186 w 579"/>
                  <a:gd name="T19" fmla="*/ 1206 h 1206"/>
                  <a:gd name="T20" fmla="*/ 58 w 579"/>
                  <a:gd name="T21" fmla="*/ 1154 h 1206"/>
                  <a:gd name="T22" fmla="*/ 0 w 579"/>
                  <a:gd name="T23" fmla="*/ 1019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9" h="1206">
                    <a:moveTo>
                      <a:pt x="0" y="1019"/>
                    </a:moveTo>
                    <a:cubicBezTo>
                      <a:pt x="0" y="958"/>
                      <a:pt x="28" y="905"/>
                      <a:pt x="73" y="870"/>
                    </a:cubicBezTo>
                    <a:cubicBezTo>
                      <a:pt x="79" y="867"/>
                      <a:pt x="85" y="863"/>
                      <a:pt x="90" y="859"/>
                    </a:cubicBezTo>
                    <a:cubicBezTo>
                      <a:pt x="300" y="712"/>
                      <a:pt x="438" y="469"/>
                      <a:pt x="438" y="193"/>
                    </a:cubicBezTo>
                    <a:cubicBezTo>
                      <a:pt x="438" y="127"/>
                      <a:pt x="430" y="62"/>
                      <a:pt x="415" y="0"/>
                    </a:cubicBezTo>
                    <a:cubicBezTo>
                      <a:pt x="518" y="147"/>
                      <a:pt x="579" y="325"/>
                      <a:pt x="579" y="518"/>
                    </a:cubicBezTo>
                    <a:cubicBezTo>
                      <a:pt x="579" y="763"/>
                      <a:pt x="481" y="985"/>
                      <a:pt x="322" y="1147"/>
                    </a:cubicBezTo>
                    <a:cubicBezTo>
                      <a:pt x="320" y="1149"/>
                      <a:pt x="318" y="1151"/>
                      <a:pt x="316" y="1153"/>
                    </a:cubicBezTo>
                    <a:cubicBezTo>
                      <a:pt x="316" y="1153"/>
                      <a:pt x="315" y="1154"/>
                      <a:pt x="315" y="1154"/>
                    </a:cubicBezTo>
                    <a:cubicBezTo>
                      <a:pt x="281" y="1186"/>
                      <a:pt x="236" y="1206"/>
                      <a:pt x="186" y="1206"/>
                    </a:cubicBezTo>
                    <a:cubicBezTo>
                      <a:pt x="136" y="1206"/>
                      <a:pt x="91" y="1186"/>
                      <a:pt x="58" y="1154"/>
                    </a:cubicBezTo>
                    <a:cubicBezTo>
                      <a:pt x="22" y="1120"/>
                      <a:pt x="0" y="1072"/>
                      <a:pt x="0" y="1019"/>
                    </a:cubicBezTo>
                    <a:close/>
                  </a:path>
                </a:pathLst>
              </a:custGeom>
              <a:solidFill>
                <a:schemeClr val="accent5"/>
              </a:solidFill>
              <a:ln>
                <a:noFill/>
              </a:ln>
              <a:effectLst>
                <a:outerShdw blurRad="63500" sx="102000" sy="102000" algn="ctr" rotWithShape="0">
                  <a:schemeClr val="accent5">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8">
                <a:extLst>
                  <a:ext uri="{FF2B5EF4-FFF2-40B4-BE49-F238E27FC236}">
                    <a16:creationId xmlns:a16="http://schemas.microsoft.com/office/drawing/2014/main" id="{62EEAEA8-57F4-40A9-849B-465D02E85EB8}"/>
                  </a:ext>
                </a:extLst>
              </p:cNvPr>
              <p:cNvSpPr>
                <a:spLocks/>
              </p:cNvSpPr>
              <p:nvPr/>
            </p:nvSpPr>
            <p:spPr bwMode="auto">
              <a:xfrm>
                <a:off x="4927600" y="3921125"/>
                <a:ext cx="2082800" cy="995363"/>
              </a:xfrm>
              <a:custGeom>
                <a:avLst/>
                <a:gdLst>
                  <a:gd name="T0" fmla="*/ 187 w 1206"/>
                  <a:gd name="T1" fmla="*/ 0 h 579"/>
                  <a:gd name="T2" fmla="*/ 336 w 1206"/>
                  <a:gd name="T3" fmla="*/ 73 h 579"/>
                  <a:gd name="T4" fmla="*/ 347 w 1206"/>
                  <a:gd name="T5" fmla="*/ 90 h 579"/>
                  <a:gd name="T6" fmla="*/ 1013 w 1206"/>
                  <a:gd name="T7" fmla="*/ 438 h 579"/>
                  <a:gd name="T8" fmla="*/ 1206 w 1206"/>
                  <a:gd name="T9" fmla="*/ 415 h 579"/>
                  <a:gd name="T10" fmla="*/ 688 w 1206"/>
                  <a:gd name="T11" fmla="*/ 579 h 579"/>
                  <a:gd name="T12" fmla="*/ 59 w 1206"/>
                  <a:gd name="T13" fmla="*/ 322 h 579"/>
                  <a:gd name="T14" fmla="*/ 53 w 1206"/>
                  <a:gd name="T15" fmla="*/ 316 h 579"/>
                  <a:gd name="T16" fmla="*/ 52 w 1206"/>
                  <a:gd name="T17" fmla="*/ 315 h 579"/>
                  <a:gd name="T18" fmla="*/ 0 w 1206"/>
                  <a:gd name="T19" fmla="*/ 186 h 579"/>
                  <a:gd name="T20" fmla="*/ 52 w 1206"/>
                  <a:gd name="T21" fmla="*/ 58 h 579"/>
                  <a:gd name="T22" fmla="*/ 187 w 1206"/>
                  <a:gd name="T23"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6" h="579">
                    <a:moveTo>
                      <a:pt x="187" y="0"/>
                    </a:moveTo>
                    <a:cubicBezTo>
                      <a:pt x="248" y="0"/>
                      <a:pt x="301" y="28"/>
                      <a:pt x="336" y="73"/>
                    </a:cubicBezTo>
                    <a:cubicBezTo>
                      <a:pt x="339" y="79"/>
                      <a:pt x="343" y="85"/>
                      <a:pt x="347" y="90"/>
                    </a:cubicBezTo>
                    <a:cubicBezTo>
                      <a:pt x="494" y="300"/>
                      <a:pt x="737" y="438"/>
                      <a:pt x="1013" y="438"/>
                    </a:cubicBezTo>
                    <a:cubicBezTo>
                      <a:pt x="1079" y="438"/>
                      <a:pt x="1144" y="430"/>
                      <a:pt x="1206" y="415"/>
                    </a:cubicBezTo>
                    <a:cubicBezTo>
                      <a:pt x="1059" y="518"/>
                      <a:pt x="881" y="579"/>
                      <a:pt x="688" y="579"/>
                    </a:cubicBezTo>
                    <a:cubicBezTo>
                      <a:pt x="443" y="579"/>
                      <a:pt x="221" y="481"/>
                      <a:pt x="59" y="322"/>
                    </a:cubicBezTo>
                    <a:cubicBezTo>
                      <a:pt x="57" y="320"/>
                      <a:pt x="55" y="318"/>
                      <a:pt x="53" y="316"/>
                    </a:cubicBezTo>
                    <a:cubicBezTo>
                      <a:pt x="53" y="316"/>
                      <a:pt x="52" y="315"/>
                      <a:pt x="52" y="315"/>
                    </a:cubicBezTo>
                    <a:cubicBezTo>
                      <a:pt x="20" y="281"/>
                      <a:pt x="0" y="236"/>
                      <a:pt x="0" y="186"/>
                    </a:cubicBezTo>
                    <a:cubicBezTo>
                      <a:pt x="0" y="136"/>
                      <a:pt x="20" y="91"/>
                      <a:pt x="52" y="58"/>
                    </a:cubicBezTo>
                    <a:cubicBezTo>
                      <a:pt x="86" y="22"/>
                      <a:pt x="134" y="0"/>
                      <a:pt x="187" y="0"/>
                    </a:cubicBezTo>
                    <a:close/>
                  </a:path>
                </a:pathLst>
              </a:custGeom>
              <a:solidFill>
                <a:schemeClr val="accent2"/>
              </a:solidFill>
              <a:ln>
                <a:noFill/>
              </a:ln>
              <a:effectLst>
                <a:outerShdw blurRad="63500" sx="102000" sy="102000" algn="ctr" rotWithShape="0">
                  <a:schemeClr val="accent2">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grpSp>
          <p:nvGrpSpPr>
            <p:cNvPr id="4" name="组合 3">
              <a:extLst>
                <a:ext uri="{FF2B5EF4-FFF2-40B4-BE49-F238E27FC236}">
                  <a16:creationId xmlns:a16="http://schemas.microsoft.com/office/drawing/2014/main" id="{79B674B1-C4AE-41DE-82FF-511AA2A28509}"/>
                </a:ext>
              </a:extLst>
            </p:cNvPr>
            <p:cNvGrpSpPr/>
            <p:nvPr/>
          </p:nvGrpSpPr>
          <p:grpSpPr>
            <a:xfrm>
              <a:off x="5030590" y="2359613"/>
              <a:ext cx="2108398" cy="2112021"/>
              <a:chOff x="5030590" y="2359613"/>
              <a:chExt cx="2108398" cy="2112021"/>
            </a:xfrm>
          </p:grpSpPr>
          <p:sp>
            <p:nvSpPr>
              <p:cNvPr id="51" name="Freeform 16">
                <a:extLst>
                  <a:ext uri="{FF2B5EF4-FFF2-40B4-BE49-F238E27FC236}">
                    <a16:creationId xmlns:a16="http://schemas.microsoft.com/office/drawing/2014/main" id="{9A35CD99-9502-4811-B22E-4719356D6DBF}"/>
                  </a:ext>
                </a:extLst>
              </p:cNvPr>
              <p:cNvSpPr>
                <a:spLocks/>
              </p:cNvSpPr>
              <p:nvPr/>
            </p:nvSpPr>
            <p:spPr bwMode="auto">
              <a:xfrm>
                <a:off x="5449888" y="2836863"/>
                <a:ext cx="28575" cy="20638"/>
              </a:xfrm>
              <a:custGeom>
                <a:avLst/>
                <a:gdLst>
                  <a:gd name="T0" fmla="*/ 17 w 17"/>
                  <a:gd name="T1" fmla="*/ 0 h 12"/>
                  <a:gd name="T2" fmla="*/ 0 w 17"/>
                  <a:gd name="T3" fmla="*/ 12 h 12"/>
                  <a:gd name="T4" fmla="*/ 17 w 17"/>
                  <a:gd name="T5" fmla="*/ 0 h 12"/>
                </a:gdLst>
                <a:ahLst/>
                <a:cxnLst>
                  <a:cxn ang="0">
                    <a:pos x="T0" y="T1"/>
                  </a:cxn>
                  <a:cxn ang="0">
                    <a:pos x="T2" y="T3"/>
                  </a:cxn>
                  <a:cxn ang="0">
                    <a:pos x="T4" y="T5"/>
                  </a:cxn>
                </a:cxnLst>
                <a:rect l="0" t="0" r="r" b="b"/>
                <a:pathLst>
                  <a:path w="17" h="12">
                    <a:moveTo>
                      <a:pt x="17" y="0"/>
                    </a:moveTo>
                    <a:cubicBezTo>
                      <a:pt x="12" y="4"/>
                      <a:pt x="6" y="8"/>
                      <a:pt x="0" y="12"/>
                    </a:cubicBezTo>
                    <a:cubicBezTo>
                      <a:pt x="6" y="8"/>
                      <a:pt x="11" y="4"/>
                      <a:pt x="17" y="0"/>
                    </a:cubicBezTo>
                    <a:close/>
                  </a:path>
                </a:pathLst>
              </a:custGeom>
              <a:solidFill>
                <a:srgbClr val="6B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9">
                <a:extLst>
                  <a:ext uri="{FF2B5EF4-FFF2-40B4-BE49-F238E27FC236}">
                    <a16:creationId xmlns:a16="http://schemas.microsoft.com/office/drawing/2014/main" id="{C7FB254A-85E6-496B-8D05-9FC424A4922A}"/>
                  </a:ext>
                </a:extLst>
              </p:cNvPr>
              <p:cNvSpPr>
                <a:spLocks/>
              </p:cNvSpPr>
              <p:nvPr/>
            </p:nvSpPr>
            <p:spPr bwMode="auto">
              <a:xfrm>
                <a:off x="6415088" y="3732213"/>
                <a:ext cx="25400" cy="19050"/>
              </a:xfrm>
              <a:custGeom>
                <a:avLst/>
                <a:gdLst>
                  <a:gd name="T0" fmla="*/ 0 w 15"/>
                  <a:gd name="T1" fmla="*/ 11 h 11"/>
                  <a:gd name="T2" fmla="*/ 15 w 15"/>
                  <a:gd name="T3" fmla="*/ 0 h 11"/>
                  <a:gd name="T4" fmla="*/ 0 w 15"/>
                  <a:gd name="T5" fmla="*/ 11 h 11"/>
                </a:gdLst>
                <a:ahLst/>
                <a:cxnLst>
                  <a:cxn ang="0">
                    <a:pos x="T0" y="T1"/>
                  </a:cxn>
                  <a:cxn ang="0">
                    <a:pos x="T2" y="T3"/>
                  </a:cxn>
                  <a:cxn ang="0">
                    <a:pos x="T4" y="T5"/>
                  </a:cxn>
                </a:cxnLst>
                <a:rect l="0" t="0" r="r" b="b"/>
                <a:pathLst>
                  <a:path w="15" h="11">
                    <a:moveTo>
                      <a:pt x="0" y="11"/>
                    </a:moveTo>
                    <a:cubicBezTo>
                      <a:pt x="5" y="7"/>
                      <a:pt x="10" y="3"/>
                      <a:pt x="15" y="0"/>
                    </a:cubicBezTo>
                    <a:cubicBezTo>
                      <a:pt x="10" y="4"/>
                      <a:pt x="5" y="7"/>
                      <a:pt x="0" y="11"/>
                    </a:cubicBezTo>
                    <a:close/>
                  </a:path>
                </a:pathLst>
              </a:custGeom>
              <a:solidFill>
                <a:srgbClr val="6B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3" name="图形 32">
                <a:extLst>
                  <a:ext uri="{FF2B5EF4-FFF2-40B4-BE49-F238E27FC236}">
                    <a16:creationId xmlns:a16="http://schemas.microsoft.com/office/drawing/2014/main" id="{A85B8385-147A-4ADF-8D37-87C9AF7FED59}"/>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6729779" y="4056063"/>
                <a:ext cx="401118" cy="410808"/>
              </a:xfrm>
              <a:prstGeom prst="rect">
                <a:avLst/>
              </a:prstGeom>
            </p:spPr>
          </p:pic>
          <p:pic>
            <p:nvPicPr>
              <p:cNvPr id="35" name="图形 34">
                <a:extLst>
                  <a:ext uri="{FF2B5EF4-FFF2-40B4-BE49-F238E27FC236}">
                    <a16:creationId xmlns:a16="http://schemas.microsoft.com/office/drawing/2014/main" id="{A03EE6F4-0779-4723-96C8-D956DD705BBF}"/>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092063" y="4051300"/>
                <a:ext cx="346124" cy="420334"/>
              </a:xfrm>
              <a:prstGeom prst="rect">
                <a:avLst/>
              </a:prstGeom>
            </p:spPr>
          </p:pic>
          <p:pic>
            <p:nvPicPr>
              <p:cNvPr id="37" name="图形 36">
                <a:extLst>
                  <a:ext uri="{FF2B5EF4-FFF2-40B4-BE49-F238E27FC236}">
                    <a16:creationId xmlns:a16="http://schemas.microsoft.com/office/drawing/2014/main" id="{D97EC59F-3D16-47BA-B958-44AE1435768D}"/>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030590" y="2359613"/>
                <a:ext cx="436760" cy="436760"/>
              </a:xfrm>
              <a:prstGeom prst="rect">
                <a:avLst/>
              </a:prstGeom>
            </p:spPr>
          </p:pic>
          <p:pic>
            <p:nvPicPr>
              <p:cNvPr id="39" name="图形 38">
                <a:extLst>
                  <a:ext uri="{FF2B5EF4-FFF2-40B4-BE49-F238E27FC236}">
                    <a16:creationId xmlns:a16="http://schemas.microsoft.com/office/drawing/2014/main" id="{18F9FE42-E2F5-47BE-962E-1C634B12A97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721688" y="2369343"/>
                <a:ext cx="417300" cy="417300"/>
              </a:xfrm>
              <a:prstGeom prst="rect">
                <a:avLst/>
              </a:prstGeom>
            </p:spPr>
          </p:pic>
        </p:grpSp>
      </p:grpSp>
      <p:sp>
        <p:nvSpPr>
          <p:cNvPr id="24" name="矩形 23">
            <a:extLst>
              <a:ext uri="{FF2B5EF4-FFF2-40B4-BE49-F238E27FC236}">
                <a16:creationId xmlns:a16="http://schemas.microsoft.com/office/drawing/2014/main" id="{61A2C3B8-5046-42D9-A08E-4CA08B970DA9}"/>
              </a:ext>
            </a:extLst>
          </p:cNvPr>
          <p:cNvSpPr/>
          <p:nvPr/>
        </p:nvSpPr>
        <p:spPr>
          <a:xfrm>
            <a:off x="278781" y="4543071"/>
            <a:ext cx="4038520" cy="1139351"/>
          </a:xfrm>
          <a:prstGeom prst="rect">
            <a:avLst/>
          </a:prstGeom>
        </p:spPr>
        <p:txBody>
          <a:bodyPr wrap="square">
            <a:normAutofit/>
          </a:bodyPr>
          <a:lstStyle/>
          <a:p>
            <a:pPr algn="r">
              <a:lnSpc>
                <a:spcPct val="130000"/>
              </a:lnSpc>
            </a:pPr>
            <a:r>
              <a:rPr lang="zh-CN" altLang="en-US" dirty="0">
                <a:cs typeface="+mn-ea"/>
                <a:sym typeface="+mn-lt"/>
              </a:rPr>
              <a:t>请点击此处输入您的内容或复制粘贴您的文本即可请点击此处输入。</a:t>
            </a:r>
          </a:p>
        </p:txBody>
      </p:sp>
      <p:sp>
        <p:nvSpPr>
          <p:cNvPr id="25" name="矩形 24">
            <a:extLst>
              <a:ext uri="{FF2B5EF4-FFF2-40B4-BE49-F238E27FC236}">
                <a16:creationId xmlns:a16="http://schemas.microsoft.com/office/drawing/2014/main" id="{47AA9F54-716F-45E3-B9D2-8A8E56EDA340}"/>
              </a:ext>
            </a:extLst>
          </p:cNvPr>
          <p:cNvSpPr/>
          <p:nvPr/>
        </p:nvSpPr>
        <p:spPr>
          <a:xfrm>
            <a:off x="685489" y="4139055"/>
            <a:ext cx="3631811" cy="400110"/>
          </a:xfrm>
          <a:prstGeom prst="rect">
            <a:avLst/>
          </a:prstGeom>
        </p:spPr>
        <p:txBody>
          <a:bodyPr wrap="square">
            <a:spAutoFit/>
          </a:bodyPr>
          <a:lstStyle/>
          <a:p>
            <a:pPr algn="r"/>
            <a:r>
              <a:rPr lang="zh-CN" altLang="en-US" sz="2000" b="1" dirty="0">
                <a:solidFill>
                  <a:schemeClr val="accent2"/>
                </a:solidFill>
                <a:cs typeface="+mn-ea"/>
                <a:sym typeface="+mn-lt"/>
              </a:rPr>
              <a:t>点击此处输入标题</a:t>
            </a:r>
          </a:p>
        </p:txBody>
      </p:sp>
      <p:sp>
        <p:nvSpPr>
          <p:cNvPr id="30" name="矩形 29">
            <a:extLst>
              <a:ext uri="{FF2B5EF4-FFF2-40B4-BE49-F238E27FC236}">
                <a16:creationId xmlns:a16="http://schemas.microsoft.com/office/drawing/2014/main" id="{C5EA6822-0BE7-44F2-9FE2-9339AE9F12E1}"/>
              </a:ext>
            </a:extLst>
          </p:cNvPr>
          <p:cNvSpPr/>
          <p:nvPr/>
        </p:nvSpPr>
        <p:spPr>
          <a:xfrm>
            <a:off x="7874699" y="2069750"/>
            <a:ext cx="4038520" cy="1139351"/>
          </a:xfrm>
          <a:prstGeom prst="rect">
            <a:avLst/>
          </a:prstGeom>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31" name="矩形 30">
            <a:extLst>
              <a:ext uri="{FF2B5EF4-FFF2-40B4-BE49-F238E27FC236}">
                <a16:creationId xmlns:a16="http://schemas.microsoft.com/office/drawing/2014/main" id="{25D08565-3E15-4974-BB5C-D00B963E81F3}"/>
              </a:ext>
            </a:extLst>
          </p:cNvPr>
          <p:cNvSpPr/>
          <p:nvPr/>
        </p:nvSpPr>
        <p:spPr>
          <a:xfrm>
            <a:off x="7874700" y="1650460"/>
            <a:ext cx="3631811" cy="400110"/>
          </a:xfrm>
          <a:prstGeom prst="rect">
            <a:avLst/>
          </a:prstGeom>
        </p:spPr>
        <p:txBody>
          <a:bodyPr wrap="square">
            <a:spAutoFit/>
          </a:bodyPr>
          <a:lstStyle/>
          <a:p>
            <a:r>
              <a:rPr lang="zh-CN" altLang="en-US" sz="2000" b="1" dirty="0">
                <a:solidFill>
                  <a:schemeClr val="accent1"/>
                </a:solidFill>
                <a:cs typeface="+mn-ea"/>
                <a:sym typeface="+mn-lt"/>
              </a:rPr>
              <a:t>点击此处输入标题</a:t>
            </a:r>
          </a:p>
        </p:txBody>
      </p:sp>
      <p:sp>
        <p:nvSpPr>
          <p:cNvPr id="34" name="矩形 33">
            <a:extLst>
              <a:ext uri="{FF2B5EF4-FFF2-40B4-BE49-F238E27FC236}">
                <a16:creationId xmlns:a16="http://schemas.microsoft.com/office/drawing/2014/main" id="{FDCFD70A-B274-41D7-9DA7-BADE778606FC}"/>
              </a:ext>
            </a:extLst>
          </p:cNvPr>
          <p:cNvSpPr/>
          <p:nvPr/>
        </p:nvSpPr>
        <p:spPr>
          <a:xfrm>
            <a:off x="278781" y="2064761"/>
            <a:ext cx="4038520" cy="1139351"/>
          </a:xfrm>
          <a:prstGeom prst="rect">
            <a:avLst/>
          </a:prstGeom>
        </p:spPr>
        <p:txBody>
          <a:bodyPr wrap="square">
            <a:normAutofit/>
          </a:bodyPr>
          <a:lstStyle/>
          <a:p>
            <a:pPr algn="r">
              <a:lnSpc>
                <a:spcPct val="130000"/>
              </a:lnSpc>
            </a:pPr>
            <a:r>
              <a:rPr lang="zh-CN" altLang="en-US" dirty="0">
                <a:latin typeface="+mn-ea"/>
              </a:rPr>
              <a:t>四个部分递进关系的首尾两端相连构成循环关系。</a:t>
            </a:r>
            <a:endParaRPr lang="zh-CN" altLang="en-US" dirty="0">
              <a:cs typeface="+mn-ea"/>
              <a:sym typeface="+mn-lt"/>
            </a:endParaRPr>
          </a:p>
        </p:txBody>
      </p:sp>
      <p:sp>
        <p:nvSpPr>
          <p:cNvPr id="36" name="矩形 35">
            <a:extLst>
              <a:ext uri="{FF2B5EF4-FFF2-40B4-BE49-F238E27FC236}">
                <a16:creationId xmlns:a16="http://schemas.microsoft.com/office/drawing/2014/main" id="{F0BCBFF0-F2BA-419F-A3BA-8C350E34E8A2}"/>
              </a:ext>
            </a:extLst>
          </p:cNvPr>
          <p:cNvSpPr/>
          <p:nvPr/>
        </p:nvSpPr>
        <p:spPr>
          <a:xfrm>
            <a:off x="685489" y="1650460"/>
            <a:ext cx="3631811" cy="400110"/>
          </a:xfrm>
          <a:prstGeom prst="rect">
            <a:avLst/>
          </a:prstGeom>
        </p:spPr>
        <p:txBody>
          <a:bodyPr wrap="square">
            <a:spAutoFit/>
          </a:bodyPr>
          <a:lstStyle/>
          <a:p>
            <a:pPr algn="r"/>
            <a:r>
              <a:rPr lang="zh-CN" altLang="en-US" sz="2000" b="1" dirty="0">
                <a:solidFill>
                  <a:schemeClr val="accent4"/>
                </a:solidFill>
                <a:cs typeface="+mn-ea"/>
                <a:sym typeface="+mn-lt"/>
              </a:rPr>
              <a:t>点击此处输入标题</a:t>
            </a:r>
          </a:p>
        </p:txBody>
      </p:sp>
      <p:sp>
        <p:nvSpPr>
          <p:cNvPr id="40" name="矩形 39">
            <a:extLst>
              <a:ext uri="{FF2B5EF4-FFF2-40B4-BE49-F238E27FC236}">
                <a16:creationId xmlns:a16="http://schemas.microsoft.com/office/drawing/2014/main" id="{D6D61F3D-38D4-4826-9E59-E3D5ED9EEB41}"/>
              </a:ext>
            </a:extLst>
          </p:cNvPr>
          <p:cNvSpPr/>
          <p:nvPr/>
        </p:nvSpPr>
        <p:spPr>
          <a:xfrm>
            <a:off x="7874699" y="4543572"/>
            <a:ext cx="4038520" cy="1139351"/>
          </a:xfrm>
          <a:prstGeom prst="rect">
            <a:avLst/>
          </a:prstGeom>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41" name="矩形 40">
            <a:extLst>
              <a:ext uri="{FF2B5EF4-FFF2-40B4-BE49-F238E27FC236}">
                <a16:creationId xmlns:a16="http://schemas.microsoft.com/office/drawing/2014/main" id="{DFB6B86B-834D-48EA-9D14-AFA0B1257DB0}"/>
              </a:ext>
            </a:extLst>
          </p:cNvPr>
          <p:cNvSpPr/>
          <p:nvPr/>
        </p:nvSpPr>
        <p:spPr>
          <a:xfrm>
            <a:off x="7874700" y="4139055"/>
            <a:ext cx="3631811" cy="400110"/>
          </a:xfrm>
          <a:prstGeom prst="rect">
            <a:avLst/>
          </a:prstGeom>
        </p:spPr>
        <p:txBody>
          <a:bodyPr wrap="square">
            <a:spAutoFit/>
          </a:bodyPr>
          <a:lstStyle/>
          <a:p>
            <a:r>
              <a:rPr lang="zh-CN" altLang="en-US" sz="2000" b="1" dirty="0">
                <a:solidFill>
                  <a:schemeClr val="accent5"/>
                </a:solidFill>
                <a:cs typeface="+mn-ea"/>
                <a:sym typeface="+mn-lt"/>
              </a:rPr>
              <a:t>点击此处输入标题</a:t>
            </a:r>
          </a:p>
        </p:txBody>
      </p:sp>
    </p:spTree>
    <p:extLst>
      <p:ext uri="{BB962C8B-B14F-4D97-AF65-F5344CB8AC3E}">
        <p14:creationId xmlns:p14="http://schemas.microsoft.com/office/powerpoint/2010/main" val="237325945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52470DC3-7D94-4C5D-A4EA-640B045133F5}"/>
              </a:ext>
            </a:extLst>
          </p:cNvPr>
          <p:cNvSpPr>
            <a:spLocks noGrp="1"/>
          </p:cNvSpPr>
          <p:nvPr>
            <p:ph type="body" sz="quarter" idx="10"/>
          </p:nvPr>
        </p:nvSpPr>
        <p:spPr/>
        <p:txBody>
          <a:bodyPr/>
          <a:lstStyle/>
          <a:p>
            <a:r>
              <a:rPr lang="zh-CN" altLang="en-US" dirty="0">
                <a:sym typeface="+mn-lt"/>
              </a:rPr>
              <a:t>循环关系图示</a:t>
            </a:r>
          </a:p>
        </p:txBody>
      </p:sp>
      <p:grpSp>
        <p:nvGrpSpPr>
          <p:cNvPr id="36" name="组合 35">
            <a:extLst>
              <a:ext uri="{FF2B5EF4-FFF2-40B4-BE49-F238E27FC236}">
                <a16:creationId xmlns:a16="http://schemas.microsoft.com/office/drawing/2014/main" id="{44838CE9-0D20-4392-A396-D6257D35CCB3}"/>
              </a:ext>
            </a:extLst>
          </p:cNvPr>
          <p:cNvGrpSpPr/>
          <p:nvPr/>
        </p:nvGrpSpPr>
        <p:grpSpPr>
          <a:xfrm>
            <a:off x="397891" y="1530170"/>
            <a:ext cx="6106007" cy="4043704"/>
            <a:chOff x="899078" y="1692873"/>
            <a:chExt cx="6198477" cy="4043704"/>
          </a:xfrm>
        </p:grpSpPr>
        <p:grpSp>
          <p:nvGrpSpPr>
            <p:cNvPr id="9" name="组合 8">
              <a:extLst>
                <a:ext uri="{FF2B5EF4-FFF2-40B4-BE49-F238E27FC236}">
                  <a16:creationId xmlns:a16="http://schemas.microsoft.com/office/drawing/2014/main" id="{3549635A-1D5D-4C8F-B190-A2B5646FE302}"/>
                </a:ext>
              </a:extLst>
            </p:cNvPr>
            <p:cNvGrpSpPr/>
            <p:nvPr/>
          </p:nvGrpSpPr>
          <p:grpSpPr>
            <a:xfrm>
              <a:off x="899078" y="1692873"/>
              <a:ext cx="6198477" cy="1173546"/>
              <a:chOff x="7297083" y="1873038"/>
              <a:chExt cx="4228533" cy="1173546"/>
            </a:xfrm>
          </p:grpSpPr>
          <p:sp>
            <p:nvSpPr>
              <p:cNvPr id="41" name="矩形 40">
                <a:extLst>
                  <a:ext uri="{FF2B5EF4-FFF2-40B4-BE49-F238E27FC236}">
                    <a16:creationId xmlns:a16="http://schemas.microsoft.com/office/drawing/2014/main" id="{7722F17E-2CBD-4F92-B256-FA7D30150494}"/>
                  </a:ext>
                </a:extLst>
              </p:cNvPr>
              <p:cNvSpPr/>
              <p:nvPr/>
            </p:nvSpPr>
            <p:spPr>
              <a:xfrm>
                <a:off x="7297083" y="2267332"/>
                <a:ext cx="4228533" cy="779252"/>
              </a:xfrm>
              <a:prstGeom prst="rect">
                <a:avLst/>
              </a:prstGeom>
            </p:spPr>
            <p:txBody>
              <a:bodyPr wrap="square">
                <a:spAutoFit/>
              </a:bodyPr>
              <a:lstStyle/>
              <a:p>
                <a:pPr>
                  <a:lnSpc>
                    <a:spcPct val="130000"/>
                  </a:lnSpc>
                </a:pPr>
                <a:r>
                  <a:rPr lang="zh-CN" altLang="en-US" dirty="0">
                    <a:latin typeface="+mn-ea"/>
                  </a:rPr>
                  <a:t>三个部分递进关系的首尾两端相连构成循环关系。三个部分递进关系的首尾两端相连构成循环关系</a:t>
                </a:r>
                <a:r>
                  <a:rPr lang="zh-CN" altLang="en-US" dirty="0">
                    <a:latin typeface="+mn-ea"/>
                    <a:cs typeface="+mn-ea"/>
                    <a:sym typeface="+mn-lt"/>
                  </a:rPr>
                  <a:t>。</a:t>
                </a:r>
                <a:endParaRPr lang="zh-CN" altLang="en-US" dirty="0">
                  <a:cs typeface="+mn-ea"/>
                  <a:sym typeface="+mn-lt"/>
                </a:endParaRPr>
              </a:p>
            </p:txBody>
          </p:sp>
          <p:sp>
            <p:nvSpPr>
              <p:cNvPr id="42" name="矩形 41">
                <a:extLst>
                  <a:ext uri="{FF2B5EF4-FFF2-40B4-BE49-F238E27FC236}">
                    <a16:creationId xmlns:a16="http://schemas.microsoft.com/office/drawing/2014/main" id="{2D611062-5177-493D-9EA2-97676690D906}"/>
                  </a:ext>
                </a:extLst>
              </p:cNvPr>
              <p:cNvSpPr/>
              <p:nvPr/>
            </p:nvSpPr>
            <p:spPr>
              <a:xfrm>
                <a:off x="7297084" y="1873038"/>
                <a:ext cx="3631811" cy="400110"/>
              </a:xfrm>
              <a:prstGeom prst="rect">
                <a:avLst/>
              </a:prstGeom>
            </p:spPr>
            <p:txBody>
              <a:bodyPr wrap="square">
                <a:spAutoFit/>
              </a:bodyPr>
              <a:lstStyle/>
              <a:p>
                <a:r>
                  <a:rPr lang="zh-CN" altLang="en-US" sz="2000" b="1" dirty="0">
                    <a:solidFill>
                      <a:schemeClr val="accent4"/>
                    </a:solidFill>
                    <a:cs typeface="+mn-ea"/>
                    <a:sym typeface="+mn-lt"/>
                  </a:rPr>
                  <a:t>点击此处输入标题</a:t>
                </a:r>
              </a:p>
            </p:txBody>
          </p:sp>
        </p:grpSp>
        <p:grpSp>
          <p:nvGrpSpPr>
            <p:cNvPr id="8" name="组合 7">
              <a:extLst>
                <a:ext uri="{FF2B5EF4-FFF2-40B4-BE49-F238E27FC236}">
                  <a16:creationId xmlns:a16="http://schemas.microsoft.com/office/drawing/2014/main" id="{1E4B44D2-9D22-4EB5-808E-3DC539F9B0FA}"/>
                </a:ext>
              </a:extLst>
            </p:cNvPr>
            <p:cNvGrpSpPr/>
            <p:nvPr/>
          </p:nvGrpSpPr>
          <p:grpSpPr>
            <a:xfrm>
              <a:off x="899078" y="4565275"/>
              <a:ext cx="6198477" cy="1171302"/>
              <a:chOff x="7851810" y="4235067"/>
              <a:chExt cx="4228533" cy="1171302"/>
            </a:xfrm>
          </p:grpSpPr>
          <p:sp>
            <p:nvSpPr>
              <p:cNvPr id="48" name="矩形 47">
                <a:extLst>
                  <a:ext uri="{FF2B5EF4-FFF2-40B4-BE49-F238E27FC236}">
                    <a16:creationId xmlns:a16="http://schemas.microsoft.com/office/drawing/2014/main" id="{63C2E124-9A21-41F6-9F1D-897E8F429A0D}"/>
                  </a:ext>
                </a:extLst>
              </p:cNvPr>
              <p:cNvSpPr/>
              <p:nvPr/>
            </p:nvSpPr>
            <p:spPr>
              <a:xfrm>
                <a:off x="7851810" y="4629361"/>
                <a:ext cx="4228533" cy="777008"/>
              </a:xfrm>
              <a:prstGeom prst="rect">
                <a:avLst/>
              </a:prstGeom>
            </p:spPr>
            <p:txBody>
              <a:bodyPr wrap="square">
                <a:spAutoFit/>
              </a:bodyPr>
              <a:lstStyle/>
              <a:p>
                <a:pPr>
                  <a:lnSpc>
                    <a:spcPct val="130000"/>
                  </a:lnSpc>
                </a:pPr>
                <a:r>
                  <a:rPr lang="zh-CN" altLang="en-US" dirty="0">
                    <a:latin typeface="+mn-ea"/>
                  </a:rPr>
                  <a:t>三个部分递进关系的首尾两端相连构成循环关系。三个部分递进关系的首尾两端相连构成循环关系</a:t>
                </a:r>
                <a:r>
                  <a:rPr lang="zh-CN" altLang="en-US" dirty="0">
                    <a:latin typeface="+mn-ea"/>
                    <a:cs typeface="+mn-ea"/>
                    <a:sym typeface="+mn-lt"/>
                  </a:rPr>
                  <a:t>。</a:t>
                </a:r>
                <a:endParaRPr lang="zh-CN" altLang="en-US" dirty="0">
                  <a:cs typeface="+mn-ea"/>
                  <a:sym typeface="+mn-lt"/>
                </a:endParaRPr>
              </a:p>
            </p:txBody>
          </p:sp>
          <p:sp>
            <p:nvSpPr>
              <p:cNvPr id="49" name="矩形 48">
                <a:extLst>
                  <a:ext uri="{FF2B5EF4-FFF2-40B4-BE49-F238E27FC236}">
                    <a16:creationId xmlns:a16="http://schemas.microsoft.com/office/drawing/2014/main" id="{056B844F-B1B3-4004-ADFC-7A1D4634B045}"/>
                  </a:ext>
                </a:extLst>
              </p:cNvPr>
              <p:cNvSpPr/>
              <p:nvPr/>
            </p:nvSpPr>
            <p:spPr>
              <a:xfrm>
                <a:off x="7851811" y="4235067"/>
                <a:ext cx="3631811" cy="400110"/>
              </a:xfrm>
              <a:prstGeom prst="rect">
                <a:avLst/>
              </a:prstGeom>
            </p:spPr>
            <p:txBody>
              <a:bodyPr wrap="square">
                <a:spAutoFit/>
              </a:bodyPr>
              <a:lstStyle/>
              <a:p>
                <a:r>
                  <a:rPr lang="zh-CN" altLang="en-US" sz="2000" b="1" dirty="0">
                    <a:solidFill>
                      <a:schemeClr val="accent1"/>
                    </a:solidFill>
                    <a:cs typeface="+mn-ea"/>
                    <a:sym typeface="+mn-lt"/>
                  </a:rPr>
                  <a:t>点击此处输入标题</a:t>
                </a:r>
              </a:p>
            </p:txBody>
          </p:sp>
        </p:grpSp>
        <p:grpSp>
          <p:nvGrpSpPr>
            <p:cNvPr id="51" name="组合 50">
              <a:extLst>
                <a:ext uri="{FF2B5EF4-FFF2-40B4-BE49-F238E27FC236}">
                  <a16:creationId xmlns:a16="http://schemas.microsoft.com/office/drawing/2014/main" id="{034B8782-EE84-4798-B469-AB751EC7B278}"/>
                </a:ext>
              </a:extLst>
            </p:cNvPr>
            <p:cNvGrpSpPr/>
            <p:nvPr/>
          </p:nvGrpSpPr>
          <p:grpSpPr>
            <a:xfrm>
              <a:off x="899078" y="3130196"/>
              <a:ext cx="6198477" cy="1171302"/>
              <a:chOff x="6847392" y="1873038"/>
              <a:chExt cx="4228533" cy="1171302"/>
            </a:xfrm>
          </p:grpSpPr>
          <p:sp>
            <p:nvSpPr>
              <p:cNvPr id="52" name="矩形 51">
                <a:extLst>
                  <a:ext uri="{FF2B5EF4-FFF2-40B4-BE49-F238E27FC236}">
                    <a16:creationId xmlns:a16="http://schemas.microsoft.com/office/drawing/2014/main" id="{9F4D0369-42F9-4C3B-AD70-ED68B33357D7}"/>
                  </a:ext>
                </a:extLst>
              </p:cNvPr>
              <p:cNvSpPr/>
              <p:nvPr/>
            </p:nvSpPr>
            <p:spPr>
              <a:xfrm>
                <a:off x="6847392" y="2267332"/>
                <a:ext cx="4228533" cy="777008"/>
              </a:xfrm>
              <a:prstGeom prst="rect">
                <a:avLst/>
              </a:prstGeom>
            </p:spPr>
            <p:txBody>
              <a:bodyPr wrap="square">
                <a:spAutoFit/>
              </a:bodyPr>
              <a:lstStyle/>
              <a:p>
                <a:pPr>
                  <a:lnSpc>
                    <a:spcPct val="130000"/>
                  </a:lnSpc>
                </a:pPr>
                <a:r>
                  <a:rPr lang="zh-CN" altLang="en-US" dirty="0">
                    <a:latin typeface="+mn-ea"/>
                  </a:rPr>
                  <a:t>三个部分递进关系的首尾两端相连构成循环关系。三个部分递进关系的首尾两端相连构成循环关系</a:t>
                </a:r>
                <a:r>
                  <a:rPr lang="zh-CN" altLang="en-US" dirty="0">
                    <a:latin typeface="+mn-ea"/>
                    <a:cs typeface="+mn-ea"/>
                    <a:sym typeface="+mn-lt"/>
                  </a:rPr>
                  <a:t>。</a:t>
                </a:r>
                <a:endParaRPr lang="zh-CN" altLang="en-US" dirty="0">
                  <a:cs typeface="+mn-ea"/>
                  <a:sym typeface="+mn-lt"/>
                </a:endParaRPr>
              </a:p>
            </p:txBody>
          </p:sp>
          <p:sp>
            <p:nvSpPr>
              <p:cNvPr id="53" name="矩形 52">
                <a:extLst>
                  <a:ext uri="{FF2B5EF4-FFF2-40B4-BE49-F238E27FC236}">
                    <a16:creationId xmlns:a16="http://schemas.microsoft.com/office/drawing/2014/main" id="{44A20428-DF09-43DB-B4B0-D9EE13D93E0C}"/>
                  </a:ext>
                </a:extLst>
              </p:cNvPr>
              <p:cNvSpPr/>
              <p:nvPr/>
            </p:nvSpPr>
            <p:spPr>
              <a:xfrm>
                <a:off x="6847392" y="1873038"/>
                <a:ext cx="3631811" cy="400110"/>
              </a:xfrm>
              <a:prstGeom prst="rect">
                <a:avLst/>
              </a:prstGeom>
            </p:spPr>
            <p:txBody>
              <a:bodyPr wrap="square">
                <a:spAutoFit/>
              </a:bodyPr>
              <a:lstStyle/>
              <a:p>
                <a:r>
                  <a:rPr lang="zh-CN" altLang="en-US" sz="2000" b="1" dirty="0">
                    <a:solidFill>
                      <a:schemeClr val="accent2"/>
                    </a:solidFill>
                    <a:cs typeface="+mn-ea"/>
                    <a:sym typeface="+mn-lt"/>
                  </a:rPr>
                  <a:t>点击此处输入标题</a:t>
                </a:r>
              </a:p>
            </p:txBody>
          </p:sp>
        </p:grpSp>
      </p:grpSp>
      <p:grpSp>
        <p:nvGrpSpPr>
          <p:cNvPr id="22" name="组合 21">
            <a:extLst>
              <a:ext uri="{FF2B5EF4-FFF2-40B4-BE49-F238E27FC236}">
                <a16:creationId xmlns:a16="http://schemas.microsoft.com/office/drawing/2014/main" id="{432A62DF-ABB1-448A-90A3-CC9887FE874C}"/>
              </a:ext>
            </a:extLst>
          </p:cNvPr>
          <p:cNvGrpSpPr/>
          <p:nvPr/>
        </p:nvGrpSpPr>
        <p:grpSpPr>
          <a:xfrm>
            <a:off x="7356732" y="1424442"/>
            <a:ext cx="4393834" cy="4259180"/>
            <a:chOff x="4657841" y="2431139"/>
            <a:chExt cx="2750492" cy="2666200"/>
          </a:xfrm>
        </p:grpSpPr>
        <p:grpSp>
          <p:nvGrpSpPr>
            <p:cNvPr id="21" name="组合 20">
              <a:extLst>
                <a:ext uri="{FF2B5EF4-FFF2-40B4-BE49-F238E27FC236}">
                  <a16:creationId xmlns:a16="http://schemas.microsoft.com/office/drawing/2014/main" id="{F5CBC168-8793-49DA-8659-B3428067BC83}"/>
                </a:ext>
              </a:extLst>
            </p:cNvPr>
            <p:cNvGrpSpPr/>
            <p:nvPr/>
          </p:nvGrpSpPr>
          <p:grpSpPr>
            <a:xfrm>
              <a:off x="4657841" y="2431139"/>
              <a:ext cx="2750492" cy="2666200"/>
              <a:chOff x="898525" y="4818063"/>
              <a:chExt cx="1398588" cy="1355726"/>
            </a:xfrm>
          </p:grpSpPr>
          <p:sp>
            <p:nvSpPr>
              <p:cNvPr id="15" name="Freeform 5">
                <a:extLst>
                  <a:ext uri="{FF2B5EF4-FFF2-40B4-BE49-F238E27FC236}">
                    <a16:creationId xmlns:a16="http://schemas.microsoft.com/office/drawing/2014/main" id="{16ABB98D-C94F-457C-B9F5-DC4692FBD602}"/>
                  </a:ext>
                </a:extLst>
              </p:cNvPr>
              <p:cNvSpPr>
                <a:spLocks/>
              </p:cNvSpPr>
              <p:nvPr/>
            </p:nvSpPr>
            <p:spPr bwMode="auto">
              <a:xfrm>
                <a:off x="1665288" y="5607051"/>
                <a:ext cx="631825" cy="566738"/>
              </a:xfrm>
              <a:custGeom>
                <a:avLst/>
                <a:gdLst>
                  <a:gd name="T0" fmla="*/ 85 w 326"/>
                  <a:gd name="T1" fmla="*/ 63 h 294"/>
                  <a:gd name="T2" fmla="*/ 85 w 326"/>
                  <a:gd name="T3" fmla="*/ 0 h 294"/>
                  <a:gd name="T4" fmla="*/ 0 w 326"/>
                  <a:gd name="T5" fmla="*/ 147 h 294"/>
                  <a:gd name="T6" fmla="*/ 85 w 326"/>
                  <a:gd name="T7" fmla="*/ 294 h 294"/>
                  <a:gd name="T8" fmla="*/ 85 w 326"/>
                  <a:gd name="T9" fmla="*/ 231 h 294"/>
                  <a:gd name="T10" fmla="*/ 170 w 326"/>
                  <a:gd name="T11" fmla="*/ 231 h 294"/>
                  <a:gd name="T12" fmla="*/ 221 w 326"/>
                  <a:gd name="T13" fmla="*/ 202 h 294"/>
                  <a:gd name="T14" fmla="*/ 326 w 326"/>
                  <a:gd name="T15" fmla="*/ 21 h 294"/>
                  <a:gd name="T16" fmla="*/ 251 w 326"/>
                  <a:gd name="T17" fmla="*/ 63 h 294"/>
                  <a:gd name="T18" fmla="*/ 85 w 326"/>
                  <a:gd name="T19" fmla="*/ 6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 h="294">
                    <a:moveTo>
                      <a:pt x="85" y="63"/>
                    </a:moveTo>
                    <a:cubicBezTo>
                      <a:pt x="85" y="0"/>
                      <a:pt x="85" y="0"/>
                      <a:pt x="85" y="0"/>
                    </a:cubicBezTo>
                    <a:cubicBezTo>
                      <a:pt x="0" y="147"/>
                      <a:pt x="0" y="147"/>
                      <a:pt x="0" y="147"/>
                    </a:cubicBezTo>
                    <a:cubicBezTo>
                      <a:pt x="85" y="294"/>
                      <a:pt x="85" y="294"/>
                      <a:pt x="85" y="294"/>
                    </a:cubicBezTo>
                    <a:cubicBezTo>
                      <a:pt x="85" y="231"/>
                      <a:pt x="85" y="231"/>
                      <a:pt x="85" y="231"/>
                    </a:cubicBezTo>
                    <a:cubicBezTo>
                      <a:pt x="170" y="231"/>
                      <a:pt x="170" y="231"/>
                      <a:pt x="170" y="231"/>
                    </a:cubicBezTo>
                    <a:cubicBezTo>
                      <a:pt x="190" y="232"/>
                      <a:pt x="210" y="221"/>
                      <a:pt x="221" y="202"/>
                    </a:cubicBezTo>
                    <a:cubicBezTo>
                      <a:pt x="326" y="21"/>
                      <a:pt x="326" y="21"/>
                      <a:pt x="326" y="21"/>
                    </a:cubicBezTo>
                    <a:cubicBezTo>
                      <a:pt x="310" y="47"/>
                      <a:pt x="282" y="64"/>
                      <a:pt x="251" y="63"/>
                    </a:cubicBezTo>
                    <a:cubicBezTo>
                      <a:pt x="85" y="63"/>
                      <a:pt x="85" y="63"/>
                      <a:pt x="85" y="63"/>
                    </a:cubicBezTo>
                    <a:close/>
                  </a:path>
                </a:pathLst>
              </a:custGeom>
              <a:solidFill>
                <a:schemeClr val="accent2"/>
              </a:solidFill>
              <a:ln>
                <a:noFill/>
              </a:ln>
              <a:effectLst>
                <a:outerShdw blurRad="63500" sx="102000" sy="102000" algn="ctr" rotWithShape="0">
                  <a:schemeClr val="accent2">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
                <a:extLst>
                  <a:ext uri="{FF2B5EF4-FFF2-40B4-BE49-F238E27FC236}">
                    <a16:creationId xmlns:a16="http://schemas.microsoft.com/office/drawing/2014/main" id="{C4CC7CAE-F8FD-4466-81AE-C0B7F58211C5}"/>
                  </a:ext>
                </a:extLst>
              </p:cNvPr>
              <p:cNvSpPr>
                <a:spLocks/>
              </p:cNvSpPr>
              <p:nvPr/>
            </p:nvSpPr>
            <p:spPr bwMode="auto">
              <a:xfrm>
                <a:off x="1592263" y="4851401"/>
                <a:ext cx="493713" cy="387350"/>
              </a:xfrm>
              <a:custGeom>
                <a:avLst/>
                <a:gdLst>
                  <a:gd name="T0" fmla="*/ 170 w 254"/>
                  <a:gd name="T1" fmla="*/ 34 h 201"/>
                  <a:gd name="T2" fmla="*/ 112 w 254"/>
                  <a:gd name="T3" fmla="*/ 0 h 201"/>
                  <a:gd name="T4" fmla="*/ 54 w 254"/>
                  <a:gd name="T5" fmla="*/ 34 h 201"/>
                  <a:gd name="T6" fmla="*/ 15 w 254"/>
                  <a:gd name="T7" fmla="*/ 102 h 201"/>
                  <a:gd name="T8" fmla="*/ 54 w 254"/>
                  <a:gd name="T9" fmla="*/ 171 h 201"/>
                  <a:gd name="T10" fmla="*/ 0 w 254"/>
                  <a:gd name="T11" fmla="*/ 201 h 201"/>
                  <a:gd name="T12" fmla="*/ 169 w 254"/>
                  <a:gd name="T13" fmla="*/ 201 h 201"/>
                  <a:gd name="T14" fmla="*/ 254 w 254"/>
                  <a:gd name="T15" fmla="*/ 54 h 201"/>
                  <a:gd name="T16" fmla="*/ 200 w 254"/>
                  <a:gd name="T17" fmla="*/ 86 h 201"/>
                  <a:gd name="T18" fmla="*/ 170 w 254"/>
                  <a:gd name="T19" fmla="*/ 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4" h="201">
                    <a:moveTo>
                      <a:pt x="170" y="34"/>
                    </a:moveTo>
                    <a:cubicBezTo>
                      <a:pt x="158" y="13"/>
                      <a:pt x="136" y="0"/>
                      <a:pt x="112" y="0"/>
                    </a:cubicBezTo>
                    <a:cubicBezTo>
                      <a:pt x="88" y="0"/>
                      <a:pt x="66" y="13"/>
                      <a:pt x="54" y="34"/>
                    </a:cubicBezTo>
                    <a:cubicBezTo>
                      <a:pt x="54" y="34"/>
                      <a:pt x="35" y="68"/>
                      <a:pt x="15" y="102"/>
                    </a:cubicBezTo>
                    <a:cubicBezTo>
                      <a:pt x="54" y="171"/>
                      <a:pt x="54" y="171"/>
                      <a:pt x="54" y="171"/>
                    </a:cubicBezTo>
                    <a:cubicBezTo>
                      <a:pt x="0" y="201"/>
                      <a:pt x="0" y="201"/>
                      <a:pt x="0" y="201"/>
                    </a:cubicBezTo>
                    <a:cubicBezTo>
                      <a:pt x="169" y="201"/>
                      <a:pt x="169" y="201"/>
                      <a:pt x="169" y="201"/>
                    </a:cubicBezTo>
                    <a:cubicBezTo>
                      <a:pt x="254" y="54"/>
                      <a:pt x="254" y="54"/>
                      <a:pt x="254" y="54"/>
                    </a:cubicBezTo>
                    <a:cubicBezTo>
                      <a:pt x="200" y="86"/>
                      <a:pt x="200" y="86"/>
                      <a:pt x="200" y="86"/>
                    </a:cubicBezTo>
                    <a:cubicBezTo>
                      <a:pt x="200" y="86"/>
                      <a:pt x="178" y="49"/>
                      <a:pt x="170" y="34"/>
                    </a:cubicBezTo>
                    <a:close/>
                  </a:path>
                </a:pathLst>
              </a:custGeom>
              <a:solidFill>
                <a:schemeClr val="accent1"/>
              </a:solidFill>
              <a:ln>
                <a:noFill/>
              </a:ln>
              <a:effectLst>
                <a:outerShdw blurRad="63500" sx="102000" sy="1020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7">
                <a:extLst>
                  <a:ext uri="{FF2B5EF4-FFF2-40B4-BE49-F238E27FC236}">
                    <a16:creationId xmlns:a16="http://schemas.microsoft.com/office/drawing/2014/main" id="{EEE68E1B-70C9-4589-B2F7-349FF2C43A01}"/>
                  </a:ext>
                </a:extLst>
              </p:cNvPr>
              <p:cNvSpPr>
                <a:spLocks/>
              </p:cNvSpPr>
              <p:nvPr/>
            </p:nvSpPr>
            <p:spPr bwMode="auto">
              <a:xfrm>
                <a:off x="1839913" y="5246688"/>
                <a:ext cx="454025" cy="449263"/>
              </a:xfrm>
              <a:custGeom>
                <a:avLst/>
                <a:gdLst>
                  <a:gd name="T0" fmla="*/ 222 w 234"/>
                  <a:gd name="T1" fmla="*/ 198 h 232"/>
                  <a:gd name="T2" fmla="*/ 222 w 234"/>
                  <a:gd name="T3" fmla="*/ 131 h 232"/>
                  <a:gd name="T4" fmla="*/ 146 w 234"/>
                  <a:gd name="T5" fmla="*/ 0 h 232"/>
                  <a:gd name="T6" fmla="*/ 0 w 234"/>
                  <a:gd name="T7" fmla="*/ 84 h 232"/>
                  <a:gd name="T8" fmla="*/ 85 w 234"/>
                  <a:gd name="T9" fmla="*/ 231 h 232"/>
                  <a:gd name="T10" fmla="*/ 164 w 234"/>
                  <a:gd name="T11" fmla="*/ 231 h 232"/>
                  <a:gd name="T12" fmla="*/ 222 w 234"/>
                  <a:gd name="T13" fmla="*/ 198 h 232"/>
                </a:gdLst>
                <a:ahLst/>
                <a:cxnLst>
                  <a:cxn ang="0">
                    <a:pos x="T0" y="T1"/>
                  </a:cxn>
                  <a:cxn ang="0">
                    <a:pos x="T2" y="T3"/>
                  </a:cxn>
                  <a:cxn ang="0">
                    <a:pos x="T4" y="T5"/>
                  </a:cxn>
                  <a:cxn ang="0">
                    <a:pos x="T6" y="T7"/>
                  </a:cxn>
                  <a:cxn ang="0">
                    <a:pos x="T8" y="T9"/>
                  </a:cxn>
                  <a:cxn ang="0">
                    <a:pos x="T10" y="T11"/>
                  </a:cxn>
                  <a:cxn ang="0">
                    <a:pos x="T12" y="T13"/>
                  </a:cxn>
                </a:cxnLst>
                <a:rect l="0" t="0" r="r" b="b"/>
                <a:pathLst>
                  <a:path w="234" h="232">
                    <a:moveTo>
                      <a:pt x="222" y="198"/>
                    </a:moveTo>
                    <a:cubicBezTo>
                      <a:pt x="234" y="177"/>
                      <a:pt x="234" y="152"/>
                      <a:pt x="222" y="131"/>
                    </a:cubicBezTo>
                    <a:cubicBezTo>
                      <a:pt x="221" y="131"/>
                      <a:pt x="179" y="58"/>
                      <a:pt x="146" y="0"/>
                    </a:cubicBezTo>
                    <a:cubicBezTo>
                      <a:pt x="0" y="84"/>
                      <a:pt x="0" y="84"/>
                      <a:pt x="0" y="84"/>
                    </a:cubicBezTo>
                    <a:cubicBezTo>
                      <a:pt x="85" y="231"/>
                      <a:pt x="85" y="231"/>
                      <a:pt x="85" y="231"/>
                    </a:cubicBezTo>
                    <a:cubicBezTo>
                      <a:pt x="125" y="231"/>
                      <a:pt x="163" y="231"/>
                      <a:pt x="164" y="231"/>
                    </a:cubicBezTo>
                    <a:cubicBezTo>
                      <a:pt x="187" y="232"/>
                      <a:pt x="210" y="219"/>
                      <a:pt x="222" y="198"/>
                    </a:cubicBezTo>
                    <a:close/>
                  </a:path>
                </a:pathLst>
              </a:custGeom>
              <a:solidFill>
                <a:schemeClr val="accent2"/>
              </a:solidFill>
              <a:ln>
                <a:noFill/>
              </a:ln>
              <a:effectLst>
                <a:outerShdw blurRad="63500" sx="102000" sy="102000" algn="ctr" rotWithShape="0">
                  <a:schemeClr val="accent2">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
                <a:extLst>
                  <a:ext uri="{FF2B5EF4-FFF2-40B4-BE49-F238E27FC236}">
                    <a16:creationId xmlns:a16="http://schemas.microsoft.com/office/drawing/2014/main" id="{C6E88F72-3CD2-47D3-9649-7F91DEB44B0C}"/>
                  </a:ext>
                </a:extLst>
              </p:cNvPr>
              <p:cNvSpPr>
                <a:spLocks/>
              </p:cNvSpPr>
              <p:nvPr/>
            </p:nvSpPr>
            <p:spPr bwMode="auto">
              <a:xfrm>
                <a:off x="898525" y="5341938"/>
                <a:ext cx="495300" cy="666750"/>
              </a:xfrm>
              <a:custGeom>
                <a:avLst/>
                <a:gdLst>
                  <a:gd name="T0" fmla="*/ 200 w 255"/>
                  <a:gd name="T1" fmla="*/ 115 h 345"/>
                  <a:gd name="T2" fmla="*/ 255 w 255"/>
                  <a:gd name="T3" fmla="*/ 147 h 345"/>
                  <a:gd name="T4" fmla="*/ 170 w 255"/>
                  <a:gd name="T5" fmla="*/ 0 h 345"/>
                  <a:gd name="T6" fmla="*/ 0 w 255"/>
                  <a:gd name="T7" fmla="*/ 0 h 345"/>
                  <a:gd name="T8" fmla="*/ 54 w 255"/>
                  <a:gd name="T9" fmla="*/ 31 h 345"/>
                  <a:gd name="T10" fmla="*/ 12 w 255"/>
                  <a:gd name="T11" fmla="*/ 104 h 345"/>
                  <a:gd name="T12" fmla="*/ 12 w 255"/>
                  <a:gd name="T13" fmla="*/ 163 h 345"/>
                  <a:gd name="T14" fmla="*/ 117 w 255"/>
                  <a:gd name="T15" fmla="*/ 345 h 345"/>
                  <a:gd name="T16" fmla="*/ 117 w 255"/>
                  <a:gd name="T17" fmla="*/ 259 h 345"/>
                  <a:gd name="T18" fmla="*/ 200 w 255"/>
                  <a:gd name="T19" fmla="*/ 11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345">
                    <a:moveTo>
                      <a:pt x="200" y="115"/>
                    </a:moveTo>
                    <a:cubicBezTo>
                      <a:pt x="255" y="147"/>
                      <a:pt x="255" y="147"/>
                      <a:pt x="255" y="147"/>
                    </a:cubicBezTo>
                    <a:cubicBezTo>
                      <a:pt x="170" y="0"/>
                      <a:pt x="170" y="0"/>
                      <a:pt x="170" y="0"/>
                    </a:cubicBezTo>
                    <a:cubicBezTo>
                      <a:pt x="0" y="0"/>
                      <a:pt x="0" y="0"/>
                      <a:pt x="0" y="0"/>
                    </a:cubicBezTo>
                    <a:cubicBezTo>
                      <a:pt x="54" y="31"/>
                      <a:pt x="54" y="31"/>
                      <a:pt x="54" y="31"/>
                    </a:cubicBezTo>
                    <a:cubicBezTo>
                      <a:pt x="12" y="104"/>
                      <a:pt x="12" y="104"/>
                      <a:pt x="12" y="104"/>
                    </a:cubicBezTo>
                    <a:cubicBezTo>
                      <a:pt x="2" y="122"/>
                      <a:pt x="1" y="144"/>
                      <a:pt x="12" y="163"/>
                    </a:cubicBezTo>
                    <a:cubicBezTo>
                      <a:pt x="117" y="345"/>
                      <a:pt x="117" y="345"/>
                      <a:pt x="117" y="345"/>
                    </a:cubicBezTo>
                    <a:cubicBezTo>
                      <a:pt x="101" y="318"/>
                      <a:pt x="101" y="285"/>
                      <a:pt x="117" y="259"/>
                    </a:cubicBezTo>
                    <a:cubicBezTo>
                      <a:pt x="200" y="115"/>
                      <a:pt x="200" y="115"/>
                      <a:pt x="200" y="115"/>
                    </a:cubicBezTo>
                    <a:close/>
                  </a:path>
                </a:pathLst>
              </a:custGeom>
              <a:solidFill>
                <a:schemeClr val="accent4"/>
              </a:solidFill>
              <a:ln>
                <a:noFill/>
              </a:ln>
              <a:effectLst>
                <a:outerShdw blurRad="63500" sx="102000" sy="102000" algn="ctr" rotWithShape="0">
                  <a:schemeClr val="accent4">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9">
                <a:extLst>
                  <a:ext uri="{FF2B5EF4-FFF2-40B4-BE49-F238E27FC236}">
                    <a16:creationId xmlns:a16="http://schemas.microsoft.com/office/drawing/2014/main" id="{44CF7911-C85F-49F4-9AA1-3BC6BEABE2F9}"/>
                  </a:ext>
                </a:extLst>
              </p:cNvPr>
              <p:cNvSpPr>
                <a:spLocks/>
              </p:cNvSpPr>
              <p:nvPr/>
            </p:nvSpPr>
            <p:spPr bwMode="auto">
              <a:xfrm>
                <a:off x="1128713" y="5732463"/>
                <a:ext cx="428625" cy="323850"/>
              </a:xfrm>
              <a:custGeom>
                <a:avLst/>
                <a:gdLst>
                  <a:gd name="T0" fmla="*/ 12 w 221"/>
                  <a:gd name="T1" fmla="*/ 135 h 168"/>
                  <a:gd name="T2" fmla="*/ 70 w 221"/>
                  <a:gd name="T3" fmla="*/ 168 h 168"/>
                  <a:gd name="T4" fmla="*/ 221 w 221"/>
                  <a:gd name="T5" fmla="*/ 168 h 168"/>
                  <a:gd name="T6" fmla="*/ 221 w 221"/>
                  <a:gd name="T7" fmla="*/ 0 h 168"/>
                  <a:gd name="T8" fmla="*/ 51 w 221"/>
                  <a:gd name="T9" fmla="*/ 0 h 168"/>
                  <a:gd name="T10" fmla="*/ 12 w 221"/>
                  <a:gd name="T11" fmla="*/ 68 h 168"/>
                  <a:gd name="T12" fmla="*/ 12 w 221"/>
                  <a:gd name="T13" fmla="*/ 135 h 168"/>
                </a:gdLst>
                <a:ahLst/>
                <a:cxnLst>
                  <a:cxn ang="0">
                    <a:pos x="T0" y="T1"/>
                  </a:cxn>
                  <a:cxn ang="0">
                    <a:pos x="T2" y="T3"/>
                  </a:cxn>
                  <a:cxn ang="0">
                    <a:pos x="T4" y="T5"/>
                  </a:cxn>
                  <a:cxn ang="0">
                    <a:pos x="T6" y="T7"/>
                  </a:cxn>
                  <a:cxn ang="0">
                    <a:pos x="T8" y="T9"/>
                  </a:cxn>
                  <a:cxn ang="0">
                    <a:pos x="T10" y="T11"/>
                  </a:cxn>
                  <a:cxn ang="0">
                    <a:pos x="T12" y="T13"/>
                  </a:cxn>
                </a:cxnLst>
                <a:rect l="0" t="0" r="r" b="b"/>
                <a:pathLst>
                  <a:path w="221" h="168">
                    <a:moveTo>
                      <a:pt x="12" y="135"/>
                    </a:moveTo>
                    <a:cubicBezTo>
                      <a:pt x="24" y="156"/>
                      <a:pt x="46" y="168"/>
                      <a:pt x="70" y="168"/>
                    </a:cubicBezTo>
                    <a:cubicBezTo>
                      <a:pt x="70" y="168"/>
                      <a:pt x="154" y="168"/>
                      <a:pt x="221" y="168"/>
                    </a:cubicBezTo>
                    <a:cubicBezTo>
                      <a:pt x="221" y="0"/>
                      <a:pt x="221" y="0"/>
                      <a:pt x="221" y="0"/>
                    </a:cubicBezTo>
                    <a:cubicBezTo>
                      <a:pt x="51" y="0"/>
                      <a:pt x="51" y="0"/>
                      <a:pt x="51" y="0"/>
                    </a:cubicBezTo>
                    <a:cubicBezTo>
                      <a:pt x="32" y="34"/>
                      <a:pt x="12" y="68"/>
                      <a:pt x="12" y="68"/>
                    </a:cubicBezTo>
                    <a:cubicBezTo>
                      <a:pt x="0" y="88"/>
                      <a:pt x="0" y="114"/>
                      <a:pt x="12" y="135"/>
                    </a:cubicBezTo>
                    <a:close/>
                  </a:path>
                </a:pathLst>
              </a:custGeom>
              <a:solidFill>
                <a:schemeClr val="accent4"/>
              </a:solidFill>
              <a:ln>
                <a:noFill/>
              </a:ln>
              <a:effectLst>
                <a:outerShdw blurRad="63500" sx="102000" sy="102000" algn="ctr" rotWithShape="0">
                  <a:schemeClr val="accent4">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0">
                <a:extLst>
                  <a:ext uri="{FF2B5EF4-FFF2-40B4-BE49-F238E27FC236}">
                    <a16:creationId xmlns:a16="http://schemas.microsoft.com/office/drawing/2014/main" id="{ADE3B994-71D5-472D-9254-1E79E696FCC5}"/>
                  </a:ext>
                </a:extLst>
              </p:cNvPr>
              <p:cNvSpPr>
                <a:spLocks/>
              </p:cNvSpPr>
              <p:nvPr/>
            </p:nvSpPr>
            <p:spPr bwMode="auto">
              <a:xfrm>
                <a:off x="1133475" y="4818063"/>
                <a:ext cx="676275" cy="515938"/>
              </a:xfrm>
              <a:custGeom>
                <a:avLst/>
                <a:gdLst>
                  <a:gd name="T0" fmla="*/ 0 w 349"/>
                  <a:gd name="T1" fmla="*/ 183 h 267"/>
                  <a:gd name="T2" fmla="*/ 146 w 349"/>
                  <a:gd name="T3" fmla="*/ 267 h 267"/>
                  <a:gd name="T4" fmla="*/ 276 w 349"/>
                  <a:gd name="T5" fmla="*/ 43 h 267"/>
                  <a:gd name="T6" fmla="*/ 349 w 349"/>
                  <a:gd name="T7" fmla="*/ 0 h 267"/>
                  <a:gd name="T8" fmla="*/ 140 w 349"/>
                  <a:gd name="T9" fmla="*/ 0 h 267"/>
                  <a:gd name="T10" fmla="*/ 89 w 349"/>
                  <a:gd name="T11" fmla="*/ 30 h 267"/>
                  <a:gd name="T12" fmla="*/ 0 w 349"/>
                  <a:gd name="T13" fmla="*/ 183 h 267"/>
                </a:gdLst>
                <a:ahLst/>
                <a:cxnLst>
                  <a:cxn ang="0">
                    <a:pos x="T0" y="T1"/>
                  </a:cxn>
                  <a:cxn ang="0">
                    <a:pos x="T2" y="T3"/>
                  </a:cxn>
                  <a:cxn ang="0">
                    <a:pos x="T4" y="T5"/>
                  </a:cxn>
                  <a:cxn ang="0">
                    <a:pos x="T6" y="T7"/>
                  </a:cxn>
                  <a:cxn ang="0">
                    <a:pos x="T8" y="T9"/>
                  </a:cxn>
                  <a:cxn ang="0">
                    <a:pos x="T10" y="T11"/>
                  </a:cxn>
                  <a:cxn ang="0">
                    <a:pos x="T12" y="T13"/>
                  </a:cxn>
                </a:cxnLst>
                <a:rect l="0" t="0" r="r" b="b"/>
                <a:pathLst>
                  <a:path w="349" h="267">
                    <a:moveTo>
                      <a:pt x="0" y="183"/>
                    </a:moveTo>
                    <a:cubicBezTo>
                      <a:pt x="146" y="267"/>
                      <a:pt x="146" y="267"/>
                      <a:pt x="146" y="267"/>
                    </a:cubicBezTo>
                    <a:cubicBezTo>
                      <a:pt x="146" y="267"/>
                      <a:pt x="256" y="77"/>
                      <a:pt x="276" y="43"/>
                    </a:cubicBezTo>
                    <a:cubicBezTo>
                      <a:pt x="292" y="16"/>
                      <a:pt x="319" y="0"/>
                      <a:pt x="349" y="0"/>
                    </a:cubicBezTo>
                    <a:cubicBezTo>
                      <a:pt x="140" y="0"/>
                      <a:pt x="140" y="0"/>
                      <a:pt x="140" y="0"/>
                    </a:cubicBezTo>
                    <a:cubicBezTo>
                      <a:pt x="118" y="0"/>
                      <a:pt x="99" y="13"/>
                      <a:pt x="89" y="30"/>
                    </a:cubicBezTo>
                    <a:cubicBezTo>
                      <a:pt x="70" y="60"/>
                      <a:pt x="0" y="183"/>
                      <a:pt x="0" y="183"/>
                    </a:cubicBezTo>
                    <a:close/>
                  </a:path>
                </a:pathLst>
              </a:custGeom>
              <a:solidFill>
                <a:schemeClr val="accent1"/>
              </a:solidFill>
              <a:ln>
                <a:noFill/>
              </a:ln>
              <a:effectLst>
                <a:outerShdw blurRad="63500" sx="102000" sy="1020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a:extLst>
                <a:ext uri="{FF2B5EF4-FFF2-40B4-BE49-F238E27FC236}">
                  <a16:creationId xmlns:a16="http://schemas.microsoft.com/office/drawing/2014/main" id="{FB20DD78-5CB3-4A39-95B8-ACCCEF6B61EC}"/>
                </a:ext>
              </a:extLst>
            </p:cNvPr>
            <p:cNvGrpSpPr/>
            <p:nvPr/>
          </p:nvGrpSpPr>
          <p:grpSpPr>
            <a:xfrm>
              <a:off x="6405721" y="4392124"/>
              <a:ext cx="297256" cy="295870"/>
              <a:chOff x="5973763" y="1336676"/>
              <a:chExt cx="1022350" cy="1017588"/>
            </a:xfrm>
            <a:solidFill>
              <a:schemeClr val="bg1"/>
            </a:solidFill>
          </p:grpSpPr>
          <p:sp>
            <p:nvSpPr>
              <p:cNvPr id="30" name="Freeform 17">
                <a:extLst>
                  <a:ext uri="{FF2B5EF4-FFF2-40B4-BE49-F238E27FC236}">
                    <a16:creationId xmlns:a16="http://schemas.microsoft.com/office/drawing/2014/main" id="{7CA9F72F-D988-41C5-914E-8DC2BEF296A3}"/>
                  </a:ext>
                </a:extLst>
              </p:cNvPr>
              <p:cNvSpPr>
                <a:spLocks noEditPoints="1"/>
              </p:cNvSpPr>
              <p:nvPr/>
            </p:nvSpPr>
            <p:spPr bwMode="auto">
              <a:xfrm>
                <a:off x="5973763" y="1336676"/>
                <a:ext cx="1022350" cy="1017588"/>
              </a:xfrm>
              <a:custGeom>
                <a:avLst/>
                <a:gdLst>
                  <a:gd name="T0" fmla="*/ 13 w 140"/>
                  <a:gd name="T1" fmla="*/ 127 h 140"/>
                  <a:gd name="T2" fmla="*/ 13 w 140"/>
                  <a:gd name="T3" fmla="*/ 13 h 140"/>
                  <a:gd name="T4" fmla="*/ 127 w 140"/>
                  <a:gd name="T5" fmla="*/ 13 h 140"/>
                  <a:gd name="T6" fmla="*/ 128 w 140"/>
                  <a:gd name="T7" fmla="*/ 127 h 140"/>
                  <a:gd name="T8" fmla="*/ 13 w 140"/>
                  <a:gd name="T9" fmla="*/ 127 h 140"/>
                  <a:gd name="T10" fmla="*/ 13 w 140"/>
                  <a:gd name="T11" fmla="*/ 127 h 140"/>
                  <a:gd name="T12" fmla="*/ 128 w 140"/>
                  <a:gd name="T13" fmla="*/ 0 h 140"/>
                  <a:gd name="T14" fmla="*/ 12 w 140"/>
                  <a:gd name="T15" fmla="*/ 0 h 140"/>
                  <a:gd name="T16" fmla="*/ 0 w 140"/>
                  <a:gd name="T17" fmla="*/ 13 h 140"/>
                  <a:gd name="T18" fmla="*/ 0 w 140"/>
                  <a:gd name="T19" fmla="*/ 127 h 140"/>
                  <a:gd name="T20" fmla="*/ 12 w 140"/>
                  <a:gd name="T21" fmla="*/ 140 h 140"/>
                  <a:gd name="T22" fmla="*/ 128 w 140"/>
                  <a:gd name="T23" fmla="*/ 140 h 140"/>
                  <a:gd name="T24" fmla="*/ 140 w 140"/>
                  <a:gd name="T25" fmla="*/ 127 h 140"/>
                  <a:gd name="T26" fmla="*/ 140 w 140"/>
                  <a:gd name="T27" fmla="*/ 13 h 140"/>
                  <a:gd name="T28" fmla="*/ 128 w 140"/>
                  <a:gd name="T2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40">
                    <a:moveTo>
                      <a:pt x="13" y="127"/>
                    </a:moveTo>
                    <a:cubicBezTo>
                      <a:pt x="13" y="13"/>
                      <a:pt x="13" y="13"/>
                      <a:pt x="13" y="13"/>
                    </a:cubicBezTo>
                    <a:cubicBezTo>
                      <a:pt x="127" y="13"/>
                      <a:pt x="127" y="13"/>
                      <a:pt x="127" y="13"/>
                    </a:cubicBezTo>
                    <a:cubicBezTo>
                      <a:pt x="128" y="127"/>
                      <a:pt x="128" y="127"/>
                      <a:pt x="128" y="127"/>
                    </a:cubicBezTo>
                    <a:cubicBezTo>
                      <a:pt x="13" y="127"/>
                      <a:pt x="13" y="127"/>
                      <a:pt x="13" y="127"/>
                    </a:cubicBezTo>
                    <a:cubicBezTo>
                      <a:pt x="13" y="127"/>
                      <a:pt x="13" y="127"/>
                      <a:pt x="13" y="127"/>
                    </a:cubicBezTo>
                    <a:close/>
                    <a:moveTo>
                      <a:pt x="128" y="0"/>
                    </a:moveTo>
                    <a:cubicBezTo>
                      <a:pt x="12" y="0"/>
                      <a:pt x="12" y="0"/>
                      <a:pt x="12" y="0"/>
                    </a:cubicBezTo>
                    <a:cubicBezTo>
                      <a:pt x="5" y="0"/>
                      <a:pt x="0" y="6"/>
                      <a:pt x="0" y="13"/>
                    </a:cubicBezTo>
                    <a:cubicBezTo>
                      <a:pt x="0" y="127"/>
                      <a:pt x="0" y="127"/>
                      <a:pt x="0" y="127"/>
                    </a:cubicBezTo>
                    <a:cubicBezTo>
                      <a:pt x="0" y="134"/>
                      <a:pt x="5" y="140"/>
                      <a:pt x="12" y="140"/>
                    </a:cubicBezTo>
                    <a:cubicBezTo>
                      <a:pt x="128" y="140"/>
                      <a:pt x="128" y="140"/>
                      <a:pt x="128" y="140"/>
                    </a:cubicBezTo>
                    <a:cubicBezTo>
                      <a:pt x="135" y="140"/>
                      <a:pt x="140" y="134"/>
                      <a:pt x="140" y="127"/>
                    </a:cubicBezTo>
                    <a:cubicBezTo>
                      <a:pt x="140" y="13"/>
                      <a:pt x="140" y="13"/>
                      <a:pt x="140" y="13"/>
                    </a:cubicBezTo>
                    <a:cubicBezTo>
                      <a:pt x="140" y="6"/>
                      <a:pt x="135" y="0"/>
                      <a:pt x="1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1" name="Freeform 18">
                <a:extLst>
                  <a:ext uri="{FF2B5EF4-FFF2-40B4-BE49-F238E27FC236}">
                    <a16:creationId xmlns:a16="http://schemas.microsoft.com/office/drawing/2014/main" id="{4778CD11-8ED3-4D1D-AC50-8B8E0CDE6758}"/>
                  </a:ext>
                </a:extLst>
              </p:cNvPr>
              <p:cNvSpPr>
                <a:spLocks/>
              </p:cNvSpPr>
              <p:nvPr/>
            </p:nvSpPr>
            <p:spPr bwMode="auto">
              <a:xfrm>
                <a:off x="6156326" y="1728788"/>
                <a:ext cx="714375" cy="341313"/>
              </a:xfrm>
              <a:custGeom>
                <a:avLst/>
                <a:gdLst>
                  <a:gd name="T0" fmla="*/ 86 w 98"/>
                  <a:gd name="T1" fmla="*/ 2 h 47"/>
                  <a:gd name="T2" fmla="*/ 63 w 98"/>
                  <a:gd name="T3" fmla="*/ 25 h 47"/>
                  <a:gd name="T4" fmla="*/ 43 w 98"/>
                  <a:gd name="T5" fmla="*/ 5 h 47"/>
                  <a:gd name="T6" fmla="*/ 34 w 98"/>
                  <a:gd name="T7" fmla="*/ 5 h 47"/>
                  <a:gd name="T8" fmla="*/ 2 w 98"/>
                  <a:gd name="T9" fmla="*/ 36 h 47"/>
                  <a:gd name="T10" fmla="*/ 2 w 98"/>
                  <a:gd name="T11" fmla="*/ 45 h 47"/>
                  <a:gd name="T12" fmla="*/ 11 w 98"/>
                  <a:gd name="T13" fmla="*/ 45 h 47"/>
                  <a:gd name="T14" fmla="*/ 38 w 98"/>
                  <a:gd name="T15" fmla="*/ 19 h 47"/>
                  <a:gd name="T16" fmla="*/ 58 w 98"/>
                  <a:gd name="T17" fmla="*/ 39 h 47"/>
                  <a:gd name="T18" fmla="*/ 67 w 98"/>
                  <a:gd name="T19" fmla="*/ 39 h 47"/>
                  <a:gd name="T20" fmla="*/ 95 w 98"/>
                  <a:gd name="T21" fmla="*/ 11 h 47"/>
                  <a:gd name="T22" fmla="*/ 95 w 98"/>
                  <a:gd name="T23" fmla="*/ 2 h 47"/>
                  <a:gd name="T24" fmla="*/ 86 w 98"/>
                  <a:gd name="T2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7">
                    <a:moveTo>
                      <a:pt x="86" y="2"/>
                    </a:moveTo>
                    <a:cubicBezTo>
                      <a:pt x="63" y="25"/>
                      <a:pt x="63" y="25"/>
                      <a:pt x="63" y="25"/>
                    </a:cubicBezTo>
                    <a:cubicBezTo>
                      <a:pt x="43" y="5"/>
                      <a:pt x="43" y="5"/>
                      <a:pt x="43" y="5"/>
                    </a:cubicBezTo>
                    <a:cubicBezTo>
                      <a:pt x="40" y="3"/>
                      <a:pt x="36" y="3"/>
                      <a:pt x="34" y="5"/>
                    </a:cubicBezTo>
                    <a:cubicBezTo>
                      <a:pt x="2" y="36"/>
                      <a:pt x="2" y="36"/>
                      <a:pt x="2" y="36"/>
                    </a:cubicBezTo>
                    <a:cubicBezTo>
                      <a:pt x="0" y="39"/>
                      <a:pt x="0" y="43"/>
                      <a:pt x="2" y="45"/>
                    </a:cubicBezTo>
                    <a:cubicBezTo>
                      <a:pt x="5" y="47"/>
                      <a:pt x="9" y="47"/>
                      <a:pt x="11" y="45"/>
                    </a:cubicBezTo>
                    <a:cubicBezTo>
                      <a:pt x="38" y="19"/>
                      <a:pt x="38" y="19"/>
                      <a:pt x="38" y="19"/>
                    </a:cubicBezTo>
                    <a:cubicBezTo>
                      <a:pt x="58" y="39"/>
                      <a:pt x="58" y="39"/>
                      <a:pt x="58" y="39"/>
                    </a:cubicBezTo>
                    <a:cubicBezTo>
                      <a:pt x="61" y="41"/>
                      <a:pt x="65" y="41"/>
                      <a:pt x="67" y="39"/>
                    </a:cubicBezTo>
                    <a:cubicBezTo>
                      <a:pt x="95" y="11"/>
                      <a:pt x="95" y="11"/>
                      <a:pt x="95" y="11"/>
                    </a:cubicBezTo>
                    <a:cubicBezTo>
                      <a:pt x="98" y="9"/>
                      <a:pt x="98" y="5"/>
                      <a:pt x="95" y="2"/>
                    </a:cubicBezTo>
                    <a:cubicBezTo>
                      <a:pt x="93" y="0"/>
                      <a:pt x="89" y="0"/>
                      <a:pt x="8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45" name="组合 44">
              <a:extLst>
                <a:ext uri="{FF2B5EF4-FFF2-40B4-BE49-F238E27FC236}">
                  <a16:creationId xmlns:a16="http://schemas.microsoft.com/office/drawing/2014/main" id="{E892EDD0-9592-4816-AFB7-5A46B8441E25}"/>
                </a:ext>
              </a:extLst>
            </p:cNvPr>
            <p:cNvGrpSpPr/>
            <p:nvPr/>
          </p:nvGrpSpPr>
          <p:grpSpPr>
            <a:xfrm>
              <a:off x="4961279" y="3597275"/>
              <a:ext cx="298508" cy="339638"/>
              <a:chOff x="9358313" y="2149475"/>
              <a:chExt cx="403225" cy="458788"/>
            </a:xfrm>
            <a:solidFill>
              <a:schemeClr val="bg1"/>
            </a:solidFill>
          </p:grpSpPr>
          <p:sp>
            <p:nvSpPr>
              <p:cNvPr id="46" name="Freeform 22">
                <a:extLst>
                  <a:ext uri="{FF2B5EF4-FFF2-40B4-BE49-F238E27FC236}">
                    <a16:creationId xmlns:a16="http://schemas.microsoft.com/office/drawing/2014/main" id="{29F5A8D1-815B-4832-8BD4-362FC82C7948}"/>
                  </a:ext>
                </a:extLst>
              </p:cNvPr>
              <p:cNvSpPr>
                <a:spLocks noEditPoints="1"/>
              </p:cNvSpPr>
              <p:nvPr/>
            </p:nvSpPr>
            <p:spPr bwMode="auto">
              <a:xfrm>
                <a:off x="9358313" y="2149475"/>
                <a:ext cx="403225" cy="458788"/>
              </a:xfrm>
              <a:custGeom>
                <a:avLst/>
                <a:gdLst>
                  <a:gd name="T0" fmla="*/ 116 w 128"/>
                  <a:gd name="T1" fmla="*/ 135 h 147"/>
                  <a:gd name="T2" fmla="*/ 116 w 128"/>
                  <a:gd name="T3" fmla="*/ 136 h 147"/>
                  <a:gd name="T4" fmla="*/ 12 w 128"/>
                  <a:gd name="T5" fmla="*/ 136 h 147"/>
                  <a:gd name="T6" fmla="*/ 12 w 128"/>
                  <a:gd name="T7" fmla="*/ 135 h 147"/>
                  <a:gd name="T8" fmla="*/ 12 w 128"/>
                  <a:gd name="T9" fmla="*/ 49 h 147"/>
                  <a:gd name="T10" fmla="*/ 116 w 128"/>
                  <a:gd name="T11" fmla="*/ 49 h 147"/>
                  <a:gd name="T12" fmla="*/ 116 w 128"/>
                  <a:gd name="T13" fmla="*/ 135 h 147"/>
                  <a:gd name="T14" fmla="*/ 116 w 128"/>
                  <a:gd name="T15" fmla="*/ 135 h 147"/>
                  <a:gd name="T16" fmla="*/ 12 w 128"/>
                  <a:gd name="T17" fmla="*/ 21 h 147"/>
                  <a:gd name="T18" fmla="*/ 12 w 128"/>
                  <a:gd name="T19" fmla="*/ 20 h 147"/>
                  <a:gd name="T20" fmla="*/ 35 w 128"/>
                  <a:gd name="T21" fmla="*/ 20 h 147"/>
                  <a:gd name="T22" fmla="*/ 35 w 128"/>
                  <a:gd name="T23" fmla="*/ 23 h 147"/>
                  <a:gd name="T24" fmla="*/ 41 w 128"/>
                  <a:gd name="T25" fmla="*/ 29 h 147"/>
                  <a:gd name="T26" fmla="*/ 47 w 128"/>
                  <a:gd name="T27" fmla="*/ 23 h 147"/>
                  <a:gd name="T28" fmla="*/ 47 w 128"/>
                  <a:gd name="T29" fmla="*/ 20 h 147"/>
                  <a:gd name="T30" fmla="*/ 81 w 128"/>
                  <a:gd name="T31" fmla="*/ 20 h 147"/>
                  <a:gd name="T32" fmla="*/ 81 w 128"/>
                  <a:gd name="T33" fmla="*/ 23 h 147"/>
                  <a:gd name="T34" fmla="*/ 87 w 128"/>
                  <a:gd name="T35" fmla="*/ 29 h 147"/>
                  <a:gd name="T36" fmla="*/ 93 w 128"/>
                  <a:gd name="T37" fmla="*/ 23 h 147"/>
                  <a:gd name="T38" fmla="*/ 93 w 128"/>
                  <a:gd name="T39" fmla="*/ 20 h 147"/>
                  <a:gd name="T40" fmla="*/ 116 w 128"/>
                  <a:gd name="T41" fmla="*/ 20 h 147"/>
                  <a:gd name="T42" fmla="*/ 116 w 128"/>
                  <a:gd name="T43" fmla="*/ 21 h 147"/>
                  <a:gd name="T44" fmla="*/ 116 w 128"/>
                  <a:gd name="T45" fmla="*/ 37 h 147"/>
                  <a:gd name="T46" fmla="*/ 12 w 128"/>
                  <a:gd name="T47" fmla="*/ 37 h 147"/>
                  <a:gd name="T48" fmla="*/ 12 w 128"/>
                  <a:gd name="T49" fmla="*/ 21 h 147"/>
                  <a:gd name="T50" fmla="*/ 12 w 128"/>
                  <a:gd name="T51" fmla="*/ 21 h 147"/>
                  <a:gd name="T52" fmla="*/ 116 w 128"/>
                  <a:gd name="T53" fmla="*/ 8 h 147"/>
                  <a:gd name="T54" fmla="*/ 93 w 128"/>
                  <a:gd name="T55" fmla="*/ 8 h 147"/>
                  <a:gd name="T56" fmla="*/ 93 w 128"/>
                  <a:gd name="T57" fmla="*/ 6 h 147"/>
                  <a:gd name="T58" fmla="*/ 87 w 128"/>
                  <a:gd name="T59" fmla="*/ 0 h 147"/>
                  <a:gd name="T60" fmla="*/ 81 w 128"/>
                  <a:gd name="T61" fmla="*/ 6 h 147"/>
                  <a:gd name="T62" fmla="*/ 81 w 128"/>
                  <a:gd name="T63" fmla="*/ 8 h 147"/>
                  <a:gd name="T64" fmla="*/ 47 w 128"/>
                  <a:gd name="T65" fmla="*/ 8 h 147"/>
                  <a:gd name="T66" fmla="*/ 47 w 128"/>
                  <a:gd name="T67" fmla="*/ 6 h 147"/>
                  <a:gd name="T68" fmla="*/ 41 w 128"/>
                  <a:gd name="T69" fmla="*/ 0 h 147"/>
                  <a:gd name="T70" fmla="*/ 35 w 128"/>
                  <a:gd name="T71" fmla="*/ 6 h 147"/>
                  <a:gd name="T72" fmla="*/ 35 w 128"/>
                  <a:gd name="T73" fmla="*/ 8 h 147"/>
                  <a:gd name="T74" fmla="*/ 12 w 128"/>
                  <a:gd name="T75" fmla="*/ 8 h 147"/>
                  <a:gd name="T76" fmla="*/ 0 w 128"/>
                  <a:gd name="T77" fmla="*/ 21 h 147"/>
                  <a:gd name="T78" fmla="*/ 0 w 128"/>
                  <a:gd name="T79" fmla="*/ 135 h 147"/>
                  <a:gd name="T80" fmla="*/ 12 w 128"/>
                  <a:gd name="T81" fmla="*/ 147 h 147"/>
                  <a:gd name="T82" fmla="*/ 116 w 128"/>
                  <a:gd name="T83" fmla="*/ 147 h 147"/>
                  <a:gd name="T84" fmla="*/ 128 w 128"/>
                  <a:gd name="T85" fmla="*/ 135 h 147"/>
                  <a:gd name="T86" fmla="*/ 128 w 128"/>
                  <a:gd name="T87" fmla="*/ 21 h 147"/>
                  <a:gd name="T88" fmla="*/ 116 w 128"/>
                  <a:gd name="T89" fmla="*/ 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8" h="147">
                    <a:moveTo>
                      <a:pt x="116" y="135"/>
                    </a:moveTo>
                    <a:cubicBezTo>
                      <a:pt x="116" y="136"/>
                      <a:pt x="116" y="136"/>
                      <a:pt x="116" y="136"/>
                    </a:cubicBezTo>
                    <a:cubicBezTo>
                      <a:pt x="12" y="136"/>
                      <a:pt x="12" y="136"/>
                      <a:pt x="12" y="136"/>
                    </a:cubicBezTo>
                    <a:cubicBezTo>
                      <a:pt x="12" y="136"/>
                      <a:pt x="12" y="136"/>
                      <a:pt x="12" y="135"/>
                    </a:cubicBezTo>
                    <a:cubicBezTo>
                      <a:pt x="12" y="49"/>
                      <a:pt x="12" y="49"/>
                      <a:pt x="12" y="49"/>
                    </a:cubicBezTo>
                    <a:cubicBezTo>
                      <a:pt x="116" y="49"/>
                      <a:pt x="116" y="49"/>
                      <a:pt x="116" y="49"/>
                    </a:cubicBezTo>
                    <a:cubicBezTo>
                      <a:pt x="116" y="135"/>
                      <a:pt x="116" y="135"/>
                      <a:pt x="116" y="135"/>
                    </a:cubicBezTo>
                    <a:cubicBezTo>
                      <a:pt x="116" y="135"/>
                      <a:pt x="116" y="135"/>
                      <a:pt x="116" y="135"/>
                    </a:cubicBezTo>
                    <a:close/>
                    <a:moveTo>
                      <a:pt x="12" y="21"/>
                    </a:moveTo>
                    <a:cubicBezTo>
                      <a:pt x="12" y="20"/>
                      <a:pt x="12" y="20"/>
                      <a:pt x="12" y="20"/>
                    </a:cubicBezTo>
                    <a:cubicBezTo>
                      <a:pt x="35" y="20"/>
                      <a:pt x="35" y="20"/>
                      <a:pt x="35" y="20"/>
                    </a:cubicBezTo>
                    <a:cubicBezTo>
                      <a:pt x="35" y="23"/>
                      <a:pt x="35" y="23"/>
                      <a:pt x="35" y="23"/>
                    </a:cubicBezTo>
                    <a:cubicBezTo>
                      <a:pt x="35" y="26"/>
                      <a:pt x="38" y="29"/>
                      <a:pt x="41" y="29"/>
                    </a:cubicBezTo>
                    <a:cubicBezTo>
                      <a:pt x="44" y="29"/>
                      <a:pt x="47" y="26"/>
                      <a:pt x="47" y="23"/>
                    </a:cubicBezTo>
                    <a:cubicBezTo>
                      <a:pt x="47" y="20"/>
                      <a:pt x="47" y="20"/>
                      <a:pt x="47" y="20"/>
                    </a:cubicBezTo>
                    <a:cubicBezTo>
                      <a:pt x="81" y="20"/>
                      <a:pt x="81" y="20"/>
                      <a:pt x="81" y="20"/>
                    </a:cubicBezTo>
                    <a:cubicBezTo>
                      <a:pt x="81" y="23"/>
                      <a:pt x="81" y="23"/>
                      <a:pt x="81" y="23"/>
                    </a:cubicBezTo>
                    <a:cubicBezTo>
                      <a:pt x="81" y="26"/>
                      <a:pt x="84" y="29"/>
                      <a:pt x="87" y="29"/>
                    </a:cubicBezTo>
                    <a:cubicBezTo>
                      <a:pt x="91" y="29"/>
                      <a:pt x="93" y="26"/>
                      <a:pt x="93" y="23"/>
                    </a:cubicBezTo>
                    <a:cubicBezTo>
                      <a:pt x="93" y="20"/>
                      <a:pt x="93" y="20"/>
                      <a:pt x="93" y="20"/>
                    </a:cubicBezTo>
                    <a:cubicBezTo>
                      <a:pt x="116" y="20"/>
                      <a:pt x="116" y="20"/>
                      <a:pt x="116" y="20"/>
                    </a:cubicBezTo>
                    <a:cubicBezTo>
                      <a:pt x="116" y="20"/>
                      <a:pt x="116" y="20"/>
                      <a:pt x="116" y="21"/>
                    </a:cubicBezTo>
                    <a:cubicBezTo>
                      <a:pt x="116" y="37"/>
                      <a:pt x="116" y="37"/>
                      <a:pt x="116" y="37"/>
                    </a:cubicBezTo>
                    <a:cubicBezTo>
                      <a:pt x="12" y="37"/>
                      <a:pt x="12" y="37"/>
                      <a:pt x="12" y="37"/>
                    </a:cubicBezTo>
                    <a:cubicBezTo>
                      <a:pt x="12" y="21"/>
                      <a:pt x="12" y="21"/>
                      <a:pt x="12" y="21"/>
                    </a:cubicBezTo>
                    <a:cubicBezTo>
                      <a:pt x="12" y="21"/>
                      <a:pt x="12" y="21"/>
                      <a:pt x="12" y="21"/>
                    </a:cubicBezTo>
                    <a:close/>
                    <a:moveTo>
                      <a:pt x="116" y="8"/>
                    </a:moveTo>
                    <a:cubicBezTo>
                      <a:pt x="93" y="8"/>
                      <a:pt x="93" y="8"/>
                      <a:pt x="93" y="8"/>
                    </a:cubicBezTo>
                    <a:cubicBezTo>
                      <a:pt x="93" y="6"/>
                      <a:pt x="93" y="6"/>
                      <a:pt x="93" y="6"/>
                    </a:cubicBezTo>
                    <a:cubicBezTo>
                      <a:pt x="93" y="2"/>
                      <a:pt x="91" y="0"/>
                      <a:pt x="87" y="0"/>
                    </a:cubicBezTo>
                    <a:cubicBezTo>
                      <a:pt x="84" y="0"/>
                      <a:pt x="81" y="2"/>
                      <a:pt x="81" y="6"/>
                    </a:cubicBezTo>
                    <a:cubicBezTo>
                      <a:pt x="81" y="8"/>
                      <a:pt x="81" y="8"/>
                      <a:pt x="81" y="8"/>
                    </a:cubicBezTo>
                    <a:cubicBezTo>
                      <a:pt x="47" y="8"/>
                      <a:pt x="47" y="8"/>
                      <a:pt x="47" y="8"/>
                    </a:cubicBezTo>
                    <a:cubicBezTo>
                      <a:pt x="47" y="6"/>
                      <a:pt x="47" y="6"/>
                      <a:pt x="47" y="6"/>
                    </a:cubicBezTo>
                    <a:cubicBezTo>
                      <a:pt x="47" y="2"/>
                      <a:pt x="44" y="0"/>
                      <a:pt x="41" y="0"/>
                    </a:cubicBezTo>
                    <a:cubicBezTo>
                      <a:pt x="38" y="0"/>
                      <a:pt x="35" y="2"/>
                      <a:pt x="35" y="6"/>
                    </a:cubicBezTo>
                    <a:cubicBezTo>
                      <a:pt x="35" y="8"/>
                      <a:pt x="35" y="8"/>
                      <a:pt x="35" y="8"/>
                    </a:cubicBezTo>
                    <a:cubicBezTo>
                      <a:pt x="12" y="8"/>
                      <a:pt x="12" y="8"/>
                      <a:pt x="12" y="8"/>
                    </a:cubicBezTo>
                    <a:cubicBezTo>
                      <a:pt x="5" y="8"/>
                      <a:pt x="0" y="14"/>
                      <a:pt x="0" y="21"/>
                    </a:cubicBezTo>
                    <a:cubicBezTo>
                      <a:pt x="0" y="135"/>
                      <a:pt x="0" y="135"/>
                      <a:pt x="0" y="135"/>
                    </a:cubicBezTo>
                    <a:cubicBezTo>
                      <a:pt x="0" y="142"/>
                      <a:pt x="5" y="147"/>
                      <a:pt x="12" y="147"/>
                    </a:cubicBezTo>
                    <a:cubicBezTo>
                      <a:pt x="116" y="147"/>
                      <a:pt x="116" y="147"/>
                      <a:pt x="116" y="147"/>
                    </a:cubicBezTo>
                    <a:cubicBezTo>
                      <a:pt x="123" y="147"/>
                      <a:pt x="128" y="142"/>
                      <a:pt x="128" y="135"/>
                    </a:cubicBezTo>
                    <a:cubicBezTo>
                      <a:pt x="128" y="21"/>
                      <a:pt x="128" y="21"/>
                      <a:pt x="128" y="21"/>
                    </a:cubicBezTo>
                    <a:cubicBezTo>
                      <a:pt x="128" y="14"/>
                      <a:pt x="123" y="8"/>
                      <a:pt x="1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7" name="Freeform 23">
                <a:extLst>
                  <a:ext uri="{FF2B5EF4-FFF2-40B4-BE49-F238E27FC236}">
                    <a16:creationId xmlns:a16="http://schemas.microsoft.com/office/drawing/2014/main" id="{9A6C17C2-7B0C-4E96-BE0F-7A637988A15D}"/>
                  </a:ext>
                </a:extLst>
              </p:cNvPr>
              <p:cNvSpPr>
                <a:spLocks noEditPoints="1"/>
              </p:cNvSpPr>
              <p:nvPr/>
            </p:nvSpPr>
            <p:spPr bwMode="auto">
              <a:xfrm>
                <a:off x="9469438" y="2373313"/>
                <a:ext cx="180975" cy="128588"/>
              </a:xfrm>
              <a:custGeom>
                <a:avLst/>
                <a:gdLst>
                  <a:gd name="T0" fmla="*/ 6 w 58"/>
                  <a:gd name="T1" fmla="*/ 12 h 41"/>
                  <a:gd name="T2" fmla="*/ 52 w 58"/>
                  <a:gd name="T3" fmla="*/ 12 h 41"/>
                  <a:gd name="T4" fmla="*/ 58 w 58"/>
                  <a:gd name="T5" fmla="*/ 6 h 41"/>
                  <a:gd name="T6" fmla="*/ 52 w 58"/>
                  <a:gd name="T7" fmla="*/ 0 h 41"/>
                  <a:gd name="T8" fmla="*/ 6 w 58"/>
                  <a:gd name="T9" fmla="*/ 0 h 41"/>
                  <a:gd name="T10" fmla="*/ 0 w 58"/>
                  <a:gd name="T11" fmla="*/ 6 h 41"/>
                  <a:gd name="T12" fmla="*/ 6 w 58"/>
                  <a:gd name="T13" fmla="*/ 12 h 41"/>
                  <a:gd name="T14" fmla="*/ 6 w 58"/>
                  <a:gd name="T15" fmla="*/ 41 h 41"/>
                  <a:gd name="T16" fmla="*/ 52 w 58"/>
                  <a:gd name="T17" fmla="*/ 41 h 41"/>
                  <a:gd name="T18" fmla="*/ 58 w 58"/>
                  <a:gd name="T19" fmla="*/ 35 h 41"/>
                  <a:gd name="T20" fmla="*/ 52 w 58"/>
                  <a:gd name="T21" fmla="*/ 29 h 41"/>
                  <a:gd name="T22" fmla="*/ 6 w 58"/>
                  <a:gd name="T23" fmla="*/ 29 h 41"/>
                  <a:gd name="T24" fmla="*/ 0 w 58"/>
                  <a:gd name="T25" fmla="*/ 35 h 41"/>
                  <a:gd name="T26" fmla="*/ 6 w 58"/>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41">
                    <a:moveTo>
                      <a:pt x="6" y="12"/>
                    </a:moveTo>
                    <a:cubicBezTo>
                      <a:pt x="52" y="12"/>
                      <a:pt x="52" y="12"/>
                      <a:pt x="52" y="12"/>
                    </a:cubicBezTo>
                    <a:cubicBezTo>
                      <a:pt x="56" y="12"/>
                      <a:pt x="58" y="9"/>
                      <a:pt x="58" y="6"/>
                    </a:cubicBezTo>
                    <a:cubicBezTo>
                      <a:pt x="58" y="3"/>
                      <a:pt x="56" y="0"/>
                      <a:pt x="52" y="0"/>
                    </a:cubicBezTo>
                    <a:cubicBezTo>
                      <a:pt x="6" y="0"/>
                      <a:pt x="6" y="0"/>
                      <a:pt x="6" y="0"/>
                    </a:cubicBezTo>
                    <a:cubicBezTo>
                      <a:pt x="3" y="0"/>
                      <a:pt x="0" y="3"/>
                      <a:pt x="0" y="6"/>
                    </a:cubicBezTo>
                    <a:cubicBezTo>
                      <a:pt x="0" y="9"/>
                      <a:pt x="3" y="12"/>
                      <a:pt x="6" y="12"/>
                    </a:cubicBezTo>
                    <a:moveTo>
                      <a:pt x="6" y="41"/>
                    </a:moveTo>
                    <a:cubicBezTo>
                      <a:pt x="52" y="41"/>
                      <a:pt x="52" y="41"/>
                      <a:pt x="52" y="41"/>
                    </a:cubicBezTo>
                    <a:cubicBezTo>
                      <a:pt x="56" y="41"/>
                      <a:pt x="58" y="38"/>
                      <a:pt x="58" y="35"/>
                    </a:cubicBezTo>
                    <a:cubicBezTo>
                      <a:pt x="58" y="32"/>
                      <a:pt x="56" y="29"/>
                      <a:pt x="52" y="29"/>
                    </a:cubicBezTo>
                    <a:cubicBezTo>
                      <a:pt x="6" y="29"/>
                      <a:pt x="6" y="29"/>
                      <a:pt x="6" y="29"/>
                    </a:cubicBezTo>
                    <a:cubicBezTo>
                      <a:pt x="3" y="29"/>
                      <a:pt x="0" y="32"/>
                      <a:pt x="0" y="35"/>
                    </a:cubicBezTo>
                    <a:cubicBezTo>
                      <a:pt x="0" y="38"/>
                      <a:pt x="3" y="41"/>
                      <a:pt x="6"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23" name="Group 4">
              <a:extLst>
                <a:ext uri="{FF2B5EF4-FFF2-40B4-BE49-F238E27FC236}">
                  <a16:creationId xmlns:a16="http://schemas.microsoft.com/office/drawing/2014/main" id="{911F8B1B-A8F6-4E48-B6C8-042A1C33A61C}"/>
                </a:ext>
              </a:extLst>
            </p:cNvPr>
            <p:cNvGrpSpPr>
              <a:grpSpLocks noChangeAspect="1"/>
            </p:cNvGrpSpPr>
            <p:nvPr/>
          </p:nvGrpSpPr>
          <p:grpSpPr bwMode="auto">
            <a:xfrm>
              <a:off x="6363883" y="2788264"/>
              <a:ext cx="287500" cy="307196"/>
              <a:chOff x="3469" y="-6"/>
              <a:chExt cx="1299" cy="1388"/>
            </a:xfrm>
            <a:solidFill>
              <a:schemeClr val="bg1"/>
            </a:solidFill>
          </p:grpSpPr>
          <p:sp>
            <p:nvSpPr>
              <p:cNvPr id="24" name="Freeform 5">
                <a:extLst>
                  <a:ext uri="{FF2B5EF4-FFF2-40B4-BE49-F238E27FC236}">
                    <a16:creationId xmlns:a16="http://schemas.microsoft.com/office/drawing/2014/main" id="{072FCAEC-EF97-4D49-BD26-EF07F04B8F53}"/>
                  </a:ext>
                </a:extLst>
              </p:cNvPr>
              <p:cNvSpPr>
                <a:spLocks/>
              </p:cNvSpPr>
              <p:nvPr/>
            </p:nvSpPr>
            <p:spPr bwMode="auto">
              <a:xfrm>
                <a:off x="3770"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5" name="Freeform 6">
                <a:extLst>
                  <a:ext uri="{FF2B5EF4-FFF2-40B4-BE49-F238E27FC236}">
                    <a16:creationId xmlns:a16="http://schemas.microsoft.com/office/drawing/2014/main" id="{0E7A7A5E-91CD-4436-882B-FE7CCFA07190}"/>
                  </a:ext>
                </a:extLst>
              </p:cNvPr>
              <p:cNvSpPr>
                <a:spLocks/>
              </p:cNvSpPr>
              <p:nvPr/>
            </p:nvSpPr>
            <p:spPr bwMode="auto">
              <a:xfrm>
                <a:off x="3572" y="191"/>
                <a:ext cx="998" cy="103"/>
              </a:xfrm>
              <a:custGeom>
                <a:avLst/>
                <a:gdLst>
                  <a:gd name="T0" fmla="*/ 0 w 998"/>
                  <a:gd name="T1" fmla="*/ 0 h 103"/>
                  <a:gd name="T2" fmla="*/ 998 w 998"/>
                  <a:gd name="T3" fmla="*/ 0 h 103"/>
                  <a:gd name="T4" fmla="*/ 998 w 998"/>
                  <a:gd name="T5" fmla="*/ 103 h 103"/>
                  <a:gd name="T6" fmla="*/ 0 w 998"/>
                  <a:gd name="T7" fmla="*/ 103 h 103"/>
                  <a:gd name="T8" fmla="*/ 0 w 998"/>
                  <a:gd name="T9" fmla="*/ 0 h 103"/>
                  <a:gd name="T10" fmla="*/ 0 w 998"/>
                  <a:gd name="T11" fmla="*/ 0 h 103"/>
                </a:gdLst>
                <a:ahLst/>
                <a:cxnLst>
                  <a:cxn ang="0">
                    <a:pos x="T0" y="T1"/>
                  </a:cxn>
                  <a:cxn ang="0">
                    <a:pos x="T2" y="T3"/>
                  </a:cxn>
                  <a:cxn ang="0">
                    <a:pos x="T4" y="T5"/>
                  </a:cxn>
                  <a:cxn ang="0">
                    <a:pos x="T6" y="T7"/>
                  </a:cxn>
                  <a:cxn ang="0">
                    <a:pos x="T8" y="T9"/>
                  </a:cxn>
                  <a:cxn ang="0">
                    <a:pos x="T10" y="T11"/>
                  </a:cxn>
                </a:cxnLst>
                <a:rect l="0" t="0" r="r" b="b"/>
                <a:pathLst>
                  <a:path w="998" h="103">
                    <a:moveTo>
                      <a:pt x="0" y="0"/>
                    </a:moveTo>
                    <a:lnTo>
                      <a:pt x="998" y="0"/>
                    </a:lnTo>
                    <a:lnTo>
                      <a:pt x="998" y="103"/>
                    </a:lnTo>
                    <a:lnTo>
                      <a:pt x="0" y="10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6" name="Freeform 7">
                <a:extLst>
                  <a:ext uri="{FF2B5EF4-FFF2-40B4-BE49-F238E27FC236}">
                    <a16:creationId xmlns:a16="http://schemas.microsoft.com/office/drawing/2014/main" id="{57BFB1DC-73FC-46D0-810C-D3B3BC9C92EE}"/>
                  </a:ext>
                </a:extLst>
              </p:cNvPr>
              <p:cNvSpPr>
                <a:spLocks/>
              </p:cNvSpPr>
              <p:nvPr/>
            </p:nvSpPr>
            <p:spPr bwMode="auto">
              <a:xfrm>
                <a:off x="4269"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8">
                <a:extLst>
                  <a:ext uri="{FF2B5EF4-FFF2-40B4-BE49-F238E27FC236}">
                    <a16:creationId xmlns:a16="http://schemas.microsoft.com/office/drawing/2014/main" id="{3355D21E-8469-41F5-B800-6A0410C82355}"/>
                  </a:ext>
                </a:extLst>
              </p:cNvPr>
              <p:cNvSpPr>
                <a:spLocks noEditPoints="1"/>
              </p:cNvSpPr>
              <p:nvPr/>
            </p:nvSpPr>
            <p:spPr bwMode="auto">
              <a:xfrm>
                <a:off x="3667" y="440"/>
                <a:ext cx="800" cy="300"/>
              </a:xfrm>
              <a:custGeom>
                <a:avLst/>
                <a:gdLst>
                  <a:gd name="T0" fmla="*/ 0 w 800"/>
                  <a:gd name="T1" fmla="*/ 0 h 300"/>
                  <a:gd name="T2" fmla="*/ 800 w 800"/>
                  <a:gd name="T3" fmla="*/ 0 h 300"/>
                  <a:gd name="T4" fmla="*/ 800 w 800"/>
                  <a:gd name="T5" fmla="*/ 103 h 300"/>
                  <a:gd name="T6" fmla="*/ 0 w 800"/>
                  <a:gd name="T7" fmla="*/ 103 h 300"/>
                  <a:gd name="T8" fmla="*/ 0 w 800"/>
                  <a:gd name="T9" fmla="*/ 0 h 300"/>
                  <a:gd name="T10" fmla="*/ 0 w 800"/>
                  <a:gd name="T11" fmla="*/ 0 h 300"/>
                  <a:gd name="T12" fmla="*/ 0 w 800"/>
                  <a:gd name="T13" fmla="*/ 197 h 300"/>
                  <a:gd name="T14" fmla="*/ 352 w 800"/>
                  <a:gd name="T15" fmla="*/ 197 h 300"/>
                  <a:gd name="T16" fmla="*/ 352 w 800"/>
                  <a:gd name="T17" fmla="*/ 300 h 300"/>
                  <a:gd name="T18" fmla="*/ 0 w 800"/>
                  <a:gd name="T19" fmla="*/ 300 h 300"/>
                  <a:gd name="T20" fmla="*/ 0 w 800"/>
                  <a:gd name="T21" fmla="*/ 197 h 300"/>
                  <a:gd name="T22" fmla="*/ 0 w 800"/>
                  <a:gd name="T23" fmla="*/ 19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0" h="300">
                    <a:moveTo>
                      <a:pt x="0" y="0"/>
                    </a:moveTo>
                    <a:lnTo>
                      <a:pt x="800" y="0"/>
                    </a:lnTo>
                    <a:lnTo>
                      <a:pt x="800" y="103"/>
                    </a:lnTo>
                    <a:lnTo>
                      <a:pt x="0" y="103"/>
                    </a:lnTo>
                    <a:lnTo>
                      <a:pt x="0" y="0"/>
                    </a:lnTo>
                    <a:lnTo>
                      <a:pt x="0" y="0"/>
                    </a:lnTo>
                    <a:close/>
                    <a:moveTo>
                      <a:pt x="0" y="197"/>
                    </a:moveTo>
                    <a:lnTo>
                      <a:pt x="352" y="197"/>
                    </a:lnTo>
                    <a:lnTo>
                      <a:pt x="352" y="300"/>
                    </a:lnTo>
                    <a:lnTo>
                      <a:pt x="0" y="300"/>
                    </a:lnTo>
                    <a:lnTo>
                      <a:pt x="0" y="197"/>
                    </a:lnTo>
                    <a:lnTo>
                      <a:pt x="0" y="197"/>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8" name="Freeform 9">
                <a:extLst>
                  <a:ext uri="{FF2B5EF4-FFF2-40B4-BE49-F238E27FC236}">
                    <a16:creationId xmlns:a16="http://schemas.microsoft.com/office/drawing/2014/main" id="{D2A23DB1-7DA8-4363-A023-4BF5A323F92E}"/>
                  </a:ext>
                </a:extLst>
              </p:cNvPr>
              <p:cNvSpPr>
                <a:spLocks noEditPoints="1"/>
              </p:cNvSpPr>
              <p:nvPr/>
            </p:nvSpPr>
            <p:spPr bwMode="auto">
              <a:xfrm>
                <a:off x="3469" y="97"/>
                <a:ext cx="1299" cy="1285"/>
              </a:xfrm>
              <a:custGeom>
                <a:avLst/>
                <a:gdLst>
                  <a:gd name="T0" fmla="*/ 119 w 151"/>
                  <a:gd name="T1" fmla="*/ 86 h 150"/>
                  <a:gd name="T2" fmla="*/ 116 w 151"/>
                  <a:gd name="T3" fmla="*/ 86 h 150"/>
                  <a:gd name="T4" fmla="*/ 116 w 151"/>
                  <a:gd name="T5" fmla="*/ 104 h 150"/>
                  <a:gd name="T6" fmla="*/ 119 w 151"/>
                  <a:gd name="T7" fmla="*/ 104 h 150"/>
                  <a:gd name="T8" fmla="*/ 128 w 151"/>
                  <a:gd name="T9" fmla="*/ 95 h 150"/>
                  <a:gd name="T10" fmla="*/ 119 w 151"/>
                  <a:gd name="T11" fmla="*/ 86 h 150"/>
                  <a:gd name="T12" fmla="*/ 140 w 151"/>
                  <a:gd name="T13" fmla="*/ 73 h 150"/>
                  <a:gd name="T14" fmla="*/ 140 w 151"/>
                  <a:gd name="T15" fmla="*/ 11 h 150"/>
                  <a:gd name="T16" fmla="*/ 128 w 151"/>
                  <a:gd name="T17" fmla="*/ 0 h 150"/>
                  <a:gd name="T18" fmla="*/ 12 w 151"/>
                  <a:gd name="T19" fmla="*/ 0 h 150"/>
                  <a:gd name="T20" fmla="*/ 0 w 151"/>
                  <a:gd name="T21" fmla="*/ 11 h 150"/>
                  <a:gd name="T22" fmla="*/ 0 w 151"/>
                  <a:gd name="T23" fmla="*/ 127 h 150"/>
                  <a:gd name="T24" fmla="*/ 12 w 151"/>
                  <a:gd name="T25" fmla="*/ 139 h 150"/>
                  <a:gd name="T26" fmla="*/ 74 w 151"/>
                  <a:gd name="T27" fmla="*/ 139 h 150"/>
                  <a:gd name="T28" fmla="*/ 105 w 151"/>
                  <a:gd name="T29" fmla="*/ 150 h 150"/>
                  <a:gd name="T30" fmla="*/ 151 w 151"/>
                  <a:gd name="T31" fmla="*/ 104 h 150"/>
                  <a:gd name="T32" fmla="*/ 140 w 151"/>
                  <a:gd name="T33" fmla="*/ 73 h 150"/>
                  <a:gd name="T34" fmla="*/ 93 w 151"/>
                  <a:gd name="T35" fmla="*/ 133 h 150"/>
                  <a:gd name="T36" fmla="*/ 82 w 151"/>
                  <a:gd name="T37" fmla="*/ 133 h 150"/>
                  <a:gd name="T38" fmla="*/ 82 w 151"/>
                  <a:gd name="T39" fmla="*/ 75 h 150"/>
                  <a:gd name="T40" fmla="*/ 93 w 151"/>
                  <a:gd name="T41" fmla="*/ 75 h 150"/>
                  <a:gd name="T42" fmla="*/ 93 w 151"/>
                  <a:gd name="T43" fmla="*/ 133 h 150"/>
                  <a:gd name="T44" fmla="*/ 58 w 151"/>
                  <a:gd name="T45" fmla="*/ 104 h 150"/>
                  <a:gd name="T46" fmla="*/ 65 w 151"/>
                  <a:gd name="T47" fmla="*/ 127 h 150"/>
                  <a:gd name="T48" fmla="*/ 65 w 151"/>
                  <a:gd name="T49" fmla="*/ 127 h 150"/>
                  <a:gd name="T50" fmla="*/ 12 w 151"/>
                  <a:gd name="T51" fmla="*/ 127 h 150"/>
                  <a:gd name="T52" fmla="*/ 12 w 151"/>
                  <a:gd name="T53" fmla="*/ 127 h 150"/>
                  <a:gd name="T54" fmla="*/ 12 w 151"/>
                  <a:gd name="T55" fmla="*/ 11 h 150"/>
                  <a:gd name="T56" fmla="*/ 12 w 151"/>
                  <a:gd name="T57" fmla="*/ 11 h 150"/>
                  <a:gd name="T58" fmla="*/ 128 w 151"/>
                  <a:gd name="T59" fmla="*/ 11 h 150"/>
                  <a:gd name="T60" fmla="*/ 128 w 151"/>
                  <a:gd name="T61" fmla="*/ 11 h 150"/>
                  <a:gd name="T62" fmla="*/ 128 w 151"/>
                  <a:gd name="T63" fmla="*/ 64 h 150"/>
                  <a:gd name="T64" fmla="*/ 128 w 151"/>
                  <a:gd name="T65" fmla="*/ 64 h 150"/>
                  <a:gd name="T66" fmla="*/ 105 w 151"/>
                  <a:gd name="T67" fmla="*/ 57 h 150"/>
                  <a:gd name="T68" fmla="*/ 58 w 151"/>
                  <a:gd name="T69" fmla="*/ 104 h 150"/>
                  <a:gd name="T70" fmla="*/ 119 w 151"/>
                  <a:gd name="T71" fmla="*/ 115 h 150"/>
                  <a:gd name="T72" fmla="*/ 116 w 151"/>
                  <a:gd name="T73" fmla="*/ 115 h 150"/>
                  <a:gd name="T74" fmla="*/ 116 w 151"/>
                  <a:gd name="T75" fmla="*/ 133 h 150"/>
                  <a:gd name="T76" fmla="*/ 105 w 151"/>
                  <a:gd name="T77" fmla="*/ 133 h 150"/>
                  <a:gd name="T78" fmla="*/ 105 w 151"/>
                  <a:gd name="T79" fmla="*/ 75 h 150"/>
                  <a:gd name="T80" fmla="*/ 119 w 151"/>
                  <a:gd name="T81" fmla="*/ 75 h 150"/>
                  <a:gd name="T82" fmla="*/ 140 w 151"/>
                  <a:gd name="T83" fmla="*/ 95 h 150"/>
                  <a:gd name="T84" fmla="*/ 119 w 151"/>
                  <a:gd name="T85" fmla="*/ 1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0">
                    <a:moveTo>
                      <a:pt x="119" y="86"/>
                    </a:moveTo>
                    <a:cubicBezTo>
                      <a:pt x="116" y="86"/>
                      <a:pt x="116" y="86"/>
                      <a:pt x="116" y="86"/>
                    </a:cubicBezTo>
                    <a:cubicBezTo>
                      <a:pt x="116" y="104"/>
                      <a:pt x="116" y="104"/>
                      <a:pt x="116" y="104"/>
                    </a:cubicBezTo>
                    <a:cubicBezTo>
                      <a:pt x="119" y="104"/>
                      <a:pt x="119" y="104"/>
                      <a:pt x="119" y="104"/>
                    </a:cubicBezTo>
                    <a:cubicBezTo>
                      <a:pt x="124" y="104"/>
                      <a:pt x="128" y="100"/>
                      <a:pt x="128" y="95"/>
                    </a:cubicBezTo>
                    <a:cubicBezTo>
                      <a:pt x="128" y="90"/>
                      <a:pt x="124" y="86"/>
                      <a:pt x="119" y="86"/>
                    </a:cubicBezTo>
                    <a:close/>
                    <a:moveTo>
                      <a:pt x="140" y="73"/>
                    </a:moveTo>
                    <a:cubicBezTo>
                      <a:pt x="140" y="11"/>
                      <a:pt x="140" y="11"/>
                      <a:pt x="140" y="11"/>
                    </a:cubicBezTo>
                    <a:cubicBezTo>
                      <a:pt x="140" y="5"/>
                      <a:pt x="135" y="0"/>
                      <a:pt x="128" y="0"/>
                    </a:cubicBezTo>
                    <a:cubicBezTo>
                      <a:pt x="12" y="0"/>
                      <a:pt x="12" y="0"/>
                      <a:pt x="12" y="0"/>
                    </a:cubicBezTo>
                    <a:cubicBezTo>
                      <a:pt x="5" y="0"/>
                      <a:pt x="0" y="5"/>
                      <a:pt x="0" y="11"/>
                    </a:cubicBezTo>
                    <a:cubicBezTo>
                      <a:pt x="0" y="127"/>
                      <a:pt x="0" y="127"/>
                      <a:pt x="0" y="127"/>
                    </a:cubicBezTo>
                    <a:cubicBezTo>
                      <a:pt x="0" y="133"/>
                      <a:pt x="5" y="138"/>
                      <a:pt x="12" y="139"/>
                    </a:cubicBezTo>
                    <a:cubicBezTo>
                      <a:pt x="74" y="139"/>
                      <a:pt x="74" y="139"/>
                      <a:pt x="74" y="139"/>
                    </a:cubicBezTo>
                    <a:cubicBezTo>
                      <a:pt x="83" y="146"/>
                      <a:pt x="93" y="150"/>
                      <a:pt x="105" y="150"/>
                    </a:cubicBezTo>
                    <a:cubicBezTo>
                      <a:pt x="131" y="150"/>
                      <a:pt x="151" y="129"/>
                      <a:pt x="151" y="104"/>
                    </a:cubicBezTo>
                    <a:cubicBezTo>
                      <a:pt x="151" y="92"/>
                      <a:pt x="147" y="82"/>
                      <a:pt x="140" y="73"/>
                    </a:cubicBezTo>
                    <a:close/>
                    <a:moveTo>
                      <a:pt x="93" y="133"/>
                    </a:moveTo>
                    <a:cubicBezTo>
                      <a:pt x="82" y="133"/>
                      <a:pt x="82" y="133"/>
                      <a:pt x="82" y="133"/>
                    </a:cubicBezTo>
                    <a:cubicBezTo>
                      <a:pt x="82" y="75"/>
                      <a:pt x="82" y="75"/>
                      <a:pt x="82" y="75"/>
                    </a:cubicBezTo>
                    <a:cubicBezTo>
                      <a:pt x="93" y="75"/>
                      <a:pt x="93" y="75"/>
                      <a:pt x="93" y="75"/>
                    </a:cubicBezTo>
                    <a:cubicBezTo>
                      <a:pt x="93" y="133"/>
                      <a:pt x="93" y="133"/>
                      <a:pt x="93" y="133"/>
                    </a:cubicBezTo>
                    <a:close/>
                    <a:moveTo>
                      <a:pt x="58" y="104"/>
                    </a:moveTo>
                    <a:cubicBezTo>
                      <a:pt x="58" y="112"/>
                      <a:pt x="60" y="120"/>
                      <a:pt x="65" y="127"/>
                    </a:cubicBezTo>
                    <a:cubicBezTo>
                      <a:pt x="65" y="127"/>
                      <a:pt x="65" y="127"/>
                      <a:pt x="65" y="127"/>
                    </a:cubicBezTo>
                    <a:cubicBezTo>
                      <a:pt x="12" y="127"/>
                      <a:pt x="12" y="127"/>
                      <a:pt x="12" y="127"/>
                    </a:cubicBezTo>
                    <a:cubicBezTo>
                      <a:pt x="12" y="127"/>
                      <a:pt x="12" y="127"/>
                      <a:pt x="12" y="127"/>
                    </a:cubicBezTo>
                    <a:cubicBezTo>
                      <a:pt x="12" y="11"/>
                      <a:pt x="12" y="11"/>
                      <a:pt x="12" y="11"/>
                    </a:cubicBezTo>
                    <a:cubicBezTo>
                      <a:pt x="12" y="11"/>
                      <a:pt x="12" y="11"/>
                      <a:pt x="12" y="11"/>
                    </a:cubicBezTo>
                    <a:cubicBezTo>
                      <a:pt x="128" y="11"/>
                      <a:pt x="128" y="11"/>
                      <a:pt x="128" y="11"/>
                    </a:cubicBezTo>
                    <a:cubicBezTo>
                      <a:pt x="128" y="11"/>
                      <a:pt x="128" y="11"/>
                      <a:pt x="128" y="11"/>
                    </a:cubicBezTo>
                    <a:cubicBezTo>
                      <a:pt x="128" y="64"/>
                      <a:pt x="128" y="64"/>
                      <a:pt x="128" y="64"/>
                    </a:cubicBezTo>
                    <a:cubicBezTo>
                      <a:pt x="128" y="64"/>
                      <a:pt x="128" y="64"/>
                      <a:pt x="128" y="64"/>
                    </a:cubicBezTo>
                    <a:cubicBezTo>
                      <a:pt x="121" y="60"/>
                      <a:pt x="113" y="57"/>
                      <a:pt x="105" y="57"/>
                    </a:cubicBezTo>
                    <a:cubicBezTo>
                      <a:pt x="79" y="57"/>
                      <a:pt x="58" y="78"/>
                      <a:pt x="58" y="104"/>
                    </a:cubicBezTo>
                    <a:close/>
                    <a:moveTo>
                      <a:pt x="119" y="115"/>
                    </a:moveTo>
                    <a:cubicBezTo>
                      <a:pt x="116" y="115"/>
                      <a:pt x="116" y="115"/>
                      <a:pt x="116" y="115"/>
                    </a:cubicBezTo>
                    <a:cubicBezTo>
                      <a:pt x="116" y="133"/>
                      <a:pt x="116" y="133"/>
                      <a:pt x="116" y="133"/>
                    </a:cubicBezTo>
                    <a:cubicBezTo>
                      <a:pt x="105" y="133"/>
                      <a:pt x="105" y="133"/>
                      <a:pt x="105" y="133"/>
                    </a:cubicBezTo>
                    <a:cubicBezTo>
                      <a:pt x="105" y="75"/>
                      <a:pt x="105" y="75"/>
                      <a:pt x="105" y="75"/>
                    </a:cubicBezTo>
                    <a:cubicBezTo>
                      <a:pt x="119" y="75"/>
                      <a:pt x="119" y="75"/>
                      <a:pt x="119" y="75"/>
                    </a:cubicBezTo>
                    <a:cubicBezTo>
                      <a:pt x="131" y="75"/>
                      <a:pt x="140" y="84"/>
                      <a:pt x="140" y="95"/>
                    </a:cubicBezTo>
                    <a:cubicBezTo>
                      <a:pt x="140" y="106"/>
                      <a:pt x="131" y="115"/>
                      <a:pt x="119"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Tree>
    <p:extLst>
      <p:ext uri="{BB962C8B-B14F-4D97-AF65-F5344CB8AC3E}">
        <p14:creationId xmlns:p14="http://schemas.microsoft.com/office/powerpoint/2010/main" val="125192539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矩形 21">
            <a:extLst>
              <a:ext uri="{FF2B5EF4-FFF2-40B4-BE49-F238E27FC236}">
                <a16:creationId xmlns:a16="http://schemas.microsoft.com/office/drawing/2014/main" id="{9F39C2E5-3206-4083-9E80-FC0E4391A3A7}"/>
              </a:ext>
            </a:extLst>
          </p:cNvPr>
          <p:cNvSpPr/>
          <p:nvPr/>
        </p:nvSpPr>
        <p:spPr>
          <a:xfrm>
            <a:off x="4635063" y="1786759"/>
            <a:ext cx="2921875" cy="3731172"/>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2" name="矩形 31">
            <a:extLst>
              <a:ext uri="{FF2B5EF4-FFF2-40B4-BE49-F238E27FC236}">
                <a16:creationId xmlns:a16="http://schemas.microsoft.com/office/drawing/2014/main" id="{ADA439B9-A250-47C7-A8EF-3724F4A9E69E}"/>
              </a:ext>
            </a:extLst>
          </p:cNvPr>
          <p:cNvSpPr/>
          <p:nvPr/>
        </p:nvSpPr>
        <p:spPr>
          <a:xfrm>
            <a:off x="1106262" y="1786759"/>
            <a:ext cx="2921875" cy="3731172"/>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3" name="Group 4">
            <a:extLst>
              <a:ext uri="{FF2B5EF4-FFF2-40B4-BE49-F238E27FC236}">
                <a16:creationId xmlns:a16="http://schemas.microsoft.com/office/drawing/2014/main" id="{6341164A-4952-4758-A1F7-03785CC34FF7}"/>
              </a:ext>
            </a:extLst>
          </p:cNvPr>
          <p:cNvGrpSpPr>
            <a:grpSpLocks noChangeAspect="1"/>
          </p:cNvGrpSpPr>
          <p:nvPr/>
        </p:nvGrpSpPr>
        <p:grpSpPr bwMode="auto">
          <a:xfrm>
            <a:off x="2264011" y="2205038"/>
            <a:ext cx="606377" cy="647921"/>
            <a:chOff x="3469" y="-6"/>
            <a:chExt cx="1299" cy="1388"/>
          </a:xfrm>
          <a:solidFill>
            <a:schemeClr val="accent1"/>
          </a:solidFill>
        </p:grpSpPr>
        <p:sp>
          <p:nvSpPr>
            <p:cNvPr id="24" name="Freeform 5">
              <a:extLst>
                <a:ext uri="{FF2B5EF4-FFF2-40B4-BE49-F238E27FC236}">
                  <a16:creationId xmlns:a16="http://schemas.microsoft.com/office/drawing/2014/main" id="{45C07FB9-C027-4D5A-95C7-A53E3248DF7B}"/>
                </a:ext>
              </a:extLst>
            </p:cNvPr>
            <p:cNvSpPr>
              <a:spLocks/>
            </p:cNvSpPr>
            <p:nvPr/>
          </p:nvSpPr>
          <p:spPr bwMode="auto">
            <a:xfrm>
              <a:off x="3770"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5" name="Freeform 6">
              <a:extLst>
                <a:ext uri="{FF2B5EF4-FFF2-40B4-BE49-F238E27FC236}">
                  <a16:creationId xmlns:a16="http://schemas.microsoft.com/office/drawing/2014/main" id="{3C394F5E-18ED-4CF5-AC34-3E0D8B086143}"/>
                </a:ext>
              </a:extLst>
            </p:cNvPr>
            <p:cNvSpPr>
              <a:spLocks/>
            </p:cNvSpPr>
            <p:nvPr/>
          </p:nvSpPr>
          <p:spPr bwMode="auto">
            <a:xfrm>
              <a:off x="3572" y="191"/>
              <a:ext cx="998" cy="103"/>
            </a:xfrm>
            <a:custGeom>
              <a:avLst/>
              <a:gdLst>
                <a:gd name="T0" fmla="*/ 0 w 998"/>
                <a:gd name="T1" fmla="*/ 0 h 103"/>
                <a:gd name="T2" fmla="*/ 998 w 998"/>
                <a:gd name="T3" fmla="*/ 0 h 103"/>
                <a:gd name="T4" fmla="*/ 998 w 998"/>
                <a:gd name="T5" fmla="*/ 103 h 103"/>
                <a:gd name="T6" fmla="*/ 0 w 998"/>
                <a:gd name="T7" fmla="*/ 103 h 103"/>
                <a:gd name="T8" fmla="*/ 0 w 998"/>
                <a:gd name="T9" fmla="*/ 0 h 103"/>
                <a:gd name="T10" fmla="*/ 0 w 998"/>
                <a:gd name="T11" fmla="*/ 0 h 103"/>
              </a:gdLst>
              <a:ahLst/>
              <a:cxnLst>
                <a:cxn ang="0">
                  <a:pos x="T0" y="T1"/>
                </a:cxn>
                <a:cxn ang="0">
                  <a:pos x="T2" y="T3"/>
                </a:cxn>
                <a:cxn ang="0">
                  <a:pos x="T4" y="T5"/>
                </a:cxn>
                <a:cxn ang="0">
                  <a:pos x="T6" y="T7"/>
                </a:cxn>
                <a:cxn ang="0">
                  <a:pos x="T8" y="T9"/>
                </a:cxn>
                <a:cxn ang="0">
                  <a:pos x="T10" y="T11"/>
                </a:cxn>
              </a:cxnLst>
              <a:rect l="0" t="0" r="r" b="b"/>
              <a:pathLst>
                <a:path w="998" h="103">
                  <a:moveTo>
                    <a:pt x="0" y="0"/>
                  </a:moveTo>
                  <a:lnTo>
                    <a:pt x="998" y="0"/>
                  </a:lnTo>
                  <a:lnTo>
                    <a:pt x="998" y="103"/>
                  </a:lnTo>
                  <a:lnTo>
                    <a:pt x="0" y="10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6" name="Freeform 7">
              <a:extLst>
                <a:ext uri="{FF2B5EF4-FFF2-40B4-BE49-F238E27FC236}">
                  <a16:creationId xmlns:a16="http://schemas.microsoft.com/office/drawing/2014/main" id="{11268BC5-D975-4D8C-917A-F36192539C67}"/>
                </a:ext>
              </a:extLst>
            </p:cNvPr>
            <p:cNvSpPr>
              <a:spLocks/>
            </p:cNvSpPr>
            <p:nvPr/>
          </p:nvSpPr>
          <p:spPr bwMode="auto">
            <a:xfrm>
              <a:off x="4269"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8">
              <a:extLst>
                <a:ext uri="{FF2B5EF4-FFF2-40B4-BE49-F238E27FC236}">
                  <a16:creationId xmlns:a16="http://schemas.microsoft.com/office/drawing/2014/main" id="{C7D42D0A-D713-4149-9C15-A0CB1EF85543}"/>
                </a:ext>
              </a:extLst>
            </p:cNvPr>
            <p:cNvSpPr>
              <a:spLocks noEditPoints="1"/>
            </p:cNvSpPr>
            <p:nvPr/>
          </p:nvSpPr>
          <p:spPr bwMode="auto">
            <a:xfrm>
              <a:off x="3667" y="440"/>
              <a:ext cx="800" cy="300"/>
            </a:xfrm>
            <a:custGeom>
              <a:avLst/>
              <a:gdLst>
                <a:gd name="T0" fmla="*/ 0 w 800"/>
                <a:gd name="T1" fmla="*/ 0 h 300"/>
                <a:gd name="T2" fmla="*/ 800 w 800"/>
                <a:gd name="T3" fmla="*/ 0 h 300"/>
                <a:gd name="T4" fmla="*/ 800 w 800"/>
                <a:gd name="T5" fmla="*/ 103 h 300"/>
                <a:gd name="T6" fmla="*/ 0 w 800"/>
                <a:gd name="T7" fmla="*/ 103 h 300"/>
                <a:gd name="T8" fmla="*/ 0 w 800"/>
                <a:gd name="T9" fmla="*/ 0 h 300"/>
                <a:gd name="T10" fmla="*/ 0 w 800"/>
                <a:gd name="T11" fmla="*/ 0 h 300"/>
                <a:gd name="T12" fmla="*/ 0 w 800"/>
                <a:gd name="T13" fmla="*/ 197 h 300"/>
                <a:gd name="T14" fmla="*/ 352 w 800"/>
                <a:gd name="T15" fmla="*/ 197 h 300"/>
                <a:gd name="T16" fmla="*/ 352 w 800"/>
                <a:gd name="T17" fmla="*/ 300 h 300"/>
                <a:gd name="T18" fmla="*/ 0 w 800"/>
                <a:gd name="T19" fmla="*/ 300 h 300"/>
                <a:gd name="T20" fmla="*/ 0 w 800"/>
                <a:gd name="T21" fmla="*/ 197 h 300"/>
                <a:gd name="T22" fmla="*/ 0 w 800"/>
                <a:gd name="T23" fmla="*/ 19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0" h="300">
                  <a:moveTo>
                    <a:pt x="0" y="0"/>
                  </a:moveTo>
                  <a:lnTo>
                    <a:pt x="800" y="0"/>
                  </a:lnTo>
                  <a:lnTo>
                    <a:pt x="800" y="103"/>
                  </a:lnTo>
                  <a:lnTo>
                    <a:pt x="0" y="103"/>
                  </a:lnTo>
                  <a:lnTo>
                    <a:pt x="0" y="0"/>
                  </a:lnTo>
                  <a:lnTo>
                    <a:pt x="0" y="0"/>
                  </a:lnTo>
                  <a:close/>
                  <a:moveTo>
                    <a:pt x="0" y="197"/>
                  </a:moveTo>
                  <a:lnTo>
                    <a:pt x="352" y="197"/>
                  </a:lnTo>
                  <a:lnTo>
                    <a:pt x="352" y="300"/>
                  </a:lnTo>
                  <a:lnTo>
                    <a:pt x="0" y="300"/>
                  </a:lnTo>
                  <a:lnTo>
                    <a:pt x="0" y="197"/>
                  </a:lnTo>
                  <a:lnTo>
                    <a:pt x="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8" name="Freeform 9">
              <a:extLst>
                <a:ext uri="{FF2B5EF4-FFF2-40B4-BE49-F238E27FC236}">
                  <a16:creationId xmlns:a16="http://schemas.microsoft.com/office/drawing/2014/main" id="{73C00F50-12F8-40D3-BB06-4D3372879FA6}"/>
                </a:ext>
              </a:extLst>
            </p:cNvPr>
            <p:cNvSpPr>
              <a:spLocks noEditPoints="1"/>
            </p:cNvSpPr>
            <p:nvPr/>
          </p:nvSpPr>
          <p:spPr bwMode="auto">
            <a:xfrm>
              <a:off x="3469" y="97"/>
              <a:ext cx="1299" cy="1285"/>
            </a:xfrm>
            <a:custGeom>
              <a:avLst/>
              <a:gdLst>
                <a:gd name="T0" fmla="*/ 119 w 151"/>
                <a:gd name="T1" fmla="*/ 86 h 150"/>
                <a:gd name="T2" fmla="*/ 116 w 151"/>
                <a:gd name="T3" fmla="*/ 86 h 150"/>
                <a:gd name="T4" fmla="*/ 116 w 151"/>
                <a:gd name="T5" fmla="*/ 104 h 150"/>
                <a:gd name="T6" fmla="*/ 119 w 151"/>
                <a:gd name="T7" fmla="*/ 104 h 150"/>
                <a:gd name="T8" fmla="*/ 128 w 151"/>
                <a:gd name="T9" fmla="*/ 95 h 150"/>
                <a:gd name="T10" fmla="*/ 119 w 151"/>
                <a:gd name="T11" fmla="*/ 86 h 150"/>
                <a:gd name="T12" fmla="*/ 140 w 151"/>
                <a:gd name="T13" fmla="*/ 73 h 150"/>
                <a:gd name="T14" fmla="*/ 140 w 151"/>
                <a:gd name="T15" fmla="*/ 11 h 150"/>
                <a:gd name="T16" fmla="*/ 128 w 151"/>
                <a:gd name="T17" fmla="*/ 0 h 150"/>
                <a:gd name="T18" fmla="*/ 12 w 151"/>
                <a:gd name="T19" fmla="*/ 0 h 150"/>
                <a:gd name="T20" fmla="*/ 0 w 151"/>
                <a:gd name="T21" fmla="*/ 11 h 150"/>
                <a:gd name="T22" fmla="*/ 0 w 151"/>
                <a:gd name="T23" fmla="*/ 127 h 150"/>
                <a:gd name="T24" fmla="*/ 12 w 151"/>
                <a:gd name="T25" fmla="*/ 139 h 150"/>
                <a:gd name="T26" fmla="*/ 74 w 151"/>
                <a:gd name="T27" fmla="*/ 139 h 150"/>
                <a:gd name="T28" fmla="*/ 105 w 151"/>
                <a:gd name="T29" fmla="*/ 150 h 150"/>
                <a:gd name="T30" fmla="*/ 151 w 151"/>
                <a:gd name="T31" fmla="*/ 104 h 150"/>
                <a:gd name="T32" fmla="*/ 140 w 151"/>
                <a:gd name="T33" fmla="*/ 73 h 150"/>
                <a:gd name="T34" fmla="*/ 93 w 151"/>
                <a:gd name="T35" fmla="*/ 133 h 150"/>
                <a:gd name="T36" fmla="*/ 82 w 151"/>
                <a:gd name="T37" fmla="*/ 133 h 150"/>
                <a:gd name="T38" fmla="*/ 82 w 151"/>
                <a:gd name="T39" fmla="*/ 75 h 150"/>
                <a:gd name="T40" fmla="*/ 93 w 151"/>
                <a:gd name="T41" fmla="*/ 75 h 150"/>
                <a:gd name="T42" fmla="*/ 93 w 151"/>
                <a:gd name="T43" fmla="*/ 133 h 150"/>
                <a:gd name="T44" fmla="*/ 58 w 151"/>
                <a:gd name="T45" fmla="*/ 104 h 150"/>
                <a:gd name="T46" fmla="*/ 65 w 151"/>
                <a:gd name="T47" fmla="*/ 127 h 150"/>
                <a:gd name="T48" fmla="*/ 65 w 151"/>
                <a:gd name="T49" fmla="*/ 127 h 150"/>
                <a:gd name="T50" fmla="*/ 12 w 151"/>
                <a:gd name="T51" fmla="*/ 127 h 150"/>
                <a:gd name="T52" fmla="*/ 12 w 151"/>
                <a:gd name="T53" fmla="*/ 127 h 150"/>
                <a:gd name="T54" fmla="*/ 12 w 151"/>
                <a:gd name="T55" fmla="*/ 11 h 150"/>
                <a:gd name="T56" fmla="*/ 12 w 151"/>
                <a:gd name="T57" fmla="*/ 11 h 150"/>
                <a:gd name="T58" fmla="*/ 128 w 151"/>
                <a:gd name="T59" fmla="*/ 11 h 150"/>
                <a:gd name="T60" fmla="*/ 128 w 151"/>
                <a:gd name="T61" fmla="*/ 11 h 150"/>
                <a:gd name="T62" fmla="*/ 128 w 151"/>
                <a:gd name="T63" fmla="*/ 64 h 150"/>
                <a:gd name="T64" fmla="*/ 128 w 151"/>
                <a:gd name="T65" fmla="*/ 64 h 150"/>
                <a:gd name="T66" fmla="*/ 105 w 151"/>
                <a:gd name="T67" fmla="*/ 57 h 150"/>
                <a:gd name="T68" fmla="*/ 58 w 151"/>
                <a:gd name="T69" fmla="*/ 104 h 150"/>
                <a:gd name="T70" fmla="*/ 119 w 151"/>
                <a:gd name="T71" fmla="*/ 115 h 150"/>
                <a:gd name="T72" fmla="*/ 116 w 151"/>
                <a:gd name="T73" fmla="*/ 115 h 150"/>
                <a:gd name="T74" fmla="*/ 116 w 151"/>
                <a:gd name="T75" fmla="*/ 133 h 150"/>
                <a:gd name="T76" fmla="*/ 105 w 151"/>
                <a:gd name="T77" fmla="*/ 133 h 150"/>
                <a:gd name="T78" fmla="*/ 105 w 151"/>
                <a:gd name="T79" fmla="*/ 75 h 150"/>
                <a:gd name="T80" fmla="*/ 119 w 151"/>
                <a:gd name="T81" fmla="*/ 75 h 150"/>
                <a:gd name="T82" fmla="*/ 140 w 151"/>
                <a:gd name="T83" fmla="*/ 95 h 150"/>
                <a:gd name="T84" fmla="*/ 119 w 151"/>
                <a:gd name="T85" fmla="*/ 1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0">
                  <a:moveTo>
                    <a:pt x="119" y="86"/>
                  </a:moveTo>
                  <a:cubicBezTo>
                    <a:pt x="116" y="86"/>
                    <a:pt x="116" y="86"/>
                    <a:pt x="116" y="86"/>
                  </a:cubicBezTo>
                  <a:cubicBezTo>
                    <a:pt x="116" y="104"/>
                    <a:pt x="116" y="104"/>
                    <a:pt x="116" y="104"/>
                  </a:cubicBezTo>
                  <a:cubicBezTo>
                    <a:pt x="119" y="104"/>
                    <a:pt x="119" y="104"/>
                    <a:pt x="119" y="104"/>
                  </a:cubicBezTo>
                  <a:cubicBezTo>
                    <a:pt x="124" y="104"/>
                    <a:pt x="128" y="100"/>
                    <a:pt x="128" y="95"/>
                  </a:cubicBezTo>
                  <a:cubicBezTo>
                    <a:pt x="128" y="90"/>
                    <a:pt x="124" y="86"/>
                    <a:pt x="119" y="86"/>
                  </a:cubicBezTo>
                  <a:close/>
                  <a:moveTo>
                    <a:pt x="140" y="73"/>
                  </a:moveTo>
                  <a:cubicBezTo>
                    <a:pt x="140" y="11"/>
                    <a:pt x="140" y="11"/>
                    <a:pt x="140" y="11"/>
                  </a:cubicBezTo>
                  <a:cubicBezTo>
                    <a:pt x="140" y="5"/>
                    <a:pt x="135" y="0"/>
                    <a:pt x="128" y="0"/>
                  </a:cubicBezTo>
                  <a:cubicBezTo>
                    <a:pt x="12" y="0"/>
                    <a:pt x="12" y="0"/>
                    <a:pt x="12" y="0"/>
                  </a:cubicBezTo>
                  <a:cubicBezTo>
                    <a:pt x="5" y="0"/>
                    <a:pt x="0" y="5"/>
                    <a:pt x="0" y="11"/>
                  </a:cubicBezTo>
                  <a:cubicBezTo>
                    <a:pt x="0" y="127"/>
                    <a:pt x="0" y="127"/>
                    <a:pt x="0" y="127"/>
                  </a:cubicBezTo>
                  <a:cubicBezTo>
                    <a:pt x="0" y="133"/>
                    <a:pt x="5" y="138"/>
                    <a:pt x="12" y="139"/>
                  </a:cubicBezTo>
                  <a:cubicBezTo>
                    <a:pt x="74" y="139"/>
                    <a:pt x="74" y="139"/>
                    <a:pt x="74" y="139"/>
                  </a:cubicBezTo>
                  <a:cubicBezTo>
                    <a:pt x="83" y="146"/>
                    <a:pt x="93" y="150"/>
                    <a:pt x="105" y="150"/>
                  </a:cubicBezTo>
                  <a:cubicBezTo>
                    <a:pt x="131" y="150"/>
                    <a:pt x="151" y="129"/>
                    <a:pt x="151" y="104"/>
                  </a:cubicBezTo>
                  <a:cubicBezTo>
                    <a:pt x="151" y="92"/>
                    <a:pt x="147" y="82"/>
                    <a:pt x="140" y="73"/>
                  </a:cubicBezTo>
                  <a:close/>
                  <a:moveTo>
                    <a:pt x="93" y="133"/>
                  </a:moveTo>
                  <a:cubicBezTo>
                    <a:pt x="82" y="133"/>
                    <a:pt x="82" y="133"/>
                    <a:pt x="82" y="133"/>
                  </a:cubicBezTo>
                  <a:cubicBezTo>
                    <a:pt x="82" y="75"/>
                    <a:pt x="82" y="75"/>
                    <a:pt x="82" y="75"/>
                  </a:cubicBezTo>
                  <a:cubicBezTo>
                    <a:pt x="93" y="75"/>
                    <a:pt x="93" y="75"/>
                    <a:pt x="93" y="75"/>
                  </a:cubicBezTo>
                  <a:cubicBezTo>
                    <a:pt x="93" y="133"/>
                    <a:pt x="93" y="133"/>
                    <a:pt x="93" y="133"/>
                  </a:cubicBezTo>
                  <a:close/>
                  <a:moveTo>
                    <a:pt x="58" y="104"/>
                  </a:moveTo>
                  <a:cubicBezTo>
                    <a:pt x="58" y="112"/>
                    <a:pt x="60" y="120"/>
                    <a:pt x="65" y="127"/>
                  </a:cubicBezTo>
                  <a:cubicBezTo>
                    <a:pt x="65" y="127"/>
                    <a:pt x="65" y="127"/>
                    <a:pt x="65" y="127"/>
                  </a:cubicBezTo>
                  <a:cubicBezTo>
                    <a:pt x="12" y="127"/>
                    <a:pt x="12" y="127"/>
                    <a:pt x="12" y="127"/>
                  </a:cubicBezTo>
                  <a:cubicBezTo>
                    <a:pt x="12" y="127"/>
                    <a:pt x="12" y="127"/>
                    <a:pt x="12" y="127"/>
                  </a:cubicBezTo>
                  <a:cubicBezTo>
                    <a:pt x="12" y="11"/>
                    <a:pt x="12" y="11"/>
                    <a:pt x="12" y="11"/>
                  </a:cubicBezTo>
                  <a:cubicBezTo>
                    <a:pt x="12" y="11"/>
                    <a:pt x="12" y="11"/>
                    <a:pt x="12" y="11"/>
                  </a:cubicBezTo>
                  <a:cubicBezTo>
                    <a:pt x="128" y="11"/>
                    <a:pt x="128" y="11"/>
                    <a:pt x="128" y="11"/>
                  </a:cubicBezTo>
                  <a:cubicBezTo>
                    <a:pt x="128" y="11"/>
                    <a:pt x="128" y="11"/>
                    <a:pt x="128" y="11"/>
                  </a:cubicBezTo>
                  <a:cubicBezTo>
                    <a:pt x="128" y="64"/>
                    <a:pt x="128" y="64"/>
                    <a:pt x="128" y="64"/>
                  </a:cubicBezTo>
                  <a:cubicBezTo>
                    <a:pt x="128" y="64"/>
                    <a:pt x="128" y="64"/>
                    <a:pt x="128" y="64"/>
                  </a:cubicBezTo>
                  <a:cubicBezTo>
                    <a:pt x="121" y="60"/>
                    <a:pt x="113" y="57"/>
                    <a:pt x="105" y="57"/>
                  </a:cubicBezTo>
                  <a:cubicBezTo>
                    <a:pt x="79" y="57"/>
                    <a:pt x="58" y="78"/>
                    <a:pt x="58" y="104"/>
                  </a:cubicBezTo>
                  <a:close/>
                  <a:moveTo>
                    <a:pt x="119" y="115"/>
                  </a:moveTo>
                  <a:cubicBezTo>
                    <a:pt x="116" y="115"/>
                    <a:pt x="116" y="115"/>
                    <a:pt x="116" y="115"/>
                  </a:cubicBezTo>
                  <a:cubicBezTo>
                    <a:pt x="116" y="133"/>
                    <a:pt x="116" y="133"/>
                    <a:pt x="116" y="133"/>
                  </a:cubicBezTo>
                  <a:cubicBezTo>
                    <a:pt x="105" y="133"/>
                    <a:pt x="105" y="133"/>
                    <a:pt x="105" y="133"/>
                  </a:cubicBezTo>
                  <a:cubicBezTo>
                    <a:pt x="105" y="75"/>
                    <a:pt x="105" y="75"/>
                    <a:pt x="105" y="75"/>
                  </a:cubicBezTo>
                  <a:cubicBezTo>
                    <a:pt x="119" y="75"/>
                    <a:pt x="119" y="75"/>
                    <a:pt x="119" y="75"/>
                  </a:cubicBezTo>
                  <a:cubicBezTo>
                    <a:pt x="131" y="75"/>
                    <a:pt x="140" y="84"/>
                    <a:pt x="140" y="95"/>
                  </a:cubicBezTo>
                  <a:cubicBezTo>
                    <a:pt x="140" y="106"/>
                    <a:pt x="131" y="115"/>
                    <a:pt x="119"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8" name="矩形 17">
            <a:extLst>
              <a:ext uri="{FF2B5EF4-FFF2-40B4-BE49-F238E27FC236}">
                <a16:creationId xmlns:a16="http://schemas.microsoft.com/office/drawing/2014/main" id="{6FA879F1-096F-4ECF-ADB2-D3FBA41D8A81}"/>
              </a:ext>
            </a:extLst>
          </p:cNvPr>
          <p:cNvSpPr/>
          <p:nvPr/>
        </p:nvSpPr>
        <p:spPr>
          <a:xfrm>
            <a:off x="4849640" y="3473544"/>
            <a:ext cx="2492718" cy="1137106"/>
          </a:xfrm>
          <a:prstGeom prst="rect">
            <a:avLst/>
          </a:prstGeom>
        </p:spPr>
        <p:txBody>
          <a:bodyPr wrap="square">
            <a:spAutoFit/>
          </a:bodyPr>
          <a:lstStyle/>
          <a:p>
            <a:pPr algn="ctr">
              <a:lnSpc>
                <a:spcPct val="130000"/>
              </a:lnSpc>
            </a:pPr>
            <a:r>
              <a:rPr lang="zh-CN" altLang="en-US" dirty="0">
                <a:cs typeface="+mn-ea"/>
                <a:sym typeface="+mn-lt"/>
              </a:rPr>
              <a:t>此处信息在三者中是最为重要，用于强调其信息的重要。</a:t>
            </a:r>
          </a:p>
        </p:txBody>
      </p:sp>
      <p:sp>
        <p:nvSpPr>
          <p:cNvPr id="19" name="矩形 18">
            <a:extLst>
              <a:ext uri="{FF2B5EF4-FFF2-40B4-BE49-F238E27FC236}">
                <a16:creationId xmlns:a16="http://schemas.microsoft.com/office/drawing/2014/main" id="{C6FEBEBF-DC69-4128-8BEE-CD0AB8719CFB}"/>
              </a:ext>
            </a:extLst>
          </p:cNvPr>
          <p:cNvSpPr/>
          <p:nvPr/>
        </p:nvSpPr>
        <p:spPr>
          <a:xfrm>
            <a:off x="4849640" y="3072941"/>
            <a:ext cx="2492718" cy="400110"/>
          </a:xfrm>
          <a:prstGeom prst="rect">
            <a:avLst/>
          </a:prstGeom>
        </p:spPr>
        <p:txBody>
          <a:bodyPr wrap="square">
            <a:spAutoFit/>
          </a:bodyPr>
          <a:lstStyle/>
          <a:p>
            <a:pPr algn="dist"/>
            <a:r>
              <a:rPr lang="zh-CN" altLang="en-US" sz="2000" b="1" dirty="0">
                <a:cs typeface="+mn-ea"/>
                <a:sym typeface="+mn-lt"/>
              </a:rPr>
              <a:t>此处为强调信息</a:t>
            </a:r>
          </a:p>
        </p:txBody>
      </p:sp>
      <p:sp>
        <p:nvSpPr>
          <p:cNvPr id="31" name="矩形 30">
            <a:extLst>
              <a:ext uri="{FF2B5EF4-FFF2-40B4-BE49-F238E27FC236}">
                <a16:creationId xmlns:a16="http://schemas.microsoft.com/office/drawing/2014/main" id="{8EC0B3F7-BB0A-436C-BBCD-66A5E36F9597}"/>
              </a:ext>
            </a:extLst>
          </p:cNvPr>
          <p:cNvSpPr/>
          <p:nvPr/>
        </p:nvSpPr>
        <p:spPr>
          <a:xfrm>
            <a:off x="8163864" y="1786759"/>
            <a:ext cx="2921875" cy="3731172"/>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5" name="组合 14">
            <a:extLst>
              <a:ext uri="{FF2B5EF4-FFF2-40B4-BE49-F238E27FC236}">
                <a16:creationId xmlns:a16="http://schemas.microsoft.com/office/drawing/2014/main" id="{F19BF5E4-0C16-4AC9-ADD1-DA62B88B3863}"/>
              </a:ext>
            </a:extLst>
          </p:cNvPr>
          <p:cNvGrpSpPr/>
          <p:nvPr/>
        </p:nvGrpSpPr>
        <p:grpSpPr>
          <a:xfrm>
            <a:off x="9292802" y="2192055"/>
            <a:ext cx="663998" cy="660904"/>
            <a:chOff x="5973763" y="1336676"/>
            <a:chExt cx="1022350" cy="1017588"/>
          </a:xfrm>
          <a:solidFill>
            <a:schemeClr val="accent1"/>
          </a:solidFill>
        </p:grpSpPr>
        <p:sp>
          <p:nvSpPr>
            <p:cNvPr id="16" name="Freeform 17">
              <a:extLst>
                <a:ext uri="{FF2B5EF4-FFF2-40B4-BE49-F238E27FC236}">
                  <a16:creationId xmlns:a16="http://schemas.microsoft.com/office/drawing/2014/main" id="{2379D714-8209-4CF0-9639-F3659CE323D6}"/>
                </a:ext>
              </a:extLst>
            </p:cNvPr>
            <p:cNvSpPr>
              <a:spLocks noEditPoints="1"/>
            </p:cNvSpPr>
            <p:nvPr/>
          </p:nvSpPr>
          <p:spPr bwMode="auto">
            <a:xfrm>
              <a:off x="5973763" y="1336676"/>
              <a:ext cx="1022350" cy="1017588"/>
            </a:xfrm>
            <a:custGeom>
              <a:avLst/>
              <a:gdLst>
                <a:gd name="T0" fmla="*/ 13 w 140"/>
                <a:gd name="T1" fmla="*/ 127 h 140"/>
                <a:gd name="T2" fmla="*/ 13 w 140"/>
                <a:gd name="T3" fmla="*/ 13 h 140"/>
                <a:gd name="T4" fmla="*/ 127 w 140"/>
                <a:gd name="T5" fmla="*/ 13 h 140"/>
                <a:gd name="T6" fmla="*/ 128 w 140"/>
                <a:gd name="T7" fmla="*/ 127 h 140"/>
                <a:gd name="T8" fmla="*/ 13 w 140"/>
                <a:gd name="T9" fmla="*/ 127 h 140"/>
                <a:gd name="T10" fmla="*/ 13 w 140"/>
                <a:gd name="T11" fmla="*/ 127 h 140"/>
                <a:gd name="T12" fmla="*/ 128 w 140"/>
                <a:gd name="T13" fmla="*/ 0 h 140"/>
                <a:gd name="T14" fmla="*/ 12 w 140"/>
                <a:gd name="T15" fmla="*/ 0 h 140"/>
                <a:gd name="T16" fmla="*/ 0 w 140"/>
                <a:gd name="T17" fmla="*/ 13 h 140"/>
                <a:gd name="T18" fmla="*/ 0 w 140"/>
                <a:gd name="T19" fmla="*/ 127 h 140"/>
                <a:gd name="T20" fmla="*/ 12 w 140"/>
                <a:gd name="T21" fmla="*/ 140 h 140"/>
                <a:gd name="T22" fmla="*/ 128 w 140"/>
                <a:gd name="T23" fmla="*/ 140 h 140"/>
                <a:gd name="T24" fmla="*/ 140 w 140"/>
                <a:gd name="T25" fmla="*/ 127 h 140"/>
                <a:gd name="T26" fmla="*/ 140 w 140"/>
                <a:gd name="T27" fmla="*/ 13 h 140"/>
                <a:gd name="T28" fmla="*/ 128 w 140"/>
                <a:gd name="T2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40">
                  <a:moveTo>
                    <a:pt x="13" y="127"/>
                  </a:moveTo>
                  <a:cubicBezTo>
                    <a:pt x="13" y="13"/>
                    <a:pt x="13" y="13"/>
                    <a:pt x="13" y="13"/>
                  </a:cubicBezTo>
                  <a:cubicBezTo>
                    <a:pt x="127" y="13"/>
                    <a:pt x="127" y="13"/>
                    <a:pt x="127" y="13"/>
                  </a:cubicBezTo>
                  <a:cubicBezTo>
                    <a:pt x="128" y="127"/>
                    <a:pt x="128" y="127"/>
                    <a:pt x="128" y="127"/>
                  </a:cubicBezTo>
                  <a:cubicBezTo>
                    <a:pt x="13" y="127"/>
                    <a:pt x="13" y="127"/>
                    <a:pt x="13" y="127"/>
                  </a:cubicBezTo>
                  <a:cubicBezTo>
                    <a:pt x="13" y="127"/>
                    <a:pt x="13" y="127"/>
                    <a:pt x="13" y="127"/>
                  </a:cubicBezTo>
                  <a:close/>
                  <a:moveTo>
                    <a:pt x="128" y="0"/>
                  </a:moveTo>
                  <a:cubicBezTo>
                    <a:pt x="12" y="0"/>
                    <a:pt x="12" y="0"/>
                    <a:pt x="12" y="0"/>
                  </a:cubicBezTo>
                  <a:cubicBezTo>
                    <a:pt x="5" y="0"/>
                    <a:pt x="0" y="6"/>
                    <a:pt x="0" y="13"/>
                  </a:cubicBezTo>
                  <a:cubicBezTo>
                    <a:pt x="0" y="127"/>
                    <a:pt x="0" y="127"/>
                    <a:pt x="0" y="127"/>
                  </a:cubicBezTo>
                  <a:cubicBezTo>
                    <a:pt x="0" y="134"/>
                    <a:pt x="5" y="140"/>
                    <a:pt x="12" y="140"/>
                  </a:cubicBezTo>
                  <a:cubicBezTo>
                    <a:pt x="128" y="140"/>
                    <a:pt x="128" y="140"/>
                    <a:pt x="128" y="140"/>
                  </a:cubicBezTo>
                  <a:cubicBezTo>
                    <a:pt x="135" y="140"/>
                    <a:pt x="140" y="134"/>
                    <a:pt x="140" y="127"/>
                  </a:cubicBezTo>
                  <a:cubicBezTo>
                    <a:pt x="140" y="13"/>
                    <a:pt x="140" y="13"/>
                    <a:pt x="140" y="13"/>
                  </a:cubicBezTo>
                  <a:cubicBezTo>
                    <a:pt x="140" y="6"/>
                    <a:pt x="135" y="0"/>
                    <a:pt x="1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7" name="Freeform 18">
              <a:extLst>
                <a:ext uri="{FF2B5EF4-FFF2-40B4-BE49-F238E27FC236}">
                  <a16:creationId xmlns:a16="http://schemas.microsoft.com/office/drawing/2014/main" id="{08DC8EC7-3D58-4DFC-8DA0-A596317EC586}"/>
                </a:ext>
              </a:extLst>
            </p:cNvPr>
            <p:cNvSpPr>
              <a:spLocks/>
            </p:cNvSpPr>
            <p:nvPr/>
          </p:nvSpPr>
          <p:spPr bwMode="auto">
            <a:xfrm>
              <a:off x="6156326" y="1728788"/>
              <a:ext cx="714375" cy="341313"/>
            </a:xfrm>
            <a:custGeom>
              <a:avLst/>
              <a:gdLst>
                <a:gd name="T0" fmla="*/ 86 w 98"/>
                <a:gd name="T1" fmla="*/ 2 h 47"/>
                <a:gd name="T2" fmla="*/ 63 w 98"/>
                <a:gd name="T3" fmla="*/ 25 h 47"/>
                <a:gd name="T4" fmla="*/ 43 w 98"/>
                <a:gd name="T5" fmla="*/ 5 h 47"/>
                <a:gd name="T6" fmla="*/ 34 w 98"/>
                <a:gd name="T7" fmla="*/ 5 h 47"/>
                <a:gd name="T8" fmla="*/ 2 w 98"/>
                <a:gd name="T9" fmla="*/ 36 h 47"/>
                <a:gd name="T10" fmla="*/ 2 w 98"/>
                <a:gd name="T11" fmla="*/ 45 h 47"/>
                <a:gd name="T12" fmla="*/ 11 w 98"/>
                <a:gd name="T13" fmla="*/ 45 h 47"/>
                <a:gd name="T14" fmla="*/ 38 w 98"/>
                <a:gd name="T15" fmla="*/ 19 h 47"/>
                <a:gd name="T16" fmla="*/ 58 w 98"/>
                <a:gd name="T17" fmla="*/ 39 h 47"/>
                <a:gd name="T18" fmla="*/ 67 w 98"/>
                <a:gd name="T19" fmla="*/ 39 h 47"/>
                <a:gd name="T20" fmla="*/ 95 w 98"/>
                <a:gd name="T21" fmla="*/ 11 h 47"/>
                <a:gd name="T22" fmla="*/ 95 w 98"/>
                <a:gd name="T23" fmla="*/ 2 h 47"/>
                <a:gd name="T24" fmla="*/ 86 w 98"/>
                <a:gd name="T2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7">
                  <a:moveTo>
                    <a:pt x="86" y="2"/>
                  </a:moveTo>
                  <a:cubicBezTo>
                    <a:pt x="63" y="25"/>
                    <a:pt x="63" y="25"/>
                    <a:pt x="63" y="25"/>
                  </a:cubicBezTo>
                  <a:cubicBezTo>
                    <a:pt x="43" y="5"/>
                    <a:pt x="43" y="5"/>
                    <a:pt x="43" y="5"/>
                  </a:cubicBezTo>
                  <a:cubicBezTo>
                    <a:pt x="40" y="3"/>
                    <a:pt x="36" y="3"/>
                    <a:pt x="34" y="5"/>
                  </a:cubicBezTo>
                  <a:cubicBezTo>
                    <a:pt x="2" y="36"/>
                    <a:pt x="2" y="36"/>
                    <a:pt x="2" y="36"/>
                  </a:cubicBezTo>
                  <a:cubicBezTo>
                    <a:pt x="0" y="39"/>
                    <a:pt x="0" y="43"/>
                    <a:pt x="2" y="45"/>
                  </a:cubicBezTo>
                  <a:cubicBezTo>
                    <a:pt x="5" y="47"/>
                    <a:pt x="9" y="47"/>
                    <a:pt x="11" y="45"/>
                  </a:cubicBezTo>
                  <a:cubicBezTo>
                    <a:pt x="38" y="19"/>
                    <a:pt x="38" y="19"/>
                    <a:pt x="38" y="19"/>
                  </a:cubicBezTo>
                  <a:cubicBezTo>
                    <a:pt x="58" y="39"/>
                    <a:pt x="58" y="39"/>
                    <a:pt x="58" y="39"/>
                  </a:cubicBezTo>
                  <a:cubicBezTo>
                    <a:pt x="61" y="41"/>
                    <a:pt x="65" y="41"/>
                    <a:pt x="67" y="39"/>
                  </a:cubicBezTo>
                  <a:cubicBezTo>
                    <a:pt x="95" y="11"/>
                    <a:pt x="95" y="11"/>
                    <a:pt x="95" y="11"/>
                  </a:cubicBezTo>
                  <a:cubicBezTo>
                    <a:pt x="98" y="9"/>
                    <a:pt x="98" y="5"/>
                    <a:pt x="95" y="2"/>
                  </a:cubicBezTo>
                  <a:cubicBezTo>
                    <a:pt x="93" y="0"/>
                    <a:pt x="89" y="0"/>
                    <a:pt x="8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2" name="文本占位符 1">
            <a:extLst>
              <a:ext uri="{FF2B5EF4-FFF2-40B4-BE49-F238E27FC236}">
                <a16:creationId xmlns:a16="http://schemas.microsoft.com/office/drawing/2014/main" id="{4899F0A4-293C-4BEC-B3C1-84506203C6B6}"/>
              </a:ext>
            </a:extLst>
          </p:cNvPr>
          <p:cNvSpPr>
            <a:spLocks noGrp="1"/>
          </p:cNvSpPr>
          <p:nvPr>
            <p:ph type="body" sz="quarter" idx="10"/>
          </p:nvPr>
        </p:nvSpPr>
        <p:spPr>
          <a:xfrm>
            <a:off x="899078" y="394248"/>
            <a:ext cx="5990672" cy="523220"/>
          </a:xfrm>
        </p:spPr>
        <p:txBody>
          <a:bodyPr/>
          <a:lstStyle/>
          <a:p>
            <a:r>
              <a:rPr lang="zh-CN" altLang="en-US" dirty="0">
                <a:latin typeface="+mn-lt"/>
                <a:ea typeface="+mn-ea"/>
                <a:cs typeface="+mn-ea"/>
                <a:sym typeface="+mn-lt"/>
              </a:rPr>
              <a:t>强调式关系图示</a:t>
            </a:r>
            <a:endParaRPr lang="en-US" altLang="zh-CN" dirty="0">
              <a:latin typeface="+mn-lt"/>
              <a:ea typeface="+mn-ea"/>
              <a:cs typeface="+mn-ea"/>
              <a:sym typeface="+mn-lt"/>
            </a:endParaRPr>
          </a:p>
        </p:txBody>
      </p:sp>
      <p:sp>
        <p:nvSpPr>
          <p:cNvPr id="33" name="矩形 32">
            <a:extLst>
              <a:ext uri="{FF2B5EF4-FFF2-40B4-BE49-F238E27FC236}">
                <a16:creationId xmlns:a16="http://schemas.microsoft.com/office/drawing/2014/main" id="{55F92B26-55BD-4542-BFD2-FA82B68B1E14}"/>
              </a:ext>
            </a:extLst>
          </p:cNvPr>
          <p:cNvSpPr/>
          <p:nvPr/>
        </p:nvSpPr>
        <p:spPr>
          <a:xfrm>
            <a:off x="1320839" y="3473544"/>
            <a:ext cx="2492718" cy="1137106"/>
          </a:xfrm>
          <a:prstGeom prst="rect">
            <a:avLst/>
          </a:prstGeom>
        </p:spPr>
        <p:txBody>
          <a:bodyPr wrap="square">
            <a:spAutoFit/>
          </a:bodyPr>
          <a:lstStyle/>
          <a:p>
            <a:pPr algn="ctr">
              <a:lnSpc>
                <a:spcPct val="130000"/>
              </a:lnSpc>
            </a:pPr>
            <a:r>
              <a:rPr lang="zh-CN" altLang="en-US" dirty="0">
                <a:cs typeface="+mn-ea"/>
                <a:sym typeface="+mn-lt"/>
              </a:rPr>
              <a:t>请点击此处输入您的内容或复制粘贴您的文本即可请点击此处输入。</a:t>
            </a:r>
          </a:p>
        </p:txBody>
      </p:sp>
      <p:sp>
        <p:nvSpPr>
          <p:cNvPr id="34" name="矩形 33">
            <a:extLst>
              <a:ext uri="{FF2B5EF4-FFF2-40B4-BE49-F238E27FC236}">
                <a16:creationId xmlns:a16="http://schemas.microsoft.com/office/drawing/2014/main" id="{1294AD09-959D-4E5C-B9E1-07369114C274}"/>
              </a:ext>
            </a:extLst>
          </p:cNvPr>
          <p:cNvSpPr/>
          <p:nvPr/>
        </p:nvSpPr>
        <p:spPr>
          <a:xfrm>
            <a:off x="1320839" y="3072941"/>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35" name="矩形 34">
            <a:extLst>
              <a:ext uri="{FF2B5EF4-FFF2-40B4-BE49-F238E27FC236}">
                <a16:creationId xmlns:a16="http://schemas.microsoft.com/office/drawing/2014/main" id="{4E94D07F-2ADF-432D-BE44-7FE615B18003}"/>
              </a:ext>
            </a:extLst>
          </p:cNvPr>
          <p:cNvSpPr/>
          <p:nvPr/>
        </p:nvSpPr>
        <p:spPr>
          <a:xfrm>
            <a:off x="8378442" y="3471957"/>
            <a:ext cx="2492718" cy="1137106"/>
          </a:xfrm>
          <a:prstGeom prst="rect">
            <a:avLst/>
          </a:prstGeom>
        </p:spPr>
        <p:txBody>
          <a:bodyPr wrap="square">
            <a:spAutoFit/>
          </a:bodyPr>
          <a:lstStyle/>
          <a:p>
            <a:pPr algn="ctr">
              <a:lnSpc>
                <a:spcPct val="130000"/>
              </a:lnSpc>
            </a:pPr>
            <a:r>
              <a:rPr lang="zh-CN" altLang="en-US" dirty="0">
                <a:cs typeface="+mn-ea"/>
                <a:sym typeface="+mn-lt"/>
              </a:rPr>
              <a:t>请点击此处输入您的内容或复制粘贴您的文本即可请点击此处输入。</a:t>
            </a:r>
          </a:p>
        </p:txBody>
      </p:sp>
      <p:sp>
        <p:nvSpPr>
          <p:cNvPr id="36" name="矩形 35">
            <a:extLst>
              <a:ext uri="{FF2B5EF4-FFF2-40B4-BE49-F238E27FC236}">
                <a16:creationId xmlns:a16="http://schemas.microsoft.com/office/drawing/2014/main" id="{BB7E420B-15C4-4072-8EDA-EDE3CCC45A24}"/>
              </a:ext>
            </a:extLst>
          </p:cNvPr>
          <p:cNvSpPr/>
          <p:nvPr/>
        </p:nvSpPr>
        <p:spPr>
          <a:xfrm>
            <a:off x="8378442" y="3072941"/>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pic>
        <p:nvPicPr>
          <p:cNvPr id="4" name="图形 3">
            <a:extLst>
              <a:ext uri="{FF2B5EF4-FFF2-40B4-BE49-F238E27FC236}">
                <a16:creationId xmlns:a16="http://schemas.microsoft.com/office/drawing/2014/main" id="{B1ADEAB8-3DEA-4375-838F-2141FE080B8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695297" y="2127200"/>
            <a:ext cx="801406" cy="801406"/>
          </a:xfrm>
          <a:prstGeom prst="rect">
            <a:avLst/>
          </a:prstGeom>
        </p:spPr>
      </p:pic>
    </p:spTree>
    <p:extLst>
      <p:ext uri="{BB962C8B-B14F-4D97-AF65-F5344CB8AC3E}">
        <p14:creationId xmlns:p14="http://schemas.microsoft.com/office/powerpoint/2010/main" val="77327740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组合 20">
            <a:extLst>
              <a:ext uri="{FF2B5EF4-FFF2-40B4-BE49-F238E27FC236}">
                <a16:creationId xmlns:a16="http://schemas.microsoft.com/office/drawing/2014/main" id="{BF2906E0-1DA1-471C-8181-F1C96A36351E}"/>
              </a:ext>
            </a:extLst>
          </p:cNvPr>
          <p:cNvGrpSpPr/>
          <p:nvPr/>
        </p:nvGrpSpPr>
        <p:grpSpPr>
          <a:xfrm>
            <a:off x="1132147" y="1497379"/>
            <a:ext cx="3631811" cy="1525665"/>
            <a:chOff x="587375" y="1686542"/>
            <a:chExt cx="3631811" cy="1525665"/>
          </a:xfrm>
        </p:grpSpPr>
        <p:sp>
          <p:nvSpPr>
            <p:cNvPr id="9" name="矩形 8">
              <a:extLst>
                <a:ext uri="{FF2B5EF4-FFF2-40B4-BE49-F238E27FC236}">
                  <a16:creationId xmlns:a16="http://schemas.microsoft.com/office/drawing/2014/main" id="{722C43A6-75F3-464F-B478-58BA7F5D1A4C}"/>
                </a:ext>
              </a:extLst>
            </p:cNvPr>
            <p:cNvSpPr/>
            <p:nvPr/>
          </p:nvSpPr>
          <p:spPr>
            <a:xfrm>
              <a:off x="587375" y="2072856"/>
              <a:ext cx="2986142" cy="1139351"/>
            </a:xfrm>
            <a:prstGeom prst="rect">
              <a:avLst/>
            </a:prstGeom>
          </p:spPr>
          <p:txBody>
            <a:bodyPr wrap="square">
              <a:norm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10" name="矩形 9">
              <a:extLst>
                <a:ext uri="{FF2B5EF4-FFF2-40B4-BE49-F238E27FC236}">
                  <a16:creationId xmlns:a16="http://schemas.microsoft.com/office/drawing/2014/main" id="{0EAB92DB-12A1-486B-B170-2FE8B239FBB0}"/>
                </a:ext>
              </a:extLst>
            </p:cNvPr>
            <p:cNvSpPr/>
            <p:nvPr/>
          </p:nvSpPr>
          <p:spPr>
            <a:xfrm>
              <a:off x="587375" y="1686542"/>
              <a:ext cx="3631811" cy="400110"/>
            </a:xfrm>
            <a:prstGeom prst="rect">
              <a:avLst/>
            </a:prstGeom>
          </p:spPr>
          <p:txBody>
            <a:bodyPr wrap="square">
              <a:spAutoFit/>
            </a:bodyPr>
            <a:lstStyle/>
            <a:p>
              <a:r>
                <a:rPr lang="zh-CN" altLang="en-US" sz="2000" b="1" dirty="0">
                  <a:cs typeface="+mn-ea"/>
                  <a:sym typeface="+mn-lt"/>
                </a:rPr>
                <a:t>信息分部一</a:t>
              </a:r>
            </a:p>
          </p:txBody>
        </p:sp>
      </p:grpSp>
      <p:grpSp>
        <p:nvGrpSpPr>
          <p:cNvPr id="20" name="组合 19">
            <a:extLst>
              <a:ext uri="{FF2B5EF4-FFF2-40B4-BE49-F238E27FC236}">
                <a16:creationId xmlns:a16="http://schemas.microsoft.com/office/drawing/2014/main" id="{1F794268-4DAF-49D0-B48F-FAE44B281BD9}"/>
              </a:ext>
            </a:extLst>
          </p:cNvPr>
          <p:cNvGrpSpPr/>
          <p:nvPr/>
        </p:nvGrpSpPr>
        <p:grpSpPr>
          <a:xfrm>
            <a:off x="1157548" y="4093905"/>
            <a:ext cx="3631811" cy="1544190"/>
            <a:chOff x="587375" y="4233605"/>
            <a:chExt cx="3631811" cy="1544190"/>
          </a:xfrm>
        </p:grpSpPr>
        <p:sp>
          <p:nvSpPr>
            <p:cNvPr id="11" name="矩形 10">
              <a:extLst>
                <a:ext uri="{FF2B5EF4-FFF2-40B4-BE49-F238E27FC236}">
                  <a16:creationId xmlns:a16="http://schemas.microsoft.com/office/drawing/2014/main" id="{DED8CC0D-07D9-41B1-A833-716E7CCFB284}"/>
                </a:ext>
              </a:extLst>
            </p:cNvPr>
            <p:cNvSpPr/>
            <p:nvPr/>
          </p:nvSpPr>
          <p:spPr>
            <a:xfrm>
              <a:off x="587375" y="4638444"/>
              <a:ext cx="3143797" cy="1139351"/>
            </a:xfrm>
            <a:prstGeom prst="rect">
              <a:avLst/>
            </a:prstGeom>
          </p:spPr>
          <p:txBody>
            <a:bodyPr wrap="square">
              <a:norm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12" name="矩形 11">
              <a:extLst>
                <a:ext uri="{FF2B5EF4-FFF2-40B4-BE49-F238E27FC236}">
                  <a16:creationId xmlns:a16="http://schemas.microsoft.com/office/drawing/2014/main" id="{70EEAD61-6F86-46C5-A1B9-74565F0D3338}"/>
                </a:ext>
              </a:extLst>
            </p:cNvPr>
            <p:cNvSpPr/>
            <p:nvPr/>
          </p:nvSpPr>
          <p:spPr>
            <a:xfrm>
              <a:off x="587375" y="4233605"/>
              <a:ext cx="3631811" cy="400110"/>
            </a:xfrm>
            <a:prstGeom prst="rect">
              <a:avLst/>
            </a:prstGeom>
          </p:spPr>
          <p:txBody>
            <a:bodyPr wrap="square">
              <a:spAutoFit/>
            </a:bodyPr>
            <a:lstStyle/>
            <a:p>
              <a:r>
                <a:rPr lang="zh-CN" altLang="en-US" sz="2000" b="1" dirty="0">
                  <a:cs typeface="+mn-ea"/>
                  <a:sym typeface="+mn-lt"/>
                </a:rPr>
                <a:t>信息分部三</a:t>
              </a:r>
            </a:p>
          </p:txBody>
        </p:sp>
      </p:grpSp>
      <p:grpSp>
        <p:nvGrpSpPr>
          <p:cNvPr id="19" name="组合 18">
            <a:extLst>
              <a:ext uri="{FF2B5EF4-FFF2-40B4-BE49-F238E27FC236}">
                <a16:creationId xmlns:a16="http://schemas.microsoft.com/office/drawing/2014/main" id="{1F07DA37-C7DA-4895-99E0-D94E01C5812F}"/>
              </a:ext>
            </a:extLst>
          </p:cNvPr>
          <p:cNvGrpSpPr/>
          <p:nvPr/>
        </p:nvGrpSpPr>
        <p:grpSpPr>
          <a:xfrm>
            <a:off x="7278905" y="4093905"/>
            <a:ext cx="3631811" cy="1547892"/>
            <a:chOff x="8089405" y="4233605"/>
            <a:chExt cx="3631811" cy="1547892"/>
          </a:xfrm>
        </p:grpSpPr>
        <p:sp>
          <p:nvSpPr>
            <p:cNvPr id="13" name="矩形 12">
              <a:extLst>
                <a:ext uri="{FF2B5EF4-FFF2-40B4-BE49-F238E27FC236}">
                  <a16:creationId xmlns:a16="http://schemas.microsoft.com/office/drawing/2014/main" id="{9C031CC9-CC29-4C3E-A6B7-C9373BDEDBB4}"/>
                </a:ext>
              </a:extLst>
            </p:cNvPr>
            <p:cNvSpPr/>
            <p:nvPr/>
          </p:nvSpPr>
          <p:spPr>
            <a:xfrm>
              <a:off x="8786648" y="4642146"/>
              <a:ext cx="2934568" cy="1139351"/>
            </a:xfrm>
            <a:prstGeom prst="rect">
              <a:avLst/>
            </a:prstGeom>
          </p:spPr>
          <p:txBody>
            <a:bodyPr wrap="square">
              <a:normAutofit/>
            </a:bodyPr>
            <a:lstStyle/>
            <a:p>
              <a:pPr algn="r">
                <a:lnSpc>
                  <a:spcPct val="130000"/>
                </a:lnSpc>
              </a:pPr>
              <a:r>
                <a:rPr lang="zh-CN" altLang="en-US" dirty="0">
                  <a:cs typeface="+mn-ea"/>
                  <a:sym typeface="+mn-lt"/>
                </a:rPr>
                <a:t>请点击此处输入您的内容或复制粘贴您的文本即可请点击此处输入您的文本</a:t>
              </a:r>
            </a:p>
          </p:txBody>
        </p:sp>
        <p:sp>
          <p:nvSpPr>
            <p:cNvPr id="14" name="矩形 13">
              <a:extLst>
                <a:ext uri="{FF2B5EF4-FFF2-40B4-BE49-F238E27FC236}">
                  <a16:creationId xmlns:a16="http://schemas.microsoft.com/office/drawing/2014/main" id="{2DC6E36B-6795-40EB-A615-EE5AC927A5C5}"/>
                </a:ext>
              </a:extLst>
            </p:cNvPr>
            <p:cNvSpPr/>
            <p:nvPr/>
          </p:nvSpPr>
          <p:spPr>
            <a:xfrm>
              <a:off x="8089405" y="4233605"/>
              <a:ext cx="3631811" cy="400110"/>
            </a:xfrm>
            <a:prstGeom prst="rect">
              <a:avLst/>
            </a:prstGeom>
          </p:spPr>
          <p:txBody>
            <a:bodyPr wrap="square">
              <a:spAutoFit/>
            </a:bodyPr>
            <a:lstStyle/>
            <a:p>
              <a:pPr algn="r"/>
              <a:r>
                <a:rPr lang="zh-CN" altLang="en-US" sz="2000" b="1" dirty="0">
                  <a:cs typeface="+mn-ea"/>
                  <a:sym typeface="+mn-lt"/>
                </a:rPr>
                <a:t>信息分部四</a:t>
              </a:r>
            </a:p>
          </p:txBody>
        </p:sp>
      </p:grpSp>
      <p:grpSp>
        <p:nvGrpSpPr>
          <p:cNvPr id="17" name="组合 16">
            <a:extLst>
              <a:ext uri="{FF2B5EF4-FFF2-40B4-BE49-F238E27FC236}">
                <a16:creationId xmlns:a16="http://schemas.microsoft.com/office/drawing/2014/main" id="{478A69DB-6989-4547-B94B-CE7AD8735583}"/>
              </a:ext>
            </a:extLst>
          </p:cNvPr>
          <p:cNvGrpSpPr/>
          <p:nvPr/>
        </p:nvGrpSpPr>
        <p:grpSpPr>
          <a:xfrm>
            <a:off x="7278905" y="1497379"/>
            <a:ext cx="3631811" cy="1521432"/>
            <a:chOff x="8089405" y="1633578"/>
            <a:chExt cx="3631811" cy="1521432"/>
          </a:xfrm>
        </p:grpSpPr>
        <p:sp>
          <p:nvSpPr>
            <p:cNvPr id="15" name="矩形 14">
              <a:extLst>
                <a:ext uri="{FF2B5EF4-FFF2-40B4-BE49-F238E27FC236}">
                  <a16:creationId xmlns:a16="http://schemas.microsoft.com/office/drawing/2014/main" id="{FEF73131-67C4-42A8-BA92-A39B9A1307FB}"/>
                </a:ext>
              </a:extLst>
            </p:cNvPr>
            <p:cNvSpPr/>
            <p:nvPr/>
          </p:nvSpPr>
          <p:spPr>
            <a:xfrm>
              <a:off x="8702566" y="2015659"/>
              <a:ext cx="3018650" cy="1139351"/>
            </a:xfrm>
            <a:prstGeom prst="rect">
              <a:avLst/>
            </a:prstGeom>
          </p:spPr>
          <p:txBody>
            <a:bodyPr wrap="square">
              <a:normAutofit/>
            </a:bodyPr>
            <a:lstStyle/>
            <a:p>
              <a:pPr algn="r">
                <a:lnSpc>
                  <a:spcPct val="130000"/>
                </a:lnSpc>
              </a:pPr>
              <a:r>
                <a:rPr lang="zh-CN" altLang="en-US" dirty="0">
                  <a:cs typeface="+mn-ea"/>
                  <a:sym typeface="+mn-lt"/>
                </a:rPr>
                <a:t>请点击此处输入您的内容或复制粘贴您的文本即可请点击此处输入您的文本</a:t>
              </a:r>
            </a:p>
          </p:txBody>
        </p:sp>
        <p:sp>
          <p:nvSpPr>
            <p:cNvPr id="16" name="矩形 15">
              <a:extLst>
                <a:ext uri="{FF2B5EF4-FFF2-40B4-BE49-F238E27FC236}">
                  <a16:creationId xmlns:a16="http://schemas.microsoft.com/office/drawing/2014/main" id="{2191BD41-7F63-4F0E-A54A-F8D2632E6685}"/>
                </a:ext>
              </a:extLst>
            </p:cNvPr>
            <p:cNvSpPr/>
            <p:nvPr/>
          </p:nvSpPr>
          <p:spPr>
            <a:xfrm>
              <a:off x="8089405" y="1633578"/>
              <a:ext cx="3631811" cy="400110"/>
            </a:xfrm>
            <a:prstGeom prst="rect">
              <a:avLst/>
            </a:prstGeom>
          </p:spPr>
          <p:txBody>
            <a:bodyPr wrap="square">
              <a:spAutoFit/>
            </a:bodyPr>
            <a:lstStyle/>
            <a:p>
              <a:pPr algn="r"/>
              <a:r>
                <a:rPr lang="zh-CN" altLang="en-US" sz="2000" b="1" dirty="0">
                  <a:cs typeface="+mn-ea"/>
                  <a:sym typeface="+mn-lt"/>
                </a:rPr>
                <a:t>信息分部二</a:t>
              </a:r>
            </a:p>
          </p:txBody>
        </p:sp>
      </p:grpSp>
      <p:sp>
        <p:nvSpPr>
          <p:cNvPr id="2" name="文本占位符 1">
            <a:extLst>
              <a:ext uri="{FF2B5EF4-FFF2-40B4-BE49-F238E27FC236}">
                <a16:creationId xmlns:a16="http://schemas.microsoft.com/office/drawing/2014/main" id="{AB27B4E6-3175-4944-A934-D8AD5E560C9E}"/>
              </a:ext>
            </a:extLst>
          </p:cNvPr>
          <p:cNvSpPr>
            <a:spLocks noGrp="1"/>
          </p:cNvSpPr>
          <p:nvPr>
            <p:ph type="body" sz="quarter" idx="10"/>
          </p:nvPr>
        </p:nvSpPr>
        <p:spPr>
          <a:xfrm>
            <a:off x="899078" y="394248"/>
            <a:ext cx="6733622" cy="523220"/>
          </a:xfrm>
        </p:spPr>
        <p:txBody>
          <a:bodyPr/>
          <a:lstStyle/>
          <a:p>
            <a:r>
              <a:rPr lang="zh-CN" altLang="en-US" dirty="0">
                <a:cs typeface="+mn-ea"/>
                <a:sym typeface="+mn-lt"/>
              </a:rPr>
              <a:t>总分关系图示（某个事物由四个部分构成）</a:t>
            </a:r>
          </a:p>
        </p:txBody>
      </p:sp>
      <p:grpSp>
        <p:nvGrpSpPr>
          <p:cNvPr id="34" name="组合 33">
            <a:extLst>
              <a:ext uri="{FF2B5EF4-FFF2-40B4-BE49-F238E27FC236}">
                <a16:creationId xmlns:a16="http://schemas.microsoft.com/office/drawing/2014/main" id="{B4EA0E2E-CB57-468D-96B6-01670797F12B}"/>
              </a:ext>
            </a:extLst>
          </p:cNvPr>
          <p:cNvGrpSpPr/>
          <p:nvPr/>
        </p:nvGrpSpPr>
        <p:grpSpPr>
          <a:xfrm>
            <a:off x="4319752" y="1863581"/>
            <a:ext cx="3552496" cy="3552496"/>
            <a:chOff x="4290219" y="1619251"/>
            <a:chExt cx="3611562" cy="3611562"/>
          </a:xfrm>
        </p:grpSpPr>
        <p:grpSp>
          <p:nvGrpSpPr>
            <p:cNvPr id="35" name="组合 34">
              <a:extLst>
                <a:ext uri="{FF2B5EF4-FFF2-40B4-BE49-F238E27FC236}">
                  <a16:creationId xmlns:a16="http://schemas.microsoft.com/office/drawing/2014/main" id="{B7BC3CBE-F050-4122-9F7F-ECC8EBDCA573}"/>
                </a:ext>
              </a:extLst>
            </p:cNvPr>
            <p:cNvGrpSpPr/>
            <p:nvPr/>
          </p:nvGrpSpPr>
          <p:grpSpPr>
            <a:xfrm>
              <a:off x="4290219" y="2543175"/>
              <a:ext cx="3611562" cy="1763713"/>
              <a:chOff x="5984602" y="2543175"/>
              <a:chExt cx="3611562" cy="1763713"/>
            </a:xfrm>
          </p:grpSpPr>
          <p:sp>
            <p:nvSpPr>
              <p:cNvPr id="42" name="Freeform 5">
                <a:extLst>
                  <a:ext uri="{FF2B5EF4-FFF2-40B4-BE49-F238E27FC236}">
                    <a16:creationId xmlns:a16="http://schemas.microsoft.com/office/drawing/2014/main" id="{D59436AB-1761-4D34-BE33-4F0C41417C01}"/>
                  </a:ext>
                </a:extLst>
              </p:cNvPr>
              <p:cNvSpPr>
                <a:spLocks noEditPoints="1"/>
              </p:cNvSpPr>
              <p:nvPr/>
            </p:nvSpPr>
            <p:spPr bwMode="auto">
              <a:xfrm>
                <a:off x="5984602" y="2543175"/>
                <a:ext cx="1765300" cy="1763713"/>
              </a:xfrm>
              <a:custGeom>
                <a:avLst/>
                <a:gdLst>
                  <a:gd name="T0" fmla="*/ 268 w 427"/>
                  <a:gd name="T1" fmla="*/ 364 h 428"/>
                  <a:gd name="T2" fmla="*/ 203 w 427"/>
                  <a:gd name="T3" fmla="*/ 277 h 428"/>
                  <a:gd name="T4" fmla="*/ 279 w 427"/>
                  <a:gd name="T5" fmla="*/ 201 h 428"/>
                  <a:gd name="T6" fmla="*/ 366 w 427"/>
                  <a:gd name="T7" fmla="*/ 266 h 428"/>
                  <a:gd name="T8" fmla="*/ 417 w 427"/>
                  <a:gd name="T9" fmla="*/ 214 h 428"/>
                  <a:gd name="T10" fmla="*/ 342 w 427"/>
                  <a:gd name="T11" fmla="*/ 139 h 428"/>
                  <a:gd name="T12" fmla="*/ 338 w 427"/>
                  <a:gd name="T13" fmla="*/ 125 h 428"/>
                  <a:gd name="T14" fmla="*/ 355 w 427"/>
                  <a:gd name="T15" fmla="*/ 116 h 428"/>
                  <a:gd name="T16" fmla="*/ 413 w 427"/>
                  <a:gd name="T17" fmla="*/ 95 h 428"/>
                  <a:gd name="T18" fmla="*/ 415 w 427"/>
                  <a:gd name="T19" fmla="*/ 33 h 428"/>
                  <a:gd name="T20" fmla="*/ 359 w 427"/>
                  <a:gd name="T21" fmla="*/ 8 h 428"/>
                  <a:gd name="T22" fmla="*/ 314 w 427"/>
                  <a:gd name="T23" fmla="*/ 49 h 428"/>
                  <a:gd name="T24" fmla="*/ 315 w 427"/>
                  <a:gd name="T25" fmla="*/ 75 h 428"/>
                  <a:gd name="T26" fmla="*/ 310 w 427"/>
                  <a:gd name="T27" fmla="*/ 90 h 428"/>
                  <a:gd name="T28" fmla="*/ 292 w 427"/>
                  <a:gd name="T29" fmla="*/ 89 h 428"/>
                  <a:gd name="T30" fmla="*/ 203 w 427"/>
                  <a:gd name="T31" fmla="*/ 0 h 428"/>
                  <a:gd name="T32" fmla="*/ 8 w 427"/>
                  <a:gd name="T33" fmla="*/ 196 h 428"/>
                  <a:gd name="T34" fmla="*/ 0 w 427"/>
                  <a:gd name="T35" fmla="*/ 214 h 428"/>
                  <a:gd name="T36" fmla="*/ 8 w 427"/>
                  <a:gd name="T37" fmla="*/ 232 h 428"/>
                  <a:gd name="T38" fmla="*/ 203 w 427"/>
                  <a:gd name="T39" fmla="*/ 428 h 428"/>
                  <a:gd name="T40" fmla="*/ 268 w 427"/>
                  <a:gd name="T41" fmla="*/ 364 h 428"/>
                  <a:gd name="T42" fmla="*/ 268 w 427"/>
                  <a:gd name="T43" fmla="*/ 364 h 428"/>
                  <a:gd name="T44" fmla="*/ 268 w 427"/>
                  <a:gd name="T45" fmla="*/ 364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7" h="428">
                    <a:moveTo>
                      <a:pt x="268" y="364"/>
                    </a:moveTo>
                    <a:cubicBezTo>
                      <a:pt x="228" y="355"/>
                      <a:pt x="200" y="318"/>
                      <a:pt x="203" y="277"/>
                    </a:cubicBezTo>
                    <a:cubicBezTo>
                      <a:pt x="206" y="237"/>
                      <a:pt x="239" y="204"/>
                      <a:pt x="279" y="201"/>
                    </a:cubicBezTo>
                    <a:cubicBezTo>
                      <a:pt x="320" y="198"/>
                      <a:pt x="357" y="226"/>
                      <a:pt x="366" y="266"/>
                    </a:cubicBezTo>
                    <a:cubicBezTo>
                      <a:pt x="417" y="214"/>
                      <a:pt x="417" y="214"/>
                      <a:pt x="417" y="214"/>
                    </a:cubicBezTo>
                    <a:cubicBezTo>
                      <a:pt x="342" y="139"/>
                      <a:pt x="342" y="139"/>
                      <a:pt x="342" y="139"/>
                    </a:cubicBezTo>
                    <a:cubicBezTo>
                      <a:pt x="338" y="135"/>
                      <a:pt x="337" y="130"/>
                      <a:pt x="338" y="125"/>
                    </a:cubicBezTo>
                    <a:cubicBezTo>
                      <a:pt x="340" y="118"/>
                      <a:pt x="348" y="114"/>
                      <a:pt x="355" y="116"/>
                    </a:cubicBezTo>
                    <a:cubicBezTo>
                      <a:pt x="377" y="121"/>
                      <a:pt x="400" y="113"/>
                      <a:pt x="413" y="95"/>
                    </a:cubicBezTo>
                    <a:cubicBezTo>
                      <a:pt x="426" y="76"/>
                      <a:pt x="427" y="52"/>
                      <a:pt x="415" y="33"/>
                    </a:cubicBezTo>
                    <a:cubicBezTo>
                      <a:pt x="403" y="14"/>
                      <a:pt x="381" y="4"/>
                      <a:pt x="359" y="8"/>
                    </a:cubicBezTo>
                    <a:cubicBezTo>
                      <a:pt x="337" y="11"/>
                      <a:pt x="320" y="27"/>
                      <a:pt x="314" y="49"/>
                    </a:cubicBezTo>
                    <a:cubicBezTo>
                      <a:pt x="312" y="57"/>
                      <a:pt x="312" y="66"/>
                      <a:pt x="315" y="75"/>
                    </a:cubicBezTo>
                    <a:cubicBezTo>
                      <a:pt x="316" y="80"/>
                      <a:pt x="314" y="86"/>
                      <a:pt x="310" y="90"/>
                    </a:cubicBezTo>
                    <a:cubicBezTo>
                      <a:pt x="304" y="94"/>
                      <a:pt x="297" y="94"/>
                      <a:pt x="292" y="89"/>
                    </a:cubicBezTo>
                    <a:cubicBezTo>
                      <a:pt x="203" y="0"/>
                      <a:pt x="203" y="0"/>
                      <a:pt x="203" y="0"/>
                    </a:cubicBezTo>
                    <a:cubicBezTo>
                      <a:pt x="8" y="196"/>
                      <a:pt x="8" y="196"/>
                      <a:pt x="8" y="196"/>
                    </a:cubicBezTo>
                    <a:cubicBezTo>
                      <a:pt x="3" y="201"/>
                      <a:pt x="0" y="207"/>
                      <a:pt x="0" y="214"/>
                    </a:cubicBezTo>
                    <a:cubicBezTo>
                      <a:pt x="0" y="221"/>
                      <a:pt x="3" y="227"/>
                      <a:pt x="8" y="232"/>
                    </a:cubicBezTo>
                    <a:cubicBezTo>
                      <a:pt x="203" y="428"/>
                      <a:pt x="203" y="428"/>
                      <a:pt x="203" y="428"/>
                    </a:cubicBezTo>
                    <a:lnTo>
                      <a:pt x="268" y="364"/>
                    </a:lnTo>
                    <a:close/>
                    <a:moveTo>
                      <a:pt x="268" y="364"/>
                    </a:moveTo>
                    <a:cubicBezTo>
                      <a:pt x="268" y="364"/>
                      <a:pt x="268" y="364"/>
                      <a:pt x="268" y="364"/>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6" name="Freeform 7">
                <a:extLst>
                  <a:ext uri="{FF2B5EF4-FFF2-40B4-BE49-F238E27FC236}">
                    <a16:creationId xmlns:a16="http://schemas.microsoft.com/office/drawing/2014/main" id="{5188EAEF-8676-4DB9-A64C-D7FFCBAF2885}"/>
                  </a:ext>
                </a:extLst>
              </p:cNvPr>
              <p:cNvSpPr>
                <a:spLocks noEditPoints="1"/>
              </p:cNvSpPr>
              <p:nvPr/>
            </p:nvSpPr>
            <p:spPr bwMode="auto">
              <a:xfrm>
                <a:off x="7834039" y="2543175"/>
                <a:ext cx="1762125" cy="1763713"/>
              </a:xfrm>
              <a:custGeom>
                <a:avLst/>
                <a:gdLst>
                  <a:gd name="T0" fmla="*/ 136 w 426"/>
                  <a:gd name="T1" fmla="*/ 341 h 428"/>
                  <a:gd name="T2" fmla="*/ 223 w 426"/>
                  <a:gd name="T3" fmla="*/ 428 h 428"/>
                  <a:gd name="T4" fmla="*/ 418 w 426"/>
                  <a:gd name="T5" fmla="*/ 232 h 428"/>
                  <a:gd name="T6" fmla="*/ 426 w 426"/>
                  <a:gd name="T7" fmla="*/ 214 h 428"/>
                  <a:gd name="T8" fmla="*/ 418 w 426"/>
                  <a:gd name="T9" fmla="*/ 196 h 428"/>
                  <a:gd name="T10" fmla="*/ 223 w 426"/>
                  <a:gd name="T11" fmla="*/ 0 h 428"/>
                  <a:gd name="T12" fmla="*/ 158 w 426"/>
                  <a:gd name="T13" fmla="*/ 65 h 428"/>
                  <a:gd name="T14" fmla="*/ 224 w 426"/>
                  <a:gd name="T15" fmla="*/ 146 h 428"/>
                  <a:gd name="T16" fmla="*/ 158 w 426"/>
                  <a:gd name="T17" fmla="*/ 227 h 428"/>
                  <a:gd name="T18" fmla="*/ 83 w 426"/>
                  <a:gd name="T19" fmla="*/ 204 h 428"/>
                  <a:gd name="T20" fmla="*/ 61 w 426"/>
                  <a:gd name="T21" fmla="*/ 163 h 428"/>
                  <a:gd name="T22" fmla="*/ 9 w 426"/>
                  <a:gd name="T23" fmla="*/ 214 h 428"/>
                  <a:gd name="T24" fmla="*/ 84 w 426"/>
                  <a:gd name="T25" fmla="*/ 289 h 428"/>
                  <a:gd name="T26" fmla="*/ 87 w 426"/>
                  <a:gd name="T27" fmla="*/ 302 h 428"/>
                  <a:gd name="T28" fmla="*/ 71 w 426"/>
                  <a:gd name="T29" fmla="*/ 312 h 428"/>
                  <a:gd name="T30" fmla="*/ 23 w 426"/>
                  <a:gd name="T31" fmla="*/ 323 h 428"/>
                  <a:gd name="T32" fmla="*/ 7 w 426"/>
                  <a:gd name="T33" fmla="*/ 346 h 428"/>
                  <a:gd name="T34" fmla="*/ 20 w 426"/>
                  <a:gd name="T35" fmla="*/ 404 h 428"/>
                  <a:gd name="T36" fmla="*/ 70 w 426"/>
                  <a:gd name="T37" fmla="*/ 419 h 428"/>
                  <a:gd name="T38" fmla="*/ 110 w 426"/>
                  <a:gd name="T39" fmla="*/ 386 h 428"/>
                  <a:gd name="T40" fmla="*/ 112 w 426"/>
                  <a:gd name="T41" fmla="*/ 352 h 428"/>
                  <a:gd name="T42" fmla="*/ 122 w 426"/>
                  <a:gd name="T43" fmla="*/ 337 h 428"/>
                  <a:gd name="T44" fmla="*/ 136 w 426"/>
                  <a:gd name="T45" fmla="*/ 341 h 428"/>
                  <a:gd name="T46" fmla="*/ 136 w 426"/>
                  <a:gd name="T47" fmla="*/ 341 h 428"/>
                  <a:gd name="T48" fmla="*/ 136 w 426"/>
                  <a:gd name="T49" fmla="*/ 34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6" h="428">
                    <a:moveTo>
                      <a:pt x="136" y="341"/>
                    </a:moveTo>
                    <a:cubicBezTo>
                      <a:pt x="223" y="428"/>
                      <a:pt x="223" y="428"/>
                      <a:pt x="223" y="428"/>
                    </a:cubicBezTo>
                    <a:cubicBezTo>
                      <a:pt x="418" y="232"/>
                      <a:pt x="418" y="232"/>
                      <a:pt x="418" y="232"/>
                    </a:cubicBezTo>
                    <a:cubicBezTo>
                      <a:pt x="423" y="227"/>
                      <a:pt x="426" y="221"/>
                      <a:pt x="426" y="214"/>
                    </a:cubicBezTo>
                    <a:cubicBezTo>
                      <a:pt x="426" y="207"/>
                      <a:pt x="423" y="201"/>
                      <a:pt x="418" y="196"/>
                    </a:cubicBezTo>
                    <a:cubicBezTo>
                      <a:pt x="223" y="0"/>
                      <a:pt x="223" y="0"/>
                      <a:pt x="223" y="0"/>
                    </a:cubicBezTo>
                    <a:cubicBezTo>
                      <a:pt x="158" y="65"/>
                      <a:pt x="158" y="65"/>
                      <a:pt x="158" y="65"/>
                    </a:cubicBezTo>
                    <a:cubicBezTo>
                      <a:pt x="196" y="73"/>
                      <a:pt x="224" y="107"/>
                      <a:pt x="224" y="146"/>
                    </a:cubicBezTo>
                    <a:cubicBezTo>
                      <a:pt x="224" y="185"/>
                      <a:pt x="196" y="218"/>
                      <a:pt x="158" y="227"/>
                    </a:cubicBezTo>
                    <a:cubicBezTo>
                      <a:pt x="131" y="233"/>
                      <a:pt x="103" y="224"/>
                      <a:pt x="83" y="204"/>
                    </a:cubicBezTo>
                    <a:cubicBezTo>
                      <a:pt x="72" y="193"/>
                      <a:pt x="64" y="178"/>
                      <a:pt x="61" y="163"/>
                    </a:cubicBezTo>
                    <a:cubicBezTo>
                      <a:pt x="9" y="214"/>
                      <a:pt x="9" y="214"/>
                      <a:pt x="9" y="214"/>
                    </a:cubicBezTo>
                    <a:cubicBezTo>
                      <a:pt x="84" y="289"/>
                      <a:pt x="84" y="289"/>
                      <a:pt x="84" y="289"/>
                    </a:cubicBezTo>
                    <a:cubicBezTo>
                      <a:pt x="87" y="292"/>
                      <a:pt x="89" y="297"/>
                      <a:pt x="87" y="302"/>
                    </a:cubicBezTo>
                    <a:cubicBezTo>
                      <a:pt x="85" y="309"/>
                      <a:pt x="78" y="314"/>
                      <a:pt x="71" y="312"/>
                    </a:cubicBezTo>
                    <a:cubicBezTo>
                      <a:pt x="54" y="308"/>
                      <a:pt x="37" y="312"/>
                      <a:pt x="23" y="323"/>
                    </a:cubicBezTo>
                    <a:cubicBezTo>
                      <a:pt x="16" y="329"/>
                      <a:pt x="10" y="337"/>
                      <a:pt x="7" y="346"/>
                    </a:cubicBezTo>
                    <a:cubicBezTo>
                      <a:pt x="0" y="367"/>
                      <a:pt x="5" y="389"/>
                      <a:pt x="20" y="404"/>
                    </a:cubicBezTo>
                    <a:cubicBezTo>
                      <a:pt x="33" y="417"/>
                      <a:pt x="52" y="423"/>
                      <a:pt x="70" y="419"/>
                    </a:cubicBezTo>
                    <a:cubicBezTo>
                      <a:pt x="88" y="416"/>
                      <a:pt x="103" y="403"/>
                      <a:pt x="110" y="386"/>
                    </a:cubicBezTo>
                    <a:cubicBezTo>
                      <a:pt x="114" y="375"/>
                      <a:pt x="115" y="364"/>
                      <a:pt x="112" y="352"/>
                    </a:cubicBezTo>
                    <a:cubicBezTo>
                      <a:pt x="111" y="345"/>
                      <a:pt x="115" y="339"/>
                      <a:pt x="122" y="337"/>
                    </a:cubicBezTo>
                    <a:cubicBezTo>
                      <a:pt x="127" y="336"/>
                      <a:pt x="132" y="337"/>
                      <a:pt x="136" y="341"/>
                    </a:cubicBezTo>
                    <a:close/>
                    <a:moveTo>
                      <a:pt x="136" y="341"/>
                    </a:moveTo>
                    <a:cubicBezTo>
                      <a:pt x="136" y="341"/>
                      <a:pt x="136" y="341"/>
                      <a:pt x="136" y="34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6" name="组合 35">
              <a:extLst>
                <a:ext uri="{FF2B5EF4-FFF2-40B4-BE49-F238E27FC236}">
                  <a16:creationId xmlns:a16="http://schemas.microsoft.com/office/drawing/2014/main" id="{6D06B440-1EAF-469C-84D9-525361009F6F}"/>
                </a:ext>
              </a:extLst>
            </p:cNvPr>
            <p:cNvGrpSpPr/>
            <p:nvPr/>
          </p:nvGrpSpPr>
          <p:grpSpPr>
            <a:xfrm rot="16200000">
              <a:off x="4290219" y="2543175"/>
              <a:ext cx="3611562" cy="1763713"/>
              <a:chOff x="5984602" y="2543175"/>
              <a:chExt cx="3611562" cy="1763713"/>
            </a:xfrm>
          </p:grpSpPr>
          <p:sp>
            <p:nvSpPr>
              <p:cNvPr id="40" name="Freeform 5">
                <a:extLst>
                  <a:ext uri="{FF2B5EF4-FFF2-40B4-BE49-F238E27FC236}">
                    <a16:creationId xmlns:a16="http://schemas.microsoft.com/office/drawing/2014/main" id="{C37767AC-F98C-4E50-8F10-72942CEE8153}"/>
                  </a:ext>
                </a:extLst>
              </p:cNvPr>
              <p:cNvSpPr>
                <a:spLocks noEditPoints="1"/>
              </p:cNvSpPr>
              <p:nvPr/>
            </p:nvSpPr>
            <p:spPr bwMode="auto">
              <a:xfrm>
                <a:off x="5984602" y="2543175"/>
                <a:ext cx="1765300" cy="1763713"/>
              </a:xfrm>
              <a:custGeom>
                <a:avLst/>
                <a:gdLst>
                  <a:gd name="T0" fmla="*/ 268 w 427"/>
                  <a:gd name="T1" fmla="*/ 364 h 428"/>
                  <a:gd name="T2" fmla="*/ 203 w 427"/>
                  <a:gd name="T3" fmla="*/ 277 h 428"/>
                  <a:gd name="T4" fmla="*/ 279 w 427"/>
                  <a:gd name="T5" fmla="*/ 201 h 428"/>
                  <a:gd name="T6" fmla="*/ 366 w 427"/>
                  <a:gd name="T7" fmla="*/ 266 h 428"/>
                  <a:gd name="T8" fmla="*/ 417 w 427"/>
                  <a:gd name="T9" fmla="*/ 214 h 428"/>
                  <a:gd name="T10" fmla="*/ 342 w 427"/>
                  <a:gd name="T11" fmla="*/ 139 h 428"/>
                  <a:gd name="T12" fmla="*/ 338 w 427"/>
                  <a:gd name="T13" fmla="*/ 125 h 428"/>
                  <a:gd name="T14" fmla="*/ 355 w 427"/>
                  <a:gd name="T15" fmla="*/ 116 h 428"/>
                  <a:gd name="T16" fmla="*/ 413 w 427"/>
                  <a:gd name="T17" fmla="*/ 95 h 428"/>
                  <a:gd name="T18" fmla="*/ 415 w 427"/>
                  <a:gd name="T19" fmla="*/ 33 h 428"/>
                  <a:gd name="T20" fmla="*/ 359 w 427"/>
                  <a:gd name="T21" fmla="*/ 8 h 428"/>
                  <a:gd name="T22" fmla="*/ 314 w 427"/>
                  <a:gd name="T23" fmla="*/ 49 h 428"/>
                  <a:gd name="T24" fmla="*/ 315 w 427"/>
                  <a:gd name="T25" fmla="*/ 75 h 428"/>
                  <a:gd name="T26" fmla="*/ 310 w 427"/>
                  <a:gd name="T27" fmla="*/ 90 h 428"/>
                  <a:gd name="T28" fmla="*/ 292 w 427"/>
                  <a:gd name="T29" fmla="*/ 89 h 428"/>
                  <a:gd name="T30" fmla="*/ 203 w 427"/>
                  <a:gd name="T31" fmla="*/ 0 h 428"/>
                  <a:gd name="T32" fmla="*/ 8 w 427"/>
                  <a:gd name="T33" fmla="*/ 196 h 428"/>
                  <a:gd name="T34" fmla="*/ 0 w 427"/>
                  <a:gd name="T35" fmla="*/ 214 h 428"/>
                  <a:gd name="T36" fmla="*/ 8 w 427"/>
                  <a:gd name="T37" fmla="*/ 232 h 428"/>
                  <a:gd name="T38" fmla="*/ 203 w 427"/>
                  <a:gd name="T39" fmla="*/ 428 h 428"/>
                  <a:gd name="T40" fmla="*/ 268 w 427"/>
                  <a:gd name="T41" fmla="*/ 364 h 428"/>
                  <a:gd name="T42" fmla="*/ 268 w 427"/>
                  <a:gd name="T43" fmla="*/ 364 h 428"/>
                  <a:gd name="T44" fmla="*/ 268 w 427"/>
                  <a:gd name="T45" fmla="*/ 364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7" h="428">
                    <a:moveTo>
                      <a:pt x="268" y="364"/>
                    </a:moveTo>
                    <a:cubicBezTo>
                      <a:pt x="228" y="355"/>
                      <a:pt x="200" y="318"/>
                      <a:pt x="203" y="277"/>
                    </a:cubicBezTo>
                    <a:cubicBezTo>
                      <a:pt x="206" y="237"/>
                      <a:pt x="239" y="204"/>
                      <a:pt x="279" y="201"/>
                    </a:cubicBezTo>
                    <a:cubicBezTo>
                      <a:pt x="320" y="198"/>
                      <a:pt x="357" y="226"/>
                      <a:pt x="366" y="266"/>
                    </a:cubicBezTo>
                    <a:cubicBezTo>
                      <a:pt x="417" y="214"/>
                      <a:pt x="417" y="214"/>
                      <a:pt x="417" y="214"/>
                    </a:cubicBezTo>
                    <a:cubicBezTo>
                      <a:pt x="342" y="139"/>
                      <a:pt x="342" y="139"/>
                      <a:pt x="342" y="139"/>
                    </a:cubicBezTo>
                    <a:cubicBezTo>
                      <a:pt x="338" y="135"/>
                      <a:pt x="337" y="130"/>
                      <a:pt x="338" y="125"/>
                    </a:cubicBezTo>
                    <a:cubicBezTo>
                      <a:pt x="340" y="118"/>
                      <a:pt x="348" y="114"/>
                      <a:pt x="355" y="116"/>
                    </a:cubicBezTo>
                    <a:cubicBezTo>
                      <a:pt x="377" y="121"/>
                      <a:pt x="400" y="113"/>
                      <a:pt x="413" y="95"/>
                    </a:cubicBezTo>
                    <a:cubicBezTo>
                      <a:pt x="426" y="76"/>
                      <a:pt x="427" y="52"/>
                      <a:pt x="415" y="33"/>
                    </a:cubicBezTo>
                    <a:cubicBezTo>
                      <a:pt x="403" y="14"/>
                      <a:pt x="381" y="4"/>
                      <a:pt x="359" y="8"/>
                    </a:cubicBezTo>
                    <a:cubicBezTo>
                      <a:pt x="337" y="11"/>
                      <a:pt x="320" y="27"/>
                      <a:pt x="314" y="49"/>
                    </a:cubicBezTo>
                    <a:cubicBezTo>
                      <a:pt x="312" y="57"/>
                      <a:pt x="312" y="66"/>
                      <a:pt x="315" y="75"/>
                    </a:cubicBezTo>
                    <a:cubicBezTo>
                      <a:pt x="316" y="80"/>
                      <a:pt x="314" y="86"/>
                      <a:pt x="310" y="90"/>
                    </a:cubicBezTo>
                    <a:cubicBezTo>
                      <a:pt x="304" y="94"/>
                      <a:pt x="297" y="94"/>
                      <a:pt x="292" y="89"/>
                    </a:cubicBezTo>
                    <a:cubicBezTo>
                      <a:pt x="203" y="0"/>
                      <a:pt x="203" y="0"/>
                      <a:pt x="203" y="0"/>
                    </a:cubicBezTo>
                    <a:cubicBezTo>
                      <a:pt x="8" y="196"/>
                      <a:pt x="8" y="196"/>
                      <a:pt x="8" y="196"/>
                    </a:cubicBezTo>
                    <a:cubicBezTo>
                      <a:pt x="3" y="201"/>
                      <a:pt x="0" y="207"/>
                      <a:pt x="0" y="214"/>
                    </a:cubicBezTo>
                    <a:cubicBezTo>
                      <a:pt x="0" y="221"/>
                      <a:pt x="3" y="227"/>
                      <a:pt x="8" y="232"/>
                    </a:cubicBezTo>
                    <a:cubicBezTo>
                      <a:pt x="203" y="428"/>
                      <a:pt x="203" y="428"/>
                      <a:pt x="203" y="428"/>
                    </a:cubicBezTo>
                    <a:lnTo>
                      <a:pt x="268" y="364"/>
                    </a:lnTo>
                    <a:close/>
                    <a:moveTo>
                      <a:pt x="268" y="364"/>
                    </a:moveTo>
                    <a:cubicBezTo>
                      <a:pt x="268" y="364"/>
                      <a:pt x="268" y="364"/>
                      <a:pt x="268" y="364"/>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1" name="Freeform 7">
                <a:extLst>
                  <a:ext uri="{FF2B5EF4-FFF2-40B4-BE49-F238E27FC236}">
                    <a16:creationId xmlns:a16="http://schemas.microsoft.com/office/drawing/2014/main" id="{A4E766E7-16A4-486F-AD59-1AD68E8A4A8B}"/>
                  </a:ext>
                </a:extLst>
              </p:cNvPr>
              <p:cNvSpPr>
                <a:spLocks noEditPoints="1"/>
              </p:cNvSpPr>
              <p:nvPr/>
            </p:nvSpPr>
            <p:spPr bwMode="auto">
              <a:xfrm>
                <a:off x="7834039" y="2543175"/>
                <a:ext cx="1762125" cy="1763713"/>
              </a:xfrm>
              <a:custGeom>
                <a:avLst/>
                <a:gdLst>
                  <a:gd name="T0" fmla="*/ 136 w 426"/>
                  <a:gd name="T1" fmla="*/ 341 h 428"/>
                  <a:gd name="T2" fmla="*/ 223 w 426"/>
                  <a:gd name="T3" fmla="*/ 428 h 428"/>
                  <a:gd name="T4" fmla="*/ 418 w 426"/>
                  <a:gd name="T5" fmla="*/ 232 h 428"/>
                  <a:gd name="T6" fmla="*/ 426 w 426"/>
                  <a:gd name="T7" fmla="*/ 214 h 428"/>
                  <a:gd name="T8" fmla="*/ 418 w 426"/>
                  <a:gd name="T9" fmla="*/ 196 h 428"/>
                  <a:gd name="T10" fmla="*/ 223 w 426"/>
                  <a:gd name="T11" fmla="*/ 0 h 428"/>
                  <a:gd name="T12" fmla="*/ 158 w 426"/>
                  <a:gd name="T13" fmla="*/ 65 h 428"/>
                  <a:gd name="T14" fmla="*/ 224 w 426"/>
                  <a:gd name="T15" fmla="*/ 146 h 428"/>
                  <a:gd name="T16" fmla="*/ 158 w 426"/>
                  <a:gd name="T17" fmla="*/ 227 h 428"/>
                  <a:gd name="T18" fmla="*/ 83 w 426"/>
                  <a:gd name="T19" fmla="*/ 204 h 428"/>
                  <a:gd name="T20" fmla="*/ 61 w 426"/>
                  <a:gd name="T21" fmla="*/ 163 h 428"/>
                  <a:gd name="T22" fmla="*/ 9 w 426"/>
                  <a:gd name="T23" fmla="*/ 214 h 428"/>
                  <a:gd name="T24" fmla="*/ 84 w 426"/>
                  <a:gd name="T25" fmla="*/ 289 h 428"/>
                  <a:gd name="T26" fmla="*/ 87 w 426"/>
                  <a:gd name="T27" fmla="*/ 302 h 428"/>
                  <a:gd name="T28" fmla="*/ 71 w 426"/>
                  <a:gd name="T29" fmla="*/ 312 h 428"/>
                  <a:gd name="T30" fmla="*/ 23 w 426"/>
                  <a:gd name="T31" fmla="*/ 323 h 428"/>
                  <a:gd name="T32" fmla="*/ 7 w 426"/>
                  <a:gd name="T33" fmla="*/ 346 h 428"/>
                  <a:gd name="T34" fmla="*/ 20 w 426"/>
                  <a:gd name="T35" fmla="*/ 404 h 428"/>
                  <a:gd name="T36" fmla="*/ 70 w 426"/>
                  <a:gd name="T37" fmla="*/ 419 h 428"/>
                  <a:gd name="T38" fmla="*/ 110 w 426"/>
                  <a:gd name="T39" fmla="*/ 386 h 428"/>
                  <a:gd name="T40" fmla="*/ 112 w 426"/>
                  <a:gd name="T41" fmla="*/ 352 h 428"/>
                  <a:gd name="T42" fmla="*/ 122 w 426"/>
                  <a:gd name="T43" fmla="*/ 337 h 428"/>
                  <a:gd name="T44" fmla="*/ 136 w 426"/>
                  <a:gd name="T45" fmla="*/ 341 h 428"/>
                  <a:gd name="T46" fmla="*/ 136 w 426"/>
                  <a:gd name="T47" fmla="*/ 341 h 428"/>
                  <a:gd name="T48" fmla="*/ 136 w 426"/>
                  <a:gd name="T49" fmla="*/ 34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6" h="428">
                    <a:moveTo>
                      <a:pt x="136" y="341"/>
                    </a:moveTo>
                    <a:cubicBezTo>
                      <a:pt x="223" y="428"/>
                      <a:pt x="223" y="428"/>
                      <a:pt x="223" y="428"/>
                    </a:cubicBezTo>
                    <a:cubicBezTo>
                      <a:pt x="418" y="232"/>
                      <a:pt x="418" y="232"/>
                      <a:pt x="418" y="232"/>
                    </a:cubicBezTo>
                    <a:cubicBezTo>
                      <a:pt x="423" y="227"/>
                      <a:pt x="426" y="221"/>
                      <a:pt x="426" y="214"/>
                    </a:cubicBezTo>
                    <a:cubicBezTo>
                      <a:pt x="426" y="207"/>
                      <a:pt x="423" y="201"/>
                      <a:pt x="418" y="196"/>
                    </a:cubicBezTo>
                    <a:cubicBezTo>
                      <a:pt x="223" y="0"/>
                      <a:pt x="223" y="0"/>
                      <a:pt x="223" y="0"/>
                    </a:cubicBezTo>
                    <a:cubicBezTo>
                      <a:pt x="158" y="65"/>
                      <a:pt x="158" y="65"/>
                      <a:pt x="158" y="65"/>
                    </a:cubicBezTo>
                    <a:cubicBezTo>
                      <a:pt x="196" y="73"/>
                      <a:pt x="224" y="107"/>
                      <a:pt x="224" y="146"/>
                    </a:cubicBezTo>
                    <a:cubicBezTo>
                      <a:pt x="224" y="185"/>
                      <a:pt x="196" y="218"/>
                      <a:pt x="158" y="227"/>
                    </a:cubicBezTo>
                    <a:cubicBezTo>
                      <a:pt x="131" y="233"/>
                      <a:pt x="103" y="224"/>
                      <a:pt x="83" y="204"/>
                    </a:cubicBezTo>
                    <a:cubicBezTo>
                      <a:pt x="72" y="193"/>
                      <a:pt x="64" y="178"/>
                      <a:pt x="61" y="163"/>
                    </a:cubicBezTo>
                    <a:cubicBezTo>
                      <a:pt x="9" y="214"/>
                      <a:pt x="9" y="214"/>
                      <a:pt x="9" y="214"/>
                    </a:cubicBezTo>
                    <a:cubicBezTo>
                      <a:pt x="84" y="289"/>
                      <a:pt x="84" y="289"/>
                      <a:pt x="84" y="289"/>
                    </a:cubicBezTo>
                    <a:cubicBezTo>
                      <a:pt x="87" y="292"/>
                      <a:pt x="89" y="297"/>
                      <a:pt x="87" y="302"/>
                    </a:cubicBezTo>
                    <a:cubicBezTo>
                      <a:pt x="85" y="309"/>
                      <a:pt x="78" y="314"/>
                      <a:pt x="71" y="312"/>
                    </a:cubicBezTo>
                    <a:cubicBezTo>
                      <a:pt x="54" y="308"/>
                      <a:pt x="37" y="312"/>
                      <a:pt x="23" y="323"/>
                    </a:cubicBezTo>
                    <a:cubicBezTo>
                      <a:pt x="16" y="329"/>
                      <a:pt x="10" y="337"/>
                      <a:pt x="7" y="346"/>
                    </a:cubicBezTo>
                    <a:cubicBezTo>
                      <a:pt x="0" y="367"/>
                      <a:pt x="5" y="389"/>
                      <a:pt x="20" y="404"/>
                    </a:cubicBezTo>
                    <a:cubicBezTo>
                      <a:pt x="33" y="417"/>
                      <a:pt x="52" y="423"/>
                      <a:pt x="70" y="419"/>
                    </a:cubicBezTo>
                    <a:cubicBezTo>
                      <a:pt x="88" y="416"/>
                      <a:pt x="103" y="403"/>
                      <a:pt x="110" y="386"/>
                    </a:cubicBezTo>
                    <a:cubicBezTo>
                      <a:pt x="114" y="375"/>
                      <a:pt x="115" y="364"/>
                      <a:pt x="112" y="352"/>
                    </a:cubicBezTo>
                    <a:cubicBezTo>
                      <a:pt x="111" y="345"/>
                      <a:pt x="115" y="339"/>
                      <a:pt x="122" y="337"/>
                    </a:cubicBezTo>
                    <a:cubicBezTo>
                      <a:pt x="127" y="336"/>
                      <a:pt x="132" y="337"/>
                      <a:pt x="136" y="341"/>
                    </a:cubicBezTo>
                    <a:close/>
                    <a:moveTo>
                      <a:pt x="136" y="341"/>
                    </a:moveTo>
                    <a:cubicBezTo>
                      <a:pt x="136" y="341"/>
                      <a:pt x="136" y="341"/>
                      <a:pt x="136" y="341"/>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pic>
        <p:nvPicPr>
          <p:cNvPr id="6" name="图形 5">
            <a:extLst>
              <a:ext uri="{FF2B5EF4-FFF2-40B4-BE49-F238E27FC236}">
                <a16:creationId xmlns:a16="http://schemas.microsoft.com/office/drawing/2014/main" id="{1417E691-7D74-4CD6-8B3A-84B8A7714F86}"/>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70454" y="4161338"/>
            <a:ext cx="534987" cy="534987"/>
          </a:xfrm>
          <a:prstGeom prst="rect">
            <a:avLst/>
          </a:prstGeom>
        </p:spPr>
      </p:pic>
      <p:pic>
        <p:nvPicPr>
          <p:cNvPr id="24" name="图形 23">
            <a:extLst>
              <a:ext uri="{FF2B5EF4-FFF2-40B4-BE49-F238E27FC236}">
                <a16:creationId xmlns:a16="http://schemas.microsoft.com/office/drawing/2014/main" id="{125C5FC4-0B45-43BD-999A-A6B810BD552E}"/>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1082868" y="1497379"/>
            <a:ext cx="627063" cy="627063"/>
          </a:xfrm>
          <a:prstGeom prst="rect">
            <a:avLst/>
          </a:prstGeom>
        </p:spPr>
      </p:pic>
      <p:pic>
        <p:nvPicPr>
          <p:cNvPr id="28" name="图形 27">
            <a:extLst>
              <a:ext uri="{FF2B5EF4-FFF2-40B4-BE49-F238E27FC236}">
                <a16:creationId xmlns:a16="http://schemas.microsoft.com/office/drawing/2014/main" id="{8073564A-4529-4C6E-B98E-53B726B5400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398070" y="1476442"/>
            <a:ext cx="710005" cy="648000"/>
          </a:xfrm>
          <a:prstGeom prst="rect">
            <a:avLst/>
          </a:prstGeom>
        </p:spPr>
      </p:pic>
      <p:pic>
        <p:nvPicPr>
          <p:cNvPr id="56" name="图形 55">
            <a:extLst>
              <a:ext uri="{FF2B5EF4-FFF2-40B4-BE49-F238E27FC236}">
                <a16:creationId xmlns:a16="http://schemas.microsoft.com/office/drawing/2014/main" id="{1348E5F0-422D-4D02-8BA9-54DACA122FA4}"/>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1093067" y="4093905"/>
            <a:ext cx="626400" cy="626400"/>
          </a:xfrm>
          <a:prstGeom prst="rect">
            <a:avLst/>
          </a:prstGeom>
        </p:spPr>
      </p:pic>
    </p:spTree>
    <p:extLst>
      <p:ext uri="{BB962C8B-B14F-4D97-AF65-F5344CB8AC3E}">
        <p14:creationId xmlns:p14="http://schemas.microsoft.com/office/powerpoint/2010/main" val="365901473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F0BBC0FE-9A9F-435D-8F31-5674FD5A3302}"/>
              </a:ext>
            </a:extLst>
          </p:cNvPr>
          <p:cNvSpPr>
            <a:spLocks noGrp="1"/>
          </p:cNvSpPr>
          <p:nvPr>
            <p:ph type="body" sz="quarter" idx="10"/>
          </p:nvPr>
        </p:nvSpPr>
        <p:spPr/>
        <p:txBody>
          <a:bodyPr/>
          <a:lstStyle/>
          <a:p>
            <a:r>
              <a:rPr lang="zh-CN" altLang="en-US" dirty="0">
                <a:sym typeface="+mn-lt"/>
              </a:rPr>
              <a:t>点击输入目录标题</a:t>
            </a:r>
          </a:p>
        </p:txBody>
      </p:sp>
      <p:sp>
        <p:nvSpPr>
          <p:cNvPr id="5" name="文本占位符 4">
            <a:extLst>
              <a:ext uri="{FF2B5EF4-FFF2-40B4-BE49-F238E27FC236}">
                <a16:creationId xmlns:a16="http://schemas.microsoft.com/office/drawing/2014/main" id="{EB820BC2-983D-4499-9F8D-9F04F381663C}"/>
              </a:ext>
            </a:extLst>
          </p:cNvPr>
          <p:cNvSpPr>
            <a:spLocks noGrp="1"/>
          </p:cNvSpPr>
          <p:nvPr>
            <p:ph type="body" sz="quarter" idx="11"/>
          </p:nvPr>
        </p:nvSpPr>
        <p:spPr/>
        <p:txBody>
          <a:bodyPr/>
          <a:lstStyle/>
          <a:p>
            <a:r>
              <a:rPr lang="en-US" altLang="zh-CN" dirty="0"/>
              <a:t>03</a:t>
            </a:r>
            <a:endParaRPr lang="zh-CN" altLang="en-US" dirty="0"/>
          </a:p>
        </p:txBody>
      </p:sp>
    </p:spTree>
    <p:extLst>
      <p:ext uri="{BB962C8B-B14F-4D97-AF65-F5344CB8AC3E}">
        <p14:creationId xmlns:p14="http://schemas.microsoft.com/office/powerpoint/2010/main" val="3172236007"/>
      </p:ext>
    </p:extLst>
  </p:cSld>
  <p:clrMapOvr>
    <a:masterClrMapping/>
  </p:clrMapOvr>
  <p:transition spd="slow">
    <p:push dir="u"/>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id="{9B5D6939-6763-448F-BBFB-D204E5C4C7DD}"/>
              </a:ext>
            </a:extLst>
          </p:cNvPr>
          <p:cNvSpPr>
            <a:spLocks noGrp="1"/>
          </p:cNvSpPr>
          <p:nvPr>
            <p:ph type="body" sz="quarter" idx="11"/>
          </p:nvPr>
        </p:nvSpPr>
        <p:spPr/>
        <p:txBody>
          <a:bodyPr/>
          <a:lstStyle/>
          <a:p>
            <a:r>
              <a:rPr lang="en-US" altLang="zh-CN" dirty="0"/>
              <a:t>03</a:t>
            </a:r>
            <a:endParaRPr lang="zh-CN" altLang="en-US" dirty="0"/>
          </a:p>
        </p:txBody>
      </p:sp>
      <p:sp>
        <p:nvSpPr>
          <p:cNvPr id="4" name="文本占位符 3">
            <a:extLst>
              <a:ext uri="{FF2B5EF4-FFF2-40B4-BE49-F238E27FC236}">
                <a16:creationId xmlns:a16="http://schemas.microsoft.com/office/drawing/2014/main" id="{94FCBF64-1721-474B-AE7B-3BE91DB8B47C}"/>
              </a:ext>
            </a:extLst>
          </p:cNvPr>
          <p:cNvSpPr>
            <a:spLocks noGrp="1"/>
          </p:cNvSpPr>
          <p:nvPr>
            <p:ph type="body" sz="quarter" idx="10"/>
          </p:nvPr>
        </p:nvSpPr>
        <p:spPr/>
        <p:txBody>
          <a:bodyPr/>
          <a:lstStyle/>
          <a:p>
            <a:r>
              <a:rPr lang="zh-CN" altLang="en-US" dirty="0">
                <a:sym typeface="+mn-lt"/>
              </a:rPr>
              <a:t>点击输入目录标题</a:t>
            </a:r>
          </a:p>
        </p:txBody>
      </p:sp>
    </p:spTree>
    <p:extLst>
      <p:ext uri="{BB962C8B-B14F-4D97-AF65-F5344CB8AC3E}">
        <p14:creationId xmlns:p14="http://schemas.microsoft.com/office/powerpoint/2010/main" val="28513773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1D4AB253-A0B8-456F-AC33-7BE7233EE04D}"/>
              </a:ext>
            </a:extLst>
          </p:cNvPr>
          <p:cNvSpPr>
            <a:spLocks noGrp="1"/>
          </p:cNvSpPr>
          <p:nvPr>
            <p:ph type="body" sz="quarter" idx="10"/>
          </p:nvPr>
        </p:nvSpPr>
        <p:spPr/>
        <p:txBody>
          <a:bodyPr/>
          <a:lstStyle/>
          <a:p>
            <a:r>
              <a:rPr lang="zh-CN" altLang="en-US" dirty="0">
                <a:sym typeface="+mn-lt"/>
              </a:rPr>
              <a:t>点击输入目录标题</a:t>
            </a:r>
          </a:p>
        </p:txBody>
      </p:sp>
      <p:sp>
        <p:nvSpPr>
          <p:cNvPr id="3" name="文本占位符 2">
            <a:extLst>
              <a:ext uri="{FF2B5EF4-FFF2-40B4-BE49-F238E27FC236}">
                <a16:creationId xmlns:a16="http://schemas.microsoft.com/office/drawing/2014/main" id="{FA2A2CD3-5FEB-4BC0-95FD-BD576047F93C}"/>
              </a:ext>
            </a:extLst>
          </p:cNvPr>
          <p:cNvSpPr>
            <a:spLocks noGrp="1"/>
          </p:cNvSpPr>
          <p:nvPr>
            <p:ph type="body" sz="quarter" idx="11"/>
          </p:nvPr>
        </p:nvSpPr>
        <p:spPr/>
        <p:txBody>
          <a:bodyPr/>
          <a:lstStyle/>
          <a:p>
            <a:r>
              <a:rPr lang="zh-CN" altLang="en-US">
                <a:sym typeface="+mn-lt"/>
              </a:rPr>
              <a:t>点击输入目录标题</a:t>
            </a:r>
            <a:endParaRPr lang="zh-CN" altLang="en-US" dirty="0">
              <a:sym typeface="+mn-lt"/>
            </a:endParaRPr>
          </a:p>
        </p:txBody>
      </p:sp>
      <p:sp>
        <p:nvSpPr>
          <p:cNvPr id="4" name="文本占位符 3">
            <a:extLst>
              <a:ext uri="{FF2B5EF4-FFF2-40B4-BE49-F238E27FC236}">
                <a16:creationId xmlns:a16="http://schemas.microsoft.com/office/drawing/2014/main" id="{F64B3812-3D3E-453A-AE2A-725D05EF967A}"/>
              </a:ext>
            </a:extLst>
          </p:cNvPr>
          <p:cNvSpPr>
            <a:spLocks noGrp="1"/>
          </p:cNvSpPr>
          <p:nvPr>
            <p:ph type="body" sz="quarter" idx="12"/>
          </p:nvPr>
        </p:nvSpPr>
        <p:spPr/>
        <p:txBody>
          <a:bodyPr/>
          <a:lstStyle/>
          <a:p>
            <a:r>
              <a:rPr lang="zh-CN" altLang="en-US" dirty="0">
                <a:sym typeface="+mn-lt"/>
              </a:rPr>
              <a:t>点击输入目录标题</a:t>
            </a:r>
          </a:p>
        </p:txBody>
      </p:sp>
      <p:sp>
        <p:nvSpPr>
          <p:cNvPr id="5" name="文本占位符 4">
            <a:extLst>
              <a:ext uri="{FF2B5EF4-FFF2-40B4-BE49-F238E27FC236}">
                <a16:creationId xmlns:a16="http://schemas.microsoft.com/office/drawing/2014/main" id="{B7D31B30-E2D3-4E4B-9472-8F8DFF65E3F2}"/>
              </a:ext>
            </a:extLst>
          </p:cNvPr>
          <p:cNvSpPr>
            <a:spLocks noGrp="1"/>
          </p:cNvSpPr>
          <p:nvPr>
            <p:ph type="body" sz="quarter" idx="13"/>
          </p:nvPr>
        </p:nvSpPr>
        <p:spPr/>
        <p:txBody>
          <a:bodyPr/>
          <a:lstStyle/>
          <a:p>
            <a:r>
              <a:rPr lang="zh-CN" altLang="en-US" dirty="0">
                <a:sym typeface="+mn-lt"/>
              </a:rPr>
              <a:t>点击输入目录标题</a:t>
            </a:r>
          </a:p>
        </p:txBody>
      </p:sp>
      <p:sp>
        <p:nvSpPr>
          <p:cNvPr id="6" name="文本占位符 5">
            <a:extLst>
              <a:ext uri="{FF2B5EF4-FFF2-40B4-BE49-F238E27FC236}">
                <a16:creationId xmlns:a16="http://schemas.microsoft.com/office/drawing/2014/main" id="{2A48C12E-FEAD-4FF2-BBE5-3E2662A88127}"/>
              </a:ext>
            </a:extLst>
          </p:cNvPr>
          <p:cNvSpPr>
            <a:spLocks noGrp="1"/>
          </p:cNvSpPr>
          <p:nvPr>
            <p:ph type="body" sz="quarter" idx="14"/>
          </p:nvPr>
        </p:nvSpPr>
        <p:spPr/>
        <p:txBody>
          <a:bodyPr/>
          <a:lstStyle/>
          <a:p>
            <a:r>
              <a:rPr lang="zh-CN" altLang="en-US" dirty="0">
                <a:sym typeface="+mn-lt"/>
              </a:rPr>
              <a:t>点击输入目录标题</a:t>
            </a:r>
          </a:p>
        </p:txBody>
      </p:sp>
      <p:sp>
        <p:nvSpPr>
          <p:cNvPr id="7" name="文本占位符 6">
            <a:extLst>
              <a:ext uri="{FF2B5EF4-FFF2-40B4-BE49-F238E27FC236}">
                <a16:creationId xmlns:a16="http://schemas.microsoft.com/office/drawing/2014/main" id="{9E5C9B7C-A942-4580-B73E-2E319AC06814}"/>
              </a:ext>
            </a:extLst>
          </p:cNvPr>
          <p:cNvSpPr>
            <a:spLocks noGrp="1"/>
          </p:cNvSpPr>
          <p:nvPr>
            <p:ph type="body" sz="quarter" idx="15"/>
          </p:nvPr>
        </p:nvSpPr>
        <p:spPr/>
        <p:txBody>
          <a:bodyPr/>
          <a:lstStyle/>
          <a:p>
            <a:r>
              <a:rPr lang="zh-CN" altLang="en-US" dirty="0">
                <a:sym typeface="+mn-lt"/>
              </a:rPr>
              <a:t>点击输入目录标题</a:t>
            </a:r>
          </a:p>
        </p:txBody>
      </p:sp>
    </p:spTree>
    <p:extLst>
      <p:ext uri="{BB962C8B-B14F-4D97-AF65-F5344CB8AC3E}">
        <p14:creationId xmlns:p14="http://schemas.microsoft.com/office/powerpoint/2010/main" val="84025395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占位符 6">
            <a:extLst>
              <a:ext uri="{FF2B5EF4-FFF2-40B4-BE49-F238E27FC236}">
                <a16:creationId xmlns:a16="http://schemas.microsoft.com/office/drawing/2014/main" id="{11262517-6102-4CD9-B5E9-685C2CD22E81}"/>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3" name="文本占位符 2">
            <a:extLst>
              <a:ext uri="{FF2B5EF4-FFF2-40B4-BE49-F238E27FC236}">
                <a16:creationId xmlns:a16="http://schemas.microsoft.com/office/drawing/2014/main" id="{ED10B1E4-81A1-470A-988C-9FBCF7AE04F1}"/>
              </a:ext>
            </a:extLst>
          </p:cNvPr>
          <p:cNvSpPr>
            <a:spLocks noGrp="1"/>
          </p:cNvSpPr>
          <p:nvPr>
            <p:ph type="body" sz="quarter" idx="11"/>
          </p:nvPr>
        </p:nvSpPr>
        <p:spPr>
          <a:xfrm>
            <a:off x="6845300" y="1763713"/>
            <a:ext cx="4841875" cy="546100"/>
          </a:xfrm>
        </p:spPr>
        <p:txBody>
          <a:bodyPr/>
          <a:lstStyle/>
          <a:p>
            <a:r>
              <a:rPr lang="zh-CN" altLang="en-US" dirty="0">
                <a:sym typeface="+mn-lt"/>
              </a:rPr>
              <a:t>点击此处输入您的标题</a:t>
            </a:r>
          </a:p>
        </p:txBody>
      </p:sp>
      <p:sp>
        <p:nvSpPr>
          <p:cNvPr id="4" name="文本占位符 3">
            <a:extLst>
              <a:ext uri="{FF2B5EF4-FFF2-40B4-BE49-F238E27FC236}">
                <a16:creationId xmlns:a16="http://schemas.microsoft.com/office/drawing/2014/main" id="{E1A65184-B47C-418E-9DF9-8C2D6CA8C740}"/>
              </a:ext>
            </a:extLst>
          </p:cNvPr>
          <p:cNvSpPr>
            <a:spLocks noGrp="1"/>
          </p:cNvSpPr>
          <p:nvPr>
            <p:ph type="body" sz="quarter" idx="12"/>
          </p:nvPr>
        </p:nvSpPr>
        <p:spPr>
          <a:xfrm>
            <a:off x="6845300" y="2308225"/>
            <a:ext cx="4841875" cy="3074988"/>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r>
              <a:rPr lang="zh-CN" altLang="en-US" dirty="0">
                <a:cs typeface="+mn-ea"/>
                <a:sym typeface="+mn-lt"/>
              </a:rPr>
              <a:t>。</a:t>
            </a:r>
            <a:endParaRPr lang="zh-CN" altLang="en-US" dirty="0">
              <a:sym typeface="+mn-lt"/>
            </a:endParaRPr>
          </a:p>
        </p:txBody>
      </p:sp>
    </p:spTree>
    <p:extLst>
      <p:ext uri="{BB962C8B-B14F-4D97-AF65-F5344CB8AC3E}">
        <p14:creationId xmlns:p14="http://schemas.microsoft.com/office/powerpoint/2010/main" val="410678041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占位符 14">
            <a:extLst>
              <a:ext uri="{FF2B5EF4-FFF2-40B4-BE49-F238E27FC236}">
                <a16:creationId xmlns:a16="http://schemas.microsoft.com/office/drawing/2014/main" id="{318A99B0-FC47-4750-B571-A81F808BD404}"/>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sp>
        <p:nvSpPr>
          <p:cNvPr id="3" name="文本占位符 2">
            <a:extLst>
              <a:ext uri="{FF2B5EF4-FFF2-40B4-BE49-F238E27FC236}">
                <a16:creationId xmlns:a16="http://schemas.microsoft.com/office/drawing/2014/main" id="{E4AFE26A-1C4A-41EB-978A-B21C5CA8D468}"/>
              </a:ext>
            </a:extLst>
          </p:cNvPr>
          <p:cNvSpPr>
            <a:spLocks noGrp="1"/>
          </p:cNvSpPr>
          <p:nvPr>
            <p:ph type="body" sz="quarter" idx="4294967295"/>
          </p:nvPr>
        </p:nvSpPr>
        <p:spPr>
          <a:xfrm>
            <a:off x="6845300" y="1762953"/>
            <a:ext cx="4841328" cy="546860"/>
          </a:xfrm>
          <a:prstGeom prst="rect">
            <a:avLst/>
          </a:prstGeom>
        </p:spPr>
        <p:txBody>
          <a:bodyPr/>
          <a:lstStyle/>
          <a:p>
            <a:r>
              <a:rPr lang="zh-CN" altLang="en-US" dirty="0">
                <a:sym typeface="+mn-lt"/>
              </a:rPr>
              <a:t>点击此处输入您的标题</a:t>
            </a:r>
          </a:p>
        </p:txBody>
      </p:sp>
      <p:sp>
        <p:nvSpPr>
          <p:cNvPr id="4" name="文本占位符 3">
            <a:extLst>
              <a:ext uri="{FF2B5EF4-FFF2-40B4-BE49-F238E27FC236}">
                <a16:creationId xmlns:a16="http://schemas.microsoft.com/office/drawing/2014/main" id="{497FADAF-2176-426E-A1A3-6627443B4265}"/>
              </a:ext>
            </a:extLst>
          </p:cNvPr>
          <p:cNvSpPr>
            <a:spLocks noGrp="1"/>
          </p:cNvSpPr>
          <p:nvPr>
            <p:ph type="body" sz="quarter" idx="4294967295"/>
          </p:nvPr>
        </p:nvSpPr>
        <p:spPr>
          <a:xfrm>
            <a:off x="6845300" y="2308258"/>
            <a:ext cx="4841875" cy="3074954"/>
          </a:xfrm>
          <a:prstGeom prst="rect">
            <a:avLst/>
          </a:prstGeo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243860383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圆角 4">
            <a:extLst>
              <a:ext uri="{FF2B5EF4-FFF2-40B4-BE49-F238E27FC236}">
                <a16:creationId xmlns:a16="http://schemas.microsoft.com/office/drawing/2014/main" id="{0A18A480-36B7-42CC-9482-0BEE6C53E306}"/>
              </a:ext>
            </a:extLst>
          </p:cNvPr>
          <p:cNvSpPr/>
          <p:nvPr/>
        </p:nvSpPr>
        <p:spPr>
          <a:xfrm>
            <a:off x="4288221" y="1129560"/>
            <a:ext cx="3615558" cy="4840182"/>
          </a:xfrm>
          <a:prstGeom prst="roundRect">
            <a:avLst>
              <a:gd name="adj" fmla="val 8721"/>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圆角 9">
            <a:extLst>
              <a:ext uri="{FF2B5EF4-FFF2-40B4-BE49-F238E27FC236}">
                <a16:creationId xmlns:a16="http://schemas.microsoft.com/office/drawing/2014/main" id="{1D2567BD-6897-41A4-A633-7771F177A812}"/>
              </a:ext>
            </a:extLst>
          </p:cNvPr>
          <p:cNvSpPr/>
          <p:nvPr/>
        </p:nvSpPr>
        <p:spPr>
          <a:xfrm>
            <a:off x="4453389" y="1272917"/>
            <a:ext cx="3285222" cy="4553467"/>
          </a:xfrm>
          <a:prstGeom prst="roundRect">
            <a:avLst>
              <a:gd name="adj" fmla="val 8721"/>
            </a:avLst>
          </a:prstGeom>
          <a:noFill/>
          <a:ln w="508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9" name="组合 38">
            <a:extLst>
              <a:ext uri="{FF2B5EF4-FFF2-40B4-BE49-F238E27FC236}">
                <a16:creationId xmlns:a16="http://schemas.microsoft.com/office/drawing/2014/main" id="{8CC19CC3-0CFC-4F6C-88CE-3BAE41449A28}"/>
              </a:ext>
            </a:extLst>
          </p:cNvPr>
          <p:cNvGrpSpPr/>
          <p:nvPr/>
        </p:nvGrpSpPr>
        <p:grpSpPr>
          <a:xfrm>
            <a:off x="4699000" y="3122176"/>
            <a:ext cx="2794000" cy="2247258"/>
            <a:chOff x="1045991" y="3957022"/>
            <a:chExt cx="2794000" cy="2247258"/>
          </a:xfrm>
        </p:grpSpPr>
        <p:sp>
          <p:nvSpPr>
            <p:cNvPr id="40" name="矩形 39">
              <a:extLst>
                <a:ext uri="{FF2B5EF4-FFF2-40B4-BE49-F238E27FC236}">
                  <a16:creationId xmlns:a16="http://schemas.microsoft.com/office/drawing/2014/main" id="{705EF677-2BD2-42CA-A7AB-9F19A9F89486}"/>
                </a:ext>
              </a:extLst>
            </p:cNvPr>
            <p:cNvSpPr/>
            <p:nvPr/>
          </p:nvSpPr>
          <p:spPr>
            <a:xfrm>
              <a:off x="1045991" y="4372971"/>
              <a:ext cx="2794000" cy="1831309"/>
            </a:xfrm>
            <a:prstGeom prst="rect">
              <a:avLst/>
            </a:prstGeom>
          </p:spPr>
          <p:txBody>
            <a:bodyPr wrap="square">
              <a:normAutofit/>
            </a:bodyPr>
            <a:lstStyle/>
            <a:p>
              <a:pPr algn="ctr">
                <a:lnSpc>
                  <a:spcPct val="130000"/>
                </a:lnSpc>
              </a:pPr>
              <a:r>
                <a:rPr lang="zh-CN" altLang="en-US" dirty="0">
                  <a:cs typeface="+mn-ea"/>
                  <a:sym typeface="+mn-lt"/>
                </a:rPr>
                <a:t>此处信息在三者中是最为重要，用于强调其信息的重要性。</a:t>
              </a:r>
            </a:p>
          </p:txBody>
        </p:sp>
        <p:sp>
          <p:nvSpPr>
            <p:cNvPr id="41" name="矩形 40">
              <a:extLst>
                <a:ext uri="{FF2B5EF4-FFF2-40B4-BE49-F238E27FC236}">
                  <a16:creationId xmlns:a16="http://schemas.microsoft.com/office/drawing/2014/main" id="{05C3F74B-906C-4872-8C4C-821ED2FFEC05}"/>
                </a:ext>
              </a:extLst>
            </p:cNvPr>
            <p:cNvSpPr/>
            <p:nvPr/>
          </p:nvSpPr>
          <p:spPr>
            <a:xfrm>
              <a:off x="1196632" y="3957022"/>
              <a:ext cx="2492718" cy="400110"/>
            </a:xfrm>
            <a:prstGeom prst="rect">
              <a:avLst/>
            </a:prstGeom>
          </p:spPr>
          <p:txBody>
            <a:bodyPr wrap="square">
              <a:normAutofit fontScale="92500" lnSpcReduction="10000"/>
            </a:bodyPr>
            <a:lstStyle/>
            <a:p>
              <a:pPr algn="ctr"/>
              <a:r>
                <a:rPr lang="zh-CN" altLang="en-US" sz="2400" b="1" dirty="0">
                  <a:cs typeface="+mn-ea"/>
                  <a:sym typeface="+mn-lt"/>
                </a:rPr>
                <a:t>此处强调信息</a:t>
              </a:r>
            </a:p>
          </p:txBody>
        </p:sp>
      </p:grpSp>
      <p:pic>
        <p:nvPicPr>
          <p:cNvPr id="13" name="图形 12">
            <a:extLst>
              <a:ext uri="{FF2B5EF4-FFF2-40B4-BE49-F238E27FC236}">
                <a16:creationId xmlns:a16="http://schemas.microsoft.com/office/drawing/2014/main" id="{B1C74519-0634-4437-ADB5-323ACC30C80C}"/>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477287" y="1578834"/>
            <a:ext cx="1237426" cy="1237426"/>
          </a:xfrm>
          <a:prstGeom prst="rect">
            <a:avLst/>
          </a:prstGeom>
        </p:spPr>
      </p:pic>
      <p:sp>
        <p:nvSpPr>
          <p:cNvPr id="31" name="矩形: 圆角 30">
            <a:extLst>
              <a:ext uri="{FF2B5EF4-FFF2-40B4-BE49-F238E27FC236}">
                <a16:creationId xmlns:a16="http://schemas.microsoft.com/office/drawing/2014/main" id="{97EDC433-B3EF-49BD-AB06-BD6A2477C09B}"/>
              </a:ext>
            </a:extLst>
          </p:cNvPr>
          <p:cNvSpPr/>
          <p:nvPr/>
        </p:nvSpPr>
        <p:spPr>
          <a:xfrm>
            <a:off x="8366257" y="1675137"/>
            <a:ext cx="2759595" cy="3694297"/>
          </a:xfrm>
          <a:prstGeom prst="roundRect">
            <a:avLst>
              <a:gd name="adj" fmla="val 8721"/>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2" name="矩形: 圆角 31">
            <a:extLst>
              <a:ext uri="{FF2B5EF4-FFF2-40B4-BE49-F238E27FC236}">
                <a16:creationId xmlns:a16="http://schemas.microsoft.com/office/drawing/2014/main" id="{705FAD16-6F46-43B3-A92E-F19FDD7F1FB5}"/>
              </a:ext>
            </a:extLst>
          </p:cNvPr>
          <p:cNvSpPr/>
          <p:nvPr/>
        </p:nvSpPr>
        <p:spPr>
          <a:xfrm>
            <a:off x="8492323" y="1784555"/>
            <a:ext cx="2507464" cy="3475460"/>
          </a:xfrm>
          <a:prstGeom prst="roundRect">
            <a:avLst>
              <a:gd name="adj" fmla="val 8721"/>
            </a:avLst>
          </a:prstGeom>
          <a:no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a:cs typeface="+mn-ea"/>
              <a:sym typeface="+mn-lt"/>
            </a:endParaRPr>
          </a:p>
        </p:txBody>
      </p:sp>
      <p:grpSp>
        <p:nvGrpSpPr>
          <p:cNvPr id="21" name="组合 20">
            <a:extLst>
              <a:ext uri="{FF2B5EF4-FFF2-40B4-BE49-F238E27FC236}">
                <a16:creationId xmlns:a16="http://schemas.microsoft.com/office/drawing/2014/main" id="{4780E599-4CD0-4C2B-A925-E53A30551673}"/>
              </a:ext>
            </a:extLst>
          </p:cNvPr>
          <p:cNvGrpSpPr/>
          <p:nvPr/>
        </p:nvGrpSpPr>
        <p:grpSpPr>
          <a:xfrm>
            <a:off x="8672036" y="2204519"/>
            <a:ext cx="2148036" cy="2635533"/>
            <a:chOff x="8333479" y="2229877"/>
            <a:chExt cx="2148036" cy="2635533"/>
          </a:xfrm>
        </p:grpSpPr>
        <p:grpSp>
          <p:nvGrpSpPr>
            <p:cNvPr id="33" name="组合 32">
              <a:extLst>
                <a:ext uri="{FF2B5EF4-FFF2-40B4-BE49-F238E27FC236}">
                  <a16:creationId xmlns:a16="http://schemas.microsoft.com/office/drawing/2014/main" id="{E6A972CB-598A-4131-8BDD-A0136C92AA8D}"/>
                </a:ext>
              </a:extLst>
            </p:cNvPr>
            <p:cNvGrpSpPr/>
            <p:nvPr/>
          </p:nvGrpSpPr>
          <p:grpSpPr>
            <a:xfrm>
              <a:off x="8333479" y="3122176"/>
              <a:ext cx="2148036" cy="1743234"/>
              <a:chOff x="1368973" y="3957022"/>
              <a:chExt cx="2148036" cy="1743234"/>
            </a:xfrm>
          </p:grpSpPr>
          <p:sp>
            <p:nvSpPr>
              <p:cNvPr id="34" name="矩形 33">
                <a:extLst>
                  <a:ext uri="{FF2B5EF4-FFF2-40B4-BE49-F238E27FC236}">
                    <a16:creationId xmlns:a16="http://schemas.microsoft.com/office/drawing/2014/main" id="{7F2074FD-A025-44DE-B137-A65EB873062D}"/>
                  </a:ext>
                </a:extLst>
              </p:cNvPr>
              <p:cNvSpPr/>
              <p:nvPr/>
            </p:nvSpPr>
            <p:spPr>
              <a:xfrm>
                <a:off x="1368973" y="4357131"/>
                <a:ext cx="2148036" cy="1343125"/>
              </a:xfrm>
              <a:prstGeom prst="rect">
                <a:avLst/>
              </a:prstGeom>
            </p:spPr>
            <p:txBody>
              <a:bodyPr wrap="square">
                <a:normAutofit fontScale="92500" lnSpcReduction="10000"/>
              </a:bodyPr>
              <a:lstStyle/>
              <a:p>
                <a:pPr algn="ctr">
                  <a:lnSpc>
                    <a:spcPct val="130000"/>
                  </a:lnSpc>
                </a:pPr>
                <a:r>
                  <a:rPr lang="zh-CN" altLang="en-US" dirty="0">
                    <a:cs typeface="+mn-ea"/>
                    <a:sym typeface="+mn-lt"/>
                  </a:rPr>
                  <a:t>请点击此处输入您的内容或复制粘贴您的文本即可请点击此处输入您的文本。</a:t>
                </a:r>
              </a:p>
            </p:txBody>
          </p:sp>
          <p:sp>
            <p:nvSpPr>
              <p:cNvPr id="35" name="矩形 34">
                <a:extLst>
                  <a:ext uri="{FF2B5EF4-FFF2-40B4-BE49-F238E27FC236}">
                    <a16:creationId xmlns:a16="http://schemas.microsoft.com/office/drawing/2014/main" id="{836CB63F-2CA9-4512-9A6F-1539A728B4A4}"/>
                  </a:ext>
                </a:extLst>
              </p:cNvPr>
              <p:cNvSpPr/>
              <p:nvPr/>
            </p:nvSpPr>
            <p:spPr>
              <a:xfrm>
                <a:off x="1428878" y="3957022"/>
                <a:ext cx="2028226" cy="369332"/>
              </a:xfrm>
              <a:prstGeom prst="rect">
                <a:avLst/>
              </a:prstGeom>
            </p:spPr>
            <p:txBody>
              <a:bodyPr wrap="square">
                <a:normAutofit/>
              </a:bodyPr>
              <a:lstStyle/>
              <a:p>
                <a:pPr algn="dist"/>
                <a:r>
                  <a:rPr lang="zh-CN" altLang="en-US" b="1" dirty="0">
                    <a:cs typeface="+mn-ea"/>
                    <a:sym typeface="+mn-lt"/>
                  </a:rPr>
                  <a:t>点击此处输入标题</a:t>
                </a:r>
              </a:p>
            </p:txBody>
          </p:sp>
        </p:grpSp>
        <p:pic>
          <p:nvPicPr>
            <p:cNvPr id="19" name="图形 18">
              <a:extLst>
                <a:ext uri="{FF2B5EF4-FFF2-40B4-BE49-F238E27FC236}">
                  <a16:creationId xmlns:a16="http://schemas.microsoft.com/office/drawing/2014/main" id="{EB2B6ABF-854F-4FCC-AA0F-4570862D2E40}"/>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9089724" y="2229877"/>
              <a:ext cx="635546" cy="635546"/>
            </a:xfrm>
            <a:prstGeom prst="rect">
              <a:avLst/>
            </a:prstGeom>
          </p:spPr>
        </p:pic>
      </p:grpSp>
      <p:sp>
        <p:nvSpPr>
          <p:cNvPr id="25" name="矩形: 圆角 24">
            <a:extLst>
              <a:ext uri="{FF2B5EF4-FFF2-40B4-BE49-F238E27FC236}">
                <a16:creationId xmlns:a16="http://schemas.microsoft.com/office/drawing/2014/main" id="{C5EDA1E3-7966-4EB3-B091-6037CB73E2DE}"/>
              </a:ext>
            </a:extLst>
          </p:cNvPr>
          <p:cNvSpPr/>
          <p:nvPr/>
        </p:nvSpPr>
        <p:spPr>
          <a:xfrm>
            <a:off x="1060647" y="1675137"/>
            <a:ext cx="2759595" cy="3694297"/>
          </a:xfrm>
          <a:prstGeom prst="roundRect">
            <a:avLst>
              <a:gd name="adj" fmla="val 8721"/>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6" name="矩形: 圆角 25">
            <a:extLst>
              <a:ext uri="{FF2B5EF4-FFF2-40B4-BE49-F238E27FC236}">
                <a16:creationId xmlns:a16="http://schemas.microsoft.com/office/drawing/2014/main" id="{9E13288B-7787-40C3-BF1E-B97964B0A8CB}"/>
              </a:ext>
            </a:extLst>
          </p:cNvPr>
          <p:cNvSpPr/>
          <p:nvPr/>
        </p:nvSpPr>
        <p:spPr>
          <a:xfrm>
            <a:off x="1186713" y="1784555"/>
            <a:ext cx="2507464" cy="3475460"/>
          </a:xfrm>
          <a:prstGeom prst="roundRect">
            <a:avLst>
              <a:gd name="adj" fmla="val 8721"/>
            </a:avLst>
          </a:prstGeom>
          <a:no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dirty="0">
              <a:cs typeface="+mn-ea"/>
              <a:sym typeface="+mn-lt"/>
            </a:endParaRPr>
          </a:p>
        </p:txBody>
      </p:sp>
      <p:grpSp>
        <p:nvGrpSpPr>
          <p:cNvPr id="23" name="组合 22">
            <a:extLst>
              <a:ext uri="{FF2B5EF4-FFF2-40B4-BE49-F238E27FC236}">
                <a16:creationId xmlns:a16="http://schemas.microsoft.com/office/drawing/2014/main" id="{B8797647-B222-432C-816F-A2407D132CA7}"/>
              </a:ext>
            </a:extLst>
          </p:cNvPr>
          <p:cNvGrpSpPr/>
          <p:nvPr/>
        </p:nvGrpSpPr>
        <p:grpSpPr>
          <a:xfrm>
            <a:off x="1366426" y="2202606"/>
            <a:ext cx="2148036" cy="2639358"/>
            <a:chOff x="1765295" y="2226052"/>
            <a:chExt cx="2148036" cy="2639358"/>
          </a:xfrm>
        </p:grpSpPr>
        <p:pic>
          <p:nvPicPr>
            <p:cNvPr id="8" name="图形 7">
              <a:extLst>
                <a:ext uri="{FF2B5EF4-FFF2-40B4-BE49-F238E27FC236}">
                  <a16:creationId xmlns:a16="http://schemas.microsoft.com/office/drawing/2014/main" id="{4230BF97-3A3D-4D0A-BB3B-21BB50519530}"/>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521540" y="2226052"/>
              <a:ext cx="635546" cy="635546"/>
            </a:xfrm>
            <a:prstGeom prst="rect">
              <a:avLst/>
            </a:prstGeom>
          </p:spPr>
        </p:pic>
        <p:grpSp>
          <p:nvGrpSpPr>
            <p:cNvPr id="22" name="组合 21">
              <a:extLst>
                <a:ext uri="{FF2B5EF4-FFF2-40B4-BE49-F238E27FC236}">
                  <a16:creationId xmlns:a16="http://schemas.microsoft.com/office/drawing/2014/main" id="{56B327C9-E63B-4919-B9D3-FDB7AF646735}"/>
                </a:ext>
              </a:extLst>
            </p:cNvPr>
            <p:cNvGrpSpPr/>
            <p:nvPr/>
          </p:nvGrpSpPr>
          <p:grpSpPr>
            <a:xfrm>
              <a:off x="1765295" y="3122176"/>
              <a:ext cx="2148036" cy="1743234"/>
              <a:chOff x="1765295" y="3122176"/>
              <a:chExt cx="2148036" cy="1743234"/>
            </a:xfrm>
          </p:grpSpPr>
          <p:sp>
            <p:nvSpPr>
              <p:cNvPr id="28" name="矩形 27">
                <a:extLst>
                  <a:ext uri="{FF2B5EF4-FFF2-40B4-BE49-F238E27FC236}">
                    <a16:creationId xmlns:a16="http://schemas.microsoft.com/office/drawing/2014/main" id="{13761EE7-04D0-458F-A179-D686A698B28B}"/>
                  </a:ext>
                </a:extLst>
              </p:cNvPr>
              <p:cNvSpPr/>
              <p:nvPr/>
            </p:nvSpPr>
            <p:spPr>
              <a:xfrm>
                <a:off x="1765295" y="3522285"/>
                <a:ext cx="2148036" cy="1343125"/>
              </a:xfrm>
              <a:prstGeom prst="rect">
                <a:avLst/>
              </a:prstGeom>
            </p:spPr>
            <p:txBody>
              <a:bodyPr wrap="square">
                <a:normAutofit fontScale="92500" lnSpcReduction="10000"/>
              </a:bodyPr>
              <a:lstStyle/>
              <a:p>
                <a:pPr algn="ctr">
                  <a:lnSpc>
                    <a:spcPct val="130000"/>
                  </a:lnSpc>
                </a:pPr>
                <a:r>
                  <a:rPr lang="zh-CN" altLang="en-US" dirty="0">
                    <a:cs typeface="+mn-ea"/>
                    <a:sym typeface="+mn-lt"/>
                  </a:rPr>
                  <a:t>请点击此处输入您的内容或复制粘贴您的文本即可请点击此处输入您的文本。</a:t>
                </a:r>
              </a:p>
            </p:txBody>
          </p:sp>
          <p:sp>
            <p:nvSpPr>
              <p:cNvPr id="29" name="矩形 28">
                <a:extLst>
                  <a:ext uri="{FF2B5EF4-FFF2-40B4-BE49-F238E27FC236}">
                    <a16:creationId xmlns:a16="http://schemas.microsoft.com/office/drawing/2014/main" id="{BE1C0922-11D1-40C6-BB9E-263148D1104A}"/>
                  </a:ext>
                </a:extLst>
              </p:cNvPr>
              <p:cNvSpPr/>
              <p:nvPr/>
            </p:nvSpPr>
            <p:spPr>
              <a:xfrm>
                <a:off x="1825200" y="3122176"/>
                <a:ext cx="2028226" cy="369332"/>
              </a:xfrm>
              <a:prstGeom prst="rect">
                <a:avLst/>
              </a:prstGeom>
            </p:spPr>
            <p:txBody>
              <a:bodyPr wrap="square">
                <a:normAutofit/>
              </a:bodyPr>
              <a:lstStyle/>
              <a:p>
                <a:pPr algn="dist"/>
                <a:r>
                  <a:rPr lang="zh-CN" altLang="en-US" b="1" dirty="0">
                    <a:cs typeface="+mn-ea"/>
                    <a:sym typeface="+mn-lt"/>
                  </a:rPr>
                  <a:t>点击此处输入标题</a:t>
                </a:r>
              </a:p>
            </p:txBody>
          </p:sp>
        </p:grpSp>
      </p:grpSp>
      <p:sp>
        <p:nvSpPr>
          <p:cNvPr id="2" name="文本占位符 1">
            <a:extLst>
              <a:ext uri="{FF2B5EF4-FFF2-40B4-BE49-F238E27FC236}">
                <a16:creationId xmlns:a16="http://schemas.microsoft.com/office/drawing/2014/main" id="{DEF931E6-DB61-4950-B78A-109EFEC6CBA1}"/>
              </a:ext>
            </a:extLst>
          </p:cNvPr>
          <p:cNvSpPr>
            <a:spLocks noGrp="1"/>
          </p:cNvSpPr>
          <p:nvPr>
            <p:ph type="body" sz="quarter" idx="10"/>
          </p:nvPr>
        </p:nvSpPr>
        <p:spPr/>
        <p:txBody>
          <a:bodyPr/>
          <a:lstStyle/>
          <a:p>
            <a:r>
              <a:rPr lang="zh-CN" altLang="en-US" dirty="0">
                <a:sym typeface="+mn-lt"/>
              </a:rPr>
              <a:t>强调式关系图示</a:t>
            </a:r>
            <a:endParaRPr lang="en-US" altLang="zh-CN" dirty="0">
              <a:sym typeface="+mn-lt"/>
            </a:endParaRPr>
          </a:p>
        </p:txBody>
      </p:sp>
    </p:spTree>
    <p:extLst>
      <p:ext uri="{BB962C8B-B14F-4D97-AF65-F5344CB8AC3E}">
        <p14:creationId xmlns:p14="http://schemas.microsoft.com/office/powerpoint/2010/main" val="138256437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矩形 46">
            <a:extLst>
              <a:ext uri="{FF2B5EF4-FFF2-40B4-BE49-F238E27FC236}">
                <a16:creationId xmlns:a16="http://schemas.microsoft.com/office/drawing/2014/main" id="{22010D4F-AA90-46AB-8734-37774AA48DE4}"/>
              </a:ext>
            </a:extLst>
          </p:cNvPr>
          <p:cNvSpPr/>
          <p:nvPr/>
        </p:nvSpPr>
        <p:spPr>
          <a:xfrm>
            <a:off x="891498" y="3650302"/>
            <a:ext cx="3102986" cy="1499449"/>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请点击此处输入您的内容或复制粘贴您的文本即可请点击此处输入您的文本。</a:t>
            </a:r>
          </a:p>
        </p:txBody>
      </p:sp>
      <p:sp>
        <p:nvSpPr>
          <p:cNvPr id="48" name="矩形 47">
            <a:extLst>
              <a:ext uri="{FF2B5EF4-FFF2-40B4-BE49-F238E27FC236}">
                <a16:creationId xmlns:a16="http://schemas.microsoft.com/office/drawing/2014/main" id="{4AACAF19-8B1E-499E-B0BC-CECFC4901B54}"/>
              </a:ext>
            </a:extLst>
          </p:cNvPr>
          <p:cNvSpPr/>
          <p:nvPr/>
        </p:nvSpPr>
        <p:spPr>
          <a:xfrm>
            <a:off x="1196632" y="3260817"/>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sp>
        <p:nvSpPr>
          <p:cNvPr id="51" name="矩形 50">
            <a:extLst>
              <a:ext uri="{FF2B5EF4-FFF2-40B4-BE49-F238E27FC236}">
                <a16:creationId xmlns:a16="http://schemas.microsoft.com/office/drawing/2014/main" id="{D5BBE88E-1A01-48B2-85ED-61103A37FE88}"/>
              </a:ext>
            </a:extLst>
          </p:cNvPr>
          <p:cNvSpPr/>
          <p:nvPr/>
        </p:nvSpPr>
        <p:spPr>
          <a:xfrm>
            <a:off x="4588042" y="3650302"/>
            <a:ext cx="3015916" cy="1499449"/>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请点击此处输入您的内容或复制粘贴您的文本即可请点击此处输入您的文本。</a:t>
            </a:r>
          </a:p>
        </p:txBody>
      </p:sp>
      <p:sp>
        <p:nvSpPr>
          <p:cNvPr id="52" name="矩形 51">
            <a:extLst>
              <a:ext uri="{FF2B5EF4-FFF2-40B4-BE49-F238E27FC236}">
                <a16:creationId xmlns:a16="http://schemas.microsoft.com/office/drawing/2014/main" id="{9E60A5F4-9BAF-413E-B67E-22832C15BDB5}"/>
              </a:ext>
            </a:extLst>
          </p:cNvPr>
          <p:cNvSpPr/>
          <p:nvPr/>
        </p:nvSpPr>
        <p:spPr>
          <a:xfrm>
            <a:off x="4849641" y="3260817"/>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sp>
        <p:nvSpPr>
          <p:cNvPr id="54" name="矩形 53">
            <a:extLst>
              <a:ext uri="{FF2B5EF4-FFF2-40B4-BE49-F238E27FC236}">
                <a16:creationId xmlns:a16="http://schemas.microsoft.com/office/drawing/2014/main" id="{E79A5C73-1A79-46F6-8FAD-CC43E243C79A}"/>
              </a:ext>
            </a:extLst>
          </p:cNvPr>
          <p:cNvSpPr/>
          <p:nvPr/>
        </p:nvSpPr>
        <p:spPr>
          <a:xfrm>
            <a:off x="8197516" y="3650302"/>
            <a:ext cx="3102986" cy="1499449"/>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请点击此处输入您的内容或复制粘贴您的文本即可请点击此处输入您的文本。</a:t>
            </a:r>
          </a:p>
        </p:txBody>
      </p:sp>
      <p:sp>
        <p:nvSpPr>
          <p:cNvPr id="55" name="矩形 54">
            <a:extLst>
              <a:ext uri="{FF2B5EF4-FFF2-40B4-BE49-F238E27FC236}">
                <a16:creationId xmlns:a16="http://schemas.microsoft.com/office/drawing/2014/main" id="{91676754-10D3-4C20-87ED-E9B3ACC2D433}"/>
              </a:ext>
            </a:extLst>
          </p:cNvPr>
          <p:cNvSpPr/>
          <p:nvPr/>
        </p:nvSpPr>
        <p:spPr>
          <a:xfrm>
            <a:off x="8502650" y="3260817"/>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grpSp>
        <p:nvGrpSpPr>
          <p:cNvPr id="17" name="组合 16">
            <a:extLst>
              <a:ext uri="{FF2B5EF4-FFF2-40B4-BE49-F238E27FC236}">
                <a16:creationId xmlns:a16="http://schemas.microsoft.com/office/drawing/2014/main" id="{02C9F83F-B2A5-4394-83DD-5C5EA1766E78}"/>
              </a:ext>
            </a:extLst>
          </p:cNvPr>
          <p:cNvGrpSpPr/>
          <p:nvPr/>
        </p:nvGrpSpPr>
        <p:grpSpPr>
          <a:xfrm>
            <a:off x="3742659" y="2362200"/>
            <a:ext cx="1053673" cy="357638"/>
            <a:chOff x="3795968" y="2362200"/>
            <a:chExt cx="1053673" cy="357638"/>
          </a:xfrm>
          <a:solidFill>
            <a:schemeClr val="accent4"/>
          </a:solidFill>
        </p:grpSpPr>
        <p:grpSp>
          <p:nvGrpSpPr>
            <p:cNvPr id="15" name="组合 14">
              <a:extLst>
                <a:ext uri="{FF2B5EF4-FFF2-40B4-BE49-F238E27FC236}">
                  <a16:creationId xmlns:a16="http://schemas.microsoft.com/office/drawing/2014/main" id="{250E3674-2842-4820-A246-1B914BC844A6}"/>
                </a:ext>
              </a:extLst>
            </p:cNvPr>
            <p:cNvGrpSpPr/>
            <p:nvPr/>
          </p:nvGrpSpPr>
          <p:grpSpPr>
            <a:xfrm>
              <a:off x="3795968" y="2362200"/>
              <a:ext cx="485030" cy="357638"/>
              <a:chOff x="4922802" y="1486699"/>
              <a:chExt cx="698266" cy="514868"/>
            </a:xfrm>
            <a:grpFill/>
          </p:grpSpPr>
          <p:sp>
            <p:nvSpPr>
              <p:cNvPr id="13" name="半闭框 12">
                <a:extLst>
                  <a:ext uri="{FF2B5EF4-FFF2-40B4-BE49-F238E27FC236}">
                    <a16:creationId xmlns:a16="http://schemas.microsoft.com/office/drawing/2014/main" id="{9D0AAEA4-316A-4915-8CF9-EED073E9A42E}"/>
                  </a:ext>
                </a:extLst>
              </p:cNvPr>
              <p:cNvSpPr/>
              <p:nvPr/>
            </p:nvSpPr>
            <p:spPr>
              <a:xfrm rot="8100000">
                <a:off x="4922802" y="1561535"/>
                <a:ext cx="365196" cy="365196"/>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sp>
            <p:nvSpPr>
              <p:cNvPr id="56" name="半闭框 55">
                <a:extLst>
                  <a:ext uri="{FF2B5EF4-FFF2-40B4-BE49-F238E27FC236}">
                    <a16:creationId xmlns:a16="http://schemas.microsoft.com/office/drawing/2014/main" id="{9AC42651-72EE-4FF5-B51F-0D2F04DBC17C}"/>
                  </a:ext>
                </a:extLst>
              </p:cNvPr>
              <p:cNvSpPr/>
              <p:nvPr/>
            </p:nvSpPr>
            <p:spPr>
              <a:xfrm rot="8100000">
                <a:off x="5106200" y="1486699"/>
                <a:ext cx="514868" cy="514868"/>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grpSp>
        <p:grpSp>
          <p:nvGrpSpPr>
            <p:cNvPr id="57" name="组合 56">
              <a:extLst>
                <a:ext uri="{FF2B5EF4-FFF2-40B4-BE49-F238E27FC236}">
                  <a16:creationId xmlns:a16="http://schemas.microsoft.com/office/drawing/2014/main" id="{1D256A53-A4EE-4EF7-84D9-E99A9690DFDF}"/>
                </a:ext>
              </a:extLst>
            </p:cNvPr>
            <p:cNvGrpSpPr/>
            <p:nvPr/>
          </p:nvGrpSpPr>
          <p:grpSpPr>
            <a:xfrm>
              <a:off x="4364611" y="2362200"/>
              <a:ext cx="485030" cy="357638"/>
              <a:chOff x="4922802" y="1486699"/>
              <a:chExt cx="698266" cy="514868"/>
            </a:xfrm>
            <a:grpFill/>
          </p:grpSpPr>
          <p:sp>
            <p:nvSpPr>
              <p:cNvPr id="58" name="半闭框 57">
                <a:extLst>
                  <a:ext uri="{FF2B5EF4-FFF2-40B4-BE49-F238E27FC236}">
                    <a16:creationId xmlns:a16="http://schemas.microsoft.com/office/drawing/2014/main" id="{3BC1D36F-2F0D-4117-92D7-8EA31D0C3DD9}"/>
                  </a:ext>
                </a:extLst>
              </p:cNvPr>
              <p:cNvSpPr/>
              <p:nvPr/>
            </p:nvSpPr>
            <p:spPr>
              <a:xfrm rot="8100000">
                <a:off x="4922802" y="1561535"/>
                <a:ext cx="365196" cy="365196"/>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sp>
            <p:nvSpPr>
              <p:cNvPr id="59" name="半闭框 58">
                <a:extLst>
                  <a:ext uri="{FF2B5EF4-FFF2-40B4-BE49-F238E27FC236}">
                    <a16:creationId xmlns:a16="http://schemas.microsoft.com/office/drawing/2014/main" id="{EFE92C4E-D73B-49B4-8B63-D1025AC529B6}"/>
                  </a:ext>
                </a:extLst>
              </p:cNvPr>
              <p:cNvSpPr/>
              <p:nvPr/>
            </p:nvSpPr>
            <p:spPr>
              <a:xfrm rot="8100000">
                <a:off x="5106200" y="1486699"/>
                <a:ext cx="514868" cy="514868"/>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grpSp>
      </p:grpSp>
      <p:grpSp>
        <p:nvGrpSpPr>
          <p:cNvPr id="63" name="组合 62">
            <a:extLst>
              <a:ext uri="{FF2B5EF4-FFF2-40B4-BE49-F238E27FC236}">
                <a16:creationId xmlns:a16="http://schemas.microsoft.com/office/drawing/2014/main" id="{6C537391-3C06-40E6-B373-AB262C34DBA0}"/>
              </a:ext>
            </a:extLst>
          </p:cNvPr>
          <p:cNvGrpSpPr/>
          <p:nvPr/>
        </p:nvGrpSpPr>
        <p:grpSpPr>
          <a:xfrm>
            <a:off x="7395668" y="2362200"/>
            <a:ext cx="1053673" cy="357638"/>
            <a:chOff x="3795968" y="2362200"/>
            <a:chExt cx="1053673" cy="357638"/>
          </a:xfrm>
          <a:solidFill>
            <a:schemeClr val="accent4"/>
          </a:solidFill>
        </p:grpSpPr>
        <p:grpSp>
          <p:nvGrpSpPr>
            <p:cNvPr id="64" name="组合 63">
              <a:extLst>
                <a:ext uri="{FF2B5EF4-FFF2-40B4-BE49-F238E27FC236}">
                  <a16:creationId xmlns:a16="http://schemas.microsoft.com/office/drawing/2014/main" id="{06FC3967-5C89-4CAE-8DC4-79472C29ED8B}"/>
                </a:ext>
              </a:extLst>
            </p:cNvPr>
            <p:cNvGrpSpPr/>
            <p:nvPr/>
          </p:nvGrpSpPr>
          <p:grpSpPr>
            <a:xfrm>
              <a:off x="3795968" y="2362200"/>
              <a:ext cx="485030" cy="357638"/>
              <a:chOff x="4922802" y="1486699"/>
              <a:chExt cx="698266" cy="514868"/>
            </a:xfrm>
            <a:grpFill/>
          </p:grpSpPr>
          <p:sp>
            <p:nvSpPr>
              <p:cNvPr id="68" name="半闭框 67">
                <a:extLst>
                  <a:ext uri="{FF2B5EF4-FFF2-40B4-BE49-F238E27FC236}">
                    <a16:creationId xmlns:a16="http://schemas.microsoft.com/office/drawing/2014/main" id="{295C5A5A-6E06-45CE-9EAE-1B9FCD4A614F}"/>
                  </a:ext>
                </a:extLst>
              </p:cNvPr>
              <p:cNvSpPr/>
              <p:nvPr/>
            </p:nvSpPr>
            <p:spPr>
              <a:xfrm rot="8100000">
                <a:off x="4922802" y="1561535"/>
                <a:ext cx="365196" cy="365196"/>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sp>
            <p:nvSpPr>
              <p:cNvPr id="69" name="半闭框 68">
                <a:extLst>
                  <a:ext uri="{FF2B5EF4-FFF2-40B4-BE49-F238E27FC236}">
                    <a16:creationId xmlns:a16="http://schemas.microsoft.com/office/drawing/2014/main" id="{AB4F31CD-BE8A-40BA-9B30-4CA23522DA52}"/>
                  </a:ext>
                </a:extLst>
              </p:cNvPr>
              <p:cNvSpPr/>
              <p:nvPr/>
            </p:nvSpPr>
            <p:spPr>
              <a:xfrm rot="8100000">
                <a:off x="5106200" y="1486699"/>
                <a:ext cx="514868" cy="514868"/>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grpSp>
        <p:grpSp>
          <p:nvGrpSpPr>
            <p:cNvPr id="65" name="组合 64">
              <a:extLst>
                <a:ext uri="{FF2B5EF4-FFF2-40B4-BE49-F238E27FC236}">
                  <a16:creationId xmlns:a16="http://schemas.microsoft.com/office/drawing/2014/main" id="{3361FB78-AEAF-4C0C-86F9-29E7713BC4A2}"/>
                </a:ext>
              </a:extLst>
            </p:cNvPr>
            <p:cNvGrpSpPr/>
            <p:nvPr/>
          </p:nvGrpSpPr>
          <p:grpSpPr>
            <a:xfrm>
              <a:off x="4364611" y="2362200"/>
              <a:ext cx="485030" cy="357638"/>
              <a:chOff x="4922802" y="1486699"/>
              <a:chExt cx="698266" cy="514868"/>
            </a:xfrm>
            <a:grpFill/>
          </p:grpSpPr>
          <p:sp>
            <p:nvSpPr>
              <p:cNvPr id="66" name="半闭框 65">
                <a:extLst>
                  <a:ext uri="{FF2B5EF4-FFF2-40B4-BE49-F238E27FC236}">
                    <a16:creationId xmlns:a16="http://schemas.microsoft.com/office/drawing/2014/main" id="{D3DBA927-D708-4C76-892E-8BA284B46253}"/>
                  </a:ext>
                </a:extLst>
              </p:cNvPr>
              <p:cNvSpPr/>
              <p:nvPr/>
            </p:nvSpPr>
            <p:spPr>
              <a:xfrm rot="8100000">
                <a:off x="4922802" y="1561535"/>
                <a:ext cx="365196" cy="365196"/>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sp>
            <p:nvSpPr>
              <p:cNvPr id="67" name="半闭框 66">
                <a:extLst>
                  <a:ext uri="{FF2B5EF4-FFF2-40B4-BE49-F238E27FC236}">
                    <a16:creationId xmlns:a16="http://schemas.microsoft.com/office/drawing/2014/main" id="{301DE86C-E10A-462D-B2D1-9E2DF1E4AB69}"/>
                  </a:ext>
                </a:extLst>
              </p:cNvPr>
              <p:cNvSpPr/>
              <p:nvPr/>
            </p:nvSpPr>
            <p:spPr>
              <a:xfrm rot="8100000">
                <a:off x="5106200" y="1486699"/>
                <a:ext cx="514868" cy="514868"/>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grpSp>
      </p:grpSp>
      <p:sp>
        <p:nvSpPr>
          <p:cNvPr id="71" name="椭圆 70">
            <a:extLst>
              <a:ext uri="{FF2B5EF4-FFF2-40B4-BE49-F238E27FC236}">
                <a16:creationId xmlns:a16="http://schemas.microsoft.com/office/drawing/2014/main" id="{7D43B3CD-0858-4A4F-97CB-125697AF1A5A}"/>
              </a:ext>
            </a:extLst>
          </p:cNvPr>
          <p:cNvSpPr/>
          <p:nvPr/>
        </p:nvSpPr>
        <p:spPr>
          <a:xfrm>
            <a:off x="1909949" y="2007977"/>
            <a:ext cx="1066084" cy="1066084"/>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2" name="椭圆 71">
            <a:extLst>
              <a:ext uri="{FF2B5EF4-FFF2-40B4-BE49-F238E27FC236}">
                <a16:creationId xmlns:a16="http://schemas.microsoft.com/office/drawing/2014/main" id="{45859791-5B32-4B4F-B667-D891AE4527A9}"/>
              </a:ext>
            </a:extLst>
          </p:cNvPr>
          <p:cNvSpPr/>
          <p:nvPr/>
        </p:nvSpPr>
        <p:spPr>
          <a:xfrm>
            <a:off x="2022136" y="2120166"/>
            <a:ext cx="841714" cy="841710"/>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 name="文本框 18">
            <a:extLst>
              <a:ext uri="{FF2B5EF4-FFF2-40B4-BE49-F238E27FC236}">
                <a16:creationId xmlns:a16="http://schemas.microsoft.com/office/drawing/2014/main" id="{4E009B44-4FD1-401D-A937-74EFD1F3DB0C}"/>
              </a:ext>
            </a:extLst>
          </p:cNvPr>
          <p:cNvSpPr txBox="1"/>
          <p:nvPr/>
        </p:nvSpPr>
        <p:spPr>
          <a:xfrm>
            <a:off x="2067779" y="2217854"/>
            <a:ext cx="750424" cy="646331"/>
          </a:xfrm>
          <a:prstGeom prst="rect">
            <a:avLst/>
          </a:prstGeom>
          <a:noFill/>
        </p:spPr>
        <p:txBody>
          <a:bodyPr wrap="square" rtlCol="0">
            <a:spAutoFit/>
          </a:bodyPr>
          <a:lstStyle/>
          <a:p>
            <a:pPr algn="ctr"/>
            <a:r>
              <a:rPr lang="en-US" altLang="zh-CN" sz="3600" b="1" dirty="0">
                <a:cs typeface="+mn-ea"/>
                <a:sym typeface="+mn-lt"/>
              </a:rPr>
              <a:t>01</a:t>
            </a:r>
            <a:endParaRPr lang="zh-CN" altLang="en-US" sz="3600" b="1" dirty="0">
              <a:cs typeface="+mn-ea"/>
              <a:sym typeface="+mn-lt"/>
            </a:endParaRPr>
          </a:p>
        </p:txBody>
      </p:sp>
      <p:sp>
        <p:nvSpPr>
          <p:cNvPr id="74" name="椭圆 73">
            <a:extLst>
              <a:ext uri="{FF2B5EF4-FFF2-40B4-BE49-F238E27FC236}">
                <a16:creationId xmlns:a16="http://schemas.microsoft.com/office/drawing/2014/main" id="{39EB55A8-A462-435D-B604-E45439BBFA4A}"/>
              </a:ext>
            </a:extLst>
          </p:cNvPr>
          <p:cNvSpPr/>
          <p:nvPr/>
        </p:nvSpPr>
        <p:spPr>
          <a:xfrm>
            <a:off x="5562958" y="2007977"/>
            <a:ext cx="1066084" cy="1066084"/>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5" name="椭圆 74">
            <a:extLst>
              <a:ext uri="{FF2B5EF4-FFF2-40B4-BE49-F238E27FC236}">
                <a16:creationId xmlns:a16="http://schemas.microsoft.com/office/drawing/2014/main" id="{57EF1BB7-7704-4A20-9B04-492572CD8880}"/>
              </a:ext>
            </a:extLst>
          </p:cNvPr>
          <p:cNvSpPr/>
          <p:nvPr/>
        </p:nvSpPr>
        <p:spPr>
          <a:xfrm>
            <a:off x="5675145" y="2120166"/>
            <a:ext cx="841714" cy="841710"/>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6" name="文本框 75">
            <a:extLst>
              <a:ext uri="{FF2B5EF4-FFF2-40B4-BE49-F238E27FC236}">
                <a16:creationId xmlns:a16="http://schemas.microsoft.com/office/drawing/2014/main" id="{4D086FB9-A8EA-4974-BEC1-B139130B9A3D}"/>
              </a:ext>
            </a:extLst>
          </p:cNvPr>
          <p:cNvSpPr txBox="1"/>
          <p:nvPr/>
        </p:nvSpPr>
        <p:spPr>
          <a:xfrm>
            <a:off x="5720788" y="2217854"/>
            <a:ext cx="750424" cy="646331"/>
          </a:xfrm>
          <a:prstGeom prst="rect">
            <a:avLst/>
          </a:prstGeom>
          <a:noFill/>
        </p:spPr>
        <p:txBody>
          <a:bodyPr wrap="square" rtlCol="0">
            <a:spAutoFit/>
          </a:bodyPr>
          <a:lstStyle/>
          <a:p>
            <a:pPr algn="ctr"/>
            <a:r>
              <a:rPr lang="en-US" altLang="zh-CN" sz="3600" b="1" dirty="0">
                <a:cs typeface="+mn-ea"/>
                <a:sym typeface="+mn-lt"/>
              </a:rPr>
              <a:t>02</a:t>
            </a:r>
            <a:endParaRPr lang="zh-CN" altLang="en-US" sz="3600" b="1" dirty="0">
              <a:cs typeface="+mn-ea"/>
              <a:sym typeface="+mn-lt"/>
            </a:endParaRPr>
          </a:p>
        </p:txBody>
      </p:sp>
      <p:sp>
        <p:nvSpPr>
          <p:cNvPr id="78" name="椭圆 77">
            <a:extLst>
              <a:ext uri="{FF2B5EF4-FFF2-40B4-BE49-F238E27FC236}">
                <a16:creationId xmlns:a16="http://schemas.microsoft.com/office/drawing/2014/main" id="{5DED921B-1CAA-4F2B-A502-FCF349D4ED43}"/>
              </a:ext>
            </a:extLst>
          </p:cNvPr>
          <p:cNvSpPr/>
          <p:nvPr/>
        </p:nvSpPr>
        <p:spPr>
          <a:xfrm>
            <a:off x="9215967" y="2007977"/>
            <a:ext cx="1066084" cy="1066084"/>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9" name="椭圆 78">
            <a:extLst>
              <a:ext uri="{FF2B5EF4-FFF2-40B4-BE49-F238E27FC236}">
                <a16:creationId xmlns:a16="http://schemas.microsoft.com/office/drawing/2014/main" id="{E53BB5F4-E3E4-4E66-89EF-7D39EDAB59F6}"/>
              </a:ext>
            </a:extLst>
          </p:cNvPr>
          <p:cNvSpPr/>
          <p:nvPr/>
        </p:nvSpPr>
        <p:spPr>
          <a:xfrm>
            <a:off x="9328154" y="2120166"/>
            <a:ext cx="841714" cy="841710"/>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0" name="文本框 79">
            <a:extLst>
              <a:ext uri="{FF2B5EF4-FFF2-40B4-BE49-F238E27FC236}">
                <a16:creationId xmlns:a16="http://schemas.microsoft.com/office/drawing/2014/main" id="{AF578EFD-F7DD-4DB5-AF90-88B6CD843C8F}"/>
              </a:ext>
            </a:extLst>
          </p:cNvPr>
          <p:cNvSpPr txBox="1"/>
          <p:nvPr/>
        </p:nvSpPr>
        <p:spPr>
          <a:xfrm>
            <a:off x="9373797" y="2217854"/>
            <a:ext cx="750424" cy="646331"/>
          </a:xfrm>
          <a:prstGeom prst="rect">
            <a:avLst/>
          </a:prstGeom>
          <a:noFill/>
        </p:spPr>
        <p:txBody>
          <a:bodyPr wrap="square" rtlCol="0">
            <a:spAutoFit/>
          </a:bodyPr>
          <a:lstStyle/>
          <a:p>
            <a:pPr algn="ctr"/>
            <a:r>
              <a:rPr lang="en-US" altLang="zh-CN" sz="3600" b="1" dirty="0">
                <a:cs typeface="+mn-ea"/>
                <a:sym typeface="+mn-lt"/>
              </a:rPr>
              <a:t>03</a:t>
            </a:r>
            <a:endParaRPr lang="zh-CN" altLang="en-US" sz="3600" b="1" dirty="0">
              <a:cs typeface="+mn-ea"/>
              <a:sym typeface="+mn-lt"/>
            </a:endParaRPr>
          </a:p>
        </p:txBody>
      </p:sp>
      <p:sp>
        <p:nvSpPr>
          <p:cNvPr id="4" name="文本占位符 3">
            <a:extLst>
              <a:ext uri="{FF2B5EF4-FFF2-40B4-BE49-F238E27FC236}">
                <a16:creationId xmlns:a16="http://schemas.microsoft.com/office/drawing/2014/main" id="{3092B2E1-A734-4FD4-8B47-28C3F9F107E3}"/>
              </a:ext>
            </a:extLst>
          </p:cNvPr>
          <p:cNvSpPr>
            <a:spLocks noGrp="1"/>
          </p:cNvSpPr>
          <p:nvPr>
            <p:ph type="body" sz="quarter" idx="10"/>
          </p:nvPr>
        </p:nvSpPr>
        <p:spPr/>
        <p:txBody>
          <a:bodyPr/>
          <a:lstStyle/>
          <a:p>
            <a:r>
              <a:rPr lang="zh-CN" altLang="en-US" dirty="0">
                <a:sym typeface="+mn-lt"/>
              </a:rPr>
              <a:t>递进关系图示</a:t>
            </a:r>
          </a:p>
        </p:txBody>
      </p:sp>
    </p:spTree>
    <p:extLst>
      <p:ext uri="{BB962C8B-B14F-4D97-AF65-F5344CB8AC3E}">
        <p14:creationId xmlns:p14="http://schemas.microsoft.com/office/powerpoint/2010/main" val="75931706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03E7FF19-D0CB-4D10-AE6A-0616D22D3FDE}"/>
              </a:ext>
            </a:extLst>
          </p:cNvPr>
          <p:cNvSpPr>
            <a:spLocks noGrp="1"/>
          </p:cNvSpPr>
          <p:nvPr>
            <p:ph type="body" sz="quarter" idx="10"/>
          </p:nvPr>
        </p:nvSpPr>
        <p:spPr/>
        <p:txBody>
          <a:bodyPr/>
          <a:lstStyle/>
          <a:p>
            <a:r>
              <a:rPr lang="zh-CN" altLang="en-US" dirty="0">
                <a:sym typeface="+mn-lt"/>
              </a:rPr>
              <a:t>递进关系图示</a:t>
            </a:r>
          </a:p>
        </p:txBody>
      </p:sp>
      <p:grpSp>
        <p:nvGrpSpPr>
          <p:cNvPr id="16" name="组合 15">
            <a:extLst>
              <a:ext uri="{FF2B5EF4-FFF2-40B4-BE49-F238E27FC236}">
                <a16:creationId xmlns:a16="http://schemas.microsoft.com/office/drawing/2014/main" id="{F31DC380-0D72-4FFB-A40D-05E19031295F}"/>
              </a:ext>
            </a:extLst>
          </p:cNvPr>
          <p:cNvGrpSpPr/>
          <p:nvPr/>
        </p:nvGrpSpPr>
        <p:grpSpPr>
          <a:xfrm>
            <a:off x="1" y="1167171"/>
            <a:ext cx="12190412" cy="4842071"/>
            <a:chOff x="1" y="1167171"/>
            <a:chExt cx="12190412" cy="4842071"/>
          </a:xfrm>
        </p:grpSpPr>
        <p:grpSp>
          <p:nvGrpSpPr>
            <p:cNvPr id="14" name="组合 13">
              <a:extLst>
                <a:ext uri="{FF2B5EF4-FFF2-40B4-BE49-F238E27FC236}">
                  <a16:creationId xmlns:a16="http://schemas.microsoft.com/office/drawing/2014/main" id="{988AF9F2-4EB9-48D4-9282-38483CA35792}"/>
                </a:ext>
              </a:extLst>
            </p:cNvPr>
            <p:cNvGrpSpPr/>
            <p:nvPr/>
          </p:nvGrpSpPr>
          <p:grpSpPr>
            <a:xfrm>
              <a:off x="1" y="1270000"/>
              <a:ext cx="12190412" cy="4739242"/>
              <a:chOff x="1" y="1074738"/>
              <a:chExt cx="12190412" cy="5136155"/>
            </a:xfrm>
          </p:grpSpPr>
          <p:grpSp>
            <p:nvGrpSpPr>
              <p:cNvPr id="12" name="组合 11">
                <a:extLst>
                  <a:ext uri="{FF2B5EF4-FFF2-40B4-BE49-F238E27FC236}">
                    <a16:creationId xmlns:a16="http://schemas.microsoft.com/office/drawing/2014/main" id="{588C1F52-A1E5-4176-8259-51B43E8D1D22}"/>
                  </a:ext>
                </a:extLst>
              </p:cNvPr>
              <p:cNvGrpSpPr/>
              <p:nvPr/>
            </p:nvGrpSpPr>
            <p:grpSpPr>
              <a:xfrm>
                <a:off x="1" y="1185863"/>
                <a:ext cx="12190412" cy="5025030"/>
                <a:chOff x="1" y="1185863"/>
                <a:chExt cx="12190412" cy="5025030"/>
              </a:xfrm>
            </p:grpSpPr>
            <p:sp>
              <p:nvSpPr>
                <p:cNvPr id="8" name="Freeform 5">
                  <a:extLst>
                    <a:ext uri="{FF2B5EF4-FFF2-40B4-BE49-F238E27FC236}">
                      <a16:creationId xmlns:a16="http://schemas.microsoft.com/office/drawing/2014/main" id="{AA25D152-3A12-4CCC-8BCE-B3883A568844}"/>
                    </a:ext>
                  </a:extLst>
                </p:cNvPr>
                <p:cNvSpPr>
                  <a:spLocks/>
                </p:cNvSpPr>
                <p:nvPr/>
              </p:nvSpPr>
              <p:spPr bwMode="auto">
                <a:xfrm>
                  <a:off x="6096000" y="1185863"/>
                  <a:ext cx="6094413" cy="2000250"/>
                </a:xfrm>
                <a:custGeom>
                  <a:avLst/>
                  <a:gdLst>
                    <a:gd name="T0" fmla="*/ 263 w 6665"/>
                    <a:gd name="T1" fmla="*/ 2437 h 2437"/>
                    <a:gd name="T2" fmla="*/ 6665 w 6665"/>
                    <a:gd name="T3" fmla="*/ 0 h 2437"/>
                    <a:gd name="T4" fmla="*/ 6575 w 6665"/>
                    <a:gd name="T5" fmla="*/ 0 h 2437"/>
                    <a:gd name="T6" fmla="*/ 5753 w 6665"/>
                    <a:gd name="T7" fmla="*/ 41 h 2437"/>
                    <a:gd name="T8" fmla="*/ 4797 w 6665"/>
                    <a:gd name="T9" fmla="*/ 153 h 2437"/>
                    <a:gd name="T10" fmla="*/ 3425 w 6665"/>
                    <a:gd name="T11" fmla="*/ 486 h 2437"/>
                    <a:gd name="T12" fmla="*/ 831 w 6665"/>
                    <a:gd name="T13" fmla="*/ 1507 h 2437"/>
                    <a:gd name="T14" fmla="*/ 0 w 6665"/>
                    <a:gd name="T15" fmla="*/ 2107 h 2437"/>
                    <a:gd name="T16" fmla="*/ 69 w 6665"/>
                    <a:gd name="T17" fmla="*/ 2383 h 2437"/>
                    <a:gd name="T18" fmla="*/ 263 w 6665"/>
                    <a:gd name="T19" fmla="*/ 2437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65" h="2437">
                      <a:moveTo>
                        <a:pt x="263" y="2437"/>
                      </a:moveTo>
                      <a:cubicBezTo>
                        <a:pt x="263" y="2437"/>
                        <a:pt x="1441" y="687"/>
                        <a:pt x="6665" y="0"/>
                      </a:cubicBezTo>
                      <a:cubicBezTo>
                        <a:pt x="6575" y="0"/>
                        <a:pt x="6575" y="0"/>
                        <a:pt x="6575" y="0"/>
                      </a:cubicBezTo>
                      <a:cubicBezTo>
                        <a:pt x="5753" y="41"/>
                        <a:pt x="5753" y="41"/>
                        <a:pt x="5753" y="41"/>
                      </a:cubicBezTo>
                      <a:cubicBezTo>
                        <a:pt x="4797" y="153"/>
                        <a:pt x="4797" y="153"/>
                        <a:pt x="4797" y="153"/>
                      </a:cubicBezTo>
                      <a:cubicBezTo>
                        <a:pt x="3425" y="486"/>
                        <a:pt x="3425" y="486"/>
                        <a:pt x="3425" y="486"/>
                      </a:cubicBezTo>
                      <a:cubicBezTo>
                        <a:pt x="831" y="1507"/>
                        <a:pt x="831" y="1507"/>
                        <a:pt x="831" y="1507"/>
                      </a:cubicBezTo>
                      <a:cubicBezTo>
                        <a:pt x="0" y="2107"/>
                        <a:pt x="0" y="2107"/>
                        <a:pt x="0" y="2107"/>
                      </a:cubicBezTo>
                      <a:cubicBezTo>
                        <a:pt x="69" y="2383"/>
                        <a:pt x="69" y="2383"/>
                        <a:pt x="69" y="2383"/>
                      </a:cubicBezTo>
                      <a:lnTo>
                        <a:pt x="263" y="243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dirty="0"/>
                </a:p>
              </p:txBody>
            </p:sp>
            <p:sp>
              <p:nvSpPr>
                <p:cNvPr id="9" name="Freeform 6">
                  <a:extLst>
                    <a:ext uri="{FF2B5EF4-FFF2-40B4-BE49-F238E27FC236}">
                      <a16:creationId xmlns:a16="http://schemas.microsoft.com/office/drawing/2014/main" id="{121CE492-59E2-4F47-9333-786B5A3DA8A8}"/>
                    </a:ext>
                  </a:extLst>
                </p:cNvPr>
                <p:cNvSpPr>
                  <a:spLocks/>
                </p:cNvSpPr>
                <p:nvPr/>
              </p:nvSpPr>
              <p:spPr bwMode="auto">
                <a:xfrm>
                  <a:off x="5683250" y="3033715"/>
                  <a:ext cx="2832100" cy="1141987"/>
                </a:xfrm>
                <a:custGeom>
                  <a:avLst/>
                  <a:gdLst>
                    <a:gd name="T0" fmla="*/ 0 w 3096"/>
                    <a:gd name="T1" fmla="*/ 0 h 1475"/>
                    <a:gd name="T2" fmla="*/ 1672 w 3096"/>
                    <a:gd name="T3" fmla="*/ 1226 h 1475"/>
                    <a:gd name="T4" fmla="*/ 668 w 3096"/>
                    <a:gd name="T5" fmla="*/ 462 h 1475"/>
                    <a:gd name="T6" fmla="*/ 0 w 3096"/>
                    <a:gd name="T7" fmla="*/ 0 h 1475"/>
                  </a:gdLst>
                  <a:ahLst/>
                  <a:cxnLst>
                    <a:cxn ang="0">
                      <a:pos x="T0" y="T1"/>
                    </a:cxn>
                    <a:cxn ang="0">
                      <a:pos x="T2" y="T3"/>
                    </a:cxn>
                    <a:cxn ang="0">
                      <a:pos x="T4" y="T5"/>
                    </a:cxn>
                    <a:cxn ang="0">
                      <a:pos x="T6" y="T7"/>
                    </a:cxn>
                  </a:cxnLst>
                  <a:rect l="0" t="0" r="r" b="b"/>
                  <a:pathLst>
                    <a:path w="3096" h="1475">
                      <a:moveTo>
                        <a:pt x="0" y="0"/>
                      </a:moveTo>
                      <a:cubicBezTo>
                        <a:pt x="0" y="0"/>
                        <a:pt x="0" y="934"/>
                        <a:pt x="1672" y="1226"/>
                      </a:cubicBezTo>
                      <a:cubicBezTo>
                        <a:pt x="3096" y="1475"/>
                        <a:pt x="668" y="462"/>
                        <a:pt x="668" y="462"/>
                      </a:cubicBez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
                  <a:extLst>
                    <a:ext uri="{FF2B5EF4-FFF2-40B4-BE49-F238E27FC236}">
                      <a16:creationId xmlns:a16="http://schemas.microsoft.com/office/drawing/2014/main" id="{3BBAB1E4-36B9-4938-97FD-604A32DE15AC}"/>
                    </a:ext>
                  </a:extLst>
                </p:cNvPr>
                <p:cNvSpPr>
                  <a:spLocks/>
                </p:cNvSpPr>
                <p:nvPr/>
              </p:nvSpPr>
              <p:spPr bwMode="auto">
                <a:xfrm>
                  <a:off x="1" y="4002680"/>
                  <a:ext cx="7913092" cy="2208213"/>
                </a:xfrm>
                <a:custGeom>
                  <a:avLst/>
                  <a:gdLst>
                    <a:gd name="T0" fmla="*/ 8629 w 8629"/>
                    <a:gd name="T1" fmla="*/ 0 h 2689"/>
                    <a:gd name="T2" fmla="*/ 0 w 8629"/>
                    <a:gd name="T3" fmla="*/ 2689 h 2689"/>
                    <a:gd name="T4" fmla="*/ 0 w 8629"/>
                    <a:gd name="T5" fmla="*/ 2245 h 2689"/>
                    <a:gd name="T6" fmla="*/ 8629 w 8629"/>
                    <a:gd name="T7" fmla="*/ 0 h 2689"/>
                  </a:gdLst>
                  <a:ahLst/>
                  <a:cxnLst>
                    <a:cxn ang="0">
                      <a:pos x="T0" y="T1"/>
                    </a:cxn>
                    <a:cxn ang="0">
                      <a:pos x="T2" y="T3"/>
                    </a:cxn>
                    <a:cxn ang="0">
                      <a:pos x="T4" y="T5"/>
                    </a:cxn>
                    <a:cxn ang="0">
                      <a:pos x="T6" y="T7"/>
                    </a:cxn>
                  </a:cxnLst>
                  <a:rect l="0" t="0" r="r" b="b"/>
                  <a:pathLst>
                    <a:path w="8629" h="2689">
                      <a:moveTo>
                        <a:pt x="8629" y="0"/>
                      </a:moveTo>
                      <a:cubicBezTo>
                        <a:pt x="8629" y="0"/>
                        <a:pt x="6983" y="1905"/>
                        <a:pt x="0" y="2689"/>
                      </a:cubicBezTo>
                      <a:cubicBezTo>
                        <a:pt x="0" y="2245"/>
                        <a:pt x="0" y="2245"/>
                        <a:pt x="0" y="2245"/>
                      </a:cubicBezTo>
                      <a:lnTo>
                        <a:pt x="8629"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8">
                <a:extLst>
                  <a:ext uri="{FF2B5EF4-FFF2-40B4-BE49-F238E27FC236}">
                    <a16:creationId xmlns:a16="http://schemas.microsoft.com/office/drawing/2014/main" id="{1E1A5E58-7D83-4932-B023-784DDDBA1F4E}"/>
                  </a:ext>
                </a:extLst>
              </p:cNvPr>
              <p:cNvSpPr>
                <a:spLocks/>
              </p:cNvSpPr>
              <p:nvPr/>
            </p:nvSpPr>
            <p:spPr bwMode="auto">
              <a:xfrm>
                <a:off x="1588" y="1074738"/>
                <a:ext cx="12188825" cy="4791075"/>
              </a:xfrm>
              <a:custGeom>
                <a:avLst/>
                <a:gdLst>
                  <a:gd name="T0" fmla="*/ 0 w 13330"/>
                  <a:gd name="T1" fmla="*/ 4536 h 5836"/>
                  <a:gd name="T2" fmla="*/ 0 w 13330"/>
                  <a:gd name="T3" fmla="*/ 5836 h 5836"/>
                  <a:gd name="T4" fmla="*/ 8629 w 13330"/>
                  <a:gd name="T5" fmla="*/ 3591 h 5836"/>
                  <a:gd name="T6" fmla="*/ 8118 w 13330"/>
                  <a:gd name="T7" fmla="*/ 3048 h 5836"/>
                  <a:gd name="T8" fmla="*/ 6746 w 13330"/>
                  <a:gd name="T9" fmla="*/ 2288 h 5836"/>
                  <a:gd name="T10" fmla="*/ 13330 w 13330"/>
                  <a:gd name="T11" fmla="*/ 135 h 5836"/>
                  <a:gd name="T12" fmla="*/ 8852 w 13330"/>
                  <a:gd name="T13" fmla="*/ 868 h 5836"/>
                  <a:gd name="T14" fmla="*/ 6356 w 13330"/>
                  <a:gd name="T15" fmla="*/ 2716 h 5836"/>
                  <a:gd name="T16" fmla="*/ 7322 w 13330"/>
                  <a:gd name="T17" fmla="*/ 3616 h 5836"/>
                  <a:gd name="T18" fmla="*/ 0 w 13330"/>
                  <a:gd name="T19" fmla="*/ 4536 h 5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30" h="5836">
                    <a:moveTo>
                      <a:pt x="0" y="4536"/>
                    </a:moveTo>
                    <a:cubicBezTo>
                      <a:pt x="0" y="5836"/>
                      <a:pt x="0" y="5836"/>
                      <a:pt x="0" y="5836"/>
                    </a:cubicBezTo>
                    <a:cubicBezTo>
                      <a:pt x="0" y="5836"/>
                      <a:pt x="6997" y="5056"/>
                      <a:pt x="8629" y="3591"/>
                    </a:cubicBezTo>
                    <a:cubicBezTo>
                      <a:pt x="8629" y="3591"/>
                      <a:pt x="8878" y="3372"/>
                      <a:pt x="8118" y="3048"/>
                    </a:cubicBezTo>
                    <a:cubicBezTo>
                      <a:pt x="7358" y="2724"/>
                      <a:pt x="6602" y="2568"/>
                      <a:pt x="6746" y="2288"/>
                    </a:cubicBezTo>
                    <a:cubicBezTo>
                      <a:pt x="6890" y="2008"/>
                      <a:pt x="9586" y="391"/>
                      <a:pt x="13330" y="135"/>
                    </a:cubicBezTo>
                    <a:cubicBezTo>
                      <a:pt x="13330" y="135"/>
                      <a:pt x="11530" y="0"/>
                      <a:pt x="8852" y="868"/>
                    </a:cubicBezTo>
                    <a:cubicBezTo>
                      <a:pt x="6288" y="1700"/>
                      <a:pt x="5954" y="2254"/>
                      <a:pt x="6356" y="2716"/>
                    </a:cubicBezTo>
                    <a:cubicBezTo>
                      <a:pt x="6664" y="3070"/>
                      <a:pt x="8210" y="3238"/>
                      <a:pt x="7322" y="3616"/>
                    </a:cubicBezTo>
                    <a:cubicBezTo>
                      <a:pt x="6434" y="3994"/>
                      <a:pt x="2089" y="4752"/>
                      <a:pt x="0" y="453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 name="矩形 14">
              <a:extLst>
                <a:ext uri="{FF2B5EF4-FFF2-40B4-BE49-F238E27FC236}">
                  <a16:creationId xmlns:a16="http://schemas.microsoft.com/office/drawing/2014/main" id="{C92A28F5-8AFA-4977-ACE8-E2AAD59D6919}"/>
                </a:ext>
              </a:extLst>
            </p:cNvPr>
            <p:cNvSpPr/>
            <p:nvPr/>
          </p:nvSpPr>
          <p:spPr>
            <a:xfrm>
              <a:off x="9863668" y="1167171"/>
              <a:ext cx="2326744" cy="703962"/>
            </a:xfrm>
            <a:prstGeom prst="rect">
              <a:avLst/>
            </a:prstGeom>
            <a:gradFill>
              <a:gsLst>
                <a:gs pos="84000">
                  <a:schemeClr val="bg1"/>
                </a:gs>
                <a:gs pos="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a:extLst>
              <a:ext uri="{FF2B5EF4-FFF2-40B4-BE49-F238E27FC236}">
                <a16:creationId xmlns:a16="http://schemas.microsoft.com/office/drawing/2014/main" id="{9A86F930-930C-4E9B-B4FC-51B747229229}"/>
              </a:ext>
            </a:extLst>
          </p:cNvPr>
          <p:cNvGrpSpPr/>
          <p:nvPr/>
        </p:nvGrpSpPr>
        <p:grpSpPr>
          <a:xfrm>
            <a:off x="408931" y="2976425"/>
            <a:ext cx="4378495" cy="1237038"/>
            <a:chOff x="1196632" y="4110993"/>
            <a:chExt cx="4378495" cy="1237038"/>
          </a:xfrm>
        </p:grpSpPr>
        <p:sp>
          <p:nvSpPr>
            <p:cNvPr id="30" name="矩形 29">
              <a:extLst>
                <a:ext uri="{FF2B5EF4-FFF2-40B4-BE49-F238E27FC236}">
                  <a16:creationId xmlns:a16="http://schemas.microsoft.com/office/drawing/2014/main" id="{2D0A3507-B4F3-4DA8-B4AA-E53A455853A7}"/>
                </a:ext>
              </a:extLst>
            </p:cNvPr>
            <p:cNvSpPr/>
            <p:nvPr/>
          </p:nvSpPr>
          <p:spPr>
            <a:xfrm>
              <a:off x="1196633" y="4508439"/>
              <a:ext cx="4378494" cy="839592"/>
            </a:xfrm>
            <a:prstGeom prst="rect">
              <a:avLst/>
            </a:prstGeom>
            <a:ln>
              <a:noFill/>
            </a:ln>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31" name="矩形 30">
              <a:extLst>
                <a:ext uri="{FF2B5EF4-FFF2-40B4-BE49-F238E27FC236}">
                  <a16:creationId xmlns:a16="http://schemas.microsoft.com/office/drawing/2014/main" id="{52B2FC71-7921-4B07-9D1F-A103608B157D}"/>
                </a:ext>
              </a:extLst>
            </p:cNvPr>
            <p:cNvSpPr/>
            <p:nvPr/>
          </p:nvSpPr>
          <p:spPr>
            <a:xfrm>
              <a:off x="1196632" y="4110993"/>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sp>
        <p:nvSpPr>
          <p:cNvPr id="42" name="椭圆 41">
            <a:extLst>
              <a:ext uri="{FF2B5EF4-FFF2-40B4-BE49-F238E27FC236}">
                <a16:creationId xmlns:a16="http://schemas.microsoft.com/office/drawing/2014/main" id="{C83C76A3-94D2-4124-A6D4-8B1ED6FC05EF}"/>
              </a:ext>
            </a:extLst>
          </p:cNvPr>
          <p:cNvSpPr/>
          <p:nvPr/>
        </p:nvSpPr>
        <p:spPr>
          <a:xfrm>
            <a:off x="456844" y="5091349"/>
            <a:ext cx="1009336" cy="148167"/>
          </a:xfrm>
          <a:prstGeom prst="ellipse">
            <a:avLst/>
          </a:prstGeom>
          <a:solidFill>
            <a:schemeClr val="accent1">
              <a:lumMod val="75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3" name="图形 42">
            <a:extLst>
              <a:ext uri="{FF2B5EF4-FFF2-40B4-BE49-F238E27FC236}">
                <a16:creationId xmlns:a16="http://schemas.microsoft.com/office/drawing/2014/main" id="{E43BD4E5-12B7-453B-8A9B-6D489D69B33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061726" y="3641190"/>
            <a:ext cx="969857" cy="969857"/>
          </a:xfrm>
          <a:prstGeom prst="rect">
            <a:avLst/>
          </a:prstGeom>
        </p:spPr>
      </p:pic>
      <p:sp>
        <p:nvSpPr>
          <p:cNvPr id="47" name="椭圆 46">
            <a:extLst>
              <a:ext uri="{FF2B5EF4-FFF2-40B4-BE49-F238E27FC236}">
                <a16:creationId xmlns:a16="http://schemas.microsoft.com/office/drawing/2014/main" id="{7900A2B7-3D43-4918-93B3-C2AF90717EC9}"/>
              </a:ext>
            </a:extLst>
          </p:cNvPr>
          <p:cNvSpPr/>
          <p:nvPr/>
        </p:nvSpPr>
        <p:spPr>
          <a:xfrm rot="20904575">
            <a:off x="4792020" y="4594145"/>
            <a:ext cx="1009336" cy="148167"/>
          </a:xfrm>
          <a:prstGeom prst="ellipse">
            <a:avLst/>
          </a:prstGeom>
          <a:solidFill>
            <a:schemeClr val="accent1">
              <a:lumMod val="75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a:extLst>
              <a:ext uri="{FF2B5EF4-FFF2-40B4-BE49-F238E27FC236}">
                <a16:creationId xmlns:a16="http://schemas.microsoft.com/office/drawing/2014/main" id="{221C37F1-4265-496B-90DA-6333B31758E1}"/>
              </a:ext>
            </a:extLst>
          </p:cNvPr>
          <p:cNvGrpSpPr/>
          <p:nvPr/>
        </p:nvGrpSpPr>
        <p:grpSpPr>
          <a:xfrm>
            <a:off x="7024500" y="1297529"/>
            <a:ext cx="1104220" cy="1032924"/>
            <a:chOff x="6834000" y="1336534"/>
            <a:chExt cx="1104220" cy="1032924"/>
          </a:xfrm>
          <a:solidFill>
            <a:schemeClr val="accent1">
              <a:lumMod val="75000"/>
            </a:schemeClr>
          </a:solidFill>
        </p:grpSpPr>
        <p:pic>
          <p:nvPicPr>
            <p:cNvPr id="48" name="图形 47">
              <a:extLst>
                <a:ext uri="{FF2B5EF4-FFF2-40B4-BE49-F238E27FC236}">
                  <a16:creationId xmlns:a16="http://schemas.microsoft.com/office/drawing/2014/main" id="{C3E014C5-CD90-4321-8B78-B736631D62D4}"/>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969126" y="1336534"/>
              <a:ext cx="969094" cy="969094"/>
            </a:xfrm>
            <a:prstGeom prst="rect">
              <a:avLst/>
            </a:prstGeom>
          </p:spPr>
        </p:pic>
        <p:sp>
          <p:nvSpPr>
            <p:cNvPr id="49" name="椭圆 48">
              <a:extLst>
                <a:ext uri="{FF2B5EF4-FFF2-40B4-BE49-F238E27FC236}">
                  <a16:creationId xmlns:a16="http://schemas.microsoft.com/office/drawing/2014/main" id="{1B2771B5-9DBB-4FF5-8DF2-8806F5AA5E21}"/>
                </a:ext>
              </a:extLst>
            </p:cNvPr>
            <p:cNvSpPr/>
            <p:nvPr/>
          </p:nvSpPr>
          <p:spPr>
            <a:xfrm rot="20450766">
              <a:off x="6834000" y="2221291"/>
              <a:ext cx="753357" cy="148167"/>
            </a:xfrm>
            <a:prstGeom prst="ellipse">
              <a:avLst/>
            </a:prstGeom>
            <a:solidFill>
              <a:schemeClr val="accent1">
                <a:lumMod val="75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54" name="图形 53">
            <a:extLst>
              <a:ext uri="{FF2B5EF4-FFF2-40B4-BE49-F238E27FC236}">
                <a16:creationId xmlns:a16="http://schemas.microsoft.com/office/drawing/2014/main" id="{F34E3D1F-FEB0-4C2B-884B-856DF079B93F}"/>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864734" y="4351787"/>
            <a:ext cx="1111282" cy="939033"/>
          </a:xfrm>
          <a:prstGeom prst="rect">
            <a:avLst/>
          </a:prstGeom>
        </p:spPr>
      </p:pic>
      <p:grpSp>
        <p:nvGrpSpPr>
          <p:cNvPr id="56" name="组合 55">
            <a:extLst>
              <a:ext uri="{FF2B5EF4-FFF2-40B4-BE49-F238E27FC236}">
                <a16:creationId xmlns:a16="http://schemas.microsoft.com/office/drawing/2014/main" id="{65F03271-DC68-4F75-8875-7C4DDE1199CB}"/>
              </a:ext>
            </a:extLst>
          </p:cNvPr>
          <p:cNvGrpSpPr/>
          <p:nvPr/>
        </p:nvGrpSpPr>
        <p:grpSpPr>
          <a:xfrm>
            <a:off x="7514347" y="2412173"/>
            <a:ext cx="4378495" cy="1237038"/>
            <a:chOff x="1196632" y="4110993"/>
            <a:chExt cx="4378495" cy="1237038"/>
          </a:xfrm>
        </p:grpSpPr>
        <p:sp>
          <p:nvSpPr>
            <p:cNvPr id="57" name="矩形 56">
              <a:extLst>
                <a:ext uri="{FF2B5EF4-FFF2-40B4-BE49-F238E27FC236}">
                  <a16:creationId xmlns:a16="http://schemas.microsoft.com/office/drawing/2014/main" id="{A37E6E20-6F6F-4B37-A3BD-08B7EE19C433}"/>
                </a:ext>
              </a:extLst>
            </p:cNvPr>
            <p:cNvSpPr/>
            <p:nvPr/>
          </p:nvSpPr>
          <p:spPr>
            <a:xfrm>
              <a:off x="1196633" y="4508439"/>
              <a:ext cx="4378494" cy="839592"/>
            </a:xfrm>
            <a:prstGeom prst="rect">
              <a:avLst/>
            </a:prstGeom>
            <a:ln>
              <a:noFill/>
            </a:ln>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58" name="矩形 57">
              <a:extLst>
                <a:ext uri="{FF2B5EF4-FFF2-40B4-BE49-F238E27FC236}">
                  <a16:creationId xmlns:a16="http://schemas.microsoft.com/office/drawing/2014/main" id="{FFCB4940-2B46-413A-B25B-60BB2362EF58}"/>
                </a:ext>
              </a:extLst>
            </p:cNvPr>
            <p:cNvSpPr/>
            <p:nvPr/>
          </p:nvSpPr>
          <p:spPr>
            <a:xfrm>
              <a:off x="1196632" y="4110993"/>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grpSp>
        <p:nvGrpSpPr>
          <p:cNvPr id="59" name="组合 58">
            <a:extLst>
              <a:ext uri="{FF2B5EF4-FFF2-40B4-BE49-F238E27FC236}">
                <a16:creationId xmlns:a16="http://schemas.microsoft.com/office/drawing/2014/main" id="{4A191F41-3D24-49F8-AF78-84FFAC443EC4}"/>
              </a:ext>
            </a:extLst>
          </p:cNvPr>
          <p:cNvGrpSpPr/>
          <p:nvPr/>
        </p:nvGrpSpPr>
        <p:grpSpPr>
          <a:xfrm>
            <a:off x="6157471" y="4873876"/>
            <a:ext cx="4378495" cy="1243388"/>
            <a:chOff x="1196632" y="4110993"/>
            <a:chExt cx="4378495" cy="1243388"/>
          </a:xfrm>
        </p:grpSpPr>
        <p:sp>
          <p:nvSpPr>
            <p:cNvPr id="60" name="矩形 59">
              <a:extLst>
                <a:ext uri="{FF2B5EF4-FFF2-40B4-BE49-F238E27FC236}">
                  <a16:creationId xmlns:a16="http://schemas.microsoft.com/office/drawing/2014/main" id="{99832F27-F7E8-4132-94AD-FCCB465DBF9E}"/>
                </a:ext>
              </a:extLst>
            </p:cNvPr>
            <p:cNvSpPr/>
            <p:nvPr/>
          </p:nvSpPr>
          <p:spPr>
            <a:xfrm>
              <a:off x="1196633" y="4514789"/>
              <a:ext cx="4378494" cy="839592"/>
            </a:xfrm>
            <a:prstGeom prst="rect">
              <a:avLst/>
            </a:prstGeom>
            <a:ln>
              <a:noFill/>
            </a:ln>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61" name="矩形 60">
              <a:extLst>
                <a:ext uri="{FF2B5EF4-FFF2-40B4-BE49-F238E27FC236}">
                  <a16:creationId xmlns:a16="http://schemas.microsoft.com/office/drawing/2014/main" id="{29618B85-4D46-456F-A757-9FE7A476E811}"/>
                </a:ext>
              </a:extLst>
            </p:cNvPr>
            <p:cNvSpPr/>
            <p:nvPr/>
          </p:nvSpPr>
          <p:spPr>
            <a:xfrm>
              <a:off x="1196632" y="4110993"/>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spTree>
    <p:extLst>
      <p:ext uri="{BB962C8B-B14F-4D97-AF65-F5344CB8AC3E}">
        <p14:creationId xmlns:p14="http://schemas.microsoft.com/office/powerpoint/2010/main" val="324474790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4C9A0626-BDF6-4A75-9FBA-DE716201F955}"/>
              </a:ext>
            </a:extLst>
          </p:cNvPr>
          <p:cNvSpPr>
            <a:spLocks noGrp="1"/>
          </p:cNvSpPr>
          <p:nvPr>
            <p:ph type="body" sz="quarter" idx="10"/>
          </p:nvPr>
        </p:nvSpPr>
        <p:spPr/>
        <p:txBody>
          <a:bodyPr/>
          <a:lstStyle/>
          <a:p>
            <a:r>
              <a:rPr lang="zh-CN" altLang="en-US" dirty="0">
                <a:sym typeface="+mn-lt"/>
              </a:rPr>
              <a:t>递进关系图示</a:t>
            </a:r>
          </a:p>
        </p:txBody>
      </p:sp>
      <p:cxnSp>
        <p:nvCxnSpPr>
          <p:cNvPr id="4" name="直接连接符 3">
            <a:extLst>
              <a:ext uri="{FF2B5EF4-FFF2-40B4-BE49-F238E27FC236}">
                <a16:creationId xmlns:a16="http://schemas.microsoft.com/office/drawing/2014/main" id="{858EC8E0-5BD6-4EB3-ADB1-81EB363ED730}"/>
              </a:ext>
            </a:extLst>
          </p:cNvPr>
          <p:cNvCxnSpPr>
            <a:cxnSpLocks/>
          </p:cNvCxnSpPr>
          <p:nvPr/>
        </p:nvCxnSpPr>
        <p:spPr>
          <a:xfrm>
            <a:off x="0" y="3429000"/>
            <a:ext cx="121920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6" name="文本框 5">
            <a:extLst>
              <a:ext uri="{FF2B5EF4-FFF2-40B4-BE49-F238E27FC236}">
                <a16:creationId xmlns:a16="http://schemas.microsoft.com/office/drawing/2014/main" id="{888AD102-ACA2-4C5D-A449-F05FA23B3BEF}"/>
              </a:ext>
            </a:extLst>
          </p:cNvPr>
          <p:cNvSpPr txBox="1"/>
          <p:nvPr/>
        </p:nvSpPr>
        <p:spPr>
          <a:xfrm>
            <a:off x="1700486" y="3105835"/>
            <a:ext cx="939800" cy="646331"/>
          </a:xfrm>
          <a:prstGeom prst="rect">
            <a:avLst/>
          </a:prstGeom>
        </p:spPr>
        <p:txBody>
          <a:bodyPr wrap="square" rtlCol="0">
            <a:spAutoFit/>
          </a:bodyPr>
          <a:lstStyle/>
          <a:p>
            <a:pPr algn="ctr"/>
            <a:r>
              <a:rPr lang="en-US" altLang="zh-CN" sz="3600" b="1" dirty="0">
                <a:solidFill>
                  <a:schemeClr val="accent3"/>
                </a:solidFill>
                <a:cs typeface="+mn-ea"/>
                <a:sym typeface="+mn-lt"/>
              </a:rPr>
              <a:t>01</a:t>
            </a:r>
            <a:endParaRPr lang="zh-CN" altLang="en-US" sz="3600" b="1" dirty="0">
              <a:solidFill>
                <a:schemeClr val="accent3"/>
              </a:solidFill>
              <a:cs typeface="+mn-ea"/>
              <a:sym typeface="+mn-lt"/>
            </a:endParaRPr>
          </a:p>
        </p:txBody>
      </p:sp>
      <p:sp useBgFill="1">
        <p:nvSpPr>
          <p:cNvPr id="9" name="文本框 8">
            <a:extLst>
              <a:ext uri="{FF2B5EF4-FFF2-40B4-BE49-F238E27FC236}">
                <a16:creationId xmlns:a16="http://schemas.microsoft.com/office/drawing/2014/main" id="{F367FB65-55D0-4B10-90C0-50E6D21AEC46}"/>
              </a:ext>
            </a:extLst>
          </p:cNvPr>
          <p:cNvSpPr txBox="1"/>
          <p:nvPr/>
        </p:nvSpPr>
        <p:spPr>
          <a:xfrm>
            <a:off x="4128376" y="3105835"/>
            <a:ext cx="939800" cy="646331"/>
          </a:xfrm>
          <a:prstGeom prst="rect">
            <a:avLst/>
          </a:prstGeom>
        </p:spPr>
        <p:txBody>
          <a:bodyPr wrap="square" rtlCol="0">
            <a:spAutoFit/>
          </a:bodyPr>
          <a:lstStyle/>
          <a:p>
            <a:pPr algn="ctr"/>
            <a:r>
              <a:rPr lang="en-US" altLang="zh-CN" sz="3600" b="1" dirty="0">
                <a:solidFill>
                  <a:schemeClr val="accent3"/>
                </a:solidFill>
                <a:cs typeface="+mn-ea"/>
                <a:sym typeface="+mn-lt"/>
              </a:rPr>
              <a:t>02</a:t>
            </a:r>
            <a:endParaRPr lang="zh-CN" altLang="en-US" sz="3600" b="1" dirty="0">
              <a:solidFill>
                <a:schemeClr val="accent3"/>
              </a:solidFill>
              <a:cs typeface="+mn-ea"/>
              <a:sym typeface="+mn-lt"/>
            </a:endParaRPr>
          </a:p>
        </p:txBody>
      </p:sp>
      <p:sp useBgFill="1">
        <p:nvSpPr>
          <p:cNvPr id="10" name="文本框 9">
            <a:extLst>
              <a:ext uri="{FF2B5EF4-FFF2-40B4-BE49-F238E27FC236}">
                <a16:creationId xmlns:a16="http://schemas.microsoft.com/office/drawing/2014/main" id="{B8A4E272-67A4-4CC6-B32B-9B6493DA768F}"/>
              </a:ext>
            </a:extLst>
          </p:cNvPr>
          <p:cNvSpPr txBox="1"/>
          <p:nvPr/>
        </p:nvSpPr>
        <p:spPr>
          <a:xfrm>
            <a:off x="7123824" y="3105835"/>
            <a:ext cx="939800" cy="646331"/>
          </a:xfrm>
          <a:prstGeom prst="rect">
            <a:avLst/>
          </a:prstGeom>
        </p:spPr>
        <p:txBody>
          <a:bodyPr wrap="square" rtlCol="0">
            <a:spAutoFit/>
          </a:bodyPr>
          <a:lstStyle/>
          <a:p>
            <a:pPr algn="ctr"/>
            <a:r>
              <a:rPr lang="en-US" altLang="zh-CN" sz="3600" b="1" dirty="0">
                <a:solidFill>
                  <a:schemeClr val="accent3"/>
                </a:solidFill>
                <a:cs typeface="+mn-ea"/>
                <a:sym typeface="+mn-lt"/>
              </a:rPr>
              <a:t>03</a:t>
            </a:r>
            <a:endParaRPr lang="zh-CN" altLang="en-US" sz="3600" b="1" dirty="0">
              <a:solidFill>
                <a:schemeClr val="accent3"/>
              </a:solidFill>
              <a:cs typeface="+mn-ea"/>
              <a:sym typeface="+mn-lt"/>
            </a:endParaRPr>
          </a:p>
        </p:txBody>
      </p:sp>
      <p:sp useBgFill="1">
        <p:nvSpPr>
          <p:cNvPr id="11" name="文本框 10">
            <a:extLst>
              <a:ext uri="{FF2B5EF4-FFF2-40B4-BE49-F238E27FC236}">
                <a16:creationId xmlns:a16="http://schemas.microsoft.com/office/drawing/2014/main" id="{070B8326-191E-4414-8F99-A006C1A816CD}"/>
              </a:ext>
            </a:extLst>
          </p:cNvPr>
          <p:cNvSpPr txBox="1"/>
          <p:nvPr/>
        </p:nvSpPr>
        <p:spPr>
          <a:xfrm>
            <a:off x="9551714" y="3105835"/>
            <a:ext cx="939800" cy="646331"/>
          </a:xfrm>
          <a:prstGeom prst="rect">
            <a:avLst/>
          </a:prstGeom>
        </p:spPr>
        <p:txBody>
          <a:bodyPr wrap="square" rtlCol="0">
            <a:spAutoFit/>
          </a:bodyPr>
          <a:lstStyle/>
          <a:p>
            <a:pPr algn="ctr"/>
            <a:r>
              <a:rPr lang="en-US" altLang="zh-CN" sz="3600" b="1" dirty="0">
                <a:solidFill>
                  <a:schemeClr val="accent3"/>
                </a:solidFill>
                <a:cs typeface="+mn-ea"/>
                <a:sym typeface="+mn-lt"/>
              </a:rPr>
              <a:t>04</a:t>
            </a:r>
            <a:endParaRPr lang="zh-CN" altLang="en-US" sz="3600" b="1" dirty="0">
              <a:solidFill>
                <a:schemeClr val="accent3"/>
              </a:solidFill>
              <a:cs typeface="+mn-ea"/>
              <a:sym typeface="+mn-lt"/>
            </a:endParaRPr>
          </a:p>
        </p:txBody>
      </p:sp>
      <p:grpSp>
        <p:nvGrpSpPr>
          <p:cNvPr id="43" name="组合 42">
            <a:extLst>
              <a:ext uri="{FF2B5EF4-FFF2-40B4-BE49-F238E27FC236}">
                <a16:creationId xmlns:a16="http://schemas.microsoft.com/office/drawing/2014/main" id="{B9F161BF-2A1A-4FB9-ABF2-B54BEB093B2B}"/>
              </a:ext>
            </a:extLst>
          </p:cNvPr>
          <p:cNvGrpSpPr/>
          <p:nvPr/>
        </p:nvGrpSpPr>
        <p:grpSpPr>
          <a:xfrm>
            <a:off x="924027" y="3776982"/>
            <a:ext cx="2492718" cy="1966300"/>
            <a:chOff x="899078" y="4013882"/>
            <a:chExt cx="2492718" cy="1966300"/>
          </a:xfrm>
        </p:grpSpPr>
        <p:sp>
          <p:nvSpPr>
            <p:cNvPr id="29" name="矩形 28">
              <a:extLst>
                <a:ext uri="{FF2B5EF4-FFF2-40B4-BE49-F238E27FC236}">
                  <a16:creationId xmlns:a16="http://schemas.microsoft.com/office/drawing/2014/main" id="{AE925A61-5A18-48C2-B58C-467877697E35}"/>
                </a:ext>
              </a:extLst>
            </p:cNvPr>
            <p:cNvSpPr/>
            <p:nvPr/>
          </p:nvSpPr>
          <p:spPr>
            <a:xfrm>
              <a:off x="1071419" y="4418189"/>
              <a:ext cx="2148036" cy="1561993"/>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30" name="矩形 29">
              <a:extLst>
                <a:ext uri="{FF2B5EF4-FFF2-40B4-BE49-F238E27FC236}">
                  <a16:creationId xmlns:a16="http://schemas.microsoft.com/office/drawing/2014/main" id="{031145CA-33BD-4372-B3E9-D5CBFFB2811D}"/>
                </a:ext>
              </a:extLst>
            </p:cNvPr>
            <p:cNvSpPr/>
            <p:nvPr/>
          </p:nvSpPr>
          <p:spPr>
            <a:xfrm>
              <a:off x="899078" y="4013882"/>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grpSp>
      <p:grpSp>
        <p:nvGrpSpPr>
          <p:cNvPr id="37" name="组合 36">
            <a:extLst>
              <a:ext uri="{FF2B5EF4-FFF2-40B4-BE49-F238E27FC236}">
                <a16:creationId xmlns:a16="http://schemas.microsoft.com/office/drawing/2014/main" id="{22377155-2775-4D21-A2F2-D9F167C69907}"/>
              </a:ext>
            </a:extLst>
          </p:cNvPr>
          <p:cNvGrpSpPr/>
          <p:nvPr/>
        </p:nvGrpSpPr>
        <p:grpSpPr>
          <a:xfrm>
            <a:off x="3351917" y="1858814"/>
            <a:ext cx="2492718" cy="1341212"/>
            <a:chOff x="484578" y="4608243"/>
            <a:chExt cx="2492718" cy="1341212"/>
          </a:xfrm>
        </p:grpSpPr>
        <p:sp>
          <p:nvSpPr>
            <p:cNvPr id="38" name="矩形 37">
              <a:extLst>
                <a:ext uri="{FF2B5EF4-FFF2-40B4-BE49-F238E27FC236}">
                  <a16:creationId xmlns:a16="http://schemas.microsoft.com/office/drawing/2014/main" id="{1E1E67EA-50EE-4CA3-91B2-42AB58BA2697}"/>
                </a:ext>
              </a:extLst>
            </p:cNvPr>
            <p:cNvSpPr/>
            <p:nvPr/>
          </p:nvSpPr>
          <p:spPr>
            <a:xfrm>
              <a:off x="656919" y="4608243"/>
              <a:ext cx="2148036" cy="134121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39" name="矩形 38">
              <a:extLst>
                <a:ext uri="{FF2B5EF4-FFF2-40B4-BE49-F238E27FC236}">
                  <a16:creationId xmlns:a16="http://schemas.microsoft.com/office/drawing/2014/main" id="{5A95B13E-0F3E-4BC1-8B77-8EE4745C4D21}"/>
                </a:ext>
              </a:extLst>
            </p:cNvPr>
            <p:cNvSpPr/>
            <p:nvPr/>
          </p:nvSpPr>
          <p:spPr>
            <a:xfrm>
              <a:off x="484578" y="5429642"/>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grpSp>
      <p:grpSp>
        <p:nvGrpSpPr>
          <p:cNvPr id="50" name="组合 49">
            <a:extLst>
              <a:ext uri="{FF2B5EF4-FFF2-40B4-BE49-F238E27FC236}">
                <a16:creationId xmlns:a16="http://schemas.microsoft.com/office/drawing/2014/main" id="{7BEE887E-9553-441A-9E21-07F7CFC80EF7}"/>
              </a:ext>
            </a:extLst>
          </p:cNvPr>
          <p:cNvGrpSpPr/>
          <p:nvPr/>
        </p:nvGrpSpPr>
        <p:grpSpPr>
          <a:xfrm>
            <a:off x="6347367" y="3776982"/>
            <a:ext cx="2492718" cy="1961008"/>
            <a:chOff x="899078" y="4013882"/>
            <a:chExt cx="2492718" cy="1961008"/>
          </a:xfrm>
        </p:grpSpPr>
        <p:sp>
          <p:nvSpPr>
            <p:cNvPr id="51" name="矩形 50">
              <a:extLst>
                <a:ext uri="{FF2B5EF4-FFF2-40B4-BE49-F238E27FC236}">
                  <a16:creationId xmlns:a16="http://schemas.microsoft.com/office/drawing/2014/main" id="{56E27990-169C-4B99-8173-C17297C863FF}"/>
                </a:ext>
              </a:extLst>
            </p:cNvPr>
            <p:cNvSpPr/>
            <p:nvPr/>
          </p:nvSpPr>
          <p:spPr>
            <a:xfrm>
              <a:off x="1071419" y="4412897"/>
              <a:ext cx="2148036" cy="1561993"/>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52" name="矩形 51">
              <a:extLst>
                <a:ext uri="{FF2B5EF4-FFF2-40B4-BE49-F238E27FC236}">
                  <a16:creationId xmlns:a16="http://schemas.microsoft.com/office/drawing/2014/main" id="{168E3B4F-A401-4912-8AB2-A6ADF427157C}"/>
                </a:ext>
              </a:extLst>
            </p:cNvPr>
            <p:cNvSpPr/>
            <p:nvPr/>
          </p:nvSpPr>
          <p:spPr>
            <a:xfrm>
              <a:off x="899078" y="4013882"/>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grpSp>
      <p:grpSp>
        <p:nvGrpSpPr>
          <p:cNvPr id="56" name="组合 55">
            <a:extLst>
              <a:ext uri="{FF2B5EF4-FFF2-40B4-BE49-F238E27FC236}">
                <a16:creationId xmlns:a16="http://schemas.microsoft.com/office/drawing/2014/main" id="{6E4B6CD9-BB5C-4C49-8926-9E7195D6F67C}"/>
              </a:ext>
            </a:extLst>
          </p:cNvPr>
          <p:cNvGrpSpPr/>
          <p:nvPr/>
        </p:nvGrpSpPr>
        <p:grpSpPr>
          <a:xfrm>
            <a:off x="8775255" y="1860931"/>
            <a:ext cx="2492718" cy="1341212"/>
            <a:chOff x="484578" y="4610360"/>
            <a:chExt cx="2492718" cy="1341212"/>
          </a:xfrm>
        </p:grpSpPr>
        <p:sp>
          <p:nvSpPr>
            <p:cNvPr id="57" name="矩形 56">
              <a:extLst>
                <a:ext uri="{FF2B5EF4-FFF2-40B4-BE49-F238E27FC236}">
                  <a16:creationId xmlns:a16="http://schemas.microsoft.com/office/drawing/2014/main" id="{81EEFA5B-F250-4DCE-809D-707FACA8B4B4}"/>
                </a:ext>
              </a:extLst>
            </p:cNvPr>
            <p:cNvSpPr/>
            <p:nvPr/>
          </p:nvSpPr>
          <p:spPr>
            <a:xfrm>
              <a:off x="656919" y="4610360"/>
              <a:ext cx="2148036" cy="134121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58" name="矩形 57">
              <a:extLst>
                <a:ext uri="{FF2B5EF4-FFF2-40B4-BE49-F238E27FC236}">
                  <a16:creationId xmlns:a16="http://schemas.microsoft.com/office/drawing/2014/main" id="{DD0FF263-74D1-4DD2-B046-9D76FC0DFBEF}"/>
                </a:ext>
              </a:extLst>
            </p:cNvPr>
            <p:cNvSpPr/>
            <p:nvPr/>
          </p:nvSpPr>
          <p:spPr>
            <a:xfrm>
              <a:off x="484578" y="5429642"/>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grpSp>
    </p:spTree>
    <p:extLst>
      <p:ext uri="{BB962C8B-B14F-4D97-AF65-F5344CB8AC3E}">
        <p14:creationId xmlns:p14="http://schemas.microsoft.com/office/powerpoint/2010/main" val="39946245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组合 22">
            <a:extLst>
              <a:ext uri="{FF2B5EF4-FFF2-40B4-BE49-F238E27FC236}">
                <a16:creationId xmlns:a16="http://schemas.microsoft.com/office/drawing/2014/main" id="{83055121-C6CB-47BC-A796-F1E2359FECCB}"/>
              </a:ext>
            </a:extLst>
          </p:cNvPr>
          <p:cNvGrpSpPr/>
          <p:nvPr/>
        </p:nvGrpSpPr>
        <p:grpSpPr>
          <a:xfrm>
            <a:off x="1025050" y="2356832"/>
            <a:ext cx="4079327" cy="1197142"/>
            <a:chOff x="1368972" y="4724394"/>
            <a:chExt cx="4079327" cy="1197142"/>
          </a:xfrm>
        </p:grpSpPr>
        <p:sp>
          <p:nvSpPr>
            <p:cNvPr id="24" name="矩形 23">
              <a:extLst>
                <a:ext uri="{FF2B5EF4-FFF2-40B4-BE49-F238E27FC236}">
                  <a16:creationId xmlns:a16="http://schemas.microsoft.com/office/drawing/2014/main" id="{5F3F1A52-2BD4-4FC0-95AE-E3410F63AC0B}"/>
                </a:ext>
              </a:extLst>
            </p:cNvPr>
            <p:cNvSpPr/>
            <p:nvPr/>
          </p:nvSpPr>
          <p:spPr>
            <a:xfrm>
              <a:off x="1368972" y="5142284"/>
              <a:ext cx="4079327" cy="779252"/>
            </a:xfrm>
            <a:prstGeom prst="rect">
              <a:avLst/>
            </a:prstGeom>
          </p:spPr>
          <p:txBody>
            <a:bodyPr wrap="square">
              <a:spAutoFit/>
            </a:bodyPr>
            <a:lstStyle/>
            <a:p>
              <a:pPr algn="r">
                <a:lnSpc>
                  <a:spcPct val="130000"/>
                </a:lnSpc>
              </a:pPr>
              <a:r>
                <a:rPr lang="zh-CN" altLang="en-US" dirty="0">
                  <a:cs typeface="+mn-ea"/>
                  <a:sym typeface="+mn-lt"/>
                </a:rPr>
                <a:t>请点击此处输入您的内容或复制粘贴您的文本即可请点击此处输入您的文本</a:t>
              </a:r>
            </a:p>
          </p:txBody>
        </p:sp>
        <p:sp>
          <p:nvSpPr>
            <p:cNvPr id="25" name="矩形 24">
              <a:extLst>
                <a:ext uri="{FF2B5EF4-FFF2-40B4-BE49-F238E27FC236}">
                  <a16:creationId xmlns:a16="http://schemas.microsoft.com/office/drawing/2014/main" id="{1809F805-6179-41FE-AD49-A02E29A52D12}"/>
                </a:ext>
              </a:extLst>
            </p:cNvPr>
            <p:cNvSpPr/>
            <p:nvPr/>
          </p:nvSpPr>
          <p:spPr>
            <a:xfrm>
              <a:off x="2955581" y="4724394"/>
              <a:ext cx="2492718" cy="400110"/>
            </a:xfrm>
            <a:prstGeom prst="rect">
              <a:avLst/>
            </a:prstGeom>
          </p:spPr>
          <p:txBody>
            <a:bodyPr wrap="square">
              <a:spAutoFit/>
            </a:bodyPr>
            <a:lstStyle/>
            <a:p>
              <a:pPr algn="r"/>
              <a:r>
                <a:rPr lang="zh-CN" altLang="en-US" sz="2000" b="1" dirty="0">
                  <a:cs typeface="+mn-ea"/>
                  <a:sym typeface="+mn-lt"/>
                </a:rPr>
                <a:t>点击此处输入标题</a:t>
              </a:r>
            </a:p>
          </p:txBody>
        </p:sp>
      </p:grpSp>
      <p:grpSp>
        <p:nvGrpSpPr>
          <p:cNvPr id="4" name="组合 3">
            <a:extLst>
              <a:ext uri="{FF2B5EF4-FFF2-40B4-BE49-F238E27FC236}">
                <a16:creationId xmlns:a16="http://schemas.microsoft.com/office/drawing/2014/main" id="{88D0DA13-343A-43FC-A87B-E572BAF50517}"/>
              </a:ext>
            </a:extLst>
          </p:cNvPr>
          <p:cNvGrpSpPr/>
          <p:nvPr/>
        </p:nvGrpSpPr>
        <p:grpSpPr>
          <a:xfrm>
            <a:off x="5845152" y="1733893"/>
            <a:ext cx="501696" cy="5387631"/>
            <a:chOff x="5845152" y="1733893"/>
            <a:chExt cx="501696" cy="5387631"/>
          </a:xfrm>
        </p:grpSpPr>
        <p:sp>
          <p:nvSpPr>
            <p:cNvPr id="5" name="任意多边形: 形状 4">
              <a:extLst>
                <a:ext uri="{FF2B5EF4-FFF2-40B4-BE49-F238E27FC236}">
                  <a16:creationId xmlns:a16="http://schemas.microsoft.com/office/drawing/2014/main" id="{5ED0721F-6C30-4690-99F9-6F8DDEA52071}"/>
                </a:ext>
              </a:extLst>
            </p:cNvPr>
            <p:cNvSpPr/>
            <p:nvPr/>
          </p:nvSpPr>
          <p:spPr>
            <a:xfrm rot="5400000">
              <a:off x="5608809" y="2843507"/>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0AE4A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6" name="任意多边形: 形状 5">
              <a:extLst>
                <a:ext uri="{FF2B5EF4-FFF2-40B4-BE49-F238E27FC236}">
                  <a16:creationId xmlns:a16="http://schemas.microsoft.com/office/drawing/2014/main" id="{D7C21726-AFFA-4DF8-8A6A-9F6F794D415B}"/>
                </a:ext>
              </a:extLst>
            </p:cNvPr>
            <p:cNvSpPr/>
            <p:nvPr/>
          </p:nvSpPr>
          <p:spPr>
            <a:xfrm rot="5400000">
              <a:off x="5608809" y="1970236"/>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7" name="任意多边形: 形状 6">
              <a:extLst>
                <a:ext uri="{FF2B5EF4-FFF2-40B4-BE49-F238E27FC236}">
                  <a16:creationId xmlns:a16="http://schemas.microsoft.com/office/drawing/2014/main" id="{00A00F8B-F67E-4CA7-B748-B8927EADEE87}"/>
                </a:ext>
              </a:extLst>
            </p:cNvPr>
            <p:cNvSpPr/>
            <p:nvPr/>
          </p:nvSpPr>
          <p:spPr>
            <a:xfrm rot="5400000">
              <a:off x="5608809" y="3716778"/>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08DF9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8" name="任意多边形: 形状 7">
              <a:extLst>
                <a:ext uri="{FF2B5EF4-FFF2-40B4-BE49-F238E27FC236}">
                  <a16:creationId xmlns:a16="http://schemas.microsoft.com/office/drawing/2014/main" id="{01404A34-C9B9-4AA7-A8C6-36405CA5CBC7}"/>
                </a:ext>
              </a:extLst>
            </p:cNvPr>
            <p:cNvSpPr/>
            <p:nvPr/>
          </p:nvSpPr>
          <p:spPr>
            <a:xfrm rot="5400000">
              <a:off x="5608809" y="4590049"/>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06DA8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9" name="任意多边形: 形状 8">
              <a:extLst>
                <a:ext uri="{FF2B5EF4-FFF2-40B4-BE49-F238E27FC236}">
                  <a16:creationId xmlns:a16="http://schemas.microsoft.com/office/drawing/2014/main" id="{6E87F03E-585E-412D-ABA7-C2B169AF06ED}"/>
                </a:ext>
              </a:extLst>
            </p:cNvPr>
            <p:cNvSpPr/>
            <p:nvPr/>
          </p:nvSpPr>
          <p:spPr>
            <a:xfrm rot="5400000">
              <a:off x="5608809" y="5463320"/>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04D57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10" name="任意多边形: 形状 9">
              <a:extLst>
                <a:ext uri="{FF2B5EF4-FFF2-40B4-BE49-F238E27FC236}">
                  <a16:creationId xmlns:a16="http://schemas.microsoft.com/office/drawing/2014/main" id="{12D7FCD0-9BCD-4C3D-8B4F-F826519234CB}"/>
                </a:ext>
              </a:extLst>
            </p:cNvPr>
            <p:cNvSpPr/>
            <p:nvPr/>
          </p:nvSpPr>
          <p:spPr>
            <a:xfrm rot="5400000">
              <a:off x="5585361" y="6360038"/>
              <a:ext cx="1021277"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grpSp>
      <p:grpSp>
        <p:nvGrpSpPr>
          <p:cNvPr id="32" name="组合 31">
            <a:extLst>
              <a:ext uri="{FF2B5EF4-FFF2-40B4-BE49-F238E27FC236}">
                <a16:creationId xmlns:a16="http://schemas.microsoft.com/office/drawing/2014/main" id="{1BA2FDF0-05BF-4902-A4B8-61AE4BB2CA86}"/>
              </a:ext>
            </a:extLst>
          </p:cNvPr>
          <p:cNvGrpSpPr/>
          <p:nvPr/>
        </p:nvGrpSpPr>
        <p:grpSpPr>
          <a:xfrm>
            <a:off x="5562958" y="2413471"/>
            <a:ext cx="1066084" cy="1066084"/>
            <a:chOff x="1909949" y="2007977"/>
            <a:chExt cx="1066084" cy="1066084"/>
          </a:xfrm>
        </p:grpSpPr>
        <p:grpSp>
          <p:nvGrpSpPr>
            <p:cNvPr id="33" name="组合 32">
              <a:extLst>
                <a:ext uri="{FF2B5EF4-FFF2-40B4-BE49-F238E27FC236}">
                  <a16:creationId xmlns:a16="http://schemas.microsoft.com/office/drawing/2014/main" id="{B91ACC81-4BFF-4DDC-B101-C4A9015520C9}"/>
                </a:ext>
              </a:extLst>
            </p:cNvPr>
            <p:cNvGrpSpPr/>
            <p:nvPr/>
          </p:nvGrpSpPr>
          <p:grpSpPr>
            <a:xfrm>
              <a:off x="1909949" y="2007977"/>
              <a:ext cx="1066084" cy="1066084"/>
              <a:chOff x="3048000" y="381000"/>
              <a:chExt cx="6096000" cy="6096000"/>
            </a:xfrm>
          </p:grpSpPr>
          <p:sp>
            <p:nvSpPr>
              <p:cNvPr id="35" name="椭圆 34">
                <a:extLst>
                  <a:ext uri="{FF2B5EF4-FFF2-40B4-BE49-F238E27FC236}">
                    <a16:creationId xmlns:a16="http://schemas.microsoft.com/office/drawing/2014/main" id="{80E3EAB2-4365-4880-8462-0F7435F35968}"/>
                  </a:ext>
                </a:extLst>
              </p:cNvPr>
              <p:cNvSpPr/>
              <p:nvPr userDrawn="1"/>
            </p:nvSpPr>
            <p:spPr>
              <a:xfrm>
                <a:off x="3048000" y="381000"/>
                <a:ext cx="6096000" cy="6096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6" name="椭圆 35">
                <a:extLst>
                  <a:ext uri="{FF2B5EF4-FFF2-40B4-BE49-F238E27FC236}">
                    <a16:creationId xmlns:a16="http://schemas.microsoft.com/office/drawing/2014/main" id="{83D34A4A-D263-4262-BB4A-A8366175D5BA}"/>
                  </a:ext>
                </a:extLst>
              </p:cNvPr>
              <p:cNvSpPr/>
              <p:nvPr userDrawn="1"/>
            </p:nvSpPr>
            <p:spPr>
              <a:xfrm>
                <a:off x="3689499" y="1022511"/>
                <a:ext cx="4813025" cy="4813002"/>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34" name="文本框 33">
              <a:extLst>
                <a:ext uri="{FF2B5EF4-FFF2-40B4-BE49-F238E27FC236}">
                  <a16:creationId xmlns:a16="http://schemas.microsoft.com/office/drawing/2014/main" id="{CE4D6541-0B79-479C-8895-2049F7B86E0F}"/>
                </a:ext>
              </a:extLst>
            </p:cNvPr>
            <p:cNvSpPr txBox="1"/>
            <p:nvPr/>
          </p:nvSpPr>
          <p:spPr>
            <a:xfrm>
              <a:off x="2067779" y="2217854"/>
              <a:ext cx="750424" cy="646331"/>
            </a:xfrm>
            <a:prstGeom prst="rect">
              <a:avLst/>
            </a:prstGeom>
            <a:noFill/>
          </p:spPr>
          <p:txBody>
            <a:bodyPr wrap="square" rtlCol="0">
              <a:spAutoFit/>
            </a:bodyPr>
            <a:lstStyle/>
            <a:p>
              <a:pPr algn="ctr"/>
              <a:r>
                <a:rPr lang="en-US" altLang="zh-CN" sz="3600" b="1" dirty="0">
                  <a:cs typeface="+mn-ea"/>
                  <a:sym typeface="+mn-lt"/>
                </a:rPr>
                <a:t>01</a:t>
              </a:r>
              <a:endParaRPr lang="zh-CN" altLang="en-US" sz="3600" b="1" dirty="0">
                <a:cs typeface="+mn-ea"/>
                <a:sym typeface="+mn-lt"/>
              </a:endParaRPr>
            </a:p>
          </p:txBody>
        </p:sp>
      </p:grpSp>
      <p:grpSp>
        <p:nvGrpSpPr>
          <p:cNvPr id="37" name="组合 36">
            <a:extLst>
              <a:ext uri="{FF2B5EF4-FFF2-40B4-BE49-F238E27FC236}">
                <a16:creationId xmlns:a16="http://schemas.microsoft.com/office/drawing/2014/main" id="{19D8248F-E2FC-4C20-A614-5D74F1325083}"/>
              </a:ext>
            </a:extLst>
          </p:cNvPr>
          <p:cNvGrpSpPr/>
          <p:nvPr/>
        </p:nvGrpSpPr>
        <p:grpSpPr>
          <a:xfrm>
            <a:off x="5562958" y="4738407"/>
            <a:ext cx="1066084" cy="1066084"/>
            <a:chOff x="1909949" y="2007977"/>
            <a:chExt cx="1066084" cy="1066084"/>
          </a:xfrm>
        </p:grpSpPr>
        <p:grpSp>
          <p:nvGrpSpPr>
            <p:cNvPr id="38" name="组合 37">
              <a:extLst>
                <a:ext uri="{FF2B5EF4-FFF2-40B4-BE49-F238E27FC236}">
                  <a16:creationId xmlns:a16="http://schemas.microsoft.com/office/drawing/2014/main" id="{DCB333F8-69EE-4B21-B7C1-ED33620EED01}"/>
                </a:ext>
              </a:extLst>
            </p:cNvPr>
            <p:cNvGrpSpPr/>
            <p:nvPr/>
          </p:nvGrpSpPr>
          <p:grpSpPr>
            <a:xfrm>
              <a:off x="1909949" y="2007977"/>
              <a:ext cx="1066084" cy="1066084"/>
              <a:chOff x="3048000" y="381000"/>
              <a:chExt cx="6096000" cy="6096000"/>
            </a:xfrm>
          </p:grpSpPr>
          <p:sp>
            <p:nvSpPr>
              <p:cNvPr id="40" name="椭圆 39">
                <a:extLst>
                  <a:ext uri="{FF2B5EF4-FFF2-40B4-BE49-F238E27FC236}">
                    <a16:creationId xmlns:a16="http://schemas.microsoft.com/office/drawing/2014/main" id="{7EC1C8FC-7B5B-4AEB-9312-CF786328B865}"/>
                  </a:ext>
                </a:extLst>
              </p:cNvPr>
              <p:cNvSpPr/>
              <p:nvPr userDrawn="1"/>
            </p:nvSpPr>
            <p:spPr>
              <a:xfrm>
                <a:off x="3048000" y="381000"/>
                <a:ext cx="6096000" cy="6096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sp>
            <p:nvSpPr>
              <p:cNvPr id="41" name="椭圆 40">
                <a:extLst>
                  <a:ext uri="{FF2B5EF4-FFF2-40B4-BE49-F238E27FC236}">
                    <a16:creationId xmlns:a16="http://schemas.microsoft.com/office/drawing/2014/main" id="{6A70D835-2DE2-4260-91B7-5997B81E1D78}"/>
                  </a:ext>
                </a:extLst>
              </p:cNvPr>
              <p:cNvSpPr/>
              <p:nvPr userDrawn="1"/>
            </p:nvSpPr>
            <p:spPr>
              <a:xfrm>
                <a:off x="3689499" y="1022511"/>
                <a:ext cx="4813025" cy="4813002"/>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39" name="文本框 38">
              <a:extLst>
                <a:ext uri="{FF2B5EF4-FFF2-40B4-BE49-F238E27FC236}">
                  <a16:creationId xmlns:a16="http://schemas.microsoft.com/office/drawing/2014/main" id="{A7650525-01C5-410E-B315-A0F912DA52F9}"/>
                </a:ext>
              </a:extLst>
            </p:cNvPr>
            <p:cNvSpPr txBox="1"/>
            <p:nvPr/>
          </p:nvSpPr>
          <p:spPr>
            <a:xfrm>
              <a:off x="2067779" y="2217854"/>
              <a:ext cx="750424" cy="646331"/>
            </a:xfrm>
            <a:prstGeom prst="rect">
              <a:avLst/>
            </a:prstGeom>
            <a:noFill/>
          </p:spPr>
          <p:txBody>
            <a:bodyPr wrap="square" rtlCol="0">
              <a:spAutoFit/>
            </a:bodyPr>
            <a:lstStyle/>
            <a:p>
              <a:pPr algn="ctr"/>
              <a:r>
                <a:rPr lang="en-US" altLang="zh-CN" sz="3600" b="1" dirty="0">
                  <a:cs typeface="+mn-ea"/>
                  <a:sym typeface="+mn-lt"/>
                </a:rPr>
                <a:t>02</a:t>
              </a:r>
              <a:endParaRPr lang="zh-CN" altLang="en-US" sz="3600" b="1" dirty="0">
                <a:cs typeface="+mn-ea"/>
                <a:sym typeface="+mn-lt"/>
              </a:endParaRPr>
            </a:p>
          </p:txBody>
        </p:sp>
      </p:grpSp>
      <p:grpSp>
        <p:nvGrpSpPr>
          <p:cNvPr id="42" name="组合 41">
            <a:extLst>
              <a:ext uri="{FF2B5EF4-FFF2-40B4-BE49-F238E27FC236}">
                <a16:creationId xmlns:a16="http://schemas.microsoft.com/office/drawing/2014/main" id="{0167FADA-E822-4EF4-B9BC-1BA91E606AA2}"/>
              </a:ext>
            </a:extLst>
          </p:cNvPr>
          <p:cNvGrpSpPr/>
          <p:nvPr/>
        </p:nvGrpSpPr>
        <p:grpSpPr>
          <a:xfrm>
            <a:off x="7087623" y="4681768"/>
            <a:ext cx="4079327" cy="1198411"/>
            <a:chOff x="1368972" y="4724394"/>
            <a:chExt cx="4079327" cy="1198411"/>
          </a:xfrm>
        </p:grpSpPr>
        <p:sp>
          <p:nvSpPr>
            <p:cNvPr id="43" name="矩形 42">
              <a:extLst>
                <a:ext uri="{FF2B5EF4-FFF2-40B4-BE49-F238E27FC236}">
                  <a16:creationId xmlns:a16="http://schemas.microsoft.com/office/drawing/2014/main" id="{C7E643C6-C63F-4414-8E63-273808FE384C}"/>
                </a:ext>
              </a:extLst>
            </p:cNvPr>
            <p:cNvSpPr/>
            <p:nvPr/>
          </p:nvSpPr>
          <p:spPr>
            <a:xfrm>
              <a:off x="1368972" y="5143553"/>
              <a:ext cx="4079327" cy="779252"/>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44" name="矩形 43">
              <a:extLst>
                <a:ext uri="{FF2B5EF4-FFF2-40B4-BE49-F238E27FC236}">
                  <a16:creationId xmlns:a16="http://schemas.microsoft.com/office/drawing/2014/main" id="{8C18322C-D6A3-4C7F-92DE-E172396CACF6}"/>
                </a:ext>
              </a:extLst>
            </p:cNvPr>
            <p:cNvSpPr/>
            <p:nvPr/>
          </p:nvSpPr>
          <p:spPr>
            <a:xfrm>
              <a:off x="1368972" y="4724394"/>
              <a:ext cx="2492718" cy="400110"/>
            </a:xfrm>
            <a:prstGeom prst="rect">
              <a:avLst/>
            </a:prstGeom>
          </p:spPr>
          <p:txBody>
            <a:bodyPr wrap="square">
              <a:spAutoFit/>
            </a:bodyPr>
            <a:lstStyle/>
            <a:p>
              <a:r>
                <a:rPr lang="zh-CN" altLang="en-US" sz="2000" b="1" dirty="0">
                  <a:cs typeface="+mn-ea"/>
                  <a:sym typeface="+mn-lt"/>
                </a:rPr>
                <a:t>点击此处输入标题</a:t>
              </a:r>
            </a:p>
          </p:txBody>
        </p:sp>
      </p:grpSp>
      <p:sp>
        <p:nvSpPr>
          <p:cNvPr id="2" name="文本占位符 1">
            <a:extLst>
              <a:ext uri="{FF2B5EF4-FFF2-40B4-BE49-F238E27FC236}">
                <a16:creationId xmlns:a16="http://schemas.microsoft.com/office/drawing/2014/main" id="{1FB7CA6D-F316-40AD-9B8B-B34FE6052D1D}"/>
              </a:ext>
            </a:extLst>
          </p:cNvPr>
          <p:cNvSpPr>
            <a:spLocks noGrp="1"/>
          </p:cNvSpPr>
          <p:nvPr>
            <p:ph type="body" sz="quarter" idx="10"/>
          </p:nvPr>
        </p:nvSpPr>
        <p:spPr/>
        <p:txBody>
          <a:bodyPr/>
          <a:lstStyle/>
          <a:p>
            <a:r>
              <a:rPr lang="zh-CN" altLang="en-US" dirty="0">
                <a:sym typeface="+mn-lt"/>
              </a:rPr>
              <a:t>跨页面递进关系图示</a:t>
            </a:r>
          </a:p>
        </p:txBody>
      </p:sp>
    </p:spTree>
    <p:extLst>
      <p:ext uri="{BB962C8B-B14F-4D97-AF65-F5344CB8AC3E}">
        <p14:creationId xmlns:p14="http://schemas.microsoft.com/office/powerpoint/2010/main" val="285182999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组合 35">
            <a:extLst>
              <a:ext uri="{FF2B5EF4-FFF2-40B4-BE49-F238E27FC236}">
                <a16:creationId xmlns:a16="http://schemas.microsoft.com/office/drawing/2014/main" id="{C8F75666-C876-42FF-AC2A-CF683F394350}"/>
              </a:ext>
            </a:extLst>
          </p:cNvPr>
          <p:cNvGrpSpPr/>
          <p:nvPr/>
        </p:nvGrpSpPr>
        <p:grpSpPr>
          <a:xfrm>
            <a:off x="1025050" y="897658"/>
            <a:ext cx="4079327" cy="1199999"/>
            <a:chOff x="1368972" y="4724394"/>
            <a:chExt cx="4079327" cy="1199999"/>
          </a:xfrm>
        </p:grpSpPr>
        <p:sp>
          <p:nvSpPr>
            <p:cNvPr id="37" name="矩形 36">
              <a:extLst>
                <a:ext uri="{FF2B5EF4-FFF2-40B4-BE49-F238E27FC236}">
                  <a16:creationId xmlns:a16="http://schemas.microsoft.com/office/drawing/2014/main" id="{F1DAD125-7644-4120-AEFA-BF066B89095F}"/>
                </a:ext>
              </a:extLst>
            </p:cNvPr>
            <p:cNvSpPr/>
            <p:nvPr/>
          </p:nvSpPr>
          <p:spPr>
            <a:xfrm>
              <a:off x="1368972" y="5145141"/>
              <a:ext cx="4079327" cy="779252"/>
            </a:xfrm>
            <a:prstGeom prst="rect">
              <a:avLst/>
            </a:prstGeom>
          </p:spPr>
          <p:txBody>
            <a:bodyPr wrap="square">
              <a:spAutoFit/>
            </a:bodyPr>
            <a:lstStyle/>
            <a:p>
              <a:pPr algn="r">
                <a:lnSpc>
                  <a:spcPct val="130000"/>
                </a:lnSpc>
              </a:pPr>
              <a:r>
                <a:rPr lang="zh-CN" altLang="en-US" dirty="0">
                  <a:cs typeface="+mn-ea"/>
                  <a:sym typeface="+mn-lt"/>
                </a:rPr>
                <a:t>请点击此处输入您的内容或复制粘贴您的文本即可请点击此处输入您的文本</a:t>
              </a:r>
            </a:p>
          </p:txBody>
        </p:sp>
        <p:sp>
          <p:nvSpPr>
            <p:cNvPr id="38" name="矩形 37">
              <a:extLst>
                <a:ext uri="{FF2B5EF4-FFF2-40B4-BE49-F238E27FC236}">
                  <a16:creationId xmlns:a16="http://schemas.microsoft.com/office/drawing/2014/main" id="{4EE39261-7562-4096-AC34-4F757629C610}"/>
                </a:ext>
              </a:extLst>
            </p:cNvPr>
            <p:cNvSpPr/>
            <p:nvPr/>
          </p:nvSpPr>
          <p:spPr>
            <a:xfrm>
              <a:off x="2955581" y="4724394"/>
              <a:ext cx="2492718" cy="400110"/>
            </a:xfrm>
            <a:prstGeom prst="rect">
              <a:avLst/>
            </a:prstGeom>
          </p:spPr>
          <p:txBody>
            <a:bodyPr wrap="square">
              <a:spAutoFit/>
            </a:bodyPr>
            <a:lstStyle/>
            <a:p>
              <a:pPr algn="r"/>
              <a:r>
                <a:rPr lang="zh-CN" altLang="en-US" sz="2000" b="1" dirty="0">
                  <a:cs typeface="+mn-ea"/>
                  <a:sym typeface="+mn-lt"/>
                </a:rPr>
                <a:t>点击此处输入标题</a:t>
              </a:r>
            </a:p>
          </p:txBody>
        </p:sp>
      </p:grpSp>
      <p:grpSp>
        <p:nvGrpSpPr>
          <p:cNvPr id="3" name="组合 2">
            <a:extLst>
              <a:ext uri="{FF2B5EF4-FFF2-40B4-BE49-F238E27FC236}">
                <a16:creationId xmlns:a16="http://schemas.microsoft.com/office/drawing/2014/main" id="{E34154C2-2593-4290-A0B9-7E91AF420C24}"/>
              </a:ext>
            </a:extLst>
          </p:cNvPr>
          <p:cNvGrpSpPr/>
          <p:nvPr/>
        </p:nvGrpSpPr>
        <p:grpSpPr>
          <a:xfrm>
            <a:off x="5845152" y="-379387"/>
            <a:ext cx="501696" cy="5340737"/>
            <a:chOff x="5845152" y="-379387"/>
            <a:chExt cx="501696" cy="5340737"/>
          </a:xfrm>
        </p:grpSpPr>
        <p:sp>
          <p:nvSpPr>
            <p:cNvPr id="7" name="任意多边形: 形状 6">
              <a:extLst>
                <a:ext uri="{FF2B5EF4-FFF2-40B4-BE49-F238E27FC236}">
                  <a16:creationId xmlns:a16="http://schemas.microsoft.com/office/drawing/2014/main" id="{82C5CA02-A527-481D-BBE8-274F75EC6DFB}"/>
                </a:ext>
              </a:extLst>
            </p:cNvPr>
            <p:cNvSpPr/>
            <p:nvPr/>
          </p:nvSpPr>
          <p:spPr>
            <a:xfrm rot="5400000">
              <a:off x="5608809" y="730227"/>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08E57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8" name="任意多边形: 形状 7">
              <a:extLst>
                <a:ext uri="{FF2B5EF4-FFF2-40B4-BE49-F238E27FC236}">
                  <a16:creationId xmlns:a16="http://schemas.microsoft.com/office/drawing/2014/main" id="{E82AFA79-7356-47F6-BA15-E4F6BBCFB918}"/>
                </a:ext>
              </a:extLst>
            </p:cNvPr>
            <p:cNvSpPr/>
            <p:nvPr/>
          </p:nvSpPr>
          <p:spPr>
            <a:xfrm rot="5400000">
              <a:off x="5608809" y="-143044"/>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9" name="任意多边形: 形状 8">
              <a:extLst>
                <a:ext uri="{FF2B5EF4-FFF2-40B4-BE49-F238E27FC236}">
                  <a16:creationId xmlns:a16="http://schemas.microsoft.com/office/drawing/2014/main" id="{BBCEFF52-4751-403B-B35F-08C6EA74191C}"/>
                </a:ext>
              </a:extLst>
            </p:cNvPr>
            <p:cNvSpPr/>
            <p:nvPr/>
          </p:nvSpPr>
          <p:spPr>
            <a:xfrm rot="5400000">
              <a:off x="5608809" y="1603498"/>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10D99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10" name="任意多边形: 形状 9">
              <a:extLst>
                <a:ext uri="{FF2B5EF4-FFF2-40B4-BE49-F238E27FC236}">
                  <a16:creationId xmlns:a16="http://schemas.microsoft.com/office/drawing/2014/main" id="{82C4E0E3-53EC-4EE5-A147-CEAB2AA0C3E7}"/>
                </a:ext>
              </a:extLst>
            </p:cNvPr>
            <p:cNvSpPr/>
            <p:nvPr/>
          </p:nvSpPr>
          <p:spPr>
            <a:xfrm rot="5400000">
              <a:off x="5608809" y="2476769"/>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18CDA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11" name="任意多边形: 形状 10">
              <a:extLst>
                <a:ext uri="{FF2B5EF4-FFF2-40B4-BE49-F238E27FC236}">
                  <a16:creationId xmlns:a16="http://schemas.microsoft.com/office/drawing/2014/main" id="{7A77774F-85BD-4CF9-B5D8-8BDCB3A0E0D8}"/>
                </a:ext>
              </a:extLst>
            </p:cNvPr>
            <p:cNvSpPr/>
            <p:nvPr/>
          </p:nvSpPr>
          <p:spPr>
            <a:xfrm rot="5400000">
              <a:off x="5608809" y="3350040"/>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28B4D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12" name="任意多边形: 形状 11">
              <a:extLst>
                <a:ext uri="{FF2B5EF4-FFF2-40B4-BE49-F238E27FC236}">
                  <a16:creationId xmlns:a16="http://schemas.microsoft.com/office/drawing/2014/main" id="{CBAFB5FC-DDFB-4ED5-B6CA-5EF42D1B8ED0}"/>
                </a:ext>
              </a:extLst>
            </p:cNvPr>
            <p:cNvSpPr/>
            <p:nvPr/>
          </p:nvSpPr>
          <p:spPr>
            <a:xfrm rot="5400000">
              <a:off x="5608809" y="4223311"/>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grpSp>
      <p:grpSp>
        <p:nvGrpSpPr>
          <p:cNvPr id="39" name="组合 38">
            <a:extLst>
              <a:ext uri="{FF2B5EF4-FFF2-40B4-BE49-F238E27FC236}">
                <a16:creationId xmlns:a16="http://schemas.microsoft.com/office/drawing/2014/main" id="{8E811EFA-8D3C-43F6-BD98-BDC55D15E396}"/>
              </a:ext>
            </a:extLst>
          </p:cNvPr>
          <p:cNvGrpSpPr/>
          <p:nvPr/>
        </p:nvGrpSpPr>
        <p:grpSpPr>
          <a:xfrm>
            <a:off x="5562958" y="954297"/>
            <a:ext cx="1066084" cy="1066084"/>
            <a:chOff x="1909949" y="2007977"/>
            <a:chExt cx="1066084" cy="1066084"/>
          </a:xfrm>
        </p:grpSpPr>
        <p:grpSp>
          <p:nvGrpSpPr>
            <p:cNvPr id="40" name="组合 39">
              <a:extLst>
                <a:ext uri="{FF2B5EF4-FFF2-40B4-BE49-F238E27FC236}">
                  <a16:creationId xmlns:a16="http://schemas.microsoft.com/office/drawing/2014/main" id="{CF8F2D7F-E9E7-42D7-8461-6C9951624D6B}"/>
                </a:ext>
              </a:extLst>
            </p:cNvPr>
            <p:cNvGrpSpPr/>
            <p:nvPr/>
          </p:nvGrpSpPr>
          <p:grpSpPr>
            <a:xfrm>
              <a:off x="1909949" y="2007977"/>
              <a:ext cx="1066084" cy="1066084"/>
              <a:chOff x="3048000" y="381000"/>
              <a:chExt cx="6096000" cy="6096000"/>
            </a:xfrm>
          </p:grpSpPr>
          <p:sp>
            <p:nvSpPr>
              <p:cNvPr id="42" name="椭圆 41">
                <a:extLst>
                  <a:ext uri="{FF2B5EF4-FFF2-40B4-BE49-F238E27FC236}">
                    <a16:creationId xmlns:a16="http://schemas.microsoft.com/office/drawing/2014/main" id="{21EE92BF-BF78-42DC-9D6F-AA860430807D}"/>
                  </a:ext>
                </a:extLst>
              </p:cNvPr>
              <p:cNvSpPr/>
              <p:nvPr userDrawn="1"/>
            </p:nvSpPr>
            <p:spPr>
              <a:xfrm>
                <a:off x="3048000" y="381000"/>
                <a:ext cx="6096000" cy="6096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3" name="椭圆 42">
                <a:extLst>
                  <a:ext uri="{FF2B5EF4-FFF2-40B4-BE49-F238E27FC236}">
                    <a16:creationId xmlns:a16="http://schemas.microsoft.com/office/drawing/2014/main" id="{C5669156-707F-4F7A-92AB-035F799F593C}"/>
                  </a:ext>
                </a:extLst>
              </p:cNvPr>
              <p:cNvSpPr/>
              <p:nvPr userDrawn="1"/>
            </p:nvSpPr>
            <p:spPr>
              <a:xfrm>
                <a:off x="3689499" y="1022511"/>
                <a:ext cx="4813025" cy="4813002"/>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41" name="文本框 40">
              <a:extLst>
                <a:ext uri="{FF2B5EF4-FFF2-40B4-BE49-F238E27FC236}">
                  <a16:creationId xmlns:a16="http://schemas.microsoft.com/office/drawing/2014/main" id="{54CD8785-1F00-489B-97CA-37C5621EBD3B}"/>
                </a:ext>
              </a:extLst>
            </p:cNvPr>
            <p:cNvSpPr txBox="1"/>
            <p:nvPr/>
          </p:nvSpPr>
          <p:spPr>
            <a:xfrm>
              <a:off x="2067779" y="2217854"/>
              <a:ext cx="750424" cy="646331"/>
            </a:xfrm>
            <a:prstGeom prst="rect">
              <a:avLst/>
            </a:prstGeom>
            <a:noFill/>
          </p:spPr>
          <p:txBody>
            <a:bodyPr wrap="square" rtlCol="0">
              <a:spAutoFit/>
            </a:bodyPr>
            <a:lstStyle/>
            <a:p>
              <a:pPr algn="ctr"/>
              <a:r>
                <a:rPr lang="en-US" altLang="zh-CN" sz="3600" b="1" dirty="0">
                  <a:cs typeface="+mn-ea"/>
                  <a:sym typeface="+mn-lt"/>
                </a:rPr>
                <a:t>03</a:t>
              </a:r>
              <a:endParaRPr lang="zh-CN" altLang="en-US" sz="3600" b="1" dirty="0">
                <a:cs typeface="+mn-ea"/>
                <a:sym typeface="+mn-lt"/>
              </a:endParaRPr>
            </a:p>
          </p:txBody>
        </p:sp>
      </p:grpSp>
      <p:grpSp>
        <p:nvGrpSpPr>
          <p:cNvPr id="44" name="组合 43">
            <a:extLst>
              <a:ext uri="{FF2B5EF4-FFF2-40B4-BE49-F238E27FC236}">
                <a16:creationId xmlns:a16="http://schemas.microsoft.com/office/drawing/2014/main" id="{F1F78D98-B54A-4563-837A-CB0BD81EB37E}"/>
              </a:ext>
            </a:extLst>
          </p:cNvPr>
          <p:cNvGrpSpPr/>
          <p:nvPr/>
        </p:nvGrpSpPr>
        <p:grpSpPr>
          <a:xfrm>
            <a:off x="5562958" y="3991673"/>
            <a:ext cx="1066084" cy="1066084"/>
            <a:chOff x="1909949" y="2007977"/>
            <a:chExt cx="1066084" cy="1066084"/>
          </a:xfrm>
        </p:grpSpPr>
        <p:grpSp>
          <p:nvGrpSpPr>
            <p:cNvPr id="45" name="组合 44">
              <a:extLst>
                <a:ext uri="{FF2B5EF4-FFF2-40B4-BE49-F238E27FC236}">
                  <a16:creationId xmlns:a16="http://schemas.microsoft.com/office/drawing/2014/main" id="{9FACAF5F-C158-42DD-92FB-FB5EFE2697D2}"/>
                </a:ext>
              </a:extLst>
            </p:cNvPr>
            <p:cNvGrpSpPr/>
            <p:nvPr/>
          </p:nvGrpSpPr>
          <p:grpSpPr>
            <a:xfrm>
              <a:off x="1909949" y="2007977"/>
              <a:ext cx="1066084" cy="1066084"/>
              <a:chOff x="3048000" y="381000"/>
              <a:chExt cx="6096000" cy="6096000"/>
            </a:xfrm>
          </p:grpSpPr>
          <p:sp>
            <p:nvSpPr>
              <p:cNvPr id="47" name="椭圆 46">
                <a:extLst>
                  <a:ext uri="{FF2B5EF4-FFF2-40B4-BE49-F238E27FC236}">
                    <a16:creationId xmlns:a16="http://schemas.microsoft.com/office/drawing/2014/main" id="{9C7A9457-FCF1-4FED-BCE0-8B5E15D7CACC}"/>
                  </a:ext>
                </a:extLst>
              </p:cNvPr>
              <p:cNvSpPr/>
              <p:nvPr userDrawn="1"/>
            </p:nvSpPr>
            <p:spPr>
              <a:xfrm>
                <a:off x="3048000" y="381000"/>
                <a:ext cx="6096000" cy="6096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8" name="椭圆 47">
                <a:extLst>
                  <a:ext uri="{FF2B5EF4-FFF2-40B4-BE49-F238E27FC236}">
                    <a16:creationId xmlns:a16="http://schemas.microsoft.com/office/drawing/2014/main" id="{F678609F-6DED-49D5-8135-56091BE8117E}"/>
                  </a:ext>
                </a:extLst>
              </p:cNvPr>
              <p:cNvSpPr/>
              <p:nvPr userDrawn="1"/>
            </p:nvSpPr>
            <p:spPr>
              <a:xfrm>
                <a:off x="3689499" y="1022511"/>
                <a:ext cx="4813025" cy="4813002"/>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46" name="文本框 45">
              <a:extLst>
                <a:ext uri="{FF2B5EF4-FFF2-40B4-BE49-F238E27FC236}">
                  <a16:creationId xmlns:a16="http://schemas.microsoft.com/office/drawing/2014/main" id="{65BE02EA-32D3-4918-BC29-40DD5107294F}"/>
                </a:ext>
              </a:extLst>
            </p:cNvPr>
            <p:cNvSpPr txBox="1"/>
            <p:nvPr/>
          </p:nvSpPr>
          <p:spPr>
            <a:xfrm>
              <a:off x="2067779" y="2217854"/>
              <a:ext cx="750424" cy="646331"/>
            </a:xfrm>
            <a:prstGeom prst="rect">
              <a:avLst/>
            </a:prstGeom>
            <a:noFill/>
          </p:spPr>
          <p:txBody>
            <a:bodyPr wrap="square" rtlCol="0">
              <a:spAutoFit/>
            </a:bodyPr>
            <a:lstStyle/>
            <a:p>
              <a:pPr algn="ctr"/>
              <a:r>
                <a:rPr lang="en-US" altLang="zh-CN" sz="3600" b="1" dirty="0">
                  <a:cs typeface="+mn-ea"/>
                  <a:sym typeface="+mn-lt"/>
                </a:rPr>
                <a:t>04</a:t>
              </a:r>
              <a:endParaRPr lang="zh-CN" altLang="en-US" sz="3600" b="1" dirty="0">
                <a:cs typeface="+mn-ea"/>
                <a:sym typeface="+mn-lt"/>
              </a:endParaRPr>
            </a:p>
          </p:txBody>
        </p:sp>
      </p:grpSp>
      <p:grpSp>
        <p:nvGrpSpPr>
          <p:cNvPr id="49" name="组合 48">
            <a:extLst>
              <a:ext uri="{FF2B5EF4-FFF2-40B4-BE49-F238E27FC236}">
                <a16:creationId xmlns:a16="http://schemas.microsoft.com/office/drawing/2014/main" id="{CEA6E530-9187-4A3D-AD5F-0D52BD391804}"/>
              </a:ext>
            </a:extLst>
          </p:cNvPr>
          <p:cNvGrpSpPr/>
          <p:nvPr/>
        </p:nvGrpSpPr>
        <p:grpSpPr>
          <a:xfrm>
            <a:off x="7087623" y="3935034"/>
            <a:ext cx="4079327" cy="1191935"/>
            <a:chOff x="1368972" y="4724394"/>
            <a:chExt cx="4079327" cy="1191935"/>
          </a:xfrm>
        </p:grpSpPr>
        <p:sp>
          <p:nvSpPr>
            <p:cNvPr id="50" name="矩形 49">
              <a:extLst>
                <a:ext uri="{FF2B5EF4-FFF2-40B4-BE49-F238E27FC236}">
                  <a16:creationId xmlns:a16="http://schemas.microsoft.com/office/drawing/2014/main" id="{386F356D-A88F-48CF-9619-540D9157B08D}"/>
                </a:ext>
              </a:extLst>
            </p:cNvPr>
            <p:cNvSpPr/>
            <p:nvPr/>
          </p:nvSpPr>
          <p:spPr>
            <a:xfrm>
              <a:off x="1368972" y="5139321"/>
              <a:ext cx="4079327" cy="777008"/>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51" name="矩形 50">
              <a:extLst>
                <a:ext uri="{FF2B5EF4-FFF2-40B4-BE49-F238E27FC236}">
                  <a16:creationId xmlns:a16="http://schemas.microsoft.com/office/drawing/2014/main" id="{B77B08E1-ABDF-40FB-95B0-6BA2832C6A63}"/>
                </a:ext>
              </a:extLst>
            </p:cNvPr>
            <p:cNvSpPr/>
            <p:nvPr/>
          </p:nvSpPr>
          <p:spPr>
            <a:xfrm>
              <a:off x="1368972" y="4724394"/>
              <a:ext cx="2492718" cy="400110"/>
            </a:xfrm>
            <a:prstGeom prst="rect">
              <a:avLst/>
            </a:prstGeom>
          </p:spPr>
          <p:txBody>
            <a:bodyPr wrap="square">
              <a:spAutoFit/>
            </a:bodyPr>
            <a:lstStyle/>
            <a:p>
              <a:r>
                <a:rPr lang="zh-CN" altLang="en-US" sz="2000" b="1" dirty="0">
                  <a:cs typeface="+mn-ea"/>
                  <a:sym typeface="+mn-lt"/>
                </a:rPr>
                <a:t>点击此处输入标题</a:t>
              </a:r>
            </a:p>
          </p:txBody>
        </p:sp>
      </p:grpSp>
    </p:spTree>
    <p:extLst>
      <p:ext uri="{BB962C8B-B14F-4D97-AF65-F5344CB8AC3E}">
        <p14:creationId xmlns:p14="http://schemas.microsoft.com/office/powerpoint/2010/main" val="81743443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F6B93DAF-A11D-4370-9639-A071A321EC8C}"/>
              </a:ext>
            </a:extLst>
          </p:cNvPr>
          <p:cNvSpPr>
            <a:spLocks noGrp="1"/>
          </p:cNvSpPr>
          <p:nvPr>
            <p:ph type="body" sz="quarter" idx="10"/>
          </p:nvPr>
        </p:nvSpPr>
        <p:spPr/>
        <p:txBody>
          <a:bodyPr>
            <a:normAutofit/>
          </a:bodyPr>
          <a:lstStyle/>
          <a:p>
            <a:r>
              <a:rPr lang="zh-CN" altLang="en-US" dirty="0">
                <a:sym typeface="+mn-lt"/>
              </a:rPr>
              <a:t>递进关系图示</a:t>
            </a:r>
          </a:p>
        </p:txBody>
      </p:sp>
      <p:sp>
        <p:nvSpPr>
          <p:cNvPr id="31" name="矩形: 圆角 30">
            <a:extLst>
              <a:ext uri="{FF2B5EF4-FFF2-40B4-BE49-F238E27FC236}">
                <a16:creationId xmlns:a16="http://schemas.microsoft.com/office/drawing/2014/main" id="{9A51E11B-66DF-4913-8B98-5252D887A5B7}"/>
              </a:ext>
            </a:extLst>
          </p:cNvPr>
          <p:cNvSpPr/>
          <p:nvPr/>
        </p:nvSpPr>
        <p:spPr>
          <a:xfrm>
            <a:off x="497682" y="2751293"/>
            <a:ext cx="11196637" cy="6508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79" name="组合 78">
            <a:extLst>
              <a:ext uri="{FF2B5EF4-FFF2-40B4-BE49-F238E27FC236}">
                <a16:creationId xmlns:a16="http://schemas.microsoft.com/office/drawing/2014/main" id="{754EF87C-7A3E-4DF2-ADF9-019DFAC15980}"/>
              </a:ext>
            </a:extLst>
          </p:cNvPr>
          <p:cNvGrpSpPr/>
          <p:nvPr/>
        </p:nvGrpSpPr>
        <p:grpSpPr>
          <a:xfrm>
            <a:off x="1516435" y="1726561"/>
            <a:ext cx="9163893" cy="1057275"/>
            <a:chOff x="1516435" y="1714500"/>
            <a:chExt cx="9163893" cy="1057275"/>
          </a:xfrm>
          <a:solidFill>
            <a:schemeClr val="accent1"/>
          </a:solidFill>
        </p:grpSpPr>
        <p:pic>
          <p:nvPicPr>
            <p:cNvPr id="10" name="图形 9">
              <a:extLst>
                <a:ext uri="{FF2B5EF4-FFF2-40B4-BE49-F238E27FC236}">
                  <a16:creationId xmlns:a16="http://schemas.microsoft.com/office/drawing/2014/main" id="{AF6949EA-7A5C-464C-99C6-1F6741047174}"/>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191229" y="1773238"/>
              <a:ext cx="933450" cy="933450"/>
            </a:xfrm>
            <a:prstGeom prst="rect">
              <a:avLst/>
            </a:prstGeom>
          </p:spPr>
        </p:pic>
        <p:pic>
          <p:nvPicPr>
            <p:cNvPr id="12" name="图形 11">
              <a:extLst>
                <a:ext uri="{FF2B5EF4-FFF2-40B4-BE49-F238E27FC236}">
                  <a16:creationId xmlns:a16="http://schemas.microsoft.com/office/drawing/2014/main" id="{2C909348-7A2A-4D8A-A30F-39A6E24F5B89}"/>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969266" y="1714500"/>
              <a:ext cx="1057275" cy="1057275"/>
            </a:xfrm>
            <a:prstGeom prst="rect">
              <a:avLst/>
            </a:prstGeom>
          </p:spPr>
        </p:pic>
        <p:grpSp>
          <p:nvGrpSpPr>
            <p:cNvPr id="32" name="Group 4">
              <a:extLst>
                <a:ext uri="{FF2B5EF4-FFF2-40B4-BE49-F238E27FC236}">
                  <a16:creationId xmlns:a16="http://schemas.microsoft.com/office/drawing/2014/main" id="{D358B92F-26A0-4D48-8F96-E8D90EDCEA60}"/>
                </a:ext>
              </a:extLst>
            </p:cNvPr>
            <p:cNvGrpSpPr>
              <a:grpSpLocks noChangeAspect="1"/>
            </p:cNvGrpSpPr>
            <p:nvPr/>
          </p:nvGrpSpPr>
          <p:grpSpPr bwMode="auto">
            <a:xfrm>
              <a:off x="1516435" y="1774825"/>
              <a:ext cx="747713" cy="925512"/>
              <a:chOff x="512" y="1414"/>
              <a:chExt cx="471" cy="583"/>
            </a:xfrm>
            <a:grpFill/>
          </p:grpSpPr>
          <p:sp>
            <p:nvSpPr>
              <p:cNvPr id="34" name="Freeform 5">
                <a:extLst>
                  <a:ext uri="{FF2B5EF4-FFF2-40B4-BE49-F238E27FC236}">
                    <a16:creationId xmlns:a16="http://schemas.microsoft.com/office/drawing/2014/main" id="{E4E755AB-7E07-487A-A2AF-A9519B15D986}"/>
                  </a:ext>
                </a:extLst>
              </p:cNvPr>
              <p:cNvSpPr>
                <a:spLocks noEditPoints="1"/>
              </p:cNvSpPr>
              <p:nvPr/>
            </p:nvSpPr>
            <p:spPr bwMode="auto">
              <a:xfrm>
                <a:off x="512" y="1414"/>
                <a:ext cx="471" cy="583"/>
              </a:xfrm>
              <a:custGeom>
                <a:avLst/>
                <a:gdLst>
                  <a:gd name="T0" fmla="*/ 536 w 628"/>
                  <a:gd name="T1" fmla="*/ 456 h 778"/>
                  <a:gd name="T2" fmla="*/ 537 w 628"/>
                  <a:gd name="T3" fmla="*/ 454 h 778"/>
                  <a:gd name="T4" fmla="*/ 538 w 628"/>
                  <a:gd name="T5" fmla="*/ 454 h 778"/>
                  <a:gd name="T6" fmla="*/ 457 w 628"/>
                  <a:gd name="T7" fmla="*/ 49 h 778"/>
                  <a:gd name="T8" fmla="*/ 294 w 628"/>
                  <a:gd name="T9" fmla="*/ 0 h 778"/>
                  <a:gd name="T10" fmla="*/ 1 w 628"/>
                  <a:gd name="T11" fmla="*/ 292 h 778"/>
                  <a:gd name="T12" fmla="*/ 50 w 628"/>
                  <a:gd name="T13" fmla="*/ 454 h 778"/>
                  <a:gd name="T14" fmla="*/ 51 w 628"/>
                  <a:gd name="T15" fmla="*/ 454 h 778"/>
                  <a:gd name="T16" fmla="*/ 52 w 628"/>
                  <a:gd name="T17" fmla="*/ 456 h 778"/>
                  <a:gd name="T18" fmla="*/ 267 w 628"/>
                  <a:gd name="T19" fmla="*/ 764 h 778"/>
                  <a:gd name="T20" fmla="*/ 268 w 628"/>
                  <a:gd name="T21" fmla="*/ 764 h 778"/>
                  <a:gd name="T22" fmla="*/ 268 w 628"/>
                  <a:gd name="T23" fmla="*/ 764 h 778"/>
                  <a:gd name="T24" fmla="*/ 268 w 628"/>
                  <a:gd name="T25" fmla="*/ 765 h 778"/>
                  <a:gd name="T26" fmla="*/ 294 w 628"/>
                  <a:gd name="T27" fmla="*/ 778 h 778"/>
                  <a:gd name="T28" fmla="*/ 320 w 628"/>
                  <a:gd name="T29" fmla="*/ 765 h 778"/>
                  <a:gd name="T30" fmla="*/ 320 w 628"/>
                  <a:gd name="T31" fmla="*/ 764 h 778"/>
                  <a:gd name="T32" fmla="*/ 536 w 628"/>
                  <a:gd name="T33" fmla="*/ 456 h 778"/>
                  <a:gd name="T34" fmla="*/ 294 w 628"/>
                  <a:gd name="T35" fmla="*/ 68 h 778"/>
                  <a:gd name="T36" fmla="*/ 518 w 628"/>
                  <a:gd name="T37" fmla="*/ 292 h 778"/>
                  <a:gd name="T38" fmla="*/ 294 w 628"/>
                  <a:gd name="T39" fmla="*/ 515 h 778"/>
                  <a:gd name="T40" fmla="*/ 69 w 628"/>
                  <a:gd name="T41" fmla="*/ 292 h 778"/>
                  <a:gd name="T42" fmla="*/ 294 w 628"/>
                  <a:gd name="T43" fmla="*/ 68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8" h="778">
                    <a:moveTo>
                      <a:pt x="536" y="456"/>
                    </a:moveTo>
                    <a:cubicBezTo>
                      <a:pt x="537" y="456"/>
                      <a:pt x="537" y="455"/>
                      <a:pt x="537" y="454"/>
                    </a:cubicBezTo>
                    <a:cubicBezTo>
                      <a:pt x="538" y="454"/>
                      <a:pt x="538" y="454"/>
                      <a:pt x="538" y="454"/>
                    </a:cubicBezTo>
                    <a:cubicBezTo>
                      <a:pt x="628" y="320"/>
                      <a:pt x="592" y="139"/>
                      <a:pt x="457" y="49"/>
                    </a:cubicBezTo>
                    <a:cubicBezTo>
                      <a:pt x="409" y="17"/>
                      <a:pt x="352" y="0"/>
                      <a:pt x="294" y="0"/>
                    </a:cubicBezTo>
                    <a:cubicBezTo>
                      <a:pt x="132" y="0"/>
                      <a:pt x="1" y="130"/>
                      <a:pt x="1" y="292"/>
                    </a:cubicBezTo>
                    <a:cubicBezTo>
                      <a:pt x="0" y="350"/>
                      <a:pt x="18" y="406"/>
                      <a:pt x="50" y="454"/>
                    </a:cubicBezTo>
                    <a:cubicBezTo>
                      <a:pt x="51" y="454"/>
                      <a:pt x="51" y="454"/>
                      <a:pt x="51" y="454"/>
                    </a:cubicBezTo>
                    <a:cubicBezTo>
                      <a:pt x="51" y="455"/>
                      <a:pt x="51" y="456"/>
                      <a:pt x="52" y="456"/>
                    </a:cubicBezTo>
                    <a:cubicBezTo>
                      <a:pt x="267" y="764"/>
                      <a:pt x="267" y="764"/>
                      <a:pt x="267" y="764"/>
                    </a:cubicBezTo>
                    <a:cubicBezTo>
                      <a:pt x="267" y="764"/>
                      <a:pt x="267" y="764"/>
                      <a:pt x="268" y="764"/>
                    </a:cubicBezTo>
                    <a:cubicBezTo>
                      <a:pt x="268" y="764"/>
                      <a:pt x="268" y="764"/>
                      <a:pt x="268" y="764"/>
                    </a:cubicBezTo>
                    <a:cubicBezTo>
                      <a:pt x="268" y="765"/>
                      <a:pt x="268" y="765"/>
                      <a:pt x="268" y="765"/>
                    </a:cubicBezTo>
                    <a:cubicBezTo>
                      <a:pt x="274" y="773"/>
                      <a:pt x="283" y="778"/>
                      <a:pt x="294" y="778"/>
                    </a:cubicBezTo>
                    <a:cubicBezTo>
                      <a:pt x="304" y="778"/>
                      <a:pt x="314" y="773"/>
                      <a:pt x="320" y="765"/>
                    </a:cubicBezTo>
                    <a:cubicBezTo>
                      <a:pt x="320" y="764"/>
                      <a:pt x="320" y="764"/>
                      <a:pt x="320" y="764"/>
                    </a:cubicBezTo>
                    <a:cubicBezTo>
                      <a:pt x="536" y="456"/>
                      <a:pt x="536" y="456"/>
                      <a:pt x="536" y="456"/>
                    </a:cubicBezTo>
                    <a:close/>
                    <a:moveTo>
                      <a:pt x="294" y="68"/>
                    </a:moveTo>
                    <a:cubicBezTo>
                      <a:pt x="417" y="68"/>
                      <a:pt x="518" y="169"/>
                      <a:pt x="518" y="292"/>
                    </a:cubicBezTo>
                    <a:cubicBezTo>
                      <a:pt x="518" y="415"/>
                      <a:pt x="417" y="515"/>
                      <a:pt x="294" y="515"/>
                    </a:cubicBezTo>
                    <a:cubicBezTo>
                      <a:pt x="170" y="515"/>
                      <a:pt x="69" y="415"/>
                      <a:pt x="69" y="292"/>
                    </a:cubicBezTo>
                    <a:cubicBezTo>
                      <a:pt x="69" y="169"/>
                      <a:pt x="170" y="68"/>
                      <a:pt x="29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5" name="Rectangle 6">
                <a:extLst>
                  <a:ext uri="{FF2B5EF4-FFF2-40B4-BE49-F238E27FC236}">
                    <a16:creationId xmlns:a16="http://schemas.microsoft.com/office/drawing/2014/main" id="{257C07E5-27BE-4311-945F-6CF48C065D5C}"/>
                  </a:ext>
                </a:extLst>
              </p:cNvPr>
              <p:cNvSpPr>
                <a:spLocks noChangeArrowheads="1"/>
              </p:cNvSpPr>
              <p:nvPr/>
            </p:nvSpPr>
            <p:spPr bwMode="auto">
              <a:xfrm>
                <a:off x="613" y="1469"/>
                <a:ext cx="242" cy="291"/>
              </a:xfrm>
              <a:prstGeom prst="rect">
                <a:avLst/>
              </a:prstGeom>
              <a:noFill/>
              <a:ln w="9525">
                <a:noFill/>
                <a:miter lim="800000"/>
                <a:headEnd/>
                <a:tailEnd/>
              </a:ln>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3000" b="0" i="0" u="none" strike="noStrike" cap="none" normalizeH="0" baseline="0" dirty="0">
                    <a:ln>
                      <a:noFill/>
                    </a:ln>
                    <a:solidFill>
                      <a:schemeClr val="accent1"/>
                    </a:solidFill>
                    <a:effectLst/>
                    <a:latin typeface="+mn-lt"/>
                    <a:cs typeface="+mn-ea"/>
                    <a:sym typeface="+mn-lt"/>
                  </a:rPr>
                  <a:t>起</a:t>
                </a:r>
                <a:endParaRPr kumimoji="0" lang="zh-CN" altLang="zh-CN" sz="1800" b="0" i="0" u="none" strike="noStrike" cap="none" normalizeH="0" baseline="0" dirty="0">
                  <a:ln>
                    <a:noFill/>
                  </a:ln>
                  <a:solidFill>
                    <a:schemeClr val="accent1"/>
                  </a:solidFill>
                  <a:effectLst/>
                  <a:latin typeface="+mn-lt"/>
                  <a:cs typeface="+mn-ea"/>
                  <a:sym typeface="+mn-lt"/>
                </a:endParaRPr>
              </a:p>
            </p:txBody>
          </p:sp>
        </p:grpSp>
        <p:grpSp>
          <p:nvGrpSpPr>
            <p:cNvPr id="62" name="组合 61">
              <a:extLst>
                <a:ext uri="{FF2B5EF4-FFF2-40B4-BE49-F238E27FC236}">
                  <a16:creationId xmlns:a16="http://schemas.microsoft.com/office/drawing/2014/main" id="{74F067E6-D311-43DC-867E-F329930667A6}"/>
                </a:ext>
              </a:extLst>
            </p:cNvPr>
            <p:cNvGrpSpPr/>
            <p:nvPr/>
          </p:nvGrpSpPr>
          <p:grpSpPr>
            <a:xfrm>
              <a:off x="9923090" y="1763714"/>
              <a:ext cx="757238" cy="938213"/>
              <a:chOff x="10364522" y="1763714"/>
              <a:chExt cx="757238" cy="938213"/>
            </a:xfrm>
            <a:grpFill/>
          </p:grpSpPr>
          <p:sp>
            <p:nvSpPr>
              <p:cNvPr id="38" name="Freeform 10">
                <a:extLst>
                  <a:ext uri="{FF2B5EF4-FFF2-40B4-BE49-F238E27FC236}">
                    <a16:creationId xmlns:a16="http://schemas.microsoft.com/office/drawing/2014/main" id="{C9D10AE0-A7B7-4BBE-A88A-F7C0FE1C1627}"/>
                  </a:ext>
                </a:extLst>
              </p:cNvPr>
              <p:cNvSpPr>
                <a:spLocks noEditPoints="1"/>
              </p:cNvSpPr>
              <p:nvPr/>
            </p:nvSpPr>
            <p:spPr bwMode="auto">
              <a:xfrm>
                <a:off x="10364522" y="1763714"/>
                <a:ext cx="757238" cy="938213"/>
              </a:xfrm>
              <a:custGeom>
                <a:avLst/>
                <a:gdLst>
                  <a:gd name="T0" fmla="*/ 536 w 628"/>
                  <a:gd name="T1" fmla="*/ 456 h 778"/>
                  <a:gd name="T2" fmla="*/ 537 w 628"/>
                  <a:gd name="T3" fmla="*/ 454 h 778"/>
                  <a:gd name="T4" fmla="*/ 538 w 628"/>
                  <a:gd name="T5" fmla="*/ 454 h 778"/>
                  <a:gd name="T6" fmla="*/ 457 w 628"/>
                  <a:gd name="T7" fmla="*/ 49 h 778"/>
                  <a:gd name="T8" fmla="*/ 294 w 628"/>
                  <a:gd name="T9" fmla="*/ 0 h 778"/>
                  <a:gd name="T10" fmla="*/ 1 w 628"/>
                  <a:gd name="T11" fmla="*/ 292 h 778"/>
                  <a:gd name="T12" fmla="*/ 50 w 628"/>
                  <a:gd name="T13" fmla="*/ 454 h 778"/>
                  <a:gd name="T14" fmla="*/ 51 w 628"/>
                  <a:gd name="T15" fmla="*/ 454 h 778"/>
                  <a:gd name="T16" fmla="*/ 52 w 628"/>
                  <a:gd name="T17" fmla="*/ 456 h 778"/>
                  <a:gd name="T18" fmla="*/ 267 w 628"/>
                  <a:gd name="T19" fmla="*/ 764 h 778"/>
                  <a:gd name="T20" fmla="*/ 268 w 628"/>
                  <a:gd name="T21" fmla="*/ 764 h 778"/>
                  <a:gd name="T22" fmla="*/ 268 w 628"/>
                  <a:gd name="T23" fmla="*/ 764 h 778"/>
                  <a:gd name="T24" fmla="*/ 268 w 628"/>
                  <a:gd name="T25" fmla="*/ 765 h 778"/>
                  <a:gd name="T26" fmla="*/ 294 w 628"/>
                  <a:gd name="T27" fmla="*/ 778 h 778"/>
                  <a:gd name="T28" fmla="*/ 320 w 628"/>
                  <a:gd name="T29" fmla="*/ 765 h 778"/>
                  <a:gd name="T30" fmla="*/ 320 w 628"/>
                  <a:gd name="T31" fmla="*/ 764 h 778"/>
                  <a:gd name="T32" fmla="*/ 536 w 628"/>
                  <a:gd name="T33" fmla="*/ 456 h 778"/>
                  <a:gd name="T34" fmla="*/ 294 w 628"/>
                  <a:gd name="T35" fmla="*/ 68 h 778"/>
                  <a:gd name="T36" fmla="*/ 518 w 628"/>
                  <a:gd name="T37" fmla="*/ 292 h 778"/>
                  <a:gd name="T38" fmla="*/ 294 w 628"/>
                  <a:gd name="T39" fmla="*/ 515 h 778"/>
                  <a:gd name="T40" fmla="*/ 69 w 628"/>
                  <a:gd name="T41" fmla="*/ 292 h 778"/>
                  <a:gd name="T42" fmla="*/ 294 w 628"/>
                  <a:gd name="T43" fmla="*/ 68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8" h="778">
                    <a:moveTo>
                      <a:pt x="536" y="456"/>
                    </a:moveTo>
                    <a:cubicBezTo>
                      <a:pt x="537" y="456"/>
                      <a:pt x="537" y="455"/>
                      <a:pt x="537" y="454"/>
                    </a:cubicBezTo>
                    <a:cubicBezTo>
                      <a:pt x="538" y="454"/>
                      <a:pt x="538" y="454"/>
                      <a:pt x="538" y="454"/>
                    </a:cubicBezTo>
                    <a:cubicBezTo>
                      <a:pt x="628" y="320"/>
                      <a:pt x="592" y="139"/>
                      <a:pt x="457" y="49"/>
                    </a:cubicBezTo>
                    <a:cubicBezTo>
                      <a:pt x="409" y="17"/>
                      <a:pt x="352" y="0"/>
                      <a:pt x="294" y="0"/>
                    </a:cubicBezTo>
                    <a:cubicBezTo>
                      <a:pt x="132" y="0"/>
                      <a:pt x="1" y="130"/>
                      <a:pt x="1" y="292"/>
                    </a:cubicBezTo>
                    <a:cubicBezTo>
                      <a:pt x="0" y="350"/>
                      <a:pt x="18" y="406"/>
                      <a:pt x="50" y="454"/>
                    </a:cubicBezTo>
                    <a:cubicBezTo>
                      <a:pt x="51" y="454"/>
                      <a:pt x="51" y="454"/>
                      <a:pt x="51" y="454"/>
                    </a:cubicBezTo>
                    <a:cubicBezTo>
                      <a:pt x="51" y="455"/>
                      <a:pt x="51" y="456"/>
                      <a:pt x="52" y="456"/>
                    </a:cubicBezTo>
                    <a:cubicBezTo>
                      <a:pt x="267" y="764"/>
                      <a:pt x="267" y="764"/>
                      <a:pt x="267" y="764"/>
                    </a:cubicBezTo>
                    <a:cubicBezTo>
                      <a:pt x="267" y="764"/>
                      <a:pt x="267" y="764"/>
                      <a:pt x="268" y="764"/>
                    </a:cubicBezTo>
                    <a:cubicBezTo>
                      <a:pt x="268" y="764"/>
                      <a:pt x="268" y="764"/>
                      <a:pt x="268" y="764"/>
                    </a:cubicBezTo>
                    <a:cubicBezTo>
                      <a:pt x="268" y="765"/>
                      <a:pt x="268" y="765"/>
                      <a:pt x="268" y="765"/>
                    </a:cubicBezTo>
                    <a:cubicBezTo>
                      <a:pt x="274" y="773"/>
                      <a:pt x="283" y="778"/>
                      <a:pt x="294" y="778"/>
                    </a:cubicBezTo>
                    <a:cubicBezTo>
                      <a:pt x="304" y="778"/>
                      <a:pt x="314" y="773"/>
                      <a:pt x="320" y="765"/>
                    </a:cubicBezTo>
                    <a:cubicBezTo>
                      <a:pt x="320" y="764"/>
                      <a:pt x="320" y="764"/>
                      <a:pt x="320" y="764"/>
                    </a:cubicBezTo>
                    <a:cubicBezTo>
                      <a:pt x="536" y="456"/>
                      <a:pt x="536" y="456"/>
                      <a:pt x="536" y="456"/>
                    </a:cubicBezTo>
                    <a:close/>
                    <a:moveTo>
                      <a:pt x="294" y="68"/>
                    </a:moveTo>
                    <a:cubicBezTo>
                      <a:pt x="417" y="68"/>
                      <a:pt x="518" y="169"/>
                      <a:pt x="518" y="292"/>
                    </a:cubicBezTo>
                    <a:cubicBezTo>
                      <a:pt x="518" y="415"/>
                      <a:pt x="417" y="515"/>
                      <a:pt x="294" y="515"/>
                    </a:cubicBezTo>
                    <a:cubicBezTo>
                      <a:pt x="170" y="515"/>
                      <a:pt x="69" y="415"/>
                      <a:pt x="69" y="292"/>
                    </a:cubicBezTo>
                    <a:cubicBezTo>
                      <a:pt x="69" y="169"/>
                      <a:pt x="170" y="68"/>
                      <a:pt x="29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9" name="Rectangle 11">
                <a:extLst>
                  <a:ext uri="{FF2B5EF4-FFF2-40B4-BE49-F238E27FC236}">
                    <a16:creationId xmlns:a16="http://schemas.microsoft.com/office/drawing/2014/main" id="{CF6DADD7-0E85-42F2-8589-D39E9E093174}"/>
                  </a:ext>
                </a:extLst>
              </p:cNvPr>
              <p:cNvSpPr>
                <a:spLocks noChangeArrowheads="1"/>
              </p:cNvSpPr>
              <p:nvPr/>
            </p:nvSpPr>
            <p:spPr bwMode="auto">
              <a:xfrm>
                <a:off x="10529622" y="1862139"/>
                <a:ext cx="384175" cy="461963"/>
              </a:xfrm>
              <a:prstGeom prst="rect">
                <a:avLst/>
              </a:prstGeom>
              <a:noFill/>
              <a:ln w="9525">
                <a:noFill/>
                <a:miter lim="800000"/>
                <a:headEnd/>
                <a:tailEnd/>
              </a:ln>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3000" b="0" i="0" u="none" strike="noStrike" cap="none" normalizeH="0" baseline="0" dirty="0">
                    <a:ln>
                      <a:noFill/>
                    </a:ln>
                    <a:solidFill>
                      <a:schemeClr val="accent1"/>
                    </a:solidFill>
                    <a:effectLst/>
                    <a:latin typeface="+mn-lt"/>
                    <a:cs typeface="+mn-ea"/>
                    <a:sym typeface="+mn-lt"/>
                  </a:rPr>
                  <a:t>终</a:t>
                </a:r>
                <a:endParaRPr kumimoji="0" lang="zh-CN" altLang="zh-CN" sz="1800" b="0" i="0" u="none" strike="noStrike" cap="none" normalizeH="0" baseline="0" dirty="0">
                  <a:ln>
                    <a:noFill/>
                  </a:ln>
                  <a:solidFill>
                    <a:schemeClr val="accent1"/>
                  </a:solidFill>
                  <a:effectLst/>
                  <a:latin typeface="+mn-lt"/>
                  <a:cs typeface="+mn-ea"/>
                  <a:sym typeface="+mn-lt"/>
                </a:endParaRPr>
              </a:p>
            </p:txBody>
          </p:sp>
        </p:grpSp>
      </p:grpSp>
      <p:grpSp>
        <p:nvGrpSpPr>
          <p:cNvPr id="46" name="组合 45">
            <a:extLst>
              <a:ext uri="{FF2B5EF4-FFF2-40B4-BE49-F238E27FC236}">
                <a16:creationId xmlns:a16="http://schemas.microsoft.com/office/drawing/2014/main" id="{C31CB7D8-FBBB-4246-8A9F-06D952767214}"/>
              </a:ext>
            </a:extLst>
          </p:cNvPr>
          <p:cNvGrpSpPr/>
          <p:nvPr/>
        </p:nvGrpSpPr>
        <p:grpSpPr>
          <a:xfrm>
            <a:off x="643932" y="3816513"/>
            <a:ext cx="2492718" cy="1909049"/>
            <a:chOff x="1196632" y="3957022"/>
            <a:chExt cx="2492718" cy="1909049"/>
          </a:xfrm>
        </p:grpSpPr>
        <p:sp>
          <p:nvSpPr>
            <p:cNvPr id="59" name="矩形 58">
              <a:extLst>
                <a:ext uri="{FF2B5EF4-FFF2-40B4-BE49-F238E27FC236}">
                  <a16:creationId xmlns:a16="http://schemas.microsoft.com/office/drawing/2014/main" id="{FE598240-817F-4B9B-9174-503FAC58EC23}"/>
                </a:ext>
              </a:extLst>
            </p:cNvPr>
            <p:cNvSpPr/>
            <p:nvPr/>
          </p:nvSpPr>
          <p:spPr>
            <a:xfrm>
              <a:off x="1368973" y="4366622"/>
              <a:ext cx="2148036" cy="1499449"/>
            </a:xfrm>
            <a:prstGeom prst="rect">
              <a:avLst/>
            </a:prstGeom>
            <a:ln>
              <a:noFill/>
            </a:ln>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a:t>
              </a:r>
            </a:p>
          </p:txBody>
        </p:sp>
        <p:sp>
          <p:nvSpPr>
            <p:cNvPr id="60" name="矩形 59">
              <a:extLst>
                <a:ext uri="{FF2B5EF4-FFF2-40B4-BE49-F238E27FC236}">
                  <a16:creationId xmlns:a16="http://schemas.microsoft.com/office/drawing/2014/main" id="{9CE8F0BD-D39F-48BA-8804-480F563C671E}"/>
                </a:ext>
              </a:extLst>
            </p:cNvPr>
            <p:cNvSpPr/>
            <p:nvPr/>
          </p:nvSpPr>
          <p:spPr>
            <a:xfrm>
              <a:off x="1196632" y="3957022"/>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grpSp>
        <p:nvGrpSpPr>
          <p:cNvPr id="47" name="组合 46">
            <a:extLst>
              <a:ext uri="{FF2B5EF4-FFF2-40B4-BE49-F238E27FC236}">
                <a16:creationId xmlns:a16="http://schemas.microsoft.com/office/drawing/2014/main" id="{3C9A1E1A-3AF9-43EA-B90F-1986503D1C4C}"/>
              </a:ext>
            </a:extLst>
          </p:cNvPr>
          <p:cNvGrpSpPr/>
          <p:nvPr/>
        </p:nvGrpSpPr>
        <p:grpSpPr>
          <a:xfrm>
            <a:off x="3411595" y="3816513"/>
            <a:ext cx="2492718" cy="1910107"/>
            <a:chOff x="1196632" y="3957022"/>
            <a:chExt cx="2492718" cy="1910107"/>
          </a:xfrm>
        </p:grpSpPr>
        <p:sp>
          <p:nvSpPr>
            <p:cNvPr id="57" name="矩形 56">
              <a:extLst>
                <a:ext uri="{FF2B5EF4-FFF2-40B4-BE49-F238E27FC236}">
                  <a16:creationId xmlns:a16="http://schemas.microsoft.com/office/drawing/2014/main" id="{175B8FD5-6B6C-44A0-B717-597E55D370DC}"/>
                </a:ext>
              </a:extLst>
            </p:cNvPr>
            <p:cNvSpPr/>
            <p:nvPr/>
          </p:nvSpPr>
          <p:spPr>
            <a:xfrm>
              <a:off x="1368973" y="4367680"/>
              <a:ext cx="2148036" cy="1499449"/>
            </a:xfrm>
            <a:prstGeom prst="rect">
              <a:avLst/>
            </a:prstGeom>
            <a:ln>
              <a:noFill/>
            </a:ln>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a:t>
              </a:r>
            </a:p>
          </p:txBody>
        </p:sp>
        <p:sp>
          <p:nvSpPr>
            <p:cNvPr id="58" name="矩形 57">
              <a:extLst>
                <a:ext uri="{FF2B5EF4-FFF2-40B4-BE49-F238E27FC236}">
                  <a16:creationId xmlns:a16="http://schemas.microsoft.com/office/drawing/2014/main" id="{56DE46CA-82CA-4CA6-A4BF-2CCF298282E7}"/>
                </a:ext>
              </a:extLst>
            </p:cNvPr>
            <p:cNvSpPr/>
            <p:nvPr/>
          </p:nvSpPr>
          <p:spPr>
            <a:xfrm>
              <a:off x="1196632" y="3957022"/>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grpSp>
        <p:nvGrpSpPr>
          <p:cNvPr id="48" name="组合 47">
            <a:extLst>
              <a:ext uri="{FF2B5EF4-FFF2-40B4-BE49-F238E27FC236}">
                <a16:creationId xmlns:a16="http://schemas.microsoft.com/office/drawing/2014/main" id="{4AE9A90B-CDB4-4DFB-B4D1-54A42C5E6B0E}"/>
              </a:ext>
            </a:extLst>
          </p:cNvPr>
          <p:cNvGrpSpPr/>
          <p:nvPr/>
        </p:nvGrpSpPr>
        <p:grpSpPr>
          <a:xfrm>
            <a:off x="6251544" y="3816513"/>
            <a:ext cx="2492718" cy="1904815"/>
            <a:chOff x="1196632" y="3957022"/>
            <a:chExt cx="2492718" cy="1904815"/>
          </a:xfrm>
        </p:grpSpPr>
        <p:sp>
          <p:nvSpPr>
            <p:cNvPr id="55" name="矩形 54">
              <a:extLst>
                <a:ext uri="{FF2B5EF4-FFF2-40B4-BE49-F238E27FC236}">
                  <a16:creationId xmlns:a16="http://schemas.microsoft.com/office/drawing/2014/main" id="{6B7E23DA-FFEE-4825-9D04-E4D0316016E3}"/>
                </a:ext>
              </a:extLst>
            </p:cNvPr>
            <p:cNvSpPr/>
            <p:nvPr/>
          </p:nvSpPr>
          <p:spPr>
            <a:xfrm>
              <a:off x="1368973" y="4362388"/>
              <a:ext cx="2148036" cy="1499449"/>
            </a:xfrm>
            <a:prstGeom prst="rect">
              <a:avLst/>
            </a:prstGeom>
            <a:ln>
              <a:noFill/>
            </a:ln>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a:t>
              </a:r>
            </a:p>
          </p:txBody>
        </p:sp>
        <p:sp>
          <p:nvSpPr>
            <p:cNvPr id="56" name="矩形 55">
              <a:extLst>
                <a:ext uri="{FF2B5EF4-FFF2-40B4-BE49-F238E27FC236}">
                  <a16:creationId xmlns:a16="http://schemas.microsoft.com/office/drawing/2014/main" id="{6BB34C20-FD38-47F3-9853-36E5B3C71768}"/>
                </a:ext>
              </a:extLst>
            </p:cNvPr>
            <p:cNvSpPr/>
            <p:nvPr/>
          </p:nvSpPr>
          <p:spPr>
            <a:xfrm>
              <a:off x="1196632" y="3957022"/>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grpSp>
        <p:nvGrpSpPr>
          <p:cNvPr id="49" name="组合 48">
            <a:extLst>
              <a:ext uri="{FF2B5EF4-FFF2-40B4-BE49-F238E27FC236}">
                <a16:creationId xmlns:a16="http://schemas.microsoft.com/office/drawing/2014/main" id="{97E7E716-87CC-4203-90F4-7815A894C16F}"/>
              </a:ext>
            </a:extLst>
          </p:cNvPr>
          <p:cNvGrpSpPr/>
          <p:nvPr/>
        </p:nvGrpSpPr>
        <p:grpSpPr>
          <a:xfrm>
            <a:off x="9055350" y="3816513"/>
            <a:ext cx="2492718" cy="1904815"/>
            <a:chOff x="1196632" y="3957022"/>
            <a:chExt cx="2492718" cy="1904815"/>
          </a:xfrm>
        </p:grpSpPr>
        <p:sp>
          <p:nvSpPr>
            <p:cNvPr id="53" name="矩形 52">
              <a:extLst>
                <a:ext uri="{FF2B5EF4-FFF2-40B4-BE49-F238E27FC236}">
                  <a16:creationId xmlns:a16="http://schemas.microsoft.com/office/drawing/2014/main" id="{6DE2F706-D2A0-4E13-96F0-2430977BE7A5}"/>
                </a:ext>
              </a:extLst>
            </p:cNvPr>
            <p:cNvSpPr/>
            <p:nvPr/>
          </p:nvSpPr>
          <p:spPr>
            <a:xfrm>
              <a:off x="1368973" y="4362388"/>
              <a:ext cx="2148036" cy="1499449"/>
            </a:xfrm>
            <a:prstGeom prst="rect">
              <a:avLst/>
            </a:prstGeom>
            <a:ln>
              <a:noFill/>
            </a:ln>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a:t>
              </a:r>
            </a:p>
          </p:txBody>
        </p:sp>
        <p:sp>
          <p:nvSpPr>
            <p:cNvPr id="54" name="矩形 53">
              <a:extLst>
                <a:ext uri="{FF2B5EF4-FFF2-40B4-BE49-F238E27FC236}">
                  <a16:creationId xmlns:a16="http://schemas.microsoft.com/office/drawing/2014/main" id="{5B96CDA4-B2B8-473C-82A7-541769A0E5FB}"/>
                </a:ext>
              </a:extLst>
            </p:cNvPr>
            <p:cNvSpPr/>
            <p:nvPr/>
          </p:nvSpPr>
          <p:spPr>
            <a:xfrm>
              <a:off x="1196632" y="3957022"/>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cxnSp>
        <p:nvCxnSpPr>
          <p:cNvPr id="50" name="直接连接符 49">
            <a:extLst>
              <a:ext uri="{FF2B5EF4-FFF2-40B4-BE49-F238E27FC236}">
                <a16:creationId xmlns:a16="http://schemas.microsoft.com/office/drawing/2014/main" id="{F4257492-C4B1-4538-979A-FAB39EDAF8A8}"/>
              </a:ext>
            </a:extLst>
          </p:cNvPr>
          <p:cNvCxnSpPr>
            <a:cxnSpLocks/>
          </p:cNvCxnSpPr>
          <p:nvPr/>
        </p:nvCxnSpPr>
        <p:spPr>
          <a:xfrm>
            <a:off x="3274122" y="3642054"/>
            <a:ext cx="0" cy="2342632"/>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9B5DEE1D-144E-42A3-81B0-872636450322}"/>
              </a:ext>
            </a:extLst>
          </p:cNvPr>
          <p:cNvCxnSpPr>
            <a:cxnSpLocks/>
          </p:cNvCxnSpPr>
          <p:nvPr/>
        </p:nvCxnSpPr>
        <p:spPr>
          <a:xfrm>
            <a:off x="6077928" y="3642054"/>
            <a:ext cx="0" cy="2342632"/>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id="{A6E8A75F-F9C8-49A4-BEC8-E8A35AD9E6C0}"/>
              </a:ext>
            </a:extLst>
          </p:cNvPr>
          <p:cNvCxnSpPr>
            <a:cxnSpLocks/>
          </p:cNvCxnSpPr>
          <p:nvPr/>
        </p:nvCxnSpPr>
        <p:spPr>
          <a:xfrm>
            <a:off x="8899806" y="3642054"/>
            <a:ext cx="0" cy="2342632"/>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66" name="组合 65">
            <a:extLst>
              <a:ext uri="{FF2B5EF4-FFF2-40B4-BE49-F238E27FC236}">
                <a16:creationId xmlns:a16="http://schemas.microsoft.com/office/drawing/2014/main" id="{52213FDC-0C05-4BA3-8CFD-AA9D8909D739}"/>
              </a:ext>
            </a:extLst>
          </p:cNvPr>
          <p:cNvGrpSpPr/>
          <p:nvPr/>
        </p:nvGrpSpPr>
        <p:grpSpPr>
          <a:xfrm>
            <a:off x="1784301" y="2997355"/>
            <a:ext cx="211980" cy="703174"/>
            <a:chOff x="1762870" y="2952750"/>
            <a:chExt cx="211980" cy="703174"/>
          </a:xfrm>
        </p:grpSpPr>
        <p:sp>
          <p:nvSpPr>
            <p:cNvPr id="63" name="椭圆 62">
              <a:extLst>
                <a:ext uri="{FF2B5EF4-FFF2-40B4-BE49-F238E27FC236}">
                  <a16:creationId xmlns:a16="http://schemas.microsoft.com/office/drawing/2014/main" id="{7AFC991C-628C-4D70-A94E-7CFE9EB2C1D6}"/>
                </a:ext>
              </a:extLst>
            </p:cNvPr>
            <p:cNvSpPr/>
            <p:nvPr/>
          </p:nvSpPr>
          <p:spPr>
            <a:xfrm>
              <a:off x="1807475" y="2952750"/>
              <a:ext cx="122770" cy="1227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4" name="椭圆 63">
              <a:extLst>
                <a:ext uri="{FF2B5EF4-FFF2-40B4-BE49-F238E27FC236}">
                  <a16:creationId xmlns:a16="http://schemas.microsoft.com/office/drawing/2014/main" id="{14333E99-BFBF-43A2-A7B0-6B7DA0FEA568}"/>
                </a:ext>
              </a:extLst>
            </p:cNvPr>
            <p:cNvSpPr/>
            <p:nvPr/>
          </p:nvSpPr>
          <p:spPr>
            <a:xfrm>
              <a:off x="1781920" y="3175908"/>
              <a:ext cx="173880" cy="173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5" name="椭圆 64">
              <a:extLst>
                <a:ext uri="{FF2B5EF4-FFF2-40B4-BE49-F238E27FC236}">
                  <a16:creationId xmlns:a16="http://schemas.microsoft.com/office/drawing/2014/main" id="{FD89A930-4371-46BD-8B49-11BE13B14800}"/>
                </a:ext>
              </a:extLst>
            </p:cNvPr>
            <p:cNvSpPr/>
            <p:nvPr/>
          </p:nvSpPr>
          <p:spPr>
            <a:xfrm>
              <a:off x="1762870" y="3443944"/>
              <a:ext cx="211980" cy="2119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67" name="组合 66">
            <a:extLst>
              <a:ext uri="{FF2B5EF4-FFF2-40B4-BE49-F238E27FC236}">
                <a16:creationId xmlns:a16="http://schemas.microsoft.com/office/drawing/2014/main" id="{6A5CAAB5-0106-4970-BC97-3AB69C876C76}"/>
              </a:ext>
            </a:extLst>
          </p:cNvPr>
          <p:cNvGrpSpPr/>
          <p:nvPr/>
        </p:nvGrpSpPr>
        <p:grpSpPr>
          <a:xfrm>
            <a:off x="4551964" y="2997355"/>
            <a:ext cx="211980" cy="703174"/>
            <a:chOff x="1762870" y="2952750"/>
            <a:chExt cx="211980" cy="703174"/>
          </a:xfrm>
        </p:grpSpPr>
        <p:sp>
          <p:nvSpPr>
            <p:cNvPr id="68" name="椭圆 67">
              <a:extLst>
                <a:ext uri="{FF2B5EF4-FFF2-40B4-BE49-F238E27FC236}">
                  <a16:creationId xmlns:a16="http://schemas.microsoft.com/office/drawing/2014/main" id="{067F6BCF-28A2-40CC-A44B-DF44F83BBA22}"/>
                </a:ext>
              </a:extLst>
            </p:cNvPr>
            <p:cNvSpPr/>
            <p:nvPr/>
          </p:nvSpPr>
          <p:spPr>
            <a:xfrm>
              <a:off x="1807475" y="2952750"/>
              <a:ext cx="122770" cy="1227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9" name="椭圆 68">
              <a:extLst>
                <a:ext uri="{FF2B5EF4-FFF2-40B4-BE49-F238E27FC236}">
                  <a16:creationId xmlns:a16="http://schemas.microsoft.com/office/drawing/2014/main" id="{25353605-B338-483B-AC06-16E63EFDF959}"/>
                </a:ext>
              </a:extLst>
            </p:cNvPr>
            <p:cNvSpPr/>
            <p:nvPr/>
          </p:nvSpPr>
          <p:spPr>
            <a:xfrm>
              <a:off x="1781920" y="3175908"/>
              <a:ext cx="173880" cy="173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0" name="椭圆 69">
              <a:extLst>
                <a:ext uri="{FF2B5EF4-FFF2-40B4-BE49-F238E27FC236}">
                  <a16:creationId xmlns:a16="http://schemas.microsoft.com/office/drawing/2014/main" id="{F2EC117C-8588-4DCB-B01D-7C095F1E968A}"/>
                </a:ext>
              </a:extLst>
            </p:cNvPr>
            <p:cNvSpPr/>
            <p:nvPr/>
          </p:nvSpPr>
          <p:spPr>
            <a:xfrm>
              <a:off x="1762870" y="3443944"/>
              <a:ext cx="211980" cy="2119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1" name="组合 70">
            <a:extLst>
              <a:ext uri="{FF2B5EF4-FFF2-40B4-BE49-F238E27FC236}">
                <a16:creationId xmlns:a16="http://schemas.microsoft.com/office/drawing/2014/main" id="{0A5EF202-1346-4E7A-99D4-358856734F30}"/>
              </a:ext>
            </a:extLst>
          </p:cNvPr>
          <p:cNvGrpSpPr/>
          <p:nvPr/>
        </p:nvGrpSpPr>
        <p:grpSpPr>
          <a:xfrm>
            <a:off x="7391913" y="2997355"/>
            <a:ext cx="211980" cy="703174"/>
            <a:chOff x="1762870" y="2952750"/>
            <a:chExt cx="211980" cy="703174"/>
          </a:xfrm>
        </p:grpSpPr>
        <p:sp>
          <p:nvSpPr>
            <p:cNvPr id="72" name="椭圆 71">
              <a:extLst>
                <a:ext uri="{FF2B5EF4-FFF2-40B4-BE49-F238E27FC236}">
                  <a16:creationId xmlns:a16="http://schemas.microsoft.com/office/drawing/2014/main" id="{F179678B-2137-4DDD-B315-CE0BB9DCCD65}"/>
                </a:ext>
              </a:extLst>
            </p:cNvPr>
            <p:cNvSpPr/>
            <p:nvPr/>
          </p:nvSpPr>
          <p:spPr>
            <a:xfrm>
              <a:off x="1807475" y="2952750"/>
              <a:ext cx="122770" cy="1227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3" name="椭圆 72">
              <a:extLst>
                <a:ext uri="{FF2B5EF4-FFF2-40B4-BE49-F238E27FC236}">
                  <a16:creationId xmlns:a16="http://schemas.microsoft.com/office/drawing/2014/main" id="{985716F1-A8DB-4FCA-9645-573EA43A10D0}"/>
                </a:ext>
              </a:extLst>
            </p:cNvPr>
            <p:cNvSpPr/>
            <p:nvPr/>
          </p:nvSpPr>
          <p:spPr>
            <a:xfrm>
              <a:off x="1781920" y="3175908"/>
              <a:ext cx="173880" cy="173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4" name="椭圆 73">
              <a:extLst>
                <a:ext uri="{FF2B5EF4-FFF2-40B4-BE49-F238E27FC236}">
                  <a16:creationId xmlns:a16="http://schemas.microsoft.com/office/drawing/2014/main" id="{E831BDB4-AC0C-445D-9ECA-2991DF3DB546}"/>
                </a:ext>
              </a:extLst>
            </p:cNvPr>
            <p:cNvSpPr/>
            <p:nvPr/>
          </p:nvSpPr>
          <p:spPr>
            <a:xfrm>
              <a:off x="1762870" y="3443944"/>
              <a:ext cx="211980" cy="2119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5" name="组合 74">
            <a:extLst>
              <a:ext uri="{FF2B5EF4-FFF2-40B4-BE49-F238E27FC236}">
                <a16:creationId xmlns:a16="http://schemas.microsoft.com/office/drawing/2014/main" id="{B65AEF13-F9DA-408E-B679-F7E59F6C3981}"/>
              </a:ext>
            </a:extLst>
          </p:cNvPr>
          <p:cNvGrpSpPr/>
          <p:nvPr/>
        </p:nvGrpSpPr>
        <p:grpSpPr>
          <a:xfrm>
            <a:off x="10195719" y="2997355"/>
            <a:ext cx="211980" cy="703174"/>
            <a:chOff x="1762870" y="2952750"/>
            <a:chExt cx="211980" cy="703174"/>
          </a:xfrm>
        </p:grpSpPr>
        <p:sp>
          <p:nvSpPr>
            <p:cNvPr id="76" name="椭圆 75">
              <a:extLst>
                <a:ext uri="{FF2B5EF4-FFF2-40B4-BE49-F238E27FC236}">
                  <a16:creationId xmlns:a16="http://schemas.microsoft.com/office/drawing/2014/main" id="{AE8FFD3C-8949-421E-86B1-C238896AA476}"/>
                </a:ext>
              </a:extLst>
            </p:cNvPr>
            <p:cNvSpPr/>
            <p:nvPr/>
          </p:nvSpPr>
          <p:spPr>
            <a:xfrm>
              <a:off x="1807475" y="2952750"/>
              <a:ext cx="122770" cy="1227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7" name="椭圆 76">
              <a:extLst>
                <a:ext uri="{FF2B5EF4-FFF2-40B4-BE49-F238E27FC236}">
                  <a16:creationId xmlns:a16="http://schemas.microsoft.com/office/drawing/2014/main" id="{ADDFB52C-B136-437A-B73F-42E218D6E9C5}"/>
                </a:ext>
              </a:extLst>
            </p:cNvPr>
            <p:cNvSpPr/>
            <p:nvPr/>
          </p:nvSpPr>
          <p:spPr>
            <a:xfrm>
              <a:off x="1781920" y="3175908"/>
              <a:ext cx="173880" cy="173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8" name="椭圆 77">
              <a:extLst>
                <a:ext uri="{FF2B5EF4-FFF2-40B4-BE49-F238E27FC236}">
                  <a16:creationId xmlns:a16="http://schemas.microsoft.com/office/drawing/2014/main" id="{68F9D5F8-E8F7-474D-803F-486EA936DCF9}"/>
                </a:ext>
              </a:extLst>
            </p:cNvPr>
            <p:cNvSpPr/>
            <p:nvPr/>
          </p:nvSpPr>
          <p:spPr>
            <a:xfrm>
              <a:off x="1762870" y="3443944"/>
              <a:ext cx="211980" cy="2119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extLst>
      <p:ext uri="{BB962C8B-B14F-4D97-AF65-F5344CB8AC3E}">
        <p14:creationId xmlns:p14="http://schemas.microsoft.com/office/powerpoint/2010/main" val="37600530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图片占位符 35">
            <a:extLst>
              <a:ext uri="{FF2B5EF4-FFF2-40B4-BE49-F238E27FC236}">
                <a16:creationId xmlns:a16="http://schemas.microsoft.com/office/drawing/2014/main" id="{3B99DBC3-A9C4-4904-B25F-D0FDF0A9B172}"/>
              </a:ext>
            </a:extLst>
          </p:cNvPr>
          <p:cNvPicPr>
            <a:picLocks noGrp="1" noChangeAspect="1"/>
          </p:cNvPicPr>
          <p:nvPr>
            <p:ph type="pic" sz="quarter" idx="15"/>
          </p:nvPr>
        </p:nvPicPr>
        <p:blipFill>
          <a:blip r:embed="rId2" cstate="screen">
            <a:extLst>
              <a:ext uri="{28A0092B-C50C-407E-A947-70E740481C1C}">
                <a14:useLocalDpi xmlns:a14="http://schemas.microsoft.com/office/drawing/2010/main"/>
              </a:ext>
            </a:extLst>
          </a:blip>
          <a:srcRect/>
          <a:stretch>
            <a:fillRect/>
          </a:stretch>
        </p:blipFill>
        <p:spPr/>
      </p:pic>
      <p:pic>
        <p:nvPicPr>
          <p:cNvPr id="60" name="图片占位符 59">
            <a:extLst>
              <a:ext uri="{FF2B5EF4-FFF2-40B4-BE49-F238E27FC236}">
                <a16:creationId xmlns:a16="http://schemas.microsoft.com/office/drawing/2014/main" id="{294160FF-7ECB-4F0C-A442-18C9E82D7EC8}"/>
              </a:ext>
            </a:extLst>
          </p:cNvPr>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21" name="文本占位符 20">
            <a:extLst>
              <a:ext uri="{FF2B5EF4-FFF2-40B4-BE49-F238E27FC236}">
                <a16:creationId xmlns:a16="http://schemas.microsoft.com/office/drawing/2014/main" id="{F7647BD8-6E21-4EA0-A02B-066F21D8882B}"/>
              </a:ext>
            </a:extLst>
          </p:cNvPr>
          <p:cNvSpPr>
            <a:spLocks noGrp="1"/>
          </p:cNvSpPr>
          <p:nvPr>
            <p:ph type="body" sz="quarter" idx="11"/>
          </p:nvPr>
        </p:nvSpPr>
        <p:spPr>
          <a:xfrm>
            <a:off x="582613" y="1908175"/>
            <a:ext cx="4840287" cy="546100"/>
          </a:xfrm>
        </p:spPr>
        <p:txBody>
          <a:bodyPr/>
          <a:lstStyle/>
          <a:p>
            <a:r>
              <a:rPr lang="zh-CN" altLang="en-US" dirty="0">
                <a:sym typeface="+mn-lt"/>
              </a:rPr>
              <a:t>点击此处输入您的标题</a:t>
            </a:r>
          </a:p>
        </p:txBody>
      </p:sp>
      <p:sp>
        <p:nvSpPr>
          <p:cNvPr id="22" name="文本占位符 21">
            <a:extLst>
              <a:ext uri="{FF2B5EF4-FFF2-40B4-BE49-F238E27FC236}">
                <a16:creationId xmlns:a16="http://schemas.microsoft.com/office/drawing/2014/main" id="{679B7F9A-FE66-4A3C-AC3D-C46768E89672}"/>
              </a:ext>
            </a:extLst>
          </p:cNvPr>
          <p:cNvSpPr>
            <a:spLocks noGrp="1"/>
          </p:cNvSpPr>
          <p:nvPr>
            <p:ph type="body" sz="quarter" idx="12"/>
          </p:nvPr>
        </p:nvSpPr>
        <p:spPr>
          <a:xfrm>
            <a:off x="582613" y="2452688"/>
            <a:ext cx="4841875" cy="3074987"/>
          </a:xfrm>
        </p:spPr>
        <p:txBody>
          <a:bodyPr/>
          <a:lstStyle/>
          <a:p>
            <a:pPr algn="just"/>
            <a:r>
              <a:rPr lang="zh-CN" altLang="en-US" dirty="0">
                <a:sym typeface="+mn-lt"/>
              </a:rPr>
              <a:t>在更换配图的过程中，请注意不要移动其 </a:t>
            </a:r>
            <a:r>
              <a:rPr lang="en-US" altLang="zh-CN" dirty="0">
                <a:sym typeface="+mn-lt"/>
              </a:rPr>
              <a:t>iPhone </a:t>
            </a:r>
            <a:r>
              <a:rPr lang="zh-CN" altLang="en-US" dirty="0">
                <a:sym typeface="+mn-lt"/>
              </a:rPr>
              <a:t>的位置，只需点击图片删除再添加您的图片即可同时为确保其效果的表现，当你更换了 </a:t>
            </a:r>
            <a:r>
              <a:rPr lang="en-US" altLang="zh-CN" dirty="0">
                <a:sym typeface="+mn-lt"/>
              </a:rPr>
              <a:t>iPad </a:t>
            </a:r>
            <a:r>
              <a:rPr lang="zh-CN" altLang="en-US" dirty="0">
                <a:sym typeface="+mn-lt"/>
              </a:rPr>
              <a:t>的图片后，务必要右击图片至于底层。</a:t>
            </a:r>
          </a:p>
        </p:txBody>
      </p:sp>
      <p:pic>
        <p:nvPicPr>
          <p:cNvPr id="32" name="图片 31">
            <a:extLst>
              <a:ext uri="{FF2B5EF4-FFF2-40B4-BE49-F238E27FC236}">
                <a16:creationId xmlns:a16="http://schemas.microsoft.com/office/drawing/2014/main" id="{20FFDB3C-9C2B-4E9B-ABB5-A9ED811AF79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096001" y="2700935"/>
            <a:ext cx="1475472" cy="2931234"/>
          </a:xfrm>
          <a:prstGeom prst="rect">
            <a:avLst/>
          </a:prstGeom>
          <a:effectLst>
            <a:outerShdw blurRad="190500" algn="ctr" rotWithShape="0">
              <a:prstClr val="black">
                <a:alpha val="25000"/>
              </a:prstClr>
            </a:outerShdw>
          </a:effectLst>
        </p:spPr>
      </p:pic>
    </p:spTree>
    <p:extLst>
      <p:ext uri="{BB962C8B-B14F-4D97-AF65-F5344CB8AC3E}">
        <p14:creationId xmlns:p14="http://schemas.microsoft.com/office/powerpoint/2010/main" val="272185525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1ECE1D6D-E011-4183-ACB9-921F30EA3B71}"/>
              </a:ext>
            </a:extLst>
          </p:cNvPr>
          <p:cNvSpPr>
            <a:spLocks noGrp="1"/>
          </p:cNvSpPr>
          <p:nvPr>
            <p:ph type="body" sz="quarter" idx="10"/>
          </p:nvPr>
        </p:nvSpPr>
        <p:spPr/>
        <p:txBody>
          <a:bodyPr/>
          <a:lstStyle/>
          <a:p>
            <a:r>
              <a:rPr lang="zh-CN" altLang="en-US" dirty="0">
                <a:sym typeface="+mn-lt"/>
              </a:rPr>
              <a:t>点击输入目录标题</a:t>
            </a:r>
          </a:p>
        </p:txBody>
      </p:sp>
      <p:sp>
        <p:nvSpPr>
          <p:cNvPr id="5" name="文本占位符 4">
            <a:extLst>
              <a:ext uri="{FF2B5EF4-FFF2-40B4-BE49-F238E27FC236}">
                <a16:creationId xmlns:a16="http://schemas.microsoft.com/office/drawing/2014/main" id="{BA62D762-1BD4-44E1-8A34-2A90DADF1BE5}"/>
              </a:ext>
            </a:extLst>
          </p:cNvPr>
          <p:cNvSpPr>
            <a:spLocks noGrp="1"/>
          </p:cNvSpPr>
          <p:nvPr>
            <p:ph type="body" sz="quarter" idx="11"/>
          </p:nvPr>
        </p:nvSpPr>
        <p:spPr/>
        <p:txBody>
          <a:bodyPr/>
          <a:lstStyle/>
          <a:p>
            <a:r>
              <a:rPr lang="en-US" altLang="zh-CN" dirty="0"/>
              <a:t>01</a:t>
            </a:r>
            <a:endParaRPr lang="zh-CN" altLang="en-US" dirty="0"/>
          </a:p>
        </p:txBody>
      </p:sp>
      <p:sp>
        <p:nvSpPr>
          <p:cNvPr id="6" name="文本框 5">
            <a:extLst>
              <a:ext uri="{FF2B5EF4-FFF2-40B4-BE49-F238E27FC236}">
                <a16:creationId xmlns:a16="http://schemas.microsoft.com/office/drawing/2014/main" id="{614B7B6D-A224-4B11-93AF-FE2604BC120C}"/>
              </a:ext>
            </a:extLst>
          </p:cNvPr>
          <p:cNvSpPr txBox="1"/>
          <p:nvPr/>
        </p:nvSpPr>
        <p:spPr>
          <a:xfrm>
            <a:off x="3085995" y="4519448"/>
            <a:ext cx="6020009" cy="728982"/>
          </a:xfrm>
          <a:prstGeom prst="rect">
            <a:avLst/>
          </a:prstGeom>
          <a:noFill/>
        </p:spPr>
        <p:txBody>
          <a:bodyPr wrap="square" rtlCol="0">
            <a:spAutoFit/>
          </a:bodyPr>
          <a:lstStyle/>
          <a:p>
            <a:pPr algn="ctr">
              <a:lnSpc>
                <a:spcPct val="120000"/>
              </a:lnSpc>
            </a:pPr>
            <a:r>
              <a:rPr lang="zh-CN" altLang="en-US" dirty="0">
                <a:latin typeface="+mj-ea"/>
                <a:ea typeface="+mj-ea"/>
              </a:rPr>
              <a:t>此模板提供两种过渡页版式选择，根据您个人喜好择其一即可，注意请将这段话后期删除，谢谢。</a:t>
            </a:r>
          </a:p>
        </p:txBody>
      </p:sp>
    </p:spTree>
    <p:extLst>
      <p:ext uri="{BB962C8B-B14F-4D97-AF65-F5344CB8AC3E}">
        <p14:creationId xmlns:p14="http://schemas.microsoft.com/office/powerpoint/2010/main" val="335969367"/>
      </p:ext>
    </p:extLst>
  </p:cSld>
  <p:clrMapOvr>
    <a:masterClrMapping/>
  </p:clrMapOvr>
  <p:transition spd="slow">
    <p:push dir="u"/>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文本占位符 105">
            <a:extLst>
              <a:ext uri="{FF2B5EF4-FFF2-40B4-BE49-F238E27FC236}">
                <a16:creationId xmlns:a16="http://schemas.microsoft.com/office/drawing/2014/main" id="{6ACA5BAC-AA19-40F5-9D69-32C8507283D9}"/>
              </a:ext>
            </a:extLst>
          </p:cNvPr>
          <p:cNvSpPr>
            <a:spLocks noGrp="1"/>
          </p:cNvSpPr>
          <p:nvPr>
            <p:ph type="body" sz="quarter" idx="10"/>
          </p:nvPr>
        </p:nvSpPr>
        <p:spPr/>
        <p:txBody>
          <a:bodyPr/>
          <a:lstStyle/>
          <a:p>
            <a:r>
              <a:rPr lang="zh-CN" altLang="en-US" dirty="0">
                <a:sym typeface="+mn-lt"/>
              </a:rPr>
              <a:t>点击此处输入您的标题</a:t>
            </a:r>
          </a:p>
        </p:txBody>
      </p:sp>
      <p:pic>
        <p:nvPicPr>
          <p:cNvPr id="103" name="图片占位符 102">
            <a:extLst>
              <a:ext uri="{FF2B5EF4-FFF2-40B4-BE49-F238E27FC236}">
                <a16:creationId xmlns:a16="http://schemas.microsoft.com/office/drawing/2014/main" id="{B113734D-31AD-4EB9-BB75-AF80DDC73709}"/>
              </a:ext>
            </a:extLst>
          </p:cNvPr>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a:stretch>
            <a:fillRect/>
          </a:stretch>
        </p:blipFill>
        <p:spPr/>
      </p:pic>
      <p:sp>
        <p:nvSpPr>
          <p:cNvPr id="12" name="文本占位符 11">
            <a:extLst>
              <a:ext uri="{FF2B5EF4-FFF2-40B4-BE49-F238E27FC236}">
                <a16:creationId xmlns:a16="http://schemas.microsoft.com/office/drawing/2014/main" id="{26AAA23A-27C6-40E6-B3D1-3E52A4FB650C}"/>
              </a:ext>
            </a:extLst>
          </p:cNvPr>
          <p:cNvSpPr>
            <a:spLocks noGrp="1"/>
          </p:cNvSpPr>
          <p:nvPr>
            <p:ph type="body" sz="quarter" idx="12"/>
          </p:nvPr>
        </p:nvSpPr>
        <p:spPr>
          <a:xfrm>
            <a:off x="6845300" y="1744663"/>
            <a:ext cx="4841875" cy="547687"/>
          </a:xfrm>
        </p:spPr>
        <p:txBody>
          <a:bodyPr/>
          <a:lstStyle/>
          <a:p>
            <a:r>
              <a:rPr lang="zh-CN" altLang="en-US" dirty="0">
                <a:sym typeface="+mn-lt"/>
              </a:rPr>
              <a:t>点击此处输入您的标题</a:t>
            </a:r>
          </a:p>
        </p:txBody>
      </p:sp>
      <p:sp>
        <p:nvSpPr>
          <p:cNvPr id="107" name="文本占位符 106">
            <a:extLst>
              <a:ext uri="{FF2B5EF4-FFF2-40B4-BE49-F238E27FC236}">
                <a16:creationId xmlns:a16="http://schemas.microsoft.com/office/drawing/2014/main" id="{F0F9269B-6CCD-4D3F-935C-AB82D64A1F1B}"/>
              </a:ext>
            </a:extLst>
          </p:cNvPr>
          <p:cNvSpPr>
            <a:spLocks noGrp="1"/>
          </p:cNvSpPr>
          <p:nvPr>
            <p:ph type="body" sz="quarter" idx="13"/>
          </p:nvPr>
        </p:nvSpPr>
        <p:spPr>
          <a:xfrm>
            <a:off x="6845300" y="2290763"/>
            <a:ext cx="4841875" cy="3074987"/>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142183730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F0BBC0FE-9A9F-435D-8F31-5674FD5A3302}"/>
              </a:ext>
            </a:extLst>
          </p:cNvPr>
          <p:cNvSpPr>
            <a:spLocks noGrp="1"/>
          </p:cNvSpPr>
          <p:nvPr>
            <p:ph type="body" sz="quarter" idx="10"/>
          </p:nvPr>
        </p:nvSpPr>
        <p:spPr/>
        <p:txBody>
          <a:bodyPr/>
          <a:lstStyle/>
          <a:p>
            <a:r>
              <a:rPr lang="zh-CN" altLang="en-US" dirty="0">
                <a:sym typeface="+mn-lt"/>
              </a:rPr>
              <a:t>点击输入目录标题</a:t>
            </a:r>
          </a:p>
        </p:txBody>
      </p:sp>
      <p:sp>
        <p:nvSpPr>
          <p:cNvPr id="5" name="文本占位符 4">
            <a:extLst>
              <a:ext uri="{FF2B5EF4-FFF2-40B4-BE49-F238E27FC236}">
                <a16:creationId xmlns:a16="http://schemas.microsoft.com/office/drawing/2014/main" id="{EB820BC2-983D-4499-9F8D-9F04F381663C}"/>
              </a:ext>
            </a:extLst>
          </p:cNvPr>
          <p:cNvSpPr>
            <a:spLocks noGrp="1"/>
          </p:cNvSpPr>
          <p:nvPr>
            <p:ph type="body" sz="quarter" idx="11"/>
          </p:nvPr>
        </p:nvSpPr>
        <p:spPr/>
        <p:txBody>
          <a:bodyPr/>
          <a:lstStyle/>
          <a:p>
            <a:r>
              <a:rPr lang="en-US" altLang="zh-CN" dirty="0"/>
              <a:t>04</a:t>
            </a:r>
            <a:endParaRPr lang="zh-CN" altLang="en-US" dirty="0"/>
          </a:p>
        </p:txBody>
      </p:sp>
    </p:spTree>
    <p:extLst>
      <p:ext uri="{BB962C8B-B14F-4D97-AF65-F5344CB8AC3E}">
        <p14:creationId xmlns:p14="http://schemas.microsoft.com/office/powerpoint/2010/main" val="4194558678"/>
      </p:ext>
    </p:extLst>
  </p:cSld>
  <p:clrMapOvr>
    <a:masterClrMapping/>
  </p:clrMapOvr>
  <p:transition spd="slow">
    <p:push dir="u"/>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id="{85494BFF-7A4F-4525-AFDD-D3207F960C46}"/>
              </a:ext>
            </a:extLst>
          </p:cNvPr>
          <p:cNvSpPr>
            <a:spLocks noGrp="1"/>
          </p:cNvSpPr>
          <p:nvPr>
            <p:ph type="body" sz="quarter" idx="11"/>
          </p:nvPr>
        </p:nvSpPr>
        <p:spPr/>
        <p:txBody>
          <a:bodyPr/>
          <a:lstStyle/>
          <a:p>
            <a:r>
              <a:rPr lang="en-US" altLang="zh-CN" dirty="0"/>
              <a:t>04</a:t>
            </a:r>
            <a:endParaRPr lang="zh-CN" altLang="en-US" dirty="0"/>
          </a:p>
        </p:txBody>
      </p:sp>
      <p:sp>
        <p:nvSpPr>
          <p:cNvPr id="4" name="文本占位符 3">
            <a:extLst>
              <a:ext uri="{FF2B5EF4-FFF2-40B4-BE49-F238E27FC236}">
                <a16:creationId xmlns:a16="http://schemas.microsoft.com/office/drawing/2014/main" id="{8ABB55A2-91CD-4A32-9F0E-6F4AF84BE42E}"/>
              </a:ext>
            </a:extLst>
          </p:cNvPr>
          <p:cNvSpPr>
            <a:spLocks noGrp="1"/>
          </p:cNvSpPr>
          <p:nvPr>
            <p:ph type="body" sz="quarter" idx="10"/>
          </p:nvPr>
        </p:nvSpPr>
        <p:spPr/>
        <p:txBody>
          <a:bodyPr/>
          <a:lstStyle/>
          <a:p>
            <a:r>
              <a:rPr lang="zh-CN" altLang="en-US" dirty="0">
                <a:sym typeface="+mn-lt"/>
              </a:rPr>
              <a:t>点击输入目录标题</a:t>
            </a:r>
          </a:p>
        </p:txBody>
      </p:sp>
    </p:spTree>
    <p:extLst>
      <p:ext uri="{BB962C8B-B14F-4D97-AF65-F5344CB8AC3E}">
        <p14:creationId xmlns:p14="http://schemas.microsoft.com/office/powerpoint/2010/main" val="386189261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占位符 3">
            <a:extLst>
              <a:ext uri="{FF2B5EF4-FFF2-40B4-BE49-F238E27FC236}">
                <a16:creationId xmlns:a16="http://schemas.microsoft.com/office/drawing/2014/main" id="{B679917A-B516-4180-B77A-0CACDDD455D1}"/>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3" name="文本占位符 2">
            <a:extLst>
              <a:ext uri="{FF2B5EF4-FFF2-40B4-BE49-F238E27FC236}">
                <a16:creationId xmlns:a16="http://schemas.microsoft.com/office/drawing/2014/main" id="{0BEAF9F3-881E-4375-8FA2-8FE9C60479C7}"/>
              </a:ext>
            </a:extLst>
          </p:cNvPr>
          <p:cNvSpPr>
            <a:spLocks noGrp="1"/>
          </p:cNvSpPr>
          <p:nvPr>
            <p:ph type="body" sz="quarter" idx="11"/>
          </p:nvPr>
        </p:nvSpPr>
        <p:spPr>
          <a:xfrm>
            <a:off x="6845300" y="1763713"/>
            <a:ext cx="4841875" cy="546100"/>
          </a:xfrm>
        </p:spPr>
        <p:txBody>
          <a:bodyPr/>
          <a:lstStyle/>
          <a:p>
            <a:r>
              <a:rPr lang="zh-CN" altLang="en-US" dirty="0">
                <a:sym typeface="+mn-lt"/>
              </a:rPr>
              <a:t>点击此处输入您的标题</a:t>
            </a:r>
          </a:p>
        </p:txBody>
      </p:sp>
      <p:sp>
        <p:nvSpPr>
          <p:cNvPr id="5" name="文本占位符 4">
            <a:extLst>
              <a:ext uri="{FF2B5EF4-FFF2-40B4-BE49-F238E27FC236}">
                <a16:creationId xmlns:a16="http://schemas.microsoft.com/office/drawing/2014/main" id="{A166E178-05D8-4214-8702-BB56319AFF90}"/>
              </a:ext>
            </a:extLst>
          </p:cNvPr>
          <p:cNvSpPr>
            <a:spLocks noGrp="1"/>
          </p:cNvSpPr>
          <p:nvPr>
            <p:ph type="body" sz="quarter" idx="12"/>
          </p:nvPr>
        </p:nvSpPr>
        <p:spPr>
          <a:xfrm>
            <a:off x="6845300" y="2308225"/>
            <a:ext cx="4841875" cy="3074988"/>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361171988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 14">
            <a:extLst>
              <a:ext uri="{FF2B5EF4-FFF2-40B4-BE49-F238E27FC236}">
                <a16:creationId xmlns:a16="http://schemas.microsoft.com/office/drawing/2014/main" id="{8043683A-5F75-42E8-A557-E901AA9C97F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7593605" cy="6858000"/>
          </a:xfrm>
          <a:prstGeom prst="rect">
            <a:avLst/>
          </a:prstGeom>
        </p:spPr>
      </p:pic>
      <p:sp>
        <p:nvSpPr>
          <p:cNvPr id="35" name="任意多边形: 形状 34">
            <a:extLst>
              <a:ext uri="{FF2B5EF4-FFF2-40B4-BE49-F238E27FC236}">
                <a16:creationId xmlns:a16="http://schemas.microsoft.com/office/drawing/2014/main" id="{B954AE0B-06C8-4E05-A15B-1F81004F978A}"/>
              </a:ext>
            </a:extLst>
          </p:cNvPr>
          <p:cNvSpPr/>
          <p:nvPr/>
        </p:nvSpPr>
        <p:spPr>
          <a:xfrm rot="18000000">
            <a:off x="5280541" y="-682959"/>
            <a:ext cx="8496887" cy="8102292"/>
          </a:xfrm>
          <a:custGeom>
            <a:avLst/>
            <a:gdLst>
              <a:gd name="connsiteX0" fmla="*/ 5798760 w 8496887"/>
              <a:gd name="connsiteY0" fmla="*/ 1 h 8102292"/>
              <a:gd name="connsiteX1" fmla="*/ 8496887 w 8496887"/>
              <a:gd name="connsiteY1" fmla="*/ 4673293 h 8102292"/>
              <a:gd name="connsiteX2" fmla="*/ 2557685 w 8496887"/>
              <a:gd name="connsiteY2" fmla="*/ 8102292 h 8102292"/>
              <a:gd name="connsiteX3" fmla="*/ 0 w 8496887"/>
              <a:gd name="connsiteY3" fmla="*/ 3672254 h 8102292"/>
              <a:gd name="connsiteX4" fmla="*/ 0 w 8496887"/>
              <a:gd name="connsiteY4" fmla="*/ 1512276 h 8102292"/>
              <a:gd name="connsiteX5" fmla="*/ 1512276 w 8496887"/>
              <a:gd name="connsiteY5" fmla="*/ 1 h 8102292"/>
              <a:gd name="connsiteX6" fmla="*/ 5798760 w 8496887"/>
              <a:gd name="connsiteY6" fmla="*/ 1 h 810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96887" h="8102292">
                <a:moveTo>
                  <a:pt x="5798760" y="1"/>
                </a:moveTo>
                <a:lnTo>
                  <a:pt x="8496887" y="4673293"/>
                </a:lnTo>
                <a:lnTo>
                  <a:pt x="2557685" y="8102292"/>
                </a:lnTo>
                <a:lnTo>
                  <a:pt x="0" y="3672254"/>
                </a:lnTo>
                <a:lnTo>
                  <a:pt x="0" y="1512276"/>
                </a:lnTo>
                <a:cubicBezTo>
                  <a:pt x="2" y="677070"/>
                  <a:pt x="677071" y="0"/>
                  <a:pt x="1512276" y="1"/>
                </a:cubicBezTo>
                <a:lnTo>
                  <a:pt x="5798760" y="1"/>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28" name="任意多边形: 形状 27">
            <a:extLst>
              <a:ext uri="{FF2B5EF4-FFF2-40B4-BE49-F238E27FC236}">
                <a16:creationId xmlns:a16="http://schemas.microsoft.com/office/drawing/2014/main" id="{47B0DB6E-1740-4AFA-8BB6-D889E3C99B9B}"/>
              </a:ext>
            </a:extLst>
          </p:cNvPr>
          <p:cNvSpPr/>
          <p:nvPr/>
        </p:nvSpPr>
        <p:spPr>
          <a:xfrm rot="18000000">
            <a:off x="5558332" y="-609663"/>
            <a:ext cx="8259122" cy="7864645"/>
          </a:xfrm>
          <a:custGeom>
            <a:avLst/>
            <a:gdLst>
              <a:gd name="connsiteX0" fmla="*/ 5695911 w 8259122"/>
              <a:gd name="connsiteY0" fmla="*/ 0 h 7864645"/>
              <a:gd name="connsiteX1" fmla="*/ 8259122 w 8259122"/>
              <a:gd name="connsiteY1" fmla="*/ 4439614 h 7864645"/>
              <a:gd name="connsiteX2" fmla="*/ 2326793 w 8259122"/>
              <a:gd name="connsiteY2" fmla="*/ 7864645 h 7864645"/>
              <a:gd name="connsiteX3" fmla="*/ 0 w 8259122"/>
              <a:gd name="connsiteY3" fmla="*/ 3834521 h 7864645"/>
              <a:gd name="connsiteX4" fmla="*/ 0 w 8259122"/>
              <a:gd name="connsiteY4" fmla="*/ 1396463 h 7864645"/>
              <a:gd name="connsiteX5" fmla="*/ 1396462 w 8259122"/>
              <a:gd name="connsiteY5" fmla="*/ 0 h 7864645"/>
              <a:gd name="connsiteX6" fmla="*/ 5695911 w 8259122"/>
              <a:gd name="connsiteY6" fmla="*/ 0 h 786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122" h="7864645">
                <a:moveTo>
                  <a:pt x="5695911" y="0"/>
                </a:moveTo>
                <a:lnTo>
                  <a:pt x="8259122" y="4439614"/>
                </a:lnTo>
                <a:lnTo>
                  <a:pt x="2326793" y="7864645"/>
                </a:lnTo>
                <a:lnTo>
                  <a:pt x="0" y="3834521"/>
                </a:lnTo>
                <a:lnTo>
                  <a:pt x="0" y="1396463"/>
                </a:lnTo>
                <a:cubicBezTo>
                  <a:pt x="1" y="625218"/>
                  <a:pt x="625217" y="1"/>
                  <a:pt x="1396462" y="0"/>
                </a:cubicBezTo>
                <a:lnTo>
                  <a:pt x="569591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cs typeface="+mn-ea"/>
              <a:sym typeface="+mn-lt"/>
            </a:endParaRPr>
          </a:p>
        </p:txBody>
      </p:sp>
      <p:grpSp>
        <p:nvGrpSpPr>
          <p:cNvPr id="13" name="组合 12">
            <a:extLst>
              <a:ext uri="{FF2B5EF4-FFF2-40B4-BE49-F238E27FC236}">
                <a16:creationId xmlns:a16="http://schemas.microsoft.com/office/drawing/2014/main" id="{FCC46E93-41C2-43F6-BA54-42006C09F3E2}"/>
              </a:ext>
            </a:extLst>
          </p:cNvPr>
          <p:cNvGrpSpPr/>
          <p:nvPr/>
        </p:nvGrpSpPr>
        <p:grpSpPr>
          <a:xfrm>
            <a:off x="6704023" y="2106649"/>
            <a:ext cx="4953648" cy="3257538"/>
            <a:chOff x="6834168" y="1916759"/>
            <a:chExt cx="4953648" cy="3257538"/>
          </a:xfrm>
        </p:grpSpPr>
        <p:sp>
          <p:nvSpPr>
            <p:cNvPr id="19" name="文本框 18">
              <a:extLst>
                <a:ext uri="{FF2B5EF4-FFF2-40B4-BE49-F238E27FC236}">
                  <a16:creationId xmlns:a16="http://schemas.microsoft.com/office/drawing/2014/main" id="{31F9F8D9-E996-48B9-A435-38570D28A219}"/>
                </a:ext>
              </a:extLst>
            </p:cNvPr>
            <p:cNvSpPr txBox="1"/>
            <p:nvPr/>
          </p:nvSpPr>
          <p:spPr>
            <a:xfrm>
              <a:off x="6834168" y="1916759"/>
              <a:ext cx="4266973" cy="553998"/>
            </a:xfrm>
            <a:prstGeom prst="rect">
              <a:avLst/>
            </a:prstGeom>
            <a:noFill/>
          </p:spPr>
          <p:txBody>
            <a:bodyPr wrap="square" rtlCol="0">
              <a:normAutofit/>
            </a:bodyPr>
            <a:lstStyle/>
            <a:p>
              <a:pPr algn="dist"/>
              <a:r>
                <a:rPr lang="zh-CN" altLang="en-US" sz="3000" b="1" dirty="0">
                  <a:cs typeface="+mn-ea"/>
                  <a:sym typeface="+mn-lt"/>
                </a:rPr>
                <a:t>点击此处输入您的标题</a:t>
              </a:r>
            </a:p>
          </p:txBody>
        </p:sp>
        <p:sp>
          <p:nvSpPr>
            <p:cNvPr id="20" name="矩形 19">
              <a:extLst>
                <a:ext uri="{FF2B5EF4-FFF2-40B4-BE49-F238E27FC236}">
                  <a16:creationId xmlns:a16="http://schemas.microsoft.com/office/drawing/2014/main" id="{A03A7553-175D-42B5-8412-DB44144638D4}"/>
                </a:ext>
              </a:extLst>
            </p:cNvPr>
            <p:cNvSpPr/>
            <p:nvPr/>
          </p:nvSpPr>
          <p:spPr>
            <a:xfrm>
              <a:off x="6834169" y="2594552"/>
              <a:ext cx="4953647" cy="2579745"/>
            </a:xfrm>
            <a:prstGeom prst="rect">
              <a:avLst/>
            </a:prstGeom>
          </p:spPr>
          <p:txBody>
            <a:bodyPr wrap="square">
              <a:normAutofit/>
            </a:bodyPr>
            <a:lstStyle/>
            <a:p>
              <a:pPr algn="just">
                <a:lnSpc>
                  <a:spcPct val="130000"/>
                </a:lnSpc>
              </a:pPr>
              <a:r>
                <a:rPr lang="zh-CN" altLang="en-US" dirty="0">
                  <a:cs typeface="+mn-ea"/>
                  <a:sym typeface="+mn-lt"/>
                </a:rPr>
                <a:t>替换图片时，把原图删除后，在选项卡插入那里选择插入图片，然后将图片等比例放大（放大时按住</a:t>
              </a:r>
              <a:r>
                <a:rPr lang="en-US" altLang="zh-CN" dirty="0">
                  <a:cs typeface="+mn-ea"/>
                  <a:sym typeface="+mn-lt"/>
                </a:rPr>
                <a:t>shift</a:t>
              </a:r>
              <a:r>
                <a:rPr lang="zh-CN" altLang="en-US" dirty="0">
                  <a:cs typeface="+mn-ea"/>
                  <a:sym typeface="+mn-lt"/>
                </a:rPr>
                <a:t>）到合适大小后至于底层，将主体放置到合适的地方，此页暂不支持版式的重置，所以在修改时建议尽量不要对形状位置有太大的移动，倘若无意移动到，可使用撤回键恢复（快捷键为</a:t>
              </a:r>
              <a:r>
                <a:rPr lang="en-US" altLang="zh-CN" dirty="0">
                  <a:cs typeface="+mn-ea"/>
                  <a:sym typeface="+mn-lt"/>
                </a:rPr>
                <a:t>CTRL+Z</a:t>
              </a:r>
              <a:r>
                <a:rPr lang="zh-CN" altLang="en-US" dirty="0">
                  <a:cs typeface="+mn-ea"/>
                  <a:sym typeface="+mn-lt"/>
                </a:rPr>
                <a:t>）</a:t>
              </a:r>
            </a:p>
          </p:txBody>
        </p:sp>
      </p:grpSp>
      <p:sp>
        <p:nvSpPr>
          <p:cNvPr id="10" name="矩形 9">
            <a:extLst>
              <a:ext uri="{FF2B5EF4-FFF2-40B4-BE49-F238E27FC236}">
                <a16:creationId xmlns:a16="http://schemas.microsoft.com/office/drawing/2014/main" id="{D9C544A8-BF13-488F-9993-0176D0C3E29E}"/>
              </a:ext>
            </a:extLst>
          </p:cNvPr>
          <p:cNvSpPr/>
          <p:nvPr/>
        </p:nvSpPr>
        <p:spPr>
          <a:xfrm>
            <a:off x="6805970" y="1905709"/>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82408698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任意多边形: 形状 26">
            <a:extLst>
              <a:ext uri="{FF2B5EF4-FFF2-40B4-BE49-F238E27FC236}">
                <a16:creationId xmlns:a16="http://schemas.microsoft.com/office/drawing/2014/main" id="{07910395-D67B-4185-86C3-EB50287C6C48}"/>
              </a:ext>
            </a:extLst>
          </p:cNvPr>
          <p:cNvSpPr/>
          <p:nvPr/>
        </p:nvSpPr>
        <p:spPr>
          <a:xfrm>
            <a:off x="6096000" y="1487893"/>
            <a:ext cx="6096000" cy="4270650"/>
          </a:xfrm>
          <a:custGeom>
            <a:avLst/>
            <a:gdLst>
              <a:gd name="connsiteX0" fmla="*/ 372443 w 6096000"/>
              <a:gd name="connsiteY0" fmla="*/ 0 h 4270650"/>
              <a:gd name="connsiteX1" fmla="*/ 6073275 w 6096000"/>
              <a:gd name="connsiteY1" fmla="*/ 0 h 4270650"/>
              <a:gd name="connsiteX2" fmla="*/ 6096000 w 6096000"/>
              <a:gd name="connsiteY2" fmla="*/ 2291 h 4270650"/>
              <a:gd name="connsiteX3" fmla="*/ 6096000 w 6096000"/>
              <a:gd name="connsiteY3" fmla="*/ 4268359 h 4270650"/>
              <a:gd name="connsiteX4" fmla="*/ 6073275 w 6096000"/>
              <a:gd name="connsiteY4" fmla="*/ 4270650 h 4270650"/>
              <a:gd name="connsiteX5" fmla="*/ 372443 w 6096000"/>
              <a:gd name="connsiteY5" fmla="*/ 4270650 h 4270650"/>
              <a:gd name="connsiteX6" fmla="*/ 0 w 6096000"/>
              <a:gd name="connsiteY6" fmla="*/ 3898207 h 4270650"/>
              <a:gd name="connsiteX7" fmla="*/ 0 w 6096000"/>
              <a:gd name="connsiteY7" fmla="*/ 372443 h 4270650"/>
              <a:gd name="connsiteX8" fmla="*/ 372443 w 6096000"/>
              <a:gd name="connsiteY8" fmla="*/ 0 h 427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000" h="4270650">
                <a:moveTo>
                  <a:pt x="372443" y="0"/>
                </a:moveTo>
                <a:lnTo>
                  <a:pt x="6073275" y="0"/>
                </a:lnTo>
                <a:lnTo>
                  <a:pt x="6096000" y="2291"/>
                </a:lnTo>
                <a:lnTo>
                  <a:pt x="6096000" y="4268359"/>
                </a:lnTo>
                <a:lnTo>
                  <a:pt x="6073275" y="4270650"/>
                </a:lnTo>
                <a:lnTo>
                  <a:pt x="372443" y="4270650"/>
                </a:lnTo>
                <a:cubicBezTo>
                  <a:pt x="166748" y="4270650"/>
                  <a:pt x="0" y="4103902"/>
                  <a:pt x="0" y="3898207"/>
                </a:cubicBezTo>
                <a:lnTo>
                  <a:pt x="0" y="372443"/>
                </a:lnTo>
                <a:cubicBezTo>
                  <a:pt x="0" y="166748"/>
                  <a:pt x="166748" y="0"/>
                  <a:pt x="372443" y="0"/>
                </a:cubicBezTo>
                <a:close/>
              </a:path>
            </a:pathLst>
          </a:cu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grpSp>
        <p:nvGrpSpPr>
          <p:cNvPr id="6" name="组合 5">
            <a:extLst>
              <a:ext uri="{FF2B5EF4-FFF2-40B4-BE49-F238E27FC236}">
                <a16:creationId xmlns:a16="http://schemas.microsoft.com/office/drawing/2014/main" id="{1D1B1F8A-5076-4AC7-A1CC-883B58E83626}"/>
              </a:ext>
            </a:extLst>
          </p:cNvPr>
          <p:cNvGrpSpPr/>
          <p:nvPr/>
        </p:nvGrpSpPr>
        <p:grpSpPr>
          <a:xfrm>
            <a:off x="7278797" y="2186403"/>
            <a:ext cx="4121654" cy="2873630"/>
            <a:chOff x="7278797" y="2024140"/>
            <a:chExt cx="4121654" cy="2873630"/>
          </a:xfrm>
        </p:grpSpPr>
        <p:sp>
          <p:nvSpPr>
            <p:cNvPr id="4" name="椭圆 3">
              <a:extLst>
                <a:ext uri="{FF2B5EF4-FFF2-40B4-BE49-F238E27FC236}">
                  <a16:creationId xmlns:a16="http://schemas.microsoft.com/office/drawing/2014/main" id="{8C49EBD4-B2C4-4E0E-A89C-9BC5EFB593A4}"/>
                </a:ext>
              </a:extLst>
            </p:cNvPr>
            <p:cNvSpPr/>
            <p:nvPr/>
          </p:nvSpPr>
          <p:spPr>
            <a:xfrm>
              <a:off x="7278797" y="2519738"/>
              <a:ext cx="1882435" cy="1882435"/>
            </a:xfrm>
            <a:prstGeom prst="ellipse">
              <a:avLst/>
            </a:prstGeom>
            <a:solidFill>
              <a:schemeClr val="bg1"/>
            </a:solidFill>
            <a:ln>
              <a:noFill/>
            </a:ln>
            <a:effectLst>
              <a:outerShdw blurRad="177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 name="椭圆 6">
              <a:extLst>
                <a:ext uri="{FF2B5EF4-FFF2-40B4-BE49-F238E27FC236}">
                  <a16:creationId xmlns:a16="http://schemas.microsoft.com/office/drawing/2014/main" id="{55E0FB53-0ACA-49C7-BD09-CEE86F27E742}"/>
                </a:ext>
              </a:extLst>
            </p:cNvPr>
            <p:cNvSpPr/>
            <p:nvPr/>
          </p:nvSpPr>
          <p:spPr>
            <a:xfrm>
              <a:off x="10369714" y="2024140"/>
              <a:ext cx="1020687" cy="1020687"/>
            </a:xfrm>
            <a:prstGeom prst="ellipse">
              <a:avLst/>
            </a:prstGeom>
            <a:solidFill>
              <a:schemeClr val="bg1"/>
            </a:solidFill>
            <a:ln>
              <a:noFill/>
            </a:ln>
            <a:effectLst>
              <a:outerShdw blurRad="50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椭圆 9">
              <a:extLst>
                <a:ext uri="{FF2B5EF4-FFF2-40B4-BE49-F238E27FC236}">
                  <a16:creationId xmlns:a16="http://schemas.microsoft.com/office/drawing/2014/main" id="{B02DAF73-132B-4D26-8B5E-C175F413E441}"/>
                </a:ext>
              </a:extLst>
            </p:cNvPr>
            <p:cNvSpPr/>
            <p:nvPr/>
          </p:nvSpPr>
          <p:spPr>
            <a:xfrm>
              <a:off x="10379764" y="3877083"/>
              <a:ext cx="1020687" cy="1020687"/>
            </a:xfrm>
            <a:prstGeom prst="ellipse">
              <a:avLst/>
            </a:prstGeom>
            <a:solidFill>
              <a:schemeClr val="bg1"/>
            </a:solidFill>
            <a:ln>
              <a:noFill/>
            </a:ln>
            <a:effectLst>
              <a:outerShdw blurRad="50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aphicFrame>
        <p:nvGraphicFramePr>
          <p:cNvPr id="5" name="图表 4">
            <a:extLst>
              <a:ext uri="{FF2B5EF4-FFF2-40B4-BE49-F238E27FC236}">
                <a16:creationId xmlns:a16="http://schemas.microsoft.com/office/drawing/2014/main" id="{AE01753A-BAB8-47CF-A9AE-25379644F3E9}"/>
              </a:ext>
            </a:extLst>
          </p:cNvPr>
          <p:cNvGraphicFramePr/>
          <p:nvPr>
            <p:extLst>
              <p:ext uri="{D42A27DB-BD31-4B8C-83A1-F6EECF244321}">
                <p14:modId xmlns:p14="http://schemas.microsoft.com/office/powerpoint/2010/main" val="1318179958"/>
              </p:ext>
            </p:extLst>
          </p:nvPr>
        </p:nvGraphicFramePr>
        <p:xfrm>
          <a:off x="5335758" y="1687880"/>
          <a:ext cx="5774266" cy="384951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图表 7">
            <a:extLst>
              <a:ext uri="{FF2B5EF4-FFF2-40B4-BE49-F238E27FC236}">
                <a16:creationId xmlns:a16="http://schemas.microsoft.com/office/drawing/2014/main" id="{AEBCFA4E-1EED-4D4B-A9E2-6910CC21B758}"/>
              </a:ext>
            </a:extLst>
          </p:cNvPr>
          <p:cNvGraphicFramePr/>
          <p:nvPr>
            <p:extLst>
              <p:ext uri="{D42A27DB-BD31-4B8C-83A1-F6EECF244321}">
                <p14:modId xmlns:p14="http://schemas.microsoft.com/office/powerpoint/2010/main" val="474657336"/>
              </p:ext>
            </p:extLst>
          </p:nvPr>
        </p:nvGraphicFramePr>
        <p:xfrm>
          <a:off x="9317483" y="1642530"/>
          <a:ext cx="3130902" cy="208726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图表 10">
            <a:extLst>
              <a:ext uri="{FF2B5EF4-FFF2-40B4-BE49-F238E27FC236}">
                <a16:creationId xmlns:a16="http://schemas.microsoft.com/office/drawing/2014/main" id="{C664F621-63DD-46AB-A919-CA0A80557F08}"/>
              </a:ext>
            </a:extLst>
          </p:cNvPr>
          <p:cNvGraphicFramePr/>
          <p:nvPr>
            <p:extLst>
              <p:ext uri="{D42A27DB-BD31-4B8C-83A1-F6EECF244321}">
                <p14:modId xmlns:p14="http://schemas.microsoft.com/office/powerpoint/2010/main" val="2043211536"/>
              </p:ext>
            </p:extLst>
          </p:nvPr>
        </p:nvGraphicFramePr>
        <p:xfrm>
          <a:off x="9317483" y="3495473"/>
          <a:ext cx="3130902" cy="2087267"/>
        </p:xfrm>
        <a:graphic>
          <a:graphicData uri="http://schemas.openxmlformats.org/drawingml/2006/chart">
            <c:chart xmlns:c="http://schemas.openxmlformats.org/drawingml/2006/chart" xmlns:r="http://schemas.openxmlformats.org/officeDocument/2006/relationships" r:id="rId5"/>
          </a:graphicData>
        </a:graphic>
      </p:graphicFrame>
      <p:grpSp>
        <p:nvGrpSpPr>
          <p:cNvPr id="13" name="组合 12">
            <a:extLst>
              <a:ext uri="{FF2B5EF4-FFF2-40B4-BE49-F238E27FC236}">
                <a16:creationId xmlns:a16="http://schemas.microsoft.com/office/drawing/2014/main" id="{752570FC-DE7C-4345-9D78-CB5964C204B4}"/>
              </a:ext>
            </a:extLst>
          </p:cNvPr>
          <p:cNvGrpSpPr/>
          <p:nvPr/>
        </p:nvGrpSpPr>
        <p:grpSpPr>
          <a:xfrm>
            <a:off x="394825" y="1642230"/>
            <a:ext cx="5343823" cy="3961976"/>
            <a:chOff x="457885" y="1583690"/>
            <a:chExt cx="5343823" cy="3961976"/>
          </a:xfrm>
        </p:grpSpPr>
        <p:grpSp>
          <p:nvGrpSpPr>
            <p:cNvPr id="14" name="组合 13">
              <a:extLst>
                <a:ext uri="{FF2B5EF4-FFF2-40B4-BE49-F238E27FC236}">
                  <a16:creationId xmlns:a16="http://schemas.microsoft.com/office/drawing/2014/main" id="{7B57657C-7D88-4961-9A0E-A47C4BB089FA}"/>
                </a:ext>
              </a:extLst>
            </p:cNvPr>
            <p:cNvGrpSpPr/>
            <p:nvPr/>
          </p:nvGrpSpPr>
          <p:grpSpPr>
            <a:xfrm>
              <a:off x="556792" y="5145556"/>
              <a:ext cx="2870691" cy="400110"/>
              <a:chOff x="882648" y="4646709"/>
              <a:chExt cx="2870691" cy="400110"/>
            </a:xfrm>
          </p:grpSpPr>
          <p:sp>
            <p:nvSpPr>
              <p:cNvPr id="23" name="矩形 22">
                <a:extLst>
                  <a:ext uri="{FF2B5EF4-FFF2-40B4-BE49-F238E27FC236}">
                    <a16:creationId xmlns:a16="http://schemas.microsoft.com/office/drawing/2014/main" id="{692E0AD7-19C2-4D47-86FE-6A7D09C12B74}"/>
                  </a:ext>
                </a:extLst>
              </p:cNvPr>
              <p:cNvSpPr/>
              <p:nvPr/>
            </p:nvSpPr>
            <p:spPr>
              <a:xfrm>
                <a:off x="1260621" y="4646709"/>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4" name="椭圆 23">
                <a:extLst>
                  <a:ext uri="{FF2B5EF4-FFF2-40B4-BE49-F238E27FC236}">
                    <a16:creationId xmlns:a16="http://schemas.microsoft.com/office/drawing/2014/main" id="{391C744F-6417-4CC3-A030-201B41E77715}"/>
                  </a:ext>
                </a:extLst>
              </p:cNvPr>
              <p:cNvSpPr/>
              <p:nvPr/>
            </p:nvSpPr>
            <p:spPr>
              <a:xfrm>
                <a:off x="882648" y="4681028"/>
                <a:ext cx="331472" cy="331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5" name="组合 14">
              <a:extLst>
                <a:ext uri="{FF2B5EF4-FFF2-40B4-BE49-F238E27FC236}">
                  <a16:creationId xmlns:a16="http://schemas.microsoft.com/office/drawing/2014/main" id="{602933EB-5118-4DE3-A78C-60631CDF0290}"/>
                </a:ext>
              </a:extLst>
            </p:cNvPr>
            <p:cNvGrpSpPr/>
            <p:nvPr/>
          </p:nvGrpSpPr>
          <p:grpSpPr>
            <a:xfrm>
              <a:off x="556792" y="4436674"/>
              <a:ext cx="2870691" cy="400110"/>
              <a:chOff x="882648" y="4646709"/>
              <a:chExt cx="2870691" cy="400110"/>
            </a:xfrm>
          </p:grpSpPr>
          <p:sp>
            <p:nvSpPr>
              <p:cNvPr id="21" name="矩形 20">
                <a:extLst>
                  <a:ext uri="{FF2B5EF4-FFF2-40B4-BE49-F238E27FC236}">
                    <a16:creationId xmlns:a16="http://schemas.microsoft.com/office/drawing/2014/main" id="{24E255A6-77F3-43EE-BC73-CBF9C45EC013}"/>
                  </a:ext>
                </a:extLst>
              </p:cNvPr>
              <p:cNvSpPr/>
              <p:nvPr/>
            </p:nvSpPr>
            <p:spPr>
              <a:xfrm>
                <a:off x="1260621" y="4646709"/>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2" name="椭圆 21">
                <a:extLst>
                  <a:ext uri="{FF2B5EF4-FFF2-40B4-BE49-F238E27FC236}">
                    <a16:creationId xmlns:a16="http://schemas.microsoft.com/office/drawing/2014/main" id="{AFAC2D90-61CA-425E-8808-17E919F221D5}"/>
                  </a:ext>
                </a:extLst>
              </p:cNvPr>
              <p:cNvSpPr/>
              <p:nvPr/>
            </p:nvSpPr>
            <p:spPr>
              <a:xfrm>
                <a:off x="882648" y="4681028"/>
                <a:ext cx="331472" cy="33147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6" name="组合 15">
              <a:extLst>
                <a:ext uri="{FF2B5EF4-FFF2-40B4-BE49-F238E27FC236}">
                  <a16:creationId xmlns:a16="http://schemas.microsoft.com/office/drawing/2014/main" id="{562235CE-DF0D-4681-9B00-A08228F3D303}"/>
                </a:ext>
              </a:extLst>
            </p:cNvPr>
            <p:cNvGrpSpPr/>
            <p:nvPr/>
          </p:nvGrpSpPr>
          <p:grpSpPr>
            <a:xfrm>
              <a:off x="457885" y="1583690"/>
              <a:ext cx="2969598" cy="2544212"/>
              <a:chOff x="783741" y="2502607"/>
              <a:chExt cx="2969598" cy="2544212"/>
            </a:xfrm>
          </p:grpSpPr>
          <p:sp>
            <p:nvSpPr>
              <p:cNvPr id="18" name="矩形 17">
                <a:extLst>
                  <a:ext uri="{FF2B5EF4-FFF2-40B4-BE49-F238E27FC236}">
                    <a16:creationId xmlns:a16="http://schemas.microsoft.com/office/drawing/2014/main" id="{32F8B44D-488E-4B7B-9003-0E79466DE44D}"/>
                  </a:ext>
                </a:extLst>
              </p:cNvPr>
              <p:cNvSpPr/>
              <p:nvPr/>
            </p:nvSpPr>
            <p:spPr>
              <a:xfrm>
                <a:off x="1260621" y="4646709"/>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19" name="椭圆 18">
                <a:extLst>
                  <a:ext uri="{FF2B5EF4-FFF2-40B4-BE49-F238E27FC236}">
                    <a16:creationId xmlns:a16="http://schemas.microsoft.com/office/drawing/2014/main" id="{780410B8-F4D8-4953-8CD0-1FA10AB8DC73}"/>
                  </a:ext>
                </a:extLst>
              </p:cNvPr>
              <p:cNvSpPr/>
              <p:nvPr/>
            </p:nvSpPr>
            <p:spPr>
              <a:xfrm>
                <a:off x="882648" y="4681028"/>
                <a:ext cx="331472" cy="331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0" name="矩形 19">
                <a:extLst>
                  <a:ext uri="{FF2B5EF4-FFF2-40B4-BE49-F238E27FC236}">
                    <a16:creationId xmlns:a16="http://schemas.microsoft.com/office/drawing/2014/main" id="{9B35A1CD-176F-406B-893D-5309E54BC648}"/>
                  </a:ext>
                </a:extLst>
              </p:cNvPr>
              <p:cNvSpPr/>
              <p:nvPr/>
            </p:nvSpPr>
            <p:spPr>
              <a:xfrm>
                <a:off x="783741" y="2502607"/>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grpSp>
        <p:sp>
          <p:nvSpPr>
            <p:cNvPr id="17" name="矩形 16">
              <a:extLst>
                <a:ext uri="{FF2B5EF4-FFF2-40B4-BE49-F238E27FC236}">
                  <a16:creationId xmlns:a16="http://schemas.microsoft.com/office/drawing/2014/main" id="{7DFEC2B4-73C4-455B-8038-ADD5CAE2C0D1}"/>
                </a:ext>
              </a:extLst>
            </p:cNvPr>
            <p:cNvSpPr/>
            <p:nvPr/>
          </p:nvSpPr>
          <p:spPr>
            <a:xfrm>
              <a:off x="457885" y="1983800"/>
              <a:ext cx="5343823" cy="1139351"/>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请点击此处输入您的内容或复制粘贴您的文本即可请点击此处输入您的请点击此处输入您的内容或复制粘贴您的文本即可请点击此处输入您的文本</a:t>
              </a:r>
            </a:p>
          </p:txBody>
        </p:sp>
      </p:grpSp>
      <p:sp>
        <p:nvSpPr>
          <p:cNvPr id="26" name="文本占位符 25">
            <a:extLst>
              <a:ext uri="{FF2B5EF4-FFF2-40B4-BE49-F238E27FC236}">
                <a16:creationId xmlns:a16="http://schemas.microsoft.com/office/drawing/2014/main" id="{92A2DBDD-E9B7-4835-AA5E-AC1CEB07EF49}"/>
              </a:ext>
            </a:extLst>
          </p:cNvPr>
          <p:cNvSpPr>
            <a:spLocks noGrp="1"/>
          </p:cNvSpPr>
          <p:nvPr>
            <p:ph type="body" sz="quarter" idx="10"/>
          </p:nvPr>
        </p:nvSpPr>
        <p:spPr/>
        <p:txBody>
          <a:bodyPr/>
          <a:lstStyle/>
          <a:p>
            <a:r>
              <a:rPr lang="zh-CN" altLang="en-US" dirty="0">
                <a:latin typeface="+mn-lt"/>
                <a:ea typeface="+mn-ea"/>
                <a:cs typeface="+mn-ea"/>
                <a:sym typeface="+mn-lt"/>
              </a:rPr>
              <a:t>数据信息百分数图示</a:t>
            </a:r>
          </a:p>
        </p:txBody>
      </p:sp>
    </p:spTree>
    <p:extLst>
      <p:ext uri="{BB962C8B-B14F-4D97-AF65-F5344CB8AC3E}">
        <p14:creationId xmlns:p14="http://schemas.microsoft.com/office/powerpoint/2010/main" val="314894159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任意多边形: 形状 16">
            <a:extLst>
              <a:ext uri="{FF2B5EF4-FFF2-40B4-BE49-F238E27FC236}">
                <a16:creationId xmlns:a16="http://schemas.microsoft.com/office/drawing/2014/main" id="{2E1E924E-75FD-4ADF-9CD4-02B1CE2CFE00}"/>
              </a:ext>
            </a:extLst>
          </p:cNvPr>
          <p:cNvSpPr/>
          <p:nvPr/>
        </p:nvSpPr>
        <p:spPr>
          <a:xfrm>
            <a:off x="5072513" y="1246668"/>
            <a:ext cx="7119487" cy="4840182"/>
          </a:xfrm>
          <a:custGeom>
            <a:avLst/>
            <a:gdLst>
              <a:gd name="connsiteX0" fmla="*/ 372443 w 6096000"/>
              <a:gd name="connsiteY0" fmla="*/ 0 h 4270650"/>
              <a:gd name="connsiteX1" fmla="*/ 6073275 w 6096000"/>
              <a:gd name="connsiteY1" fmla="*/ 0 h 4270650"/>
              <a:gd name="connsiteX2" fmla="*/ 6096000 w 6096000"/>
              <a:gd name="connsiteY2" fmla="*/ 2291 h 4270650"/>
              <a:gd name="connsiteX3" fmla="*/ 6096000 w 6096000"/>
              <a:gd name="connsiteY3" fmla="*/ 4268359 h 4270650"/>
              <a:gd name="connsiteX4" fmla="*/ 6073275 w 6096000"/>
              <a:gd name="connsiteY4" fmla="*/ 4270650 h 4270650"/>
              <a:gd name="connsiteX5" fmla="*/ 372443 w 6096000"/>
              <a:gd name="connsiteY5" fmla="*/ 4270650 h 4270650"/>
              <a:gd name="connsiteX6" fmla="*/ 0 w 6096000"/>
              <a:gd name="connsiteY6" fmla="*/ 3898207 h 4270650"/>
              <a:gd name="connsiteX7" fmla="*/ 0 w 6096000"/>
              <a:gd name="connsiteY7" fmla="*/ 372443 h 4270650"/>
              <a:gd name="connsiteX8" fmla="*/ 372443 w 6096000"/>
              <a:gd name="connsiteY8" fmla="*/ 0 h 427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000" h="4270650">
                <a:moveTo>
                  <a:pt x="372443" y="0"/>
                </a:moveTo>
                <a:lnTo>
                  <a:pt x="6073275" y="0"/>
                </a:lnTo>
                <a:lnTo>
                  <a:pt x="6096000" y="2291"/>
                </a:lnTo>
                <a:lnTo>
                  <a:pt x="6096000" y="4268359"/>
                </a:lnTo>
                <a:lnTo>
                  <a:pt x="6073275" y="4270650"/>
                </a:lnTo>
                <a:lnTo>
                  <a:pt x="372443" y="4270650"/>
                </a:lnTo>
                <a:cubicBezTo>
                  <a:pt x="166748" y="4270650"/>
                  <a:pt x="0" y="4103902"/>
                  <a:pt x="0" y="3898207"/>
                </a:cubicBezTo>
                <a:lnTo>
                  <a:pt x="0" y="372443"/>
                </a:lnTo>
                <a:cubicBezTo>
                  <a:pt x="0" y="166748"/>
                  <a:pt x="166748" y="0"/>
                  <a:pt x="372443" y="0"/>
                </a:cubicBezTo>
                <a:close/>
              </a:path>
            </a:pathLst>
          </a:cu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graphicFrame>
        <p:nvGraphicFramePr>
          <p:cNvPr id="12" name="图表 11">
            <a:extLst>
              <a:ext uri="{FF2B5EF4-FFF2-40B4-BE49-F238E27FC236}">
                <a16:creationId xmlns:a16="http://schemas.microsoft.com/office/drawing/2014/main" id="{F48DB19F-57E4-4859-A4A1-85345B510DCA}"/>
              </a:ext>
            </a:extLst>
          </p:cNvPr>
          <p:cNvGraphicFramePr/>
          <p:nvPr>
            <p:extLst>
              <p:ext uri="{D42A27DB-BD31-4B8C-83A1-F6EECF244321}">
                <p14:modId xmlns:p14="http://schemas.microsoft.com/office/powerpoint/2010/main" val="3230262016"/>
              </p:ext>
            </p:extLst>
          </p:nvPr>
        </p:nvGraphicFramePr>
        <p:xfrm>
          <a:off x="5346953" y="1592639"/>
          <a:ext cx="6423007" cy="4148240"/>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组合 1">
            <a:extLst>
              <a:ext uri="{FF2B5EF4-FFF2-40B4-BE49-F238E27FC236}">
                <a16:creationId xmlns:a16="http://schemas.microsoft.com/office/drawing/2014/main" id="{DCF3FE95-B586-4F6B-80A9-CD6F2EF23F6A}"/>
              </a:ext>
            </a:extLst>
          </p:cNvPr>
          <p:cNvGrpSpPr/>
          <p:nvPr/>
        </p:nvGrpSpPr>
        <p:grpSpPr>
          <a:xfrm>
            <a:off x="422040" y="1599143"/>
            <a:ext cx="4113201" cy="4048604"/>
            <a:chOff x="489415" y="1497062"/>
            <a:chExt cx="4113201" cy="4048604"/>
          </a:xfrm>
        </p:grpSpPr>
        <p:sp>
          <p:nvSpPr>
            <p:cNvPr id="14" name="矩形 13">
              <a:extLst>
                <a:ext uri="{FF2B5EF4-FFF2-40B4-BE49-F238E27FC236}">
                  <a16:creationId xmlns:a16="http://schemas.microsoft.com/office/drawing/2014/main" id="{758C909D-5AD4-4CEC-84F8-4F40AD1FC107}"/>
                </a:ext>
              </a:extLst>
            </p:cNvPr>
            <p:cNvSpPr/>
            <p:nvPr/>
          </p:nvSpPr>
          <p:spPr>
            <a:xfrm>
              <a:off x="934765" y="5145556"/>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15" name="矩形 14">
              <a:extLst>
                <a:ext uri="{FF2B5EF4-FFF2-40B4-BE49-F238E27FC236}">
                  <a16:creationId xmlns:a16="http://schemas.microsoft.com/office/drawing/2014/main" id="{8DA4EEE8-E7B6-462C-A787-3A618E9C6DA0}"/>
                </a:ext>
              </a:extLst>
            </p:cNvPr>
            <p:cNvSpPr/>
            <p:nvPr/>
          </p:nvSpPr>
          <p:spPr>
            <a:xfrm rot="2700000">
              <a:off x="607323" y="5230406"/>
              <a:ext cx="230410" cy="2304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 name="矩形 17">
              <a:extLst>
                <a:ext uri="{FF2B5EF4-FFF2-40B4-BE49-F238E27FC236}">
                  <a16:creationId xmlns:a16="http://schemas.microsoft.com/office/drawing/2014/main" id="{0AE85005-F72D-4E4D-BAAF-70185B99029D}"/>
                </a:ext>
              </a:extLst>
            </p:cNvPr>
            <p:cNvSpPr/>
            <p:nvPr/>
          </p:nvSpPr>
          <p:spPr>
            <a:xfrm>
              <a:off x="934765" y="4436674"/>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19" name="矩形 18">
              <a:extLst>
                <a:ext uri="{FF2B5EF4-FFF2-40B4-BE49-F238E27FC236}">
                  <a16:creationId xmlns:a16="http://schemas.microsoft.com/office/drawing/2014/main" id="{6E58766D-8EF4-4206-BB04-F857F0F944BC}"/>
                </a:ext>
              </a:extLst>
            </p:cNvPr>
            <p:cNvSpPr/>
            <p:nvPr/>
          </p:nvSpPr>
          <p:spPr>
            <a:xfrm rot="2700000">
              <a:off x="607323" y="4521524"/>
              <a:ext cx="230410" cy="23041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1" name="矩形 20">
              <a:extLst>
                <a:ext uri="{FF2B5EF4-FFF2-40B4-BE49-F238E27FC236}">
                  <a16:creationId xmlns:a16="http://schemas.microsoft.com/office/drawing/2014/main" id="{A6407D70-76F0-4EC9-A5F1-24ED5EA320CB}"/>
                </a:ext>
              </a:extLst>
            </p:cNvPr>
            <p:cNvSpPr/>
            <p:nvPr/>
          </p:nvSpPr>
          <p:spPr>
            <a:xfrm>
              <a:off x="934765" y="3727792"/>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2" name="矩形 21">
              <a:extLst>
                <a:ext uri="{FF2B5EF4-FFF2-40B4-BE49-F238E27FC236}">
                  <a16:creationId xmlns:a16="http://schemas.microsoft.com/office/drawing/2014/main" id="{341756F0-C3FA-467C-B4CA-EAA864F787C7}"/>
                </a:ext>
              </a:extLst>
            </p:cNvPr>
            <p:cNvSpPr/>
            <p:nvPr/>
          </p:nvSpPr>
          <p:spPr>
            <a:xfrm rot="2700000">
              <a:off x="607323" y="3812642"/>
              <a:ext cx="230410" cy="23041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7" name="矩形 26">
              <a:extLst>
                <a:ext uri="{FF2B5EF4-FFF2-40B4-BE49-F238E27FC236}">
                  <a16:creationId xmlns:a16="http://schemas.microsoft.com/office/drawing/2014/main" id="{C7923C77-C83D-435C-853D-71D20130C352}"/>
                </a:ext>
              </a:extLst>
            </p:cNvPr>
            <p:cNvSpPr/>
            <p:nvPr/>
          </p:nvSpPr>
          <p:spPr>
            <a:xfrm>
              <a:off x="489415" y="1497062"/>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3" name="矩形 22">
              <a:extLst>
                <a:ext uri="{FF2B5EF4-FFF2-40B4-BE49-F238E27FC236}">
                  <a16:creationId xmlns:a16="http://schemas.microsoft.com/office/drawing/2014/main" id="{934AE67B-F234-46F2-81D4-76A6B7D7C47D}"/>
                </a:ext>
              </a:extLst>
            </p:cNvPr>
            <p:cNvSpPr/>
            <p:nvPr/>
          </p:nvSpPr>
          <p:spPr>
            <a:xfrm>
              <a:off x="489415" y="1897172"/>
              <a:ext cx="4113201" cy="1499449"/>
            </a:xfrm>
            <a:prstGeom prst="rect">
              <a:avLst/>
            </a:prstGeom>
          </p:spPr>
          <p:txBody>
            <a:bodyPr wrap="square">
              <a:normAutofit/>
            </a:bodyPr>
            <a:lstStyle/>
            <a:p>
              <a:pPr>
                <a:lnSpc>
                  <a:spcPct val="130000"/>
                </a:lnSpc>
              </a:pPr>
              <a:r>
                <a:rPr lang="zh-CN" altLang="en-US" dirty="0">
                  <a:cs typeface="+mn-ea"/>
                  <a:sym typeface="+mn-lt"/>
                </a:rPr>
                <a:t>请点击此处输入您的内容或复制粘贴您的文本即可请点击此处输入您的请点击此处输入您的内容或复制粘贴您的文本即可请点击此处输入您的</a:t>
              </a:r>
            </a:p>
          </p:txBody>
        </p:sp>
      </p:grpSp>
      <p:sp>
        <p:nvSpPr>
          <p:cNvPr id="3" name="文本占位符 2">
            <a:extLst>
              <a:ext uri="{FF2B5EF4-FFF2-40B4-BE49-F238E27FC236}">
                <a16:creationId xmlns:a16="http://schemas.microsoft.com/office/drawing/2014/main" id="{D2CDFEB3-399B-4BE1-A39C-ED5390D2A8E5}"/>
              </a:ext>
            </a:extLst>
          </p:cNvPr>
          <p:cNvSpPr>
            <a:spLocks noGrp="1"/>
          </p:cNvSpPr>
          <p:nvPr>
            <p:ph type="body" sz="quarter" idx="10"/>
          </p:nvPr>
        </p:nvSpPr>
        <p:spPr/>
        <p:txBody>
          <a:bodyPr/>
          <a:lstStyle/>
          <a:p>
            <a:r>
              <a:rPr lang="zh-CN" altLang="en-US" dirty="0">
                <a:latin typeface="+mn-lt"/>
                <a:ea typeface="+mn-ea"/>
                <a:cs typeface="+mn-ea"/>
                <a:sym typeface="+mn-lt"/>
              </a:rPr>
              <a:t>数据信息图示</a:t>
            </a:r>
          </a:p>
        </p:txBody>
      </p:sp>
    </p:spTree>
    <p:extLst>
      <p:ext uri="{BB962C8B-B14F-4D97-AF65-F5344CB8AC3E}">
        <p14:creationId xmlns:p14="http://schemas.microsoft.com/office/powerpoint/2010/main" val="323636035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矩形 20">
            <a:extLst>
              <a:ext uri="{FF2B5EF4-FFF2-40B4-BE49-F238E27FC236}">
                <a16:creationId xmlns:a16="http://schemas.microsoft.com/office/drawing/2014/main" id="{4F738D6B-0D28-4AD8-AC0D-72E0387CBAEF}"/>
              </a:ext>
            </a:extLst>
          </p:cNvPr>
          <p:cNvSpPr/>
          <p:nvPr/>
        </p:nvSpPr>
        <p:spPr>
          <a:xfrm>
            <a:off x="0" y="1310501"/>
            <a:ext cx="12192000" cy="2848489"/>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aphicFrame>
        <p:nvGraphicFramePr>
          <p:cNvPr id="19" name="图表 18">
            <a:extLst>
              <a:ext uri="{FF2B5EF4-FFF2-40B4-BE49-F238E27FC236}">
                <a16:creationId xmlns:a16="http://schemas.microsoft.com/office/drawing/2014/main" id="{6CAAB0AF-22F5-42D3-B404-348FA9F3CB20}"/>
              </a:ext>
            </a:extLst>
          </p:cNvPr>
          <p:cNvGraphicFramePr/>
          <p:nvPr>
            <p:extLst>
              <p:ext uri="{D42A27DB-BD31-4B8C-83A1-F6EECF244321}">
                <p14:modId xmlns:p14="http://schemas.microsoft.com/office/powerpoint/2010/main" val="1064006785"/>
              </p:ext>
            </p:extLst>
          </p:nvPr>
        </p:nvGraphicFramePr>
        <p:xfrm>
          <a:off x="479425" y="1371163"/>
          <a:ext cx="11233147" cy="2727164"/>
        </p:xfrm>
        <a:graphic>
          <a:graphicData uri="http://schemas.openxmlformats.org/drawingml/2006/chart">
            <c:chart xmlns:c="http://schemas.openxmlformats.org/drawingml/2006/chart" xmlns:r="http://schemas.openxmlformats.org/officeDocument/2006/relationships" r:id="rId3"/>
          </a:graphicData>
        </a:graphic>
      </p:graphicFrame>
      <p:sp>
        <p:nvSpPr>
          <p:cNvPr id="3" name="文本占位符 2">
            <a:extLst>
              <a:ext uri="{FF2B5EF4-FFF2-40B4-BE49-F238E27FC236}">
                <a16:creationId xmlns:a16="http://schemas.microsoft.com/office/drawing/2014/main" id="{47C8ACEE-DB2C-44F1-B857-7063E4E3C678}"/>
              </a:ext>
            </a:extLst>
          </p:cNvPr>
          <p:cNvSpPr>
            <a:spLocks noGrp="1"/>
          </p:cNvSpPr>
          <p:nvPr>
            <p:ph type="body" sz="quarter" idx="10"/>
          </p:nvPr>
        </p:nvSpPr>
        <p:spPr>
          <a:xfrm>
            <a:off x="899078" y="394248"/>
            <a:ext cx="5990672" cy="523220"/>
          </a:xfrm>
        </p:spPr>
        <p:txBody>
          <a:bodyPr/>
          <a:lstStyle/>
          <a:p>
            <a:r>
              <a:rPr lang="zh-CN" altLang="en-US" dirty="0">
                <a:latin typeface="+mn-lt"/>
                <a:ea typeface="+mn-ea"/>
                <a:cs typeface="+mn-ea"/>
                <a:sym typeface="+mn-lt"/>
              </a:rPr>
              <a:t>各数据趋势图示</a:t>
            </a:r>
          </a:p>
        </p:txBody>
      </p:sp>
      <p:grpSp>
        <p:nvGrpSpPr>
          <p:cNvPr id="6" name="组合 5">
            <a:extLst>
              <a:ext uri="{FF2B5EF4-FFF2-40B4-BE49-F238E27FC236}">
                <a16:creationId xmlns:a16="http://schemas.microsoft.com/office/drawing/2014/main" id="{DEAE6C00-DCE6-4A78-9FA9-6375D78E5AB5}"/>
              </a:ext>
            </a:extLst>
          </p:cNvPr>
          <p:cNvGrpSpPr/>
          <p:nvPr/>
        </p:nvGrpSpPr>
        <p:grpSpPr>
          <a:xfrm>
            <a:off x="333067" y="4622226"/>
            <a:ext cx="11504846" cy="1434857"/>
            <a:chOff x="333067" y="4503878"/>
            <a:chExt cx="11504846" cy="1434857"/>
          </a:xfrm>
        </p:grpSpPr>
        <p:grpSp>
          <p:nvGrpSpPr>
            <p:cNvPr id="2" name="组合 1">
              <a:extLst>
                <a:ext uri="{FF2B5EF4-FFF2-40B4-BE49-F238E27FC236}">
                  <a16:creationId xmlns:a16="http://schemas.microsoft.com/office/drawing/2014/main" id="{BF02EAAE-3975-4893-9E7C-6D91965D6CDC}"/>
                </a:ext>
              </a:extLst>
            </p:cNvPr>
            <p:cNvGrpSpPr/>
            <p:nvPr/>
          </p:nvGrpSpPr>
          <p:grpSpPr>
            <a:xfrm>
              <a:off x="333067" y="4506043"/>
              <a:ext cx="3042976" cy="1405923"/>
              <a:chOff x="501232" y="4478478"/>
              <a:chExt cx="3042976" cy="1405923"/>
            </a:xfrm>
          </p:grpSpPr>
          <p:sp>
            <p:nvSpPr>
              <p:cNvPr id="28" name="矩形 27">
                <a:extLst>
                  <a:ext uri="{FF2B5EF4-FFF2-40B4-BE49-F238E27FC236}">
                    <a16:creationId xmlns:a16="http://schemas.microsoft.com/office/drawing/2014/main" id="{748A7E6C-6500-4306-A415-A635CDE71E16}"/>
                  </a:ext>
                </a:extLst>
              </p:cNvPr>
              <p:cNvSpPr/>
              <p:nvPr/>
            </p:nvSpPr>
            <p:spPr>
              <a:xfrm>
                <a:off x="776361" y="4692206"/>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9" name="矩形: 圆角 28">
                <a:extLst>
                  <a:ext uri="{FF2B5EF4-FFF2-40B4-BE49-F238E27FC236}">
                    <a16:creationId xmlns:a16="http://schemas.microsoft.com/office/drawing/2014/main" id="{B60E06E5-80DC-4877-A501-D0BBA62D0947}"/>
                  </a:ext>
                </a:extLst>
              </p:cNvPr>
              <p:cNvSpPr/>
              <p:nvPr/>
            </p:nvSpPr>
            <p:spPr>
              <a:xfrm>
                <a:off x="1556240" y="4478478"/>
                <a:ext cx="932960" cy="7778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6" name="矩形 35">
                <a:extLst>
                  <a:ext uri="{FF2B5EF4-FFF2-40B4-BE49-F238E27FC236}">
                    <a16:creationId xmlns:a16="http://schemas.microsoft.com/office/drawing/2014/main" id="{D654BD6B-751A-4C43-BAFB-9701CC73DD2A}"/>
                  </a:ext>
                </a:extLst>
              </p:cNvPr>
              <p:cNvSpPr/>
              <p:nvPr/>
            </p:nvSpPr>
            <p:spPr>
              <a:xfrm>
                <a:off x="501232" y="5105149"/>
                <a:ext cx="3042976" cy="77925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请点击此处输入您的内容或复制粘贴您的文本</a:t>
                </a:r>
              </a:p>
            </p:txBody>
          </p:sp>
        </p:grpSp>
        <p:grpSp>
          <p:nvGrpSpPr>
            <p:cNvPr id="4" name="组合 3">
              <a:extLst>
                <a:ext uri="{FF2B5EF4-FFF2-40B4-BE49-F238E27FC236}">
                  <a16:creationId xmlns:a16="http://schemas.microsoft.com/office/drawing/2014/main" id="{DBC8233E-4B67-4482-B524-1A7579738974}"/>
                </a:ext>
              </a:extLst>
            </p:cNvPr>
            <p:cNvGrpSpPr/>
            <p:nvPr/>
          </p:nvGrpSpPr>
          <p:grpSpPr>
            <a:xfrm>
              <a:off x="4574512" y="4506043"/>
              <a:ext cx="3042976" cy="1405923"/>
              <a:chOff x="4574512" y="4478478"/>
              <a:chExt cx="3042976" cy="1405923"/>
            </a:xfrm>
          </p:grpSpPr>
          <p:sp>
            <p:nvSpPr>
              <p:cNvPr id="41" name="矩形 40">
                <a:extLst>
                  <a:ext uri="{FF2B5EF4-FFF2-40B4-BE49-F238E27FC236}">
                    <a16:creationId xmlns:a16="http://schemas.microsoft.com/office/drawing/2014/main" id="{8BE5B7A2-5BC6-4244-B8C3-8BAC192B0555}"/>
                  </a:ext>
                </a:extLst>
              </p:cNvPr>
              <p:cNvSpPr/>
              <p:nvPr/>
            </p:nvSpPr>
            <p:spPr>
              <a:xfrm>
                <a:off x="4849641" y="4692206"/>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40" name="矩形 39">
                <a:extLst>
                  <a:ext uri="{FF2B5EF4-FFF2-40B4-BE49-F238E27FC236}">
                    <a16:creationId xmlns:a16="http://schemas.microsoft.com/office/drawing/2014/main" id="{78A9A173-F5D7-43B3-B0C9-107F87C05863}"/>
                  </a:ext>
                </a:extLst>
              </p:cNvPr>
              <p:cNvSpPr/>
              <p:nvPr/>
            </p:nvSpPr>
            <p:spPr>
              <a:xfrm>
                <a:off x="4574512" y="5105149"/>
                <a:ext cx="3042976" cy="77925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请点击此处输入您的内容或复制粘贴您的文本</a:t>
                </a:r>
              </a:p>
            </p:txBody>
          </p:sp>
          <p:sp>
            <p:nvSpPr>
              <p:cNvPr id="17" name="矩形: 圆角 16">
                <a:extLst>
                  <a:ext uri="{FF2B5EF4-FFF2-40B4-BE49-F238E27FC236}">
                    <a16:creationId xmlns:a16="http://schemas.microsoft.com/office/drawing/2014/main" id="{1CD61F26-E8F8-4586-A897-0DCFA7E7B00A}"/>
                  </a:ext>
                </a:extLst>
              </p:cNvPr>
              <p:cNvSpPr/>
              <p:nvPr/>
            </p:nvSpPr>
            <p:spPr>
              <a:xfrm>
                <a:off x="5629520" y="4478478"/>
                <a:ext cx="932960" cy="7778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 name="组合 4">
              <a:extLst>
                <a:ext uri="{FF2B5EF4-FFF2-40B4-BE49-F238E27FC236}">
                  <a16:creationId xmlns:a16="http://schemas.microsoft.com/office/drawing/2014/main" id="{277A48FC-31BA-43D9-AEA7-7CAF8FE7AE02}"/>
                </a:ext>
              </a:extLst>
            </p:cNvPr>
            <p:cNvGrpSpPr/>
            <p:nvPr/>
          </p:nvGrpSpPr>
          <p:grpSpPr>
            <a:xfrm>
              <a:off x="8794937" y="4503878"/>
              <a:ext cx="3042976" cy="1401687"/>
              <a:chOff x="8647792" y="4478478"/>
              <a:chExt cx="3042976" cy="1401687"/>
            </a:xfrm>
          </p:grpSpPr>
          <p:sp>
            <p:nvSpPr>
              <p:cNvPr id="46" name="矩形 45">
                <a:extLst>
                  <a:ext uri="{FF2B5EF4-FFF2-40B4-BE49-F238E27FC236}">
                    <a16:creationId xmlns:a16="http://schemas.microsoft.com/office/drawing/2014/main" id="{09B96AAC-4BF6-40BD-B54F-1DDA4E69718F}"/>
                  </a:ext>
                </a:extLst>
              </p:cNvPr>
              <p:cNvSpPr/>
              <p:nvPr/>
            </p:nvSpPr>
            <p:spPr>
              <a:xfrm>
                <a:off x="8922921" y="4692206"/>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45" name="矩形 44">
                <a:extLst>
                  <a:ext uri="{FF2B5EF4-FFF2-40B4-BE49-F238E27FC236}">
                    <a16:creationId xmlns:a16="http://schemas.microsoft.com/office/drawing/2014/main" id="{E6442BBF-136A-4F4E-9B69-3314D54FF5AA}"/>
                  </a:ext>
                </a:extLst>
              </p:cNvPr>
              <p:cNvSpPr/>
              <p:nvPr/>
            </p:nvSpPr>
            <p:spPr>
              <a:xfrm>
                <a:off x="8647792" y="5100913"/>
                <a:ext cx="3042976" cy="77925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请点击此处输入您的内容或复制粘贴您的文本</a:t>
                </a:r>
              </a:p>
            </p:txBody>
          </p:sp>
          <p:sp>
            <p:nvSpPr>
              <p:cNvPr id="18" name="矩形: 圆角 17">
                <a:extLst>
                  <a:ext uri="{FF2B5EF4-FFF2-40B4-BE49-F238E27FC236}">
                    <a16:creationId xmlns:a16="http://schemas.microsoft.com/office/drawing/2014/main" id="{534BCA44-97A8-40C4-8DFA-125B552F6DF0}"/>
                  </a:ext>
                </a:extLst>
              </p:cNvPr>
              <p:cNvSpPr/>
              <p:nvPr/>
            </p:nvSpPr>
            <p:spPr>
              <a:xfrm>
                <a:off x="9702800" y="4478478"/>
                <a:ext cx="932960" cy="7778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cxnSp>
          <p:nvCxnSpPr>
            <p:cNvPr id="13" name="直接连接符 12">
              <a:extLst>
                <a:ext uri="{FF2B5EF4-FFF2-40B4-BE49-F238E27FC236}">
                  <a16:creationId xmlns:a16="http://schemas.microsoft.com/office/drawing/2014/main" id="{24978D31-8256-47E3-A113-5FD97BCF9E46}"/>
                </a:ext>
              </a:extLst>
            </p:cNvPr>
            <p:cNvCxnSpPr>
              <a:cxnSpLocks/>
            </p:cNvCxnSpPr>
            <p:nvPr/>
          </p:nvCxnSpPr>
          <p:spPr>
            <a:xfrm>
              <a:off x="3975277" y="4517371"/>
              <a:ext cx="0" cy="1421364"/>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FD36147E-DED7-41BF-B995-4CB7C1B6ED6D}"/>
                </a:ext>
              </a:extLst>
            </p:cNvPr>
            <p:cNvCxnSpPr>
              <a:cxnSpLocks/>
            </p:cNvCxnSpPr>
            <p:nvPr/>
          </p:nvCxnSpPr>
          <p:spPr>
            <a:xfrm>
              <a:off x="8206213" y="4517371"/>
              <a:ext cx="0" cy="1421364"/>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1206328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任意多边形: 形状 26">
            <a:extLst>
              <a:ext uri="{FF2B5EF4-FFF2-40B4-BE49-F238E27FC236}">
                <a16:creationId xmlns:a16="http://schemas.microsoft.com/office/drawing/2014/main" id="{F09CCDEE-EBE9-432C-BECC-B8FB4D8904F1}"/>
              </a:ext>
            </a:extLst>
          </p:cNvPr>
          <p:cNvSpPr/>
          <p:nvPr/>
        </p:nvSpPr>
        <p:spPr>
          <a:xfrm>
            <a:off x="6096000" y="1190602"/>
            <a:ext cx="6096000" cy="4822205"/>
          </a:xfrm>
          <a:custGeom>
            <a:avLst/>
            <a:gdLst>
              <a:gd name="connsiteX0" fmla="*/ 372443 w 6096000"/>
              <a:gd name="connsiteY0" fmla="*/ 0 h 4270650"/>
              <a:gd name="connsiteX1" fmla="*/ 6073275 w 6096000"/>
              <a:gd name="connsiteY1" fmla="*/ 0 h 4270650"/>
              <a:gd name="connsiteX2" fmla="*/ 6096000 w 6096000"/>
              <a:gd name="connsiteY2" fmla="*/ 2291 h 4270650"/>
              <a:gd name="connsiteX3" fmla="*/ 6096000 w 6096000"/>
              <a:gd name="connsiteY3" fmla="*/ 4268359 h 4270650"/>
              <a:gd name="connsiteX4" fmla="*/ 6073275 w 6096000"/>
              <a:gd name="connsiteY4" fmla="*/ 4270650 h 4270650"/>
              <a:gd name="connsiteX5" fmla="*/ 372443 w 6096000"/>
              <a:gd name="connsiteY5" fmla="*/ 4270650 h 4270650"/>
              <a:gd name="connsiteX6" fmla="*/ 0 w 6096000"/>
              <a:gd name="connsiteY6" fmla="*/ 3898207 h 4270650"/>
              <a:gd name="connsiteX7" fmla="*/ 0 w 6096000"/>
              <a:gd name="connsiteY7" fmla="*/ 372443 h 4270650"/>
              <a:gd name="connsiteX8" fmla="*/ 372443 w 6096000"/>
              <a:gd name="connsiteY8" fmla="*/ 0 h 427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000" h="4270650">
                <a:moveTo>
                  <a:pt x="372443" y="0"/>
                </a:moveTo>
                <a:lnTo>
                  <a:pt x="6073275" y="0"/>
                </a:lnTo>
                <a:lnTo>
                  <a:pt x="6096000" y="2291"/>
                </a:lnTo>
                <a:lnTo>
                  <a:pt x="6096000" y="4268359"/>
                </a:lnTo>
                <a:lnTo>
                  <a:pt x="6073275" y="4270650"/>
                </a:lnTo>
                <a:lnTo>
                  <a:pt x="372443" y="4270650"/>
                </a:lnTo>
                <a:cubicBezTo>
                  <a:pt x="166748" y="4270650"/>
                  <a:pt x="0" y="4103902"/>
                  <a:pt x="0" y="3898207"/>
                </a:cubicBezTo>
                <a:lnTo>
                  <a:pt x="0" y="372443"/>
                </a:lnTo>
                <a:cubicBezTo>
                  <a:pt x="0" y="166748"/>
                  <a:pt x="166748" y="0"/>
                  <a:pt x="372443" y="0"/>
                </a:cubicBezTo>
                <a:close/>
              </a:path>
            </a:pathLst>
          </a:cu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2" name="文本占位符 1">
            <a:extLst>
              <a:ext uri="{FF2B5EF4-FFF2-40B4-BE49-F238E27FC236}">
                <a16:creationId xmlns:a16="http://schemas.microsoft.com/office/drawing/2014/main" id="{A98503E4-2519-4322-9834-4358F515AC91}"/>
              </a:ext>
            </a:extLst>
          </p:cNvPr>
          <p:cNvSpPr>
            <a:spLocks noGrp="1"/>
          </p:cNvSpPr>
          <p:nvPr>
            <p:ph type="body" sz="quarter" idx="10"/>
          </p:nvPr>
        </p:nvSpPr>
        <p:spPr/>
        <p:txBody>
          <a:bodyPr/>
          <a:lstStyle/>
          <a:p>
            <a:r>
              <a:rPr lang="zh-CN" altLang="en-US" dirty="0">
                <a:latin typeface="+mn-lt"/>
                <a:ea typeface="+mn-ea"/>
                <a:cs typeface="+mn-ea"/>
                <a:sym typeface="+mn-lt"/>
              </a:rPr>
              <a:t>各数据占比部分图示</a:t>
            </a:r>
          </a:p>
        </p:txBody>
      </p:sp>
      <p:graphicFrame>
        <p:nvGraphicFramePr>
          <p:cNvPr id="16" name="图表 15">
            <a:extLst>
              <a:ext uri="{FF2B5EF4-FFF2-40B4-BE49-F238E27FC236}">
                <a16:creationId xmlns:a16="http://schemas.microsoft.com/office/drawing/2014/main" id="{67EA10F2-0C5B-4AC9-98CC-7839631E88DF}"/>
              </a:ext>
            </a:extLst>
          </p:cNvPr>
          <p:cNvGraphicFramePr/>
          <p:nvPr>
            <p:extLst>
              <p:ext uri="{D42A27DB-BD31-4B8C-83A1-F6EECF244321}">
                <p14:modId xmlns:p14="http://schemas.microsoft.com/office/powerpoint/2010/main" val="537036508"/>
              </p:ext>
            </p:extLst>
          </p:nvPr>
        </p:nvGraphicFramePr>
        <p:xfrm>
          <a:off x="5467060" y="1350791"/>
          <a:ext cx="7233309" cy="4822206"/>
        </p:xfrm>
        <a:graphic>
          <a:graphicData uri="http://schemas.openxmlformats.org/drawingml/2006/chart">
            <c:chart xmlns:c="http://schemas.openxmlformats.org/drawingml/2006/chart" xmlns:r="http://schemas.openxmlformats.org/officeDocument/2006/relationships" r:id="rId3"/>
          </a:graphicData>
        </a:graphic>
      </p:graphicFrame>
      <p:grpSp>
        <p:nvGrpSpPr>
          <p:cNvPr id="6" name="组合 5">
            <a:extLst>
              <a:ext uri="{FF2B5EF4-FFF2-40B4-BE49-F238E27FC236}">
                <a16:creationId xmlns:a16="http://schemas.microsoft.com/office/drawing/2014/main" id="{002C98B1-95BF-40E4-8F85-E8394A0A80C8}"/>
              </a:ext>
            </a:extLst>
          </p:cNvPr>
          <p:cNvGrpSpPr/>
          <p:nvPr/>
        </p:nvGrpSpPr>
        <p:grpSpPr>
          <a:xfrm>
            <a:off x="390363" y="1508181"/>
            <a:ext cx="4810715" cy="4205027"/>
            <a:chOff x="390363" y="1644834"/>
            <a:chExt cx="4810715" cy="4205027"/>
          </a:xfrm>
        </p:grpSpPr>
        <p:sp>
          <p:nvSpPr>
            <p:cNvPr id="23" name="矩形 22">
              <a:extLst>
                <a:ext uri="{FF2B5EF4-FFF2-40B4-BE49-F238E27FC236}">
                  <a16:creationId xmlns:a16="http://schemas.microsoft.com/office/drawing/2014/main" id="{14F76757-1BDE-47F7-B053-18AE5CFED973}"/>
                </a:ext>
              </a:extLst>
            </p:cNvPr>
            <p:cNvSpPr/>
            <p:nvPr/>
          </p:nvSpPr>
          <p:spPr>
            <a:xfrm>
              <a:off x="390363" y="4222225"/>
              <a:ext cx="2104786" cy="369332"/>
            </a:xfrm>
            <a:prstGeom prst="rect">
              <a:avLst/>
            </a:prstGeom>
          </p:spPr>
          <p:txBody>
            <a:bodyPr wrap="square">
              <a:spAutoFit/>
            </a:bodyPr>
            <a:lstStyle/>
            <a:p>
              <a:pPr algn="ctr"/>
              <a:r>
                <a:rPr lang="zh-CN" altLang="en-US" dirty="0">
                  <a:cs typeface="+mn-ea"/>
                  <a:sym typeface="+mn-lt"/>
                </a:rPr>
                <a:t>点击此处输入标题</a:t>
              </a:r>
            </a:p>
          </p:txBody>
        </p:sp>
        <p:sp>
          <p:nvSpPr>
            <p:cNvPr id="34" name="矩形 33">
              <a:extLst>
                <a:ext uri="{FF2B5EF4-FFF2-40B4-BE49-F238E27FC236}">
                  <a16:creationId xmlns:a16="http://schemas.microsoft.com/office/drawing/2014/main" id="{6FCC9099-7374-4536-847C-70CC9E97317D}"/>
                </a:ext>
              </a:extLst>
            </p:cNvPr>
            <p:cNvSpPr/>
            <p:nvPr/>
          </p:nvSpPr>
          <p:spPr>
            <a:xfrm>
              <a:off x="3096292" y="4211512"/>
              <a:ext cx="2104786" cy="369332"/>
            </a:xfrm>
            <a:prstGeom prst="rect">
              <a:avLst/>
            </a:prstGeom>
          </p:spPr>
          <p:txBody>
            <a:bodyPr wrap="square">
              <a:spAutoFit/>
            </a:bodyPr>
            <a:lstStyle/>
            <a:p>
              <a:pPr algn="ctr"/>
              <a:r>
                <a:rPr lang="zh-CN" altLang="en-US" dirty="0">
                  <a:cs typeface="+mn-ea"/>
                  <a:sym typeface="+mn-lt"/>
                </a:rPr>
                <a:t>点击此处输入标题</a:t>
              </a:r>
            </a:p>
          </p:txBody>
        </p:sp>
        <p:sp>
          <p:nvSpPr>
            <p:cNvPr id="37" name="矩形 36">
              <a:extLst>
                <a:ext uri="{FF2B5EF4-FFF2-40B4-BE49-F238E27FC236}">
                  <a16:creationId xmlns:a16="http://schemas.microsoft.com/office/drawing/2014/main" id="{F8282D0C-03DA-4B06-B410-2ACD98A6D222}"/>
                </a:ext>
              </a:extLst>
            </p:cNvPr>
            <p:cNvSpPr/>
            <p:nvPr/>
          </p:nvSpPr>
          <p:spPr>
            <a:xfrm>
              <a:off x="390363" y="5469817"/>
              <a:ext cx="2104786" cy="369332"/>
            </a:xfrm>
            <a:prstGeom prst="rect">
              <a:avLst/>
            </a:prstGeom>
          </p:spPr>
          <p:txBody>
            <a:bodyPr wrap="square">
              <a:spAutoFit/>
            </a:bodyPr>
            <a:lstStyle/>
            <a:p>
              <a:pPr algn="ctr"/>
              <a:r>
                <a:rPr lang="zh-CN" altLang="en-US" dirty="0">
                  <a:cs typeface="+mn-ea"/>
                  <a:sym typeface="+mn-lt"/>
                </a:rPr>
                <a:t>点击此处输入标题</a:t>
              </a:r>
            </a:p>
          </p:txBody>
        </p:sp>
        <p:sp>
          <p:nvSpPr>
            <p:cNvPr id="40" name="矩形 39">
              <a:extLst>
                <a:ext uri="{FF2B5EF4-FFF2-40B4-BE49-F238E27FC236}">
                  <a16:creationId xmlns:a16="http://schemas.microsoft.com/office/drawing/2014/main" id="{147274B8-EBEC-4FC4-B29D-65F116D210AF}"/>
                </a:ext>
              </a:extLst>
            </p:cNvPr>
            <p:cNvSpPr/>
            <p:nvPr/>
          </p:nvSpPr>
          <p:spPr>
            <a:xfrm>
              <a:off x="3096292" y="5480529"/>
              <a:ext cx="2104786" cy="369332"/>
            </a:xfrm>
            <a:prstGeom prst="rect">
              <a:avLst/>
            </a:prstGeom>
          </p:spPr>
          <p:txBody>
            <a:bodyPr wrap="square">
              <a:spAutoFit/>
            </a:bodyPr>
            <a:lstStyle/>
            <a:p>
              <a:pPr algn="ctr"/>
              <a:r>
                <a:rPr lang="zh-CN" altLang="en-US" dirty="0">
                  <a:cs typeface="+mn-ea"/>
                  <a:sym typeface="+mn-lt"/>
                </a:rPr>
                <a:t>点击此处输入标题</a:t>
              </a:r>
            </a:p>
          </p:txBody>
        </p:sp>
        <p:grpSp>
          <p:nvGrpSpPr>
            <p:cNvPr id="4" name="组合 3">
              <a:extLst>
                <a:ext uri="{FF2B5EF4-FFF2-40B4-BE49-F238E27FC236}">
                  <a16:creationId xmlns:a16="http://schemas.microsoft.com/office/drawing/2014/main" id="{3CFB89F6-1EAE-405B-A0A3-CE59A0DAF59C}"/>
                </a:ext>
              </a:extLst>
            </p:cNvPr>
            <p:cNvGrpSpPr/>
            <p:nvPr/>
          </p:nvGrpSpPr>
          <p:grpSpPr>
            <a:xfrm>
              <a:off x="391075" y="1644834"/>
              <a:ext cx="4797289" cy="4198400"/>
              <a:chOff x="391075" y="1570575"/>
              <a:chExt cx="4797289" cy="4198400"/>
            </a:xfrm>
          </p:grpSpPr>
          <p:grpSp>
            <p:nvGrpSpPr>
              <p:cNvPr id="31" name="组合 30">
                <a:extLst>
                  <a:ext uri="{FF2B5EF4-FFF2-40B4-BE49-F238E27FC236}">
                    <a16:creationId xmlns:a16="http://schemas.microsoft.com/office/drawing/2014/main" id="{D72FBB4A-A23B-496F-9A12-1933988D18E7}"/>
                  </a:ext>
                </a:extLst>
              </p:cNvPr>
              <p:cNvGrpSpPr/>
              <p:nvPr/>
            </p:nvGrpSpPr>
            <p:grpSpPr>
              <a:xfrm>
                <a:off x="391075" y="1570575"/>
                <a:ext cx="4797289" cy="1899559"/>
                <a:chOff x="489415" y="1583690"/>
                <a:chExt cx="4797289" cy="1899559"/>
              </a:xfrm>
            </p:grpSpPr>
            <p:sp>
              <p:nvSpPr>
                <p:cNvPr id="25" name="矩形 24">
                  <a:extLst>
                    <a:ext uri="{FF2B5EF4-FFF2-40B4-BE49-F238E27FC236}">
                      <a16:creationId xmlns:a16="http://schemas.microsoft.com/office/drawing/2014/main" id="{894C95BF-3969-4A1D-A368-2E75400C7DCD}"/>
                    </a:ext>
                  </a:extLst>
                </p:cNvPr>
                <p:cNvSpPr/>
                <p:nvPr/>
              </p:nvSpPr>
              <p:spPr>
                <a:xfrm>
                  <a:off x="489415" y="1583690"/>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2" name="矩形 21">
                  <a:extLst>
                    <a:ext uri="{FF2B5EF4-FFF2-40B4-BE49-F238E27FC236}">
                      <a16:creationId xmlns:a16="http://schemas.microsoft.com/office/drawing/2014/main" id="{20E9E020-2F50-4F17-BF1B-A89ABC9CC650}"/>
                    </a:ext>
                  </a:extLst>
                </p:cNvPr>
                <p:cNvSpPr/>
                <p:nvPr/>
              </p:nvSpPr>
              <p:spPr>
                <a:xfrm>
                  <a:off x="489416" y="1983800"/>
                  <a:ext cx="4797288" cy="1499449"/>
                </a:xfrm>
                <a:prstGeom prst="rect">
                  <a:avLst/>
                </a:prstGeom>
              </p:spPr>
              <p:txBody>
                <a:bodyPr wrap="square">
                  <a:normAutofit/>
                </a:bodyPr>
                <a:lstStyle/>
                <a:p>
                  <a:pPr>
                    <a:lnSpc>
                      <a:spcPct val="130000"/>
                    </a:lnSpc>
                  </a:pPr>
                  <a:r>
                    <a:rPr lang="zh-CN" altLang="en-US" dirty="0">
                      <a:cs typeface="+mn-ea"/>
                      <a:sym typeface="+mn-lt"/>
                    </a:rPr>
                    <a:t>请点击此处输入您的内容或复制粘贴您的文本即可请点击此处输入您的请点击此处输入您的内容或复制粘贴您的文本即可请点击此处输入您的文本即可</a:t>
                  </a:r>
                </a:p>
              </p:txBody>
            </p:sp>
          </p:grpSp>
          <p:grpSp>
            <p:nvGrpSpPr>
              <p:cNvPr id="54" name="组合 53">
                <a:extLst>
                  <a:ext uri="{FF2B5EF4-FFF2-40B4-BE49-F238E27FC236}">
                    <a16:creationId xmlns:a16="http://schemas.microsoft.com/office/drawing/2014/main" id="{F7BAC635-99B9-4E96-BC2D-FBA1779C3D73}"/>
                  </a:ext>
                </a:extLst>
              </p:cNvPr>
              <p:cNvGrpSpPr/>
              <p:nvPr/>
            </p:nvGrpSpPr>
            <p:grpSpPr>
              <a:xfrm>
                <a:off x="489035" y="3824288"/>
                <a:ext cx="4572000" cy="1944687"/>
                <a:chOff x="587375" y="3845713"/>
                <a:chExt cx="4572000" cy="1944687"/>
              </a:xfrm>
            </p:grpSpPr>
            <p:cxnSp>
              <p:nvCxnSpPr>
                <p:cNvPr id="45" name="直接连接符 44">
                  <a:extLst>
                    <a:ext uri="{FF2B5EF4-FFF2-40B4-BE49-F238E27FC236}">
                      <a16:creationId xmlns:a16="http://schemas.microsoft.com/office/drawing/2014/main" id="{ECDB3D98-E48C-4417-A9A9-74E8FE618566}"/>
                    </a:ext>
                  </a:extLst>
                </p:cNvPr>
                <p:cNvCxnSpPr>
                  <a:cxnSpLocks/>
                </p:cNvCxnSpPr>
                <p:nvPr/>
              </p:nvCxnSpPr>
              <p:spPr>
                <a:xfrm>
                  <a:off x="2872185" y="3845713"/>
                  <a:ext cx="0" cy="1944687"/>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id="{4799E65B-A28F-4865-8F7C-380A130156EA}"/>
                    </a:ext>
                  </a:extLst>
                </p:cNvPr>
                <p:cNvCxnSpPr>
                  <a:cxnSpLocks/>
                </p:cNvCxnSpPr>
                <p:nvPr/>
              </p:nvCxnSpPr>
              <p:spPr>
                <a:xfrm flipH="1">
                  <a:off x="587375" y="4845941"/>
                  <a:ext cx="4572000" cy="0"/>
                </a:xfrm>
                <a:prstGeom prst="line">
                  <a:avLst/>
                </a:prstGeom>
                <a:ln w="19050">
                  <a:gradFill flip="none" rotWithShape="1">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grpSp>
        </p:grpSp>
        <p:sp>
          <p:nvSpPr>
            <p:cNvPr id="3" name="不完整圆 2">
              <a:extLst>
                <a:ext uri="{FF2B5EF4-FFF2-40B4-BE49-F238E27FC236}">
                  <a16:creationId xmlns:a16="http://schemas.microsoft.com/office/drawing/2014/main" id="{CDFD91B2-3CB7-475D-928B-2199C7982143}"/>
                </a:ext>
              </a:extLst>
            </p:cNvPr>
            <p:cNvSpPr/>
            <p:nvPr/>
          </p:nvSpPr>
          <p:spPr>
            <a:xfrm rot="8100000">
              <a:off x="3971325" y="3817499"/>
              <a:ext cx="354720" cy="354720"/>
            </a:xfrm>
            <a:prstGeom prst="pie">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0" name="不完整圆 19">
              <a:extLst>
                <a:ext uri="{FF2B5EF4-FFF2-40B4-BE49-F238E27FC236}">
                  <a16:creationId xmlns:a16="http://schemas.microsoft.com/office/drawing/2014/main" id="{C2721560-8016-49F4-9E2C-BD2C600E6D05}"/>
                </a:ext>
              </a:extLst>
            </p:cNvPr>
            <p:cNvSpPr/>
            <p:nvPr/>
          </p:nvSpPr>
          <p:spPr>
            <a:xfrm rot="8100000">
              <a:off x="1265396" y="3817499"/>
              <a:ext cx="354720" cy="354720"/>
            </a:xfrm>
            <a:prstGeom prst="pi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1" name="不完整圆 20">
              <a:extLst>
                <a:ext uri="{FF2B5EF4-FFF2-40B4-BE49-F238E27FC236}">
                  <a16:creationId xmlns:a16="http://schemas.microsoft.com/office/drawing/2014/main" id="{60CAA514-41D2-406D-AC41-A06D4141C3FE}"/>
                </a:ext>
              </a:extLst>
            </p:cNvPr>
            <p:cNvSpPr/>
            <p:nvPr/>
          </p:nvSpPr>
          <p:spPr>
            <a:xfrm rot="8100000">
              <a:off x="1265396" y="5059497"/>
              <a:ext cx="354720" cy="354720"/>
            </a:xfrm>
            <a:prstGeom prst="pi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6" name="不完整圆 25">
              <a:extLst>
                <a:ext uri="{FF2B5EF4-FFF2-40B4-BE49-F238E27FC236}">
                  <a16:creationId xmlns:a16="http://schemas.microsoft.com/office/drawing/2014/main" id="{2C55588C-9BAA-402B-A932-FB5D102046FF}"/>
                </a:ext>
              </a:extLst>
            </p:cNvPr>
            <p:cNvSpPr/>
            <p:nvPr/>
          </p:nvSpPr>
          <p:spPr>
            <a:xfrm rot="8100000">
              <a:off x="3971325" y="5059497"/>
              <a:ext cx="354720" cy="354720"/>
            </a:xfrm>
            <a:prstGeom prst="pi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extLst>
      <p:ext uri="{BB962C8B-B14F-4D97-AF65-F5344CB8AC3E}">
        <p14:creationId xmlns:p14="http://schemas.microsoft.com/office/powerpoint/2010/main" val="29652815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id="{2504B43C-7D91-4B88-B81E-0DA916FD2D4D}"/>
              </a:ext>
            </a:extLst>
          </p:cNvPr>
          <p:cNvGraphicFramePr>
            <a:graphicFrameLocks noGrp="1"/>
          </p:cNvGraphicFramePr>
          <p:nvPr>
            <p:extLst>
              <p:ext uri="{D42A27DB-BD31-4B8C-83A1-F6EECF244321}">
                <p14:modId xmlns:p14="http://schemas.microsoft.com/office/powerpoint/2010/main" val="2155434596"/>
              </p:ext>
            </p:extLst>
          </p:nvPr>
        </p:nvGraphicFramePr>
        <p:xfrm>
          <a:off x="479425" y="2642334"/>
          <a:ext cx="11233152" cy="3066519"/>
        </p:xfrm>
        <a:graphic>
          <a:graphicData uri="http://schemas.openxmlformats.org/drawingml/2006/table">
            <a:tbl>
              <a:tblPr firstRow="1" bandRow="1">
                <a:effectLst>
                  <a:outerShdw blurRad="177800" algn="ctr" rotWithShape="0">
                    <a:schemeClr val="tx1">
                      <a:lumMod val="50000"/>
                      <a:alpha val="15000"/>
                    </a:schemeClr>
                  </a:outerShdw>
                </a:effectLst>
                <a:tableStyleId>{2D5ABB26-0587-4C30-8999-92F81FD0307C}</a:tableStyleId>
              </a:tblPr>
              <a:tblGrid>
                <a:gridCol w="2808288">
                  <a:extLst>
                    <a:ext uri="{9D8B030D-6E8A-4147-A177-3AD203B41FA5}">
                      <a16:colId xmlns:a16="http://schemas.microsoft.com/office/drawing/2014/main" val="370455550"/>
                    </a:ext>
                  </a:extLst>
                </a:gridCol>
                <a:gridCol w="2808288">
                  <a:extLst>
                    <a:ext uri="{9D8B030D-6E8A-4147-A177-3AD203B41FA5}">
                      <a16:colId xmlns:a16="http://schemas.microsoft.com/office/drawing/2014/main" val="3865726182"/>
                    </a:ext>
                  </a:extLst>
                </a:gridCol>
                <a:gridCol w="2808288">
                  <a:extLst>
                    <a:ext uri="{9D8B030D-6E8A-4147-A177-3AD203B41FA5}">
                      <a16:colId xmlns:a16="http://schemas.microsoft.com/office/drawing/2014/main" val="197924952"/>
                    </a:ext>
                  </a:extLst>
                </a:gridCol>
                <a:gridCol w="2808288">
                  <a:extLst>
                    <a:ext uri="{9D8B030D-6E8A-4147-A177-3AD203B41FA5}">
                      <a16:colId xmlns:a16="http://schemas.microsoft.com/office/drawing/2014/main" val="3124301679"/>
                    </a:ext>
                  </a:extLst>
                </a:gridCol>
              </a:tblGrid>
              <a:tr h="5256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extLst>
                  <a:ext uri="{0D108BD9-81ED-4DB2-BD59-A6C34878D82A}">
                    <a16:rowId xmlns:a16="http://schemas.microsoft.com/office/drawing/2014/main" val="4019901568"/>
                  </a:ext>
                </a:extLst>
              </a:tr>
              <a:tr h="53501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extLst>
                  <a:ext uri="{0D108BD9-81ED-4DB2-BD59-A6C34878D82A}">
                    <a16:rowId xmlns:a16="http://schemas.microsoft.com/office/drawing/2014/main" val="2832405283"/>
                  </a:ext>
                </a:extLst>
              </a:tr>
              <a:tr h="6604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val="2012218158"/>
                  </a:ext>
                </a:extLst>
              </a:tr>
              <a:tr h="67350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val="3302358160"/>
                  </a:ext>
                </a:extLst>
              </a:tr>
              <a:tr h="671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val="931982429"/>
                  </a:ext>
                </a:extLst>
              </a:tr>
            </a:tbl>
          </a:graphicData>
        </a:graphic>
      </p:graphicFrame>
      <p:sp>
        <p:nvSpPr>
          <p:cNvPr id="4" name="矩形 3">
            <a:extLst>
              <a:ext uri="{FF2B5EF4-FFF2-40B4-BE49-F238E27FC236}">
                <a16:creationId xmlns:a16="http://schemas.microsoft.com/office/drawing/2014/main" id="{251F730A-8297-4A56-9B79-79F46622A8C1}"/>
              </a:ext>
            </a:extLst>
          </p:cNvPr>
          <p:cNvSpPr/>
          <p:nvPr/>
        </p:nvSpPr>
        <p:spPr>
          <a:xfrm>
            <a:off x="1837267" y="1298821"/>
            <a:ext cx="8517466" cy="779252"/>
          </a:xfrm>
          <a:prstGeom prst="rect">
            <a:avLst/>
          </a:prstGeom>
        </p:spPr>
        <p:txBody>
          <a:bodyPr wrap="square">
            <a:spAutoFit/>
          </a:bodyPr>
          <a:lstStyle/>
          <a:p>
            <a:pPr algn="ctr">
              <a:lnSpc>
                <a:spcPct val="130000"/>
              </a:lnSpc>
            </a:pPr>
            <a:r>
              <a:rPr lang="zh-CN" altLang="en-US" dirty="0">
                <a:cs typeface="+mn-ea"/>
                <a:sym typeface="+mn-lt"/>
              </a:rPr>
              <a:t>请点击此处输入您的内容或复制粘贴您的文本即可请点击此处输入您的文本请点击此处输入您的内容或复制粘贴您的文本即可请点击此处输入您的文本</a:t>
            </a:r>
          </a:p>
        </p:txBody>
      </p:sp>
      <p:graphicFrame>
        <p:nvGraphicFramePr>
          <p:cNvPr id="5" name="表格 4">
            <a:extLst>
              <a:ext uri="{FF2B5EF4-FFF2-40B4-BE49-F238E27FC236}">
                <a16:creationId xmlns:a16="http://schemas.microsoft.com/office/drawing/2014/main" id="{EB091712-2383-4DF2-95C0-BC35CD3E9F72}"/>
              </a:ext>
            </a:extLst>
          </p:cNvPr>
          <p:cNvGraphicFramePr>
            <a:graphicFrameLocks noGrp="1"/>
          </p:cNvGraphicFramePr>
          <p:nvPr>
            <p:extLst>
              <p:ext uri="{D42A27DB-BD31-4B8C-83A1-F6EECF244321}">
                <p14:modId xmlns:p14="http://schemas.microsoft.com/office/powerpoint/2010/main" val="1325463823"/>
              </p:ext>
            </p:extLst>
          </p:nvPr>
        </p:nvGraphicFramePr>
        <p:xfrm>
          <a:off x="2991135" y="2455676"/>
          <a:ext cx="3104866" cy="3439835"/>
        </p:xfrm>
        <a:graphic>
          <a:graphicData uri="http://schemas.openxmlformats.org/drawingml/2006/table">
            <a:tbl>
              <a:tblPr firstRow="1" bandRow="1">
                <a:effectLst>
                  <a:outerShdw blurRad="254000" algn="ctr" rotWithShape="0">
                    <a:schemeClr val="bg1">
                      <a:lumMod val="50000"/>
                      <a:alpha val="40000"/>
                    </a:schemeClr>
                  </a:outerShdw>
                </a:effectLst>
                <a:tableStyleId>{2D5ABB26-0587-4C30-8999-92F81FD0307C}</a:tableStyleId>
              </a:tblPr>
              <a:tblGrid>
                <a:gridCol w="3104866">
                  <a:extLst>
                    <a:ext uri="{9D8B030D-6E8A-4147-A177-3AD203B41FA5}">
                      <a16:colId xmlns:a16="http://schemas.microsoft.com/office/drawing/2014/main" val="2519289014"/>
                    </a:ext>
                  </a:extLst>
                </a:gridCol>
              </a:tblGrid>
              <a:tr h="5895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chemeClr val="bg1"/>
                          </a:solidFill>
                          <a:effectLst/>
                          <a:uLnTx/>
                          <a:uFillTx/>
                          <a:latin typeface="+mn-lt"/>
                          <a:ea typeface="+mn-ea"/>
                          <a:cs typeface="+mn-ea"/>
                          <a:sym typeface="+mn-lt"/>
                        </a:rPr>
                        <a:t>标题</a:t>
                      </a:r>
                    </a:p>
                  </a:txBody>
                  <a:tcPr marL="129496" marR="129496" marT="64748" marB="6474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solidFill>
                      <a:schemeClr val="accent1"/>
                    </a:solidFill>
                  </a:tcPr>
                </a:tc>
                <a:extLst>
                  <a:ext uri="{0D108BD9-81ED-4DB2-BD59-A6C34878D82A}">
                    <a16:rowId xmlns:a16="http://schemas.microsoft.com/office/drawing/2014/main" val="4076838463"/>
                  </a:ext>
                </a:extLst>
              </a:tr>
              <a:tr h="6001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9496" marR="129496" marT="64748" marB="6474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solidFill>
                      <a:schemeClr val="accent1"/>
                    </a:solidFill>
                  </a:tcPr>
                </a:tc>
                <a:extLst>
                  <a:ext uri="{0D108BD9-81ED-4DB2-BD59-A6C34878D82A}">
                    <a16:rowId xmlns:a16="http://schemas.microsoft.com/office/drawing/2014/main" val="717747036"/>
                  </a:ext>
                </a:extLst>
              </a:tr>
              <a:tr h="74080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9496" marR="129496" marT="64748" marB="6474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solidFill>
                      <a:schemeClr val="accent1"/>
                    </a:solidFill>
                  </a:tcPr>
                </a:tc>
                <a:extLst>
                  <a:ext uri="{0D108BD9-81ED-4DB2-BD59-A6C34878D82A}">
                    <a16:rowId xmlns:a16="http://schemas.microsoft.com/office/drawing/2014/main" val="1936504719"/>
                  </a:ext>
                </a:extLst>
              </a:tr>
              <a:tr h="7554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9496" marR="129496" marT="64748" marB="6474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solidFill>
                      <a:schemeClr val="accent1"/>
                    </a:solidFill>
                  </a:tcPr>
                </a:tc>
                <a:extLst>
                  <a:ext uri="{0D108BD9-81ED-4DB2-BD59-A6C34878D82A}">
                    <a16:rowId xmlns:a16="http://schemas.microsoft.com/office/drawing/2014/main" val="1453957022"/>
                  </a:ext>
                </a:extLst>
              </a:tr>
              <a:tr h="75379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9496" marR="129496" marT="64748" marB="6474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solidFill>
                      <a:schemeClr val="accent1"/>
                    </a:solidFill>
                  </a:tcPr>
                </a:tc>
                <a:extLst>
                  <a:ext uri="{0D108BD9-81ED-4DB2-BD59-A6C34878D82A}">
                    <a16:rowId xmlns:a16="http://schemas.microsoft.com/office/drawing/2014/main" val="2405009156"/>
                  </a:ext>
                </a:extLst>
              </a:tr>
            </a:tbl>
          </a:graphicData>
        </a:graphic>
      </p:graphicFrame>
      <p:sp>
        <p:nvSpPr>
          <p:cNvPr id="6" name="文本占位符 5">
            <a:extLst>
              <a:ext uri="{FF2B5EF4-FFF2-40B4-BE49-F238E27FC236}">
                <a16:creationId xmlns:a16="http://schemas.microsoft.com/office/drawing/2014/main" id="{E20FCFD1-A292-49F4-B1A9-05E0A23E0E36}"/>
              </a:ext>
            </a:extLst>
          </p:cNvPr>
          <p:cNvSpPr>
            <a:spLocks noGrp="1"/>
          </p:cNvSpPr>
          <p:nvPr>
            <p:ph type="body" sz="quarter" idx="10"/>
          </p:nvPr>
        </p:nvSpPr>
        <p:spPr/>
        <p:txBody>
          <a:bodyPr/>
          <a:lstStyle/>
          <a:p>
            <a:r>
              <a:rPr lang="zh-CN" altLang="en-US" dirty="0">
                <a:sym typeface="+mn-lt"/>
              </a:rPr>
              <a:t>数据中的强调图示</a:t>
            </a:r>
          </a:p>
        </p:txBody>
      </p:sp>
    </p:spTree>
    <p:extLst>
      <p:ext uri="{BB962C8B-B14F-4D97-AF65-F5344CB8AC3E}">
        <p14:creationId xmlns:p14="http://schemas.microsoft.com/office/powerpoint/2010/main" val="42279269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054BCF2D-5D7C-4D57-9774-EA94E9B5F71B}"/>
              </a:ext>
            </a:extLst>
          </p:cNvPr>
          <p:cNvSpPr>
            <a:spLocks noGrp="1"/>
          </p:cNvSpPr>
          <p:nvPr>
            <p:ph type="body" sz="quarter" idx="11"/>
          </p:nvPr>
        </p:nvSpPr>
        <p:spPr/>
        <p:txBody>
          <a:bodyPr/>
          <a:lstStyle/>
          <a:p>
            <a:r>
              <a:rPr lang="en-US" altLang="zh-CN" dirty="0"/>
              <a:t>01</a:t>
            </a:r>
            <a:endParaRPr lang="zh-CN" altLang="en-US" dirty="0"/>
          </a:p>
        </p:txBody>
      </p:sp>
      <p:sp>
        <p:nvSpPr>
          <p:cNvPr id="7" name="文本占位符 6">
            <a:extLst>
              <a:ext uri="{FF2B5EF4-FFF2-40B4-BE49-F238E27FC236}">
                <a16:creationId xmlns:a16="http://schemas.microsoft.com/office/drawing/2014/main" id="{93234526-A161-489A-A160-DB04438EF983}"/>
              </a:ext>
            </a:extLst>
          </p:cNvPr>
          <p:cNvSpPr>
            <a:spLocks noGrp="1"/>
          </p:cNvSpPr>
          <p:nvPr>
            <p:ph type="body" sz="quarter" idx="10"/>
          </p:nvPr>
        </p:nvSpPr>
        <p:spPr/>
        <p:txBody>
          <a:bodyPr/>
          <a:lstStyle/>
          <a:p>
            <a:r>
              <a:rPr lang="zh-CN" altLang="en-US" dirty="0">
                <a:sym typeface="+mn-lt"/>
              </a:rPr>
              <a:t>点击输入目录标题</a:t>
            </a:r>
          </a:p>
        </p:txBody>
      </p:sp>
    </p:spTree>
    <p:extLst>
      <p:ext uri="{BB962C8B-B14F-4D97-AF65-F5344CB8AC3E}">
        <p14:creationId xmlns:p14="http://schemas.microsoft.com/office/powerpoint/2010/main" val="408609029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id="{2504B43C-7D91-4B88-B81E-0DA916FD2D4D}"/>
              </a:ext>
            </a:extLst>
          </p:cNvPr>
          <p:cNvGraphicFramePr>
            <a:graphicFrameLocks noGrp="1"/>
          </p:cNvGraphicFramePr>
          <p:nvPr>
            <p:extLst>
              <p:ext uri="{D42A27DB-BD31-4B8C-83A1-F6EECF244321}">
                <p14:modId xmlns:p14="http://schemas.microsoft.com/office/powerpoint/2010/main" val="1119578701"/>
              </p:ext>
            </p:extLst>
          </p:nvPr>
        </p:nvGraphicFramePr>
        <p:xfrm>
          <a:off x="780418" y="2241900"/>
          <a:ext cx="10558144" cy="3669997"/>
        </p:xfrm>
        <a:graphic>
          <a:graphicData uri="http://schemas.openxmlformats.org/drawingml/2006/table">
            <a:tbl>
              <a:tblPr firstRow="1" bandRow="1">
                <a:effectLst>
                  <a:outerShdw blurRad="177800" algn="ctr" rotWithShape="0">
                    <a:schemeClr val="tx1">
                      <a:lumMod val="50000"/>
                      <a:alpha val="15000"/>
                    </a:schemeClr>
                  </a:outerShdw>
                </a:effectLst>
                <a:tableStyleId>{2D5ABB26-0587-4C30-8999-92F81FD0307C}</a:tableStyleId>
              </a:tblPr>
              <a:tblGrid>
                <a:gridCol w="2639536">
                  <a:extLst>
                    <a:ext uri="{9D8B030D-6E8A-4147-A177-3AD203B41FA5}">
                      <a16:colId xmlns:a16="http://schemas.microsoft.com/office/drawing/2014/main" val="370455550"/>
                    </a:ext>
                  </a:extLst>
                </a:gridCol>
                <a:gridCol w="2639536">
                  <a:extLst>
                    <a:ext uri="{9D8B030D-6E8A-4147-A177-3AD203B41FA5}">
                      <a16:colId xmlns:a16="http://schemas.microsoft.com/office/drawing/2014/main" val="3865726182"/>
                    </a:ext>
                  </a:extLst>
                </a:gridCol>
                <a:gridCol w="2639536">
                  <a:extLst>
                    <a:ext uri="{9D8B030D-6E8A-4147-A177-3AD203B41FA5}">
                      <a16:colId xmlns:a16="http://schemas.microsoft.com/office/drawing/2014/main" val="197924952"/>
                    </a:ext>
                  </a:extLst>
                </a:gridCol>
                <a:gridCol w="2639536">
                  <a:extLst>
                    <a:ext uri="{9D8B030D-6E8A-4147-A177-3AD203B41FA5}">
                      <a16:colId xmlns:a16="http://schemas.microsoft.com/office/drawing/2014/main" val="3124301679"/>
                    </a:ext>
                  </a:extLst>
                </a:gridCol>
              </a:tblGrid>
              <a:tr h="5256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extLst>
                  <a:ext uri="{0D108BD9-81ED-4DB2-BD59-A6C34878D82A}">
                    <a16:rowId xmlns:a16="http://schemas.microsoft.com/office/drawing/2014/main" val="4019901568"/>
                  </a:ext>
                </a:extLst>
              </a:tr>
              <a:tr h="53501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extLst>
                  <a:ext uri="{0D108BD9-81ED-4DB2-BD59-A6C34878D82A}">
                    <a16:rowId xmlns:a16="http://schemas.microsoft.com/office/drawing/2014/main" val="2832405283"/>
                  </a:ext>
                </a:extLst>
              </a:tr>
              <a:tr h="6604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val="2012218158"/>
                  </a:ext>
                </a:extLst>
              </a:tr>
              <a:tr h="67350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val="3302358160"/>
                  </a:ext>
                </a:extLst>
              </a:tr>
              <a:tr h="671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val="931982429"/>
                  </a:ext>
                </a:extLst>
              </a:tr>
              <a:tr h="60347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val="174147662"/>
                  </a:ext>
                </a:extLst>
              </a:tr>
            </a:tbl>
          </a:graphicData>
        </a:graphic>
      </p:graphicFrame>
      <p:sp>
        <p:nvSpPr>
          <p:cNvPr id="4" name="矩形 3">
            <a:extLst>
              <a:ext uri="{FF2B5EF4-FFF2-40B4-BE49-F238E27FC236}">
                <a16:creationId xmlns:a16="http://schemas.microsoft.com/office/drawing/2014/main" id="{251F730A-8297-4A56-9B79-79F46622A8C1}"/>
              </a:ext>
            </a:extLst>
          </p:cNvPr>
          <p:cNvSpPr/>
          <p:nvPr/>
        </p:nvSpPr>
        <p:spPr>
          <a:xfrm>
            <a:off x="1837267" y="1130655"/>
            <a:ext cx="8517466" cy="77925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请点击此处输入您的内容或复制粘贴您的文本即可请点击此处输入您的文本请点击此处输入您的内容或复制粘贴您的文本即可请点击此处输入您的文本</a:t>
            </a:r>
          </a:p>
        </p:txBody>
      </p:sp>
      <p:graphicFrame>
        <p:nvGraphicFramePr>
          <p:cNvPr id="6" name="表格 5">
            <a:extLst>
              <a:ext uri="{FF2B5EF4-FFF2-40B4-BE49-F238E27FC236}">
                <a16:creationId xmlns:a16="http://schemas.microsoft.com/office/drawing/2014/main" id="{3D597BDB-3C00-44C6-92F6-C9AC35457C9A}"/>
              </a:ext>
            </a:extLst>
          </p:cNvPr>
          <p:cNvGraphicFramePr>
            <a:graphicFrameLocks noGrp="1"/>
          </p:cNvGraphicFramePr>
          <p:nvPr>
            <p:extLst>
              <p:ext uri="{D42A27DB-BD31-4B8C-83A1-F6EECF244321}">
                <p14:modId xmlns:p14="http://schemas.microsoft.com/office/powerpoint/2010/main" val="1700480341"/>
              </p:ext>
            </p:extLst>
          </p:nvPr>
        </p:nvGraphicFramePr>
        <p:xfrm>
          <a:off x="479425" y="3916855"/>
          <a:ext cx="11233152" cy="733392"/>
        </p:xfrm>
        <a:graphic>
          <a:graphicData uri="http://schemas.openxmlformats.org/drawingml/2006/table">
            <a:tbl>
              <a:tblPr firstRow="1" bandRow="1">
                <a:effectLst>
                  <a:outerShdw blurRad="254000" algn="ctr" rotWithShape="0">
                    <a:schemeClr val="bg1">
                      <a:lumMod val="50000"/>
                      <a:alpha val="40000"/>
                    </a:schemeClr>
                  </a:outerShdw>
                </a:effectLst>
                <a:tableStyleId>{2D5ABB26-0587-4C30-8999-92F81FD0307C}</a:tableStyleId>
              </a:tblPr>
              <a:tblGrid>
                <a:gridCol w="2808288">
                  <a:extLst>
                    <a:ext uri="{9D8B030D-6E8A-4147-A177-3AD203B41FA5}">
                      <a16:colId xmlns:a16="http://schemas.microsoft.com/office/drawing/2014/main" val="2890965181"/>
                    </a:ext>
                  </a:extLst>
                </a:gridCol>
                <a:gridCol w="2808288">
                  <a:extLst>
                    <a:ext uri="{9D8B030D-6E8A-4147-A177-3AD203B41FA5}">
                      <a16:colId xmlns:a16="http://schemas.microsoft.com/office/drawing/2014/main" val="2572436095"/>
                    </a:ext>
                  </a:extLst>
                </a:gridCol>
                <a:gridCol w="2808288">
                  <a:extLst>
                    <a:ext uri="{9D8B030D-6E8A-4147-A177-3AD203B41FA5}">
                      <a16:colId xmlns:a16="http://schemas.microsoft.com/office/drawing/2014/main" val="387352540"/>
                    </a:ext>
                  </a:extLst>
                </a:gridCol>
                <a:gridCol w="2808288">
                  <a:extLst>
                    <a:ext uri="{9D8B030D-6E8A-4147-A177-3AD203B41FA5}">
                      <a16:colId xmlns:a16="http://schemas.microsoft.com/office/drawing/2014/main" val="3086335404"/>
                    </a:ext>
                  </a:extLst>
                </a:gridCol>
              </a:tblGrid>
              <a:tr h="73339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900" b="1" i="0" u="none" strike="noStrike" kern="1200" cap="none" spc="0" normalizeH="0" baseline="0" noProof="0" dirty="0">
                          <a:ln>
                            <a:noFill/>
                          </a:ln>
                          <a:solidFill>
                            <a:schemeClr val="bg1"/>
                          </a:solidFill>
                          <a:effectLst/>
                          <a:uLnTx/>
                          <a:uFillTx/>
                          <a:latin typeface="+mn-lt"/>
                          <a:ea typeface="+mn-ea"/>
                          <a:cs typeface="+mn-ea"/>
                          <a:sym typeface="+mn-lt"/>
                        </a:rPr>
                        <a:t>标题</a:t>
                      </a:r>
                    </a:p>
                  </a:txBody>
                  <a:tcPr marL="122104" marR="122104" marT="61052" marB="6105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7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2104" marR="122104" marT="61052" marB="6105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7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2104" marR="122104" marT="61052" marB="6105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7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2104" marR="122104" marT="61052" marB="6105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extLst>
                  <a:ext uri="{0D108BD9-81ED-4DB2-BD59-A6C34878D82A}">
                    <a16:rowId xmlns:a16="http://schemas.microsoft.com/office/drawing/2014/main" val="1955566885"/>
                  </a:ext>
                </a:extLst>
              </a:tr>
            </a:tbl>
          </a:graphicData>
        </a:graphic>
      </p:graphicFrame>
      <p:sp>
        <p:nvSpPr>
          <p:cNvPr id="5" name="文本占位符 4">
            <a:extLst>
              <a:ext uri="{FF2B5EF4-FFF2-40B4-BE49-F238E27FC236}">
                <a16:creationId xmlns:a16="http://schemas.microsoft.com/office/drawing/2014/main" id="{76553F7C-7BC7-4A49-8271-CB588DC07F6D}"/>
              </a:ext>
            </a:extLst>
          </p:cNvPr>
          <p:cNvSpPr>
            <a:spLocks noGrp="1"/>
          </p:cNvSpPr>
          <p:nvPr>
            <p:ph type="body" sz="quarter" idx="10"/>
          </p:nvPr>
        </p:nvSpPr>
        <p:spPr/>
        <p:txBody>
          <a:bodyPr/>
          <a:lstStyle/>
          <a:p>
            <a:r>
              <a:rPr lang="zh-CN" altLang="en-US" dirty="0">
                <a:sym typeface="+mn-lt"/>
              </a:rPr>
              <a:t>数据中的强调图示</a:t>
            </a:r>
          </a:p>
        </p:txBody>
      </p:sp>
    </p:spTree>
    <p:extLst>
      <p:ext uri="{BB962C8B-B14F-4D97-AF65-F5344CB8AC3E}">
        <p14:creationId xmlns:p14="http://schemas.microsoft.com/office/powerpoint/2010/main" val="164964696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id="{F4650F57-9E19-46C8-A369-7D214474979D}"/>
              </a:ext>
            </a:extLst>
          </p:cNvPr>
          <p:cNvGraphicFramePr>
            <a:graphicFrameLocks noGrp="1"/>
          </p:cNvGraphicFramePr>
          <p:nvPr>
            <p:extLst>
              <p:ext uri="{D42A27DB-BD31-4B8C-83A1-F6EECF244321}">
                <p14:modId xmlns:p14="http://schemas.microsoft.com/office/powerpoint/2010/main" val="1739010825"/>
              </p:ext>
            </p:extLst>
          </p:nvPr>
        </p:nvGraphicFramePr>
        <p:xfrm>
          <a:off x="479425" y="2236817"/>
          <a:ext cx="11233152" cy="3669997"/>
        </p:xfrm>
        <a:graphic>
          <a:graphicData uri="http://schemas.openxmlformats.org/drawingml/2006/table">
            <a:tbl>
              <a:tblPr firstRow="1" bandRow="1">
                <a:effectLst>
                  <a:outerShdw blurRad="177800" algn="ctr" rotWithShape="0">
                    <a:schemeClr val="tx1">
                      <a:lumMod val="50000"/>
                      <a:alpha val="15000"/>
                    </a:schemeClr>
                  </a:outerShdw>
                </a:effectLst>
                <a:tableStyleId>{2D5ABB26-0587-4C30-8999-92F81FD0307C}</a:tableStyleId>
              </a:tblPr>
              <a:tblGrid>
                <a:gridCol w="1604736">
                  <a:extLst>
                    <a:ext uri="{9D8B030D-6E8A-4147-A177-3AD203B41FA5}">
                      <a16:colId xmlns:a16="http://schemas.microsoft.com/office/drawing/2014/main" val="370455550"/>
                    </a:ext>
                  </a:extLst>
                </a:gridCol>
                <a:gridCol w="1604736">
                  <a:extLst>
                    <a:ext uri="{9D8B030D-6E8A-4147-A177-3AD203B41FA5}">
                      <a16:colId xmlns:a16="http://schemas.microsoft.com/office/drawing/2014/main" val="3865726182"/>
                    </a:ext>
                  </a:extLst>
                </a:gridCol>
                <a:gridCol w="1604736">
                  <a:extLst>
                    <a:ext uri="{9D8B030D-6E8A-4147-A177-3AD203B41FA5}">
                      <a16:colId xmlns:a16="http://schemas.microsoft.com/office/drawing/2014/main" val="197924952"/>
                    </a:ext>
                  </a:extLst>
                </a:gridCol>
                <a:gridCol w="1604736">
                  <a:extLst>
                    <a:ext uri="{9D8B030D-6E8A-4147-A177-3AD203B41FA5}">
                      <a16:colId xmlns:a16="http://schemas.microsoft.com/office/drawing/2014/main" val="3124301679"/>
                    </a:ext>
                  </a:extLst>
                </a:gridCol>
                <a:gridCol w="1604736">
                  <a:extLst>
                    <a:ext uri="{9D8B030D-6E8A-4147-A177-3AD203B41FA5}">
                      <a16:colId xmlns:a16="http://schemas.microsoft.com/office/drawing/2014/main" val="1860110433"/>
                    </a:ext>
                  </a:extLst>
                </a:gridCol>
                <a:gridCol w="1604736">
                  <a:extLst>
                    <a:ext uri="{9D8B030D-6E8A-4147-A177-3AD203B41FA5}">
                      <a16:colId xmlns:a16="http://schemas.microsoft.com/office/drawing/2014/main" val="2424011160"/>
                    </a:ext>
                  </a:extLst>
                </a:gridCol>
                <a:gridCol w="1604736">
                  <a:extLst>
                    <a:ext uri="{9D8B030D-6E8A-4147-A177-3AD203B41FA5}">
                      <a16:colId xmlns:a16="http://schemas.microsoft.com/office/drawing/2014/main" val="27529370"/>
                    </a:ext>
                  </a:extLst>
                </a:gridCol>
              </a:tblGrid>
              <a:tr h="5256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bg1"/>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extLst>
                  <a:ext uri="{0D108BD9-81ED-4DB2-BD59-A6C34878D82A}">
                    <a16:rowId xmlns:a16="http://schemas.microsoft.com/office/drawing/2014/main" val="4019901568"/>
                  </a:ext>
                </a:extLst>
              </a:tr>
              <a:tr h="53501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60000"/>
                              <a:lumOff val="4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extLst>
                  <a:ext uri="{0D108BD9-81ED-4DB2-BD59-A6C34878D82A}">
                    <a16:rowId xmlns:a16="http://schemas.microsoft.com/office/drawing/2014/main" val="2832405283"/>
                  </a:ext>
                </a:extLst>
              </a:tr>
              <a:tr h="6604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60000"/>
                              <a:lumOff val="4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val="2012218158"/>
                  </a:ext>
                </a:extLst>
              </a:tr>
              <a:tr h="67350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60000"/>
                              <a:lumOff val="4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val="3302358160"/>
                  </a:ext>
                </a:extLst>
              </a:tr>
              <a:tr h="671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60000"/>
                              <a:lumOff val="4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val="931982429"/>
                  </a:ext>
                </a:extLst>
              </a:tr>
              <a:tr h="60347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60000"/>
                              <a:lumOff val="4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val="174147662"/>
                  </a:ext>
                </a:extLst>
              </a:tr>
            </a:tbl>
          </a:graphicData>
        </a:graphic>
      </p:graphicFrame>
      <p:sp>
        <p:nvSpPr>
          <p:cNvPr id="4" name="矩形 3">
            <a:extLst>
              <a:ext uri="{FF2B5EF4-FFF2-40B4-BE49-F238E27FC236}">
                <a16:creationId xmlns:a16="http://schemas.microsoft.com/office/drawing/2014/main" id="{846AFC2B-3AF3-4822-8B96-5C535FCA3F4A}"/>
              </a:ext>
            </a:extLst>
          </p:cNvPr>
          <p:cNvSpPr/>
          <p:nvPr/>
        </p:nvSpPr>
        <p:spPr>
          <a:xfrm>
            <a:off x="1837267" y="1182414"/>
            <a:ext cx="8517466" cy="77925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请点击此处输入您的内容或复制粘贴您的文本即可请点击此处输入您的文本请点击此处输入您的内容或复制粘贴您的文本即可请点击此处输入您的文本</a:t>
            </a:r>
          </a:p>
        </p:txBody>
      </p:sp>
      <p:sp>
        <p:nvSpPr>
          <p:cNvPr id="5" name="文本占位符 4">
            <a:extLst>
              <a:ext uri="{FF2B5EF4-FFF2-40B4-BE49-F238E27FC236}">
                <a16:creationId xmlns:a16="http://schemas.microsoft.com/office/drawing/2014/main" id="{0685D7A1-71FC-4FA7-B378-E474419D27FF}"/>
              </a:ext>
            </a:extLst>
          </p:cNvPr>
          <p:cNvSpPr>
            <a:spLocks noGrp="1"/>
          </p:cNvSpPr>
          <p:nvPr>
            <p:ph type="body" sz="quarter" idx="10"/>
          </p:nvPr>
        </p:nvSpPr>
        <p:spPr/>
        <p:txBody>
          <a:bodyPr/>
          <a:lstStyle/>
          <a:p>
            <a:r>
              <a:rPr lang="zh-CN" altLang="en-US" dirty="0">
                <a:latin typeface="+mn-lt"/>
                <a:ea typeface="+mn-ea"/>
                <a:cs typeface="+mn-ea"/>
                <a:sym typeface="+mn-lt"/>
              </a:rPr>
              <a:t>信息表格图示</a:t>
            </a:r>
          </a:p>
        </p:txBody>
      </p:sp>
    </p:spTree>
    <p:extLst>
      <p:ext uri="{BB962C8B-B14F-4D97-AF65-F5344CB8AC3E}">
        <p14:creationId xmlns:p14="http://schemas.microsoft.com/office/powerpoint/2010/main" val="166270876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格 9">
            <a:extLst>
              <a:ext uri="{FF2B5EF4-FFF2-40B4-BE49-F238E27FC236}">
                <a16:creationId xmlns:a16="http://schemas.microsoft.com/office/drawing/2014/main" id="{3ACECFD1-1D1F-4F44-8908-B362F5AC6F1D}"/>
              </a:ext>
            </a:extLst>
          </p:cNvPr>
          <p:cNvGraphicFramePr>
            <a:graphicFrameLocks noGrp="1"/>
          </p:cNvGraphicFramePr>
          <p:nvPr>
            <p:extLst>
              <p:ext uri="{D42A27DB-BD31-4B8C-83A1-F6EECF244321}">
                <p14:modId xmlns:p14="http://schemas.microsoft.com/office/powerpoint/2010/main" val="1596205416"/>
              </p:ext>
            </p:extLst>
          </p:nvPr>
        </p:nvGraphicFramePr>
        <p:xfrm>
          <a:off x="479424" y="2624667"/>
          <a:ext cx="11233152" cy="3146540"/>
        </p:xfrm>
        <a:graphic>
          <a:graphicData uri="http://schemas.openxmlformats.org/drawingml/2006/table">
            <a:tbl>
              <a:tblPr firstRow="1" bandRow="1">
                <a:effectLst>
                  <a:outerShdw blurRad="177800" algn="ctr" rotWithShape="0">
                    <a:schemeClr val="tx1">
                      <a:lumMod val="50000"/>
                      <a:alpha val="15000"/>
                    </a:schemeClr>
                  </a:outerShdw>
                </a:effectLst>
                <a:tableStyleId>{5C22544A-7EE6-4342-B048-85BDC9FD1C3A}</a:tableStyleId>
              </a:tblPr>
              <a:tblGrid>
                <a:gridCol w="1248128">
                  <a:extLst>
                    <a:ext uri="{9D8B030D-6E8A-4147-A177-3AD203B41FA5}">
                      <a16:colId xmlns:a16="http://schemas.microsoft.com/office/drawing/2014/main" val="2633109451"/>
                    </a:ext>
                  </a:extLst>
                </a:gridCol>
                <a:gridCol w="1248128">
                  <a:extLst>
                    <a:ext uri="{9D8B030D-6E8A-4147-A177-3AD203B41FA5}">
                      <a16:colId xmlns:a16="http://schemas.microsoft.com/office/drawing/2014/main" val="15798623"/>
                    </a:ext>
                  </a:extLst>
                </a:gridCol>
                <a:gridCol w="1248128">
                  <a:extLst>
                    <a:ext uri="{9D8B030D-6E8A-4147-A177-3AD203B41FA5}">
                      <a16:colId xmlns:a16="http://schemas.microsoft.com/office/drawing/2014/main" val="2118430303"/>
                    </a:ext>
                  </a:extLst>
                </a:gridCol>
                <a:gridCol w="1248128">
                  <a:extLst>
                    <a:ext uri="{9D8B030D-6E8A-4147-A177-3AD203B41FA5}">
                      <a16:colId xmlns:a16="http://schemas.microsoft.com/office/drawing/2014/main" val="2373250188"/>
                    </a:ext>
                  </a:extLst>
                </a:gridCol>
                <a:gridCol w="1248128">
                  <a:extLst>
                    <a:ext uri="{9D8B030D-6E8A-4147-A177-3AD203B41FA5}">
                      <a16:colId xmlns:a16="http://schemas.microsoft.com/office/drawing/2014/main" val="4230298455"/>
                    </a:ext>
                  </a:extLst>
                </a:gridCol>
                <a:gridCol w="1248128">
                  <a:extLst>
                    <a:ext uri="{9D8B030D-6E8A-4147-A177-3AD203B41FA5}">
                      <a16:colId xmlns:a16="http://schemas.microsoft.com/office/drawing/2014/main" val="3799862727"/>
                    </a:ext>
                  </a:extLst>
                </a:gridCol>
                <a:gridCol w="1248128">
                  <a:extLst>
                    <a:ext uri="{9D8B030D-6E8A-4147-A177-3AD203B41FA5}">
                      <a16:colId xmlns:a16="http://schemas.microsoft.com/office/drawing/2014/main" val="979561553"/>
                    </a:ext>
                  </a:extLst>
                </a:gridCol>
                <a:gridCol w="1248128">
                  <a:extLst>
                    <a:ext uri="{9D8B030D-6E8A-4147-A177-3AD203B41FA5}">
                      <a16:colId xmlns:a16="http://schemas.microsoft.com/office/drawing/2014/main" val="2933883172"/>
                    </a:ext>
                  </a:extLst>
                </a:gridCol>
                <a:gridCol w="1248128">
                  <a:extLst>
                    <a:ext uri="{9D8B030D-6E8A-4147-A177-3AD203B41FA5}">
                      <a16:colId xmlns:a16="http://schemas.microsoft.com/office/drawing/2014/main" val="4096327452"/>
                    </a:ext>
                  </a:extLst>
                </a:gridCol>
              </a:tblGrid>
              <a:tr h="524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dirty="0">
                          <a:ln>
                            <a:noFill/>
                          </a:ln>
                          <a:solidFill>
                            <a:schemeClr val="tx1">
                              <a:lumMod val="75000"/>
                            </a:schemeClr>
                          </a:solidFill>
                          <a:effectLst/>
                          <a:uLnTx/>
                          <a:uFillTx/>
                          <a:latin typeface="+mn-lt"/>
                          <a:ea typeface="+mn-ea"/>
                          <a:cs typeface="+mn-ea"/>
                          <a:sym typeface="+mn-lt"/>
                        </a:rPr>
                        <a:t>标题 </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4586285"/>
                  </a:ext>
                </a:extLst>
              </a:tr>
              <a:tr h="524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7886807"/>
                  </a:ext>
                </a:extLst>
              </a:tr>
              <a:tr h="524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61469429"/>
                  </a:ext>
                </a:extLst>
              </a:tr>
              <a:tr h="52158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7418900"/>
                  </a:ext>
                </a:extLst>
              </a:tr>
              <a:tr h="524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55343186"/>
                  </a:ext>
                </a:extLst>
              </a:tr>
              <a:tr h="524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22799819"/>
                  </a:ext>
                </a:extLst>
              </a:tr>
            </a:tbl>
          </a:graphicData>
        </a:graphic>
      </p:graphicFrame>
      <p:sp>
        <p:nvSpPr>
          <p:cNvPr id="5" name="矩形: 圆角 4">
            <a:extLst>
              <a:ext uri="{FF2B5EF4-FFF2-40B4-BE49-F238E27FC236}">
                <a16:creationId xmlns:a16="http://schemas.microsoft.com/office/drawing/2014/main" id="{3ED0DE1A-E4C0-4D20-9AEF-28D378640CA9}"/>
              </a:ext>
            </a:extLst>
          </p:cNvPr>
          <p:cNvSpPr/>
          <p:nvPr/>
        </p:nvSpPr>
        <p:spPr>
          <a:xfrm>
            <a:off x="1712507" y="3323897"/>
            <a:ext cx="1188173" cy="2102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圆角 10">
            <a:extLst>
              <a:ext uri="{FF2B5EF4-FFF2-40B4-BE49-F238E27FC236}">
                <a16:creationId xmlns:a16="http://schemas.microsoft.com/office/drawing/2014/main" id="{1E060A8D-8D62-402F-A76E-E8FCA7B66BAC}"/>
              </a:ext>
            </a:extLst>
          </p:cNvPr>
          <p:cNvSpPr/>
          <p:nvPr/>
        </p:nvSpPr>
        <p:spPr>
          <a:xfrm>
            <a:off x="2900680" y="3836366"/>
            <a:ext cx="2238587" cy="2102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矩形: 圆角 11">
            <a:extLst>
              <a:ext uri="{FF2B5EF4-FFF2-40B4-BE49-F238E27FC236}">
                <a16:creationId xmlns:a16="http://schemas.microsoft.com/office/drawing/2014/main" id="{08613BE0-A573-4C8A-9F32-43AF9E1B1511}"/>
              </a:ext>
            </a:extLst>
          </p:cNvPr>
          <p:cNvSpPr/>
          <p:nvPr/>
        </p:nvSpPr>
        <p:spPr>
          <a:xfrm>
            <a:off x="4411133" y="4353782"/>
            <a:ext cx="2376682" cy="2102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矩形: 圆角 12">
            <a:extLst>
              <a:ext uri="{FF2B5EF4-FFF2-40B4-BE49-F238E27FC236}">
                <a16:creationId xmlns:a16="http://schemas.microsoft.com/office/drawing/2014/main" id="{F327AA01-BFE8-4FE7-8154-06A8DCE88DF8}"/>
              </a:ext>
            </a:extLst>
          </p:cNvPr>
          <p:cNvSpPr/>
          <p:nvPr/>
        </p:nvSpPr>
        <p:spPr>
          <a:xfrm>
            <a:off x="5963541" y="4876408"/>
            <a:ext cx="3806992" cy="2102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矩形: 圆角 13">
            <a:extLst>
              <a:ext uri="{FF2B5EF4-FFF2-40B4-BE49-F238E27FC236}">
                <a16:creationId xmlns:a16="http://schemas.microsoft.com/office/drawing/2014/main" id="{4249B175-FE11-4642-BD39-87C4CA249D56}"/>
              </a:ext>
            </a:extLst>
          </p:cNvPr>
          <p:cNvSpPr/>
          <p:nvPr/>
        </p:nvSpPr>
        <p:spPr>
          <a:xfrm>
            <a:off x="9824510" y="5413491"/>
            <a:ext cx="1888066" cy="2102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矩形 14">
            <a:extLst>
              <a:ext uri="{FF2B5EF4-FFF2-40B4-BE49-F238E27FC236}">
                <a16:creationId xmlns:a16="http://schemas.microsoft.com/office/drawing/2014/main" id="{649752EB-413A-4485-88F0-CCD7CA7A84F3}"/>
              </a:ext>
            </a:extLst>
          </p:cNvPr>
          <p:cNvSpPr/>
          <p:nvPr/>
        </p:nvSpPr>
        <p:spPr>
          <a:xfrm>
            <a:off x="1837267" y="1418775"/>
            <a:ext cx="8517466" cy="779252"/>
          </a:xfrm>
          <a:prstGeom prst="rect">
            <a:avLst/>
          </a:prstGeom>
        </p:spPr>
        <p:txBody>
          <a:bodyPr wrap="square">
            <a:spAutoFit/>
          </a:bodyPr>
          <a:lstStyle/>
          <a:p>
            <a:pPr algn="ctr">
              <a:lnSpc>
                <a:spcPct val="130000"/>
              </a:lnSpc>
            </a:pPr>
            <a:r>
              <a:rPr lang="zh-CN" altLang="en-US" dirty="0">
                <a:cs typeface="+mn-ea"/>
                <a:sym typeface="+mn-lt"/>
              </a:rPr>
              <a:t>请点击此处输入您的内容或复制粘贴您的文本即可请点击此处输入您的文本请点击此处输入您的内容或复制粘贴您的文本即可请点击此处输入您的文本</a:t>
            </a:r>
          </a:p>
        </p:txBody>
      </p:sp>
      <p:sp>
        <p:nvSpPr>
          <p:cNvPr id="2" name="文本占位符 1">
            <a:extLst>
              <a:ext uri="{FF2B5EF4-FFF2-40B4-BE49-F238E27FC236}">
                <a16:creationId xmlns:a16="http://schemas.microsoft.com/office/drawing/2014/main" id="{6D93BB31-924B-4F2B-AE1C-4274B2D3FE3F}"/>
              </a:ext>
            </a:extLst>
          </p:cNvPr>
          <p:cNvSpPr>
            <a:spLocks noGrp="1"/>
          </p:cNvSpPr>
          <p:nvPr>
            <p:ph type="body" sz="quarter" idx="10"/>
          </p:nvPr>
        </p:nvSpPr>
        <p:spPr/>
        <p:txBody>
          <a:bodyPr/>
          <a:lstStyle/>
          <a:p>
            <a:r>
              <a:rPr lang="zh-CN" altLang="en-US" dirty="0">
                <a:latin typeface="+mn-lt"/>
                <a:ea typeface="+mn-ea"/>
                <a:cs typeface="+mn-ea"/>
                <a:sym typeface="+mn-lt"/>
              </a:rPr>
              <a:t>横道图图示</a:t>
            </a:r>
          </a:p>
        </p:txBody>
      </p:sp>
    </p:spTree>
    <p:extLst>
      <p:ext uri="{BB962C8B-B14F-4D97-AF65-F5344CB8AC3E}">
        <p14:creationId xmlns:p14="http://schemas.microsoft.com/office/powerpoint/2010/main" val="295599305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5D650EA6-E9CB-43D6-A6B5-9FCA23CE5B92}"/>
              </a:ext>
            </a:extLst>
          </p:cNvPr>
          <p:cNvSpPr>
            <a:spLocks noGrp="1"/>
          </p:cNvSpPr>
          <p:nvPr>
            <p:ph type="body" sz="quarter" idx="10"/>
          </p:nvPr>
        </p:nvSpPr>
        <p:spPr/>
        <p:txBody>
          <a:bodyPr/>
          <a:lstStyle/>
          <a:p>
            <a:r>
              <a:rPr lang="zh-CN" altLang="en-US" dirty="0">
                <a:latin typeface="+mn-lt"/>
                <a:ea typeface="+mn-ea"/>
                <a:cs typeface="+mn-ea"/>
                <a:sym typeface="+mn-lt"/>
              </a:rPr>
              <a:t>单个数据展示图示</a:t>
            </a:r>
          </a:p>
        </p:txBody>
      </p:sp>
      <p:grpSp>
        <p:nvGrpSpPr>
          <p:cNvPr id="3" name="组合 2">
            <a:extLst>
              <a:ext uri="{FF2B5EF4-FFF2-40B4-BE49-F238E27FC236}">
                <a16:creationId xmlns:a16="http://schemas.microsoft.com/office/drawing/2014/main" id="{EE06315E-2773-487A-A6A6-B28460470A10}"/>
              </a:ext>
            </a:extLst>
          </p:cNvPr>
          <p:cNvGrpSpPr/>
          <p:nvPr/>
        </p:nvGrpSpPr>
        <p:grpSpPr>
          <a:xfrm>
            <a:off x="3646329" y="1629177"/>
            <a:ext cx="4899342" cy="2633912"/>
            <a:chOff x="3646329" y="1703132"/>
            <a:chExt cx="4899342" cy="2633912"/>
          </a:xfrm>
        </p:grpSpPr>
        <p:grpSp>
          <p:nvGrpSpPr>
            <p:cNvPr id="4" name="组合 3">
              <a:extLst>
                <a:ext uri="{FF2B5EF4-FFF2-40B4-BE49-F238E27FC236}">
                  <a16:creationId xmlns:a16="http://schemas.microsoft.com/office/drawing/2014/main" id="{4306951E-A770-42BC-AD57-AC9C744D7167}"/>
                </a:ext>
              </a:extLst>
            </p:cNvPr>
            <p:cNvGrpSpPr/>
            <p:nvPr/>
          </p:nvGrpSpPr>
          <p:grpSpPr>
            <a:xfrm>
              <a:off x="3646329" y="1703132"/>
              <a:ext cx="4899342" cy="2301356"/>
              <a:chOff x="3646329" y="1703132"/>
              <a:chExt cx="4899342" cy="2301356"/>
            </a:xfrm>
          </p:grpSpPr>
          <p:sp>
            <p:nvSpPr>
              <p:cNvPr id="6" name="矩形 5">
                <a:extLst>
                  <a:ext uri="{FF2B5EF4-FFF2-40B4-BE49-F238E27FC236}">
                    <a16:creationId xmlns:a16="http://schemas.microsoft.com/office/drawing/2014/main" id="{E7AA94DC-08BE-4208-B554-C47399029374}"/>
                  </a:ext>
                </a:extLst>
              </p:cNvPr>
              <p:cNvSpPr/>
              <p:nvPr/>
            </p:nvSpPr>
            <p:spPr>
              <a:xfrm>
                <a:off x="4097079" y="1703132"/>
                <a:ext cx="3997842" cy="2301356"/>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7" name="组合 6">
                <a:extLst>
                  <a:ext uri="{FF2B5EF4-FFF2-40B4-BE49-F238E27FC236}">
                    <a16:creationId xmlns:a16="http://schemas.microsoft.com/office/drawing/2014/main" id="{2FCC7250-D247-4116-90CD-E8E0BDF86965}"/>
                  </a:ext>
                </a:extLst>
              </p:cNvPr>
              <p:cNvGrpSpPr/>
              <p:nvPr/>
            </p:nvGrpSpPr>
            <p:grpSpPr>
              <a:xfrm>
                <a:off x="3646329" y="1768599"/>
                <a:ext cx="4899342" cy="2046714"/>
                <a:chOff x="3646329" y="1174624"/>
                <a:chExt cx="4899342" cy="2046714"/>
              </a:xfrm>
            </p:grpSpPr>
            <p:sp>
              <p:nvSpPr>
                <p:cNvPr id="8" name="矩形 7">
                  <a:extLst>
                    <a:ext uri="{FF2B5EF4-FFF2-40B4-BE49-F238E27FC236}">
                      <a16:creationId xmlns:a16="http://schemas.microsoft.com/office/drawing/2014/main" id="{97E680F4-62DA-4DDF-B675-2ED30002AD67}"/>
                    </a:ext>
                  </a:extLst>
                </p:cNvPr>
                <p:cNvSpPr/>
                <p:nvPr/>
              </p:nvSpPr>
              <p:spPr>
                <a:xfrm>
                  <a:off x="3646329" y="1174624"/>
                  <a:ext cx="4899342" cy="1877437"/>
                </a:xfrm>
                <a:prstGeom prst="rect">
                  <a:avLst/>
                </a:prstGeom>
              </p:spPr>
              <p:txBody>
                <a:bodyPr wrap="square">
                  <a:spAutoFit/>
                </a:bodyPr>
                <a:lstStyle/>
                <a:p>
                  <a:pPr algn="ctr"/>
                  <a:r>
                    <a:rPr lang="en-US" altLang="zh-CN" sz="11600" dirty="0">
                      <a:solidFill>
                        <a:schemeClr val="accent1"/>
                      </a:solidFill>
                      <a:cs typeface="+mn-ea"/>
                      <a:sym typeface="+mn-lt"/>
                    </a:rPr>
                    <a:t>100</a:t>
                  </a:r>
                  <a:r>
                    <a:rPr lang="zh-CN" altLang="en-US" sz="2000" dirty="0">
                      <a:solidFill>
                        <a:schemeClr val="tx1">
                          <a:lumMod val="75000"/>
                          <a:lumOff val="25000"/>
                        </a:schemeClr>
                      </a:solidFill>
                      <a:cs typeface="+mn-ea"/>
                      <a:sym typeface="+mn-lt"/>
                    </a:rPr>
                    <a:t>项</a:t>
                  </a:r>
                  <a:endParaRPr lang="zh-CN" altLang="en-US" sz="11600" dirty="0">
                    <a:solidFill>
                      <a:schemeClr val="tx1">
                        <a:lumMod val="75000"/>
                        <a:lumOff val="25000"/>
                      </a:schemeClr>
                    </a:solidFill>
                    <a:cs typeface="+mn-ea"/>
                    <a:sym typeface="+mn-lt"/>
                  </a:endParaRPr>
                </a:p>
              </p:txBody>
            </p:sp>
            <p:sp>
              <p:nvSpPr>
                <p:cNvPr id="9" name="矩形 8">
                  <a:extLst>
                    <a:ext uri="{FF2B5EF4-FFF2-40B4-BE49-F238E27FC236}">
                      <a16:creationId xmlns:a16="http://schemas.microsoft.com/office/drawing/2014/main" id="{D23C876E-F534-4060-BA73-213821B6BDE7}"/>
                    </a:ext>
                  </a:extLst>
                </p:cNvPr>
                <p:cNvSpPr/>
                <p:nvPr/>
              </p:nvSpPr>
              <p:spPr>
                <a:xfrm>
                  <a:off x="4365881" y="2882784"/>
                  <a:ext cx="3460238" cy="338554"/>
                </a:xfrm>
                <a:prstGeom prst="rect">
                  <a:avLst/>
                </a:prstGeom>
              </p:spPr>
              <p:txBody>
                <a:bodyPr wrap="square">
                  <a:spAutoFit/>
                </a:bodyPr>
                <a:lstStyle/>
                <a:p>
                  <a:pPr algn="ctr"/>
                  <a:r>
                    <a:rPr lang="zh-CN" altLang="en-US" sz="1600" dirty="0">
                      <a:cs typeface="+mn-ea"/>
                      <a:sym typeface="+mn-lt"/>
                    </a:rPr>
                    <a:t>点击此处输入您的数据信息</a:t>
                  </a:r>
                </a:p>
              </p:txBody>
            </p:sp>
          </p:grpSp>
        </p:grpSp>
        <p:sp>
          <p:nvSpPr>
            <p:cNvPr id="5" name="矩形 4">
              <a:extLst>
                <a:ext uri="{FF2B5EF4-FFF2-40B4-BE49-F238E27FC236}">
                  <a16:creationId xmlns:a16="http://schemas.microsoft.com/office/drawing/2014/main" id="{38654DA8-E166-410B-9047-DC5330E6B975}"/>
                </a:ext>
              </a:extLst>
            </p:cNvPr>
            <p:cNvSpPr/>
            <p:nvPr/>
          </p:nvSpPr>
          <p:spPr>
            <a:xfrm>
              <a:off x="5763929" y="4239278"/>
              <a:ext cx="664143" cy="977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0" name="矩形 9">
            <a:extLst>
              <a:ext uri="{FF2B5EF4-FFF2-40B4-BE49-F238E27FC236}">
                <a16:creationId xmlns:a16="http://schemas.microsoft.com/office/drawing/2014/main" id="{216930EA-69B4-4B78-82CF-46C322DB4847}"/>
              </a:ext>
            </a:extLst>
          </p:cNvPr>
          <p:cNvSpPr/>
          <p:nvPr/>
        </p:nvSpPr>
        <p:spPr>
          <a:xfrm>
            <a:off x="1837267" y="4449571"/>
            <a:ext cx="8517466" cy="779252"/>
          </a:xfrm>
          <a:prstGeom prst="rect">
            <a:avLst/>
          </a:prstGeom>
        </p:spPr>
        <p:txBody>
          <a:bodyPr wrap="square">
            <a:spAutoFit/>
          </a:bodyPr>
          <a:lstStyle/>
          <a:p>
            <a:pPr algn="ctr">
              <a:lnSpc>
                <a:spcPct val="130000"/>
              </a:lnSpc>
            </a:pPr>
            <a:r>
              <a:rPr lang="zh-CN" altLang="en-US" dirty="0">
                <a:cs typeface="+mn-ea"/>
                <a:sym typeface="+mn-lt"/>
              </a:rPr>
              <a:t>请点击此处输入您的内容或复制粘贴您的文本即可请点击此处输入您的文本请点击此处输入您的内容或复制粘贴您的文本即可请点击此处输入您的文本</a:t>
            </a:r>
          </a:p>
        </p:txBody>
      </p:sp>
    </p:spTree>
    <p:extLst>
      <p:ext uri="{BB962C8B-B14F-4D97-AF65-F5344CB8AC3E}">
        <p14:creationId xmlns:p14="http://schemas.microsoft.com/office/powerpoint/2010/main" val="95969492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A37A891E-47BA-4283-B8FF-3F04F6BFB010}"/>
              </a:ext>
            </a:extLst>
          </p:cNvPr>
          <p:cNvSpPr>
            <a:spLocks noGrp="1"/>
          </p:cNvSpPr>
          <p:nvPr>
            <p:ph type="body" sz="quarter" idx="10"/>
          </p:nvPr>
        </p:nvSpPr>
        <p:spPr>
          <a:xfrm>
            <a:off x="899078" y="394248"/>
            <a:ext cx="5990672" cy="523220"/>
          </a:xfrm>
        </p:spPr>
        <p:txBody>
          <a:bodyPr/>
          <a:lstStyle/>
          <a:p>
            <a:r>
              <a:rPr lang="zh-CN" altLang="en-US" dirty="0">
                <a:latin typeface="+mn-lt"/>
                <a:ea typeface="+mn-ea"/>
                <a:cs typeface="+mn-ea"/>
                <a:sym typeface="+mn-lt"/>
              </a:rPr>
              <a:t>多个数据展示页</a:t>
            </a:r>
            <a:endParaRPr lang="en-US" altLang="zh-CN" dirty="0">
              <a:latin typeface="+mn-lt"/>
              <a:ea typeface="+mn-ea"/>
              <a:cs typeface="+mn-ea"/>
              <a:sym typeface="+mn-lt"/>
            </a:endParaRPr>
          </a:p>
        </p:txBody>
      </p:sp>
      <p:sp>
        <p:nvSpPr>
          <p:cNvPr id="19" name="矩形 18">
            <a:extLst>
              <a:ext uri="{FF2B5EF4-FFF2-40B4-BE49-F238E27FC236}">
                <a16:creationId xmlns:a16="http://schemas.microsoft.com/office/drawing/2014/main" id="{6DDDFE8E-7347-45DA-B6FF-C66264305479}"/>
              </a:ext>
            </a:extLst>
          </p:cNvPr>
          <p:cNvSpPr/>
          <p:nvPr/>
        </p:nvSpPr>
        <p:spPr>
          <a:xfrm>
            <a:off x="1670445" y="1280262"/>
            <a:ext cx="1593608" cy="15936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0" name="矩形 19">
            <a:extLst>
              <a:ext uri="{FF2B5EF4-FFF2-40B4-BE49-F238E27FC236}">
                <a16:creationId xmlns:a16="http://schemas.microsoft.com/office/drawing/2014/main" id="{94448EA0-6F01-44A3-BCAB-43CE71AA5FD1}"/>
              </a:ext>
            </a:extLst>
          </p:cNvPr>
          <p:cNvSpPr/>
          <p:nvPr/>
        </p:nvSpPr>
        <p:spPr>
          <a:xfrm>
            <a:off x="1903633" y="1523068"/>
            <a:ext cx="1127232" cy="1107996"/>
          </a:xfrm>
          <a:prstGeom prst="rect">
            <a:avLst/>
          </a:prstGeom>
        </p:spPr>
        <p:txBody>
          <a:bodyPr wrap="none">
            <a:spAutoFit/>
          </a:bodyPr>
          <a:lstStyle/>
          <a:p>
            <a:pPr algn="ctr"/>
            <a:r>
              <a:rPr lang="en-US" altLang="zh-CN" sz="6600" dirty="0">
                <a:solidFill>
                  <a:schemeClr val="accent1"/>
                </a:solidFill>
                <a:cs typeface="+mn-ea"/>
                <a:sym typeface="+mn-lt"/>
              </a:rPr>
              <a:t>60</a:t>
            </a:r>
            <a:endParaRPr lang="zh-CN" altLang="en-US" sz="6600" dirty="0">
              <a:solidFill>
                <a:schemeClr val="accent1"/>
              </a:solidFill>
              <a:cs typeface="+mn-ea"/>
              <a:sym typeface="+mn-lt"/>
            </a:endParaRPr>
          </a:p>
        </p:txBody>
      </p:sp>
      <p:sp>
        <p:nvSpPr>
          <p:cNvPr id="15" name="矩形 14">
            <a:extLst>
              <a:ext uri="{FF2B5EF4-FFF2-40B4-BE49-F238E27FC236}">
                <a16:creationId xmlns:a16="http://schemas.microsoft.com/office/drawing/2014/main" id="{D099F4B6-A545-47A2-9746-E8EB4270552B}"/>
              </a:ext>
            </a:extLst>
          </p:cNvPr>
          <p:cNvSpPr/>
          <p:nvPr/>
        </p:nvSpPr>
        <p:spPr>
          <a:xfrm>
            <a:off x="5427437" y="1280262"/>
            <a:ext cx="1593608" cy="15936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矩形 15">
            <a:extLst>
              <a:ext uri="{FF2B5EF4-FFF2-40B4-BE49-F238E27FC236}">
                <a16:creationId xmlns:a16="http://schemas.microsoft.com/office/drawing/2014/main" id="{032FDA9F-5342-4586-8C60-627BAED2FF0C}"/>
              </a:ext>
            </a:extLst>
          </p:cNvPr>
          <p:cNvSpPr/>
          <p:nvPr/>
        </p:nvSpPr>
        <p:spPr>
          <a:xfrm>
            <a:off x="5424984" y="1523068"/>
            <a:ext cx="1598515" cy="1107996"/>
          </a:xfrm>
          <a:prstGeom prst="rect">
            <a:avLst/>
          </a:prstGeom>
        </p:spPr>
        <p:txBody>
          <a:bodyPr wrap="none">
            <a:spAutoFit/>
          </a:bodyPr>
          <a:lstStyle/>
          <a:p>
            <a:pPr algn="just"/>
            <a:r>
              <a:rPr lang="en-US" altLang="zh-CN" sz="6600" dirty="0">
                <a:solidFill>
                  <a:schemeClr val="accent1"/>
                </a:solidFill>
                <a:cs typeface="+mn-ea"/>
                <a:sym typeface="+mn-lt"/>
              </a:rPr>
              <a:t>177</a:t>
            </a:r>
            <a:endParaRPr lang="zh-CN" altLang="en-US" sz="6600" dirty="0">
              <a:solidFill>
                <a:schemeClr val="accent1"/>
              </a:solidFill>
              <a:cs typeface="+mn-ea"/>
              <a:sym typeface="+mn-lt"/>
            </a:endParaRPr>
          </a:p>
        </p:txBody>
      </p:sp>
      <p:sp>
        <p:nvSpPr>
          <p:cNvPr id="11" name="矩形 10">
            <a:extLst>
              <a:ext uri="{FF2B5EF4-FFF2-40B4-BE49-F238E27FC236}">
                <a16:creationId xmlns:a16="http://schemas.microsoft.com/office/drawing/2014/main" id="{938A729A-E95A-4F7F-A191-D80E9A88CE3A}"/>
              </a:ext>
            </a:extLst>
          </p:cNvPr>
          <p:cNvSpPr/>
          <p:nvPr/>
        </p:nvSpPr>
        <p:spPr>
          <a:xfrm>
            <a:off x="9243124" y="1280262"/>
            <a:ext cx="1593608" cy="15936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矩形 11">
            <a:extLst>
              <a:ext uri="{FF2B5EF4-FFF2-40B4-BE49-F238E27FC236}">
                <a16:creationId xmlns:a16="http://schemas.microsoft.com/office/drawing/2014/main" id="{0D76DF55-FDE8-409F-B0BD-B22DCC727AB6}"/>
              </a:ext>
            </a:extLst>
          </p:cNvPr>
          <p:cNvSpPr/>
          <p:nvPr/>
        </p:nvSpPr>
        <p:spPr>
          <a:xfrm>
            <a:off x="9476312" y="1523068"/>
            <a:ext cx="1127232" cy="1107996"/>
          </a:xfrm>
          <a:prstGeom prst="rect">
            <a:avLst/>
          </a:prstGeom>
        </p:spPr>
        <p:txBody>
          <a:bodyPr wrap="none">
            <a:spAutoFit/>
          </a:bodyPr>
          <a:lstStyle/>
          <a:p>
            <a:pPr algn="just"/>
            <a:r>
              <a:rPr lang="en-US" altLang="zh-CN" sz="6600" dirty="0">
                <a:solidFill>
                  <a:schemeClr val="accent1"/>
                </a:solidFill>
                <a:cs typeface="+mn-ea"/>
                <a:sym typeface="+mn-lt"/>
              </a:rPr>
              <a:t>23</a:t>
            </a:r>
            <a:endParaRPr lang="zh-CN" altLang="en-US" sz="6600" dirty="0">
              <a:solidFill>
                <a:schemeClr val="accent1"/>
              </a:solidFill>
              <a:cs typeface="+mn-ea"/>
              <a:sym typeface="+mn-lt"/>
            </a:endParaRPr>
          </a:p>
        </p:txBody>
      </p:sp>
      <p:sp>
        <p:nvSpPr>
          <p:cNvPr id="29" name="矩形 28">
            <a:extLst>
              <a:ext uri="{FF2B5EF4-FFF2-40B4-BE49-F238E27FC236}">
                <a16:creationId xmlns:a16="http://schemas.microsoft.com/office/drawing/2014/main" id="{517880CC-635C-45F8-924A-16F449046B0F}"/>
              </a:ext>
            </a:extLst>
          </p:cNvPr>
          <p:cNvSpPr/>
          <p:nvPr/>
        </p:nvSpPr>
        <p:spPr>
          <a:xfrm>
            <a:off x="1286423" y="3047463"/>
            <a:ext cx="2361652" cy="400110"/>
          </a:xfrm>
          <a:prstGeom prst="rect">
            <a:avLst/>
          </a:prstGeom>
        </p:spPr>
        <p:txBody>
          <a:bodyPr wrap="square">
            <a:normAutofit/>
          </a:bodyPr>
          <a:lstStyle/>
          <a:p>
            <a:pPr algn="ctr"/>
            <a:r>
              <a:rPr lang="zh-CN" altLang="en-US" sz="2000" b="1" dirty="0">
                <a:cs typeface="+mn-ea"/>
                <a:sym typeface="+mn-lt"/>
              </a:rPr>
              <a:t>点击此处输入标题</a:t>
            </a:r>
          </a:p>
        </p:txBody>
      </p:sp>
      <p:sp>
        <p:nvSpPr>
          <p:cNvPr id="30" name="矩形 29">
            <a:extLst>
              <a:ext uri="{FF2B5EF4-FFF2-40B4-BE49-F238E27FC236}">
                <a16:creationId xmlns:a16="http://schemas.microsoft.com/office/drawing/2014/main" id="{A3E84BC6-8DE0-425B-9E25-EA32FFEBA870}"/>
              </a:ext>
            </a:extLst>
          </p:cNvPr>
          <p:cNvSpPr/>
          <p:nvPr/>
        </p:nvSpPr>
        <p:spPr>
          <a:xfrm>
            <a:off x="5043415" y="3047463"/>
            <a:ext cx="2361652" cy="400110"/>
          </a:xfrm>
          <a:prstGeom prst="rect">
            <a:avLst/>
          </a:prstGeom>
        </p:spPr>
        <p:txBody>
          <a:bodyPr wrap="square">
            <a:normAutofit/>
          </a:bodyPr>
          <a:lstStyle/>
          <a:p>
            <a:pPr algn="ctr"/>
            <a:r>
              <a:rPr lang="zh-CN" altLang="en-US" sz="2000" b="1" dirty="0">
                <a:cs typeface="+mn-ea"/>
                <a:sym typeface="+mn-lt"/>
              </a:rPr>
              <a:t>点击此处输入标题</a:t>
            </a:r>
          </a:p>
        </p:txBody>
      </p:sp>
      <p:sp>
        <p:nvSpPr>
          <p:cNvPr id="31" name="矩形 30">
            <a:extLst>
              <a:ext uri="{FF2B5EF4-FFF2-40B4-BE49-F238E27FC236}">
                <a16:creationId xmlns:a16="http://schemas.microsoft.com/office/drawing/2014/main" id="{F2518B8E-99C4-4B83-B0D1-8DE4E1E0A672}"/>
              </a:ext>
            </a:extLst>
          </p:cNvPr>
          <p:cNvSpPr/>
          <p:nvPr/>
        </p:nvSpPr>
        <p:spPr>
          <a:xfrm>
            <a:off x="8859102" y="3047463"/>
            <a:ext cx="2361652" cy="400110"/>
          </a:xfrm>
          <a:prstGeom prst="rect">
            <a:avLst/>
          </a:prstGeom>
        </p:spPr>
        <p:txBody>
          <a:bodyPr wrap="square">
            <a:normAutofit/>
          </a:bodyPr>
          <a:lstStyle/>
          <a:p>
            <a:pPr algn="ctr"/>
            <a:r>
              <a:rPr lang="zh-CN" altLang="en-US" sz="2000" b="1" dirty="0">
                <a:cs typeface="+mn-ea"/>
                <a:sym typeface="+mn-lt"/>
              </a:rPr>
              <a:t>点击此处输入标题</a:t>
            </a:r>
          </a:p>
        </p:txBody>
      </p:sp>
      <p:sp>
        <p:nvSpPr>
          <p:cNvPr id="27" name="矩形 26">
            <a:extLst>
              <a:ext uri="{FF2B5EF4-FFF2-40B4-BE49-F238E27FC236}">
                <a16:creationId xmlns:a16="http://schemas.microsoft.com/office/drawing/2014/main" id="{313AEE5C-CD03-47B0-903B-181D8A4E4656}"/>
              </a:ext>
            </a:extLst>
          </p:cNvPr>
          <p:cNvSpPr/>
          <p:nvPr/>
        </p:nvSpPr>
        <p:spPr>
          <a:xfrm>
            <a:off x="7265494" y="3724634"/>
            <a:ext cx="1593608" cy="1593608"/>
          </a:xfrm>
          <a:prstGeom prst="rect">
            <a:avLst/>
          </a:prstGeom>
          <a:solidFill>
            <a:schemeClr val="bg1"/>
          </a:solidFill>
          <a:ln w="38100">
            <a:noFill/>
          </a:ln>
          <a:effectLst>
            <a:outerShdw blurRad="177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矩形 27">
            <a:extLst>
              <a:ext uri="{FF2B5EF4-FFF2-40B4-BE49-F238E27FC236}">
                <a16:creationId xmlns:a16="http://schemas.microsoft.com/office/drawing/2014/main" id="{6E1B38E3-E741-490B-A994-0DF1D7633723}"/>
              </a:ext>
            </a:extLst>
          </p:cNvPr>
          <p:cNvSpPr/>
          <p:nvPr/>
        </p:nvSpPr>
        <p:spPr>
          <a:xfrm>
            <a:off x="7734324" y="3967440"/>
            <a:ext cx="655949" cy="1107996"/>
          </a:xfrm>
          <a:prstGeom prst="rect">
            <a:avLst/>
          </a:prstGeom>
        </p:spPr>
        <p:txBody>
          <a:bodyPr wrap="none">
            <a:spAutoFit/>
          </a:bodyPr>
          <a:lstStyle/>
          <a:p>
            <a:pPr algn="ctr"/>
            <a:r>
              <a:rPr lang="en-US" altLang="zh-CN" sz="6600" dirty="0">
                <a:solidFill>
                  <a:schemeClr val="accent1"/>
                </a:solidFill>
                <a:cs typeface="+mn-ea"/>
                <a:sym typeface="+mn-lt"/>
              </a:rPr>
              <a:t>9</a:t>
            </a:r>
            <a:endParaRPr lang="zh-CN" altLang="en-US" sz="6600" dirty="0">
              <a:solidFill>
                <a:schemeClr val="accent1"/>
              </a:solidFill>
              <a:cs typeface="+mn-ea"/>
              <a:sym typeface="+mn-lt"/>
            </a:endParaRPr>
          </a:p>
        </p:txBody>
      </p:sp>
      <p:sp>
        <p:nvSpPr>
          <p:cNvPr id="23" name="矩形 22">
            <a:extLst>
              <a:ext uri="{FF2B5EF4-FFF2-40B4-BE49-F238E27FC236}">
                <a16:creationId xmlns:a16="http://schemas.microsoft.com/office/drawing/2014/main" id="{B5C738C3-D3D6-4750-958D-73B98A8B937D}"/>
              </a:ext>
            </a:extLst>
          </p:cNvPr>
          <p:cNvSpPr/>
          <p:nvPr/>
        </p:nvSpPr>
        <p:spPr>
          <a:xfrm>
            <a:off x="3548942" y="3724634"/>
            <a:ext cx="1593608" cy="15936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4" name="矩形 23">
            <a:extLst>
              <a:ext uri="{FF2B5EF4-FFF2-40B4-BE49-F238E27FC236}">
                <a16:creationId xmlns:a16="http://schemas.microsoft.com/office/drawing/2014/main" id="{96EC6D38-CF85-4603-A38D-32993F116D62}"/>
              </a:ext>
            </a:extLst>
          </p:cNvPr>
          <p:cNvSpPr/>
          <p:nvPr/>
        </p:nvSpPr>
        <p:spPr>
          <a:xfrm>
            <a:off x="3736410" y="3967440"/>
            <a:ext cx="1127232" cy="1107996"/>
          </a:xfrm>
          <a:prstGeom prst="rect">
            <a:avLst/>
          </a:prstGeom>
        </p:spPr>
        <p:txBody>
          <a:bodyPr wrap="none">
            <a:spAutoFit/>
          </a:bodyPr>
          <a:lstStyle/>
          <a:p>
            <a:r>
              <a:rPr lang="en-US" altLang="zh-CN" sz="6600" dirty="0">
                <a:solidFill>
                  <a:schemeClr val="accent1"/>
                </a:solidFill>
                <a:cs typeface="+mn-ea"/>
                <a:sym typeface="+mn-lt"/>
              </a:rPr>
              <a:t>18</a:t>
            </a:r>
            <a:endParaRPr lang="zh-CN" altLang="en-US" sz="6600" dirty="0">
              <a:solidFill>
                <a:schemeClr val="accent1"/>
              </a:solidFill>
              <a:cs typeface="+mn-ea"/>
              <a:sym typeface="+mn-lt"/>
            </a:endParaRPr>
          </a:p>
        </p:txBody>
      </p:sp>
      <p:sp>
        <p:nvSpPr>
          <p:cNvPr id="32" name="矩形 31">
            <a:extLst>
              <a:ext uri="{FF2B5EF4-FFF2-40B4-BE49-F238E27FC236}">
                <a16:creationId xmlns:a16="http://schemas.microsoft.com/office/drawing/2014/main" id="{F804B9ED-B4CE-4D57-81AA-DA43AAE84E8A}"/>
              </a:ext>
            </a:extLst>
          </p:cNvPr>
          <p:cNvSpPr/>
          <p:nvPr/>
        </p:nvSpPr>
        <p:spPr>
          <a:xfrm>
            <a:off x="3164920" y="5496705"/>
            <a:ext cx="2361652" cy="400110"/>
          </a:xfrm>
          <a:prstGeom prst="rect">
            <a:avLst/>
          </a:prstGeom>
        </p:spPr>
        <p:txBody>
          <a:bodyPr wrap="square">
            <a:normAutofit/>
          </a:bodyPr>
          <a:lstStyle/>
          <a:p>
            <a:pPr algn="ctr"/>
            <a:r>
              <a:rPr lang="zh-CN" altLang="en-US" sz="2000" b="1" dirty="0">
                <a:cs typeface="+mn-ea"/>
                <a:sym typeface="+mn-lt"/>
              </a:rPr>
              <a:t>点击此处输入标题</a:t>
            </a:r>
          </a:p>
        </p:txBody>
      </p:sp>
      <p:sp>
        <p:nvSpPr>
          <p:cNvPr id="33" name="矩形 32">
            <a:extLst>
              <a:ext uri="{FF2B5EF4-FFF2-40B4-BE49-F238E27FC236}">
                <a16:creationId xmlns:a16="http://schemas.microsoft.com/office/drawing/2014/main" id="{8553E1F2-9BCC-468E-9DD7-C3EB2A43947B}"/>
              </a:ext>
            </a:extLst>
          </p:cNvPr>
          <p:cNvSpPr/>
          <p:nvPr/>
        </p:nvSpPr>
        <p:spPr>
          <a:xfrm>
            <a:off x="6881472" y="5496705"/>
            <a:ext cx="2361652" cy="400110"/>
          </a:xfrm>
          <a:prstGeom prst="rect">
            <a:avLst/>
          </a:prstGeom>
        </p:spPr>
        <p:txBody>
          <a:bodyPr wrap="square">
            <a:normAutofit/>
          </a:bodyPr>
          <a:lstStyle/>
          <a:p>
            <a:pPr algn="ctr"/>
            <a:r>
              <a:rPr lang="zh-CN" altLang="en-US" sz="2000" b="1" dirty="0">
                <a:cs typeface="+mn-ea"/>
                <a:sym typeface="+mn-lt"/>
              </a:rPr>
              <a:t>点击此处输入标题</a:t>
            </a:r>
          </a:p>
        </p:txBody>
      </p:sp>
    </p:spTree>
    <p:extLst>
      <p:ext uri="{BB962C8B-B14F-4D97-AF65-F5344CB8AC3E}">
        <p14:creationId xmlns:p14="http://schemas.microsoft.com/office/powerpoint/2010/main" val="333378935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8B656769-4370-4733-9941-D54F990F6C28}"/>
              </a:ext>
            </a:extLst>
          </p:cNvPr>
          <p:cNvSpPr>
            <a:spLocks noGrp="1"/>
          </p:cNvSpPr>
          <p:nvPr>
            <p:ph type="body" sz="quarter" idx="10"/>
          </p:nvPr>
        </p:nvSpPr>
        <p:spPr/>
        <p:txBody>
          <a:bodyPr/>
          <a:lstStyle/>
          <a:p>
            <a:r>
              <a:rPr lang="zh-CN" altLang="en-US" dirty="0">
                <a:sym typeface="+mn-lt"/>
              </a:rPr>
              <a:t>老师您的悉心指导</a:t>
            </a:r>
          </a:p>
        </p:txBody>
      </p:sp>
      <p:sp>
        <p:nvSpPr>
          <p:cNvPr id="5" name="文本占位符 4">
            <a:extLst>
              <a:ext uri="{FF2B5EF4-FFF2-40B4-BE49-F238E27FC236}">
                <a16:creationId xmlns:a16="http://schemas.microsoft.com/office/drawing/2014/main" id="{3659B8F1-F1DB-42F7-ADC1-8433278EC8F4}"/>
              </a:ext>
            </a:extLst>
          </p:cNvPr>
          <p:cNvSpPr>
            <a:spLocks noGrp="1"/>
          </p:cNvSpPr>
          <p:nvPr>
            <p:ph type="body" sz="quarter" idx="11"/>
          </p:nvPr>
        </p:nvSpPr>
        <p:spPr/>
        <p:txBody>
          <a:bodyPr/>
          <a:lstStyle/>
          <a:p>
            <a:r>
              <a:rPr lang="zh-CN" altLang="en-US" dirty="0">
                <a:sym typeface="+mn-lt"/>
              </a:rPr>
              <a:t>感谢</a:t>
            </a:r>
          </a:p>
        </p:txBody>
      </p:sp>
      <p:sp>
        <p:nvSpPr>
          <p:cNvPr id="6" name="文本占位符 5">
            <a:extLst>
              <a:ext uri="{FF2B5EF4-FFF2-40B4-BE49-F238E27FC236}">
                <a16:creationId xmlns:a16="http://schemas.microsoft.com/office/drawing/2014/main" id="{7EEF8276-C7B0-4262-9948-96C68EA81B0E}"/>
              </a:ext>
            </a:extLst>
          </p:cNvPr>
          <p:cNvSpPr>
            <a:spLocks noGrp="1"/>
          </p:cNvSpPr>
          <p:nvPr>
            <p:ph type="body" sz="quarter" idx="12"/>
          </p:nvPr>
        </p:nvSpPr>
        <p:spPr/>
        <p:txBody>
          <a:bodyPr/>
          <a:lstStyle/>
          <a:p>
            <a:r>
              <a:rPr lang="zh-CN" altLang="en-US" dirty="0"/>
              <a:t>指导老师：卓敏大大</a:t>
            </a:r>
          </a:p>
        </p:txBody>
      </p:sp>
    </p:spTree>
    <p:extLst>
      <p:ext uri="{BB962C8B-B14F-4D97-AF65-F5344CB8AC3E}">
        <p14:creationId xmlns:p14="http://schemas.microsoft.com/office/powerpoint/2010/main" val="276219367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F0BBC0FE-9A9F-435D-8F31-5674FD5A3302}"/>
              </a:ext>
            </a:extLst>
          </p:cNvPr>
          <p:cNvSpPr>
            <a:spLocks noGrp="1"/>
          </p:cNvSpPr>
          <p:nvPr>
            <p:ph type="body" sz="quarter" idx="10"/>
          </p:nvPr>
        </p:nvSpPr>
        <p:spPr/>
        <p:txBody>
          <a:bodyPr/>
          <a:lstStyle/>
          <a:p>
            <a:r>
              <a:rPr lang="en-US" altLang="zh-CN" dirty="0"/>
              <a:t>SWOT </a:t>
            </a:r>
            <a:r>
              <a:rPr lang="zh-CN" altLang="en-US" dirty="0"/>
              <a:t>备用版块</a:t>
            </a:r>
          </a:p>
        </p:txBody>
      </p:sp>
      <p:sp>
        <p:nvSpPr>
          <p:cNvPr id="5" name="文本占位符 4">
            <a:extLst>
              <a:ext uri="{FF2B5EF4-FFF2-40B4-BE49-F238E27FC236}">
                <a16:creationId xmlns:a16="http://schemas.microsoft.com/office/drawing/2014/main" id="{EB820BC2-983D-4499-9F8D-9F04F381663C}"/>
              </a:ext>
            </a:extLst>
          </p:cNvPr>
          <p:cNvSpPr>
            <a:spLocks noGrp="1"/>
          </p:cNvSpPr>
          <p:nvPr>
            <p:ph type="body" sz="quarter" idx="11"/>
          </p:nvPr>
        </p:nvSpPr>
        <p:spPr/>
        <p:txBody>
          <a:bodyPr/>
          <a:lstStyle/>
          <a:p>
            <a:r>
              <a:rPr lang="en-US" altLang="zh-CN" dirty="0"/>
              <a:t>05</a:t>
            </a:r>
            <a:endParaRPr lang="zh-CN" altLang="en-US" dirty="0"/>
          </a:p>
        </p:txBody>
      </p:sp>
    </p:spTree>
    <p:extLst>
      <p:ext uri="{BB962C8B-B14F-4D97-AF65-F5344CB8AC3E}">
        <p14:creationId xmlns:p14="http://schemas.microsoft.com/office/powerpoint/2010/main" val="647354659"/>
      </p:ext>
    </p:extLst>
  </p:cSld>
  <p:clrMapOvr>
    <a:masterClrMapping/>
  </p:clrMapOvr>
  <p:transition spd="slow">
    <p:push dir="u"/>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id="{8721C6ED-442A-43A8-B49F-3390E27682FF}"/>
              </a:ext>
            </a:extLst>
          </p:cNvPr>
          <p:cNvSpPr>
            <a:spLocks noGrp="1"/>
          </p:cNvSpPr>
          <p:nvPr>
            <p:ph type="body" sz="quarter" idx="11"/>
          </p:nvPr>
        </p:nvSpPr>
        <p:spPr/>
        <p:txBody>
          <a:bodyPr/>
          <a:lstStyle/>
          <a:p>
            <a:r>
              <a:rPr lang="en-US" altLang="zh-CN" dirty="0"/>
              <a:t>05</a:t>
            </a:r>
            <a:endParaRPr lang="zh-CN" altLang="en-US" dirty="0"/>
          </a:p>
        </p:txBody>
      </p:sp>
      <p:sp>
        <p:nvSpPr>
          <p:cNvPr id="4" name="文本占位符 3">
            <a:extLst>
              <a:ext uri="{FF2B5EF4-FFF2-40B4-BE49-F238E27FC236}">
                <a16:creationId xmlns:a16="http://schemas.microsoft.com/office/drawing/2014/main" id="{EAE472A8-802A-438F-B8C9-0E9F6D80C3CB}"/>
              </a:ext>
            </a:extLst>
          </p:cNvPr>
          <p:cNvSpPr>
            <a:spLocks noGrp="1"/>
          </p:cNvSpPr>
          <p:nvPr>
            <p:ph type="body" sz="quarter" idx="10"/>
          </p:nvPr>
        </p:nvSpPr>
        <p:spPr/>
        <p:txBody>
          <a:bodyPr/>
          <a:lstStyle/>
          <a:p>
            <a:r>
              <a:rPr lang="en-US" altLang="zh-CN" dirty="0"/>
              <a:t>SWOT </a:t>
            </a:r>
            <a:r>
              <a:rPr lang="zh-CN" altLang="en-US" dirty="0"/>
              <a:t>备用版块</a:t>
            </a:r>
          </a:p>
        </p:txBody>
      </p:sp>
    </p:spTree>
    <p:extLst>
      <p:ext uri="{BB962C8B-B14F-4D97-AF65-F5344CB8AC3E}">
        <p14:creationId xmlns:p14="http://schemas.microsoft.com/office/powerpoint/2010/main" val="190849823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id="{69079B53-CA6C-4C74-B416-48F4F179FAF0}"/>
              </a:ext>
            </a:extLst>
          </p:cNvPr>
          <p:cNvSpPr>
            <a:spLocks noGrp="1"/>
          </p:cNvSpPr>
          <p:nvPr>
            <p:ph type="body" sz="quarter" idx="10"/>
          </p:nvPr>
        </p:nvSpPr>
        <p:spPr/>
        <p:txBody>
          <a:bodyPr/>
          <a:lstStyle/>
          <a:p>
            <a:r>
              <a:rPr lang="zh-CN" altLang="en-US" dirty="0">
                <a:sym typeface="+mn-lt"/>
              </a:rPr>
              <a:t>点击此处输入您的标题</a:t>
            </a:r>
          </a:p>
        </p:txBody>
      </p:sp>
      <p:sp>
        <p:nvSpPr>
          <p:cNvPr id="6" name="文本占位符 5">
            <a:extLst>
              <a:ext uri="{FF2B5EF4-FFF2-40B4-BE49-F238E27FC236}">
                <a16:creationId xmlns:a16="http://schemas.microsoft.com/office/drawing/2014/main" id="{7849AFF0-628E-483A-9C22-6F2BD9FF20C9}"/>
              </a:ext>
            </a:extLst>
          </p:cNvPr>
          <p:cNvSpPr>
            <a:spLocks noGrp="1"/>
          </p:cNvSpPr>
          <p:nvPr>
            <p:ph type="body" sz="quarter" idx="11"/>
          </p:nvPr>
        </p:nvSpPr>
        <p:spPr>
          <a:xfrm>
            <a:off x="6845300" y="2000250"/>
            <a:ext cx="4841875" cy="546100"/>
          </a:xfrm>
        </p:spPr>
        <p:txBody>
          <a:bodyPr/>
          <a:lstStyle/>
          <a:p>
            <a:r>
              <a:rPr lang="zh-CN" altLang="en-US" dirty="0">
                <a:sym typeface="+mn-lt"/>
              </a:rPr>
              <a:t>点击此处输入标题</a:t>
            </a:r>
          </a:p>
        </p:txBody>
      </p:sp>
      <p:sp>
        <p:nvSpPr>
          <p:cNvPr id="7" name="文本占位符 6">
            <a:extLst>
              <a:ext uri="{FF2B5EF4-FFF2-40B4-BE49-F238E27FC236}">
                <a16:creationId xmlns:a16="http://schemas.microsoft.com/office/drawing/2014/main" id="{142A8B62-0B84-4734-ADBB-48148DA66CCA}"/>
              </a:ext>
            </a:extLst>
          </p:cNvPr>
          <p:cNvSpPr>
            <a:spLocks noGrp="1"/>
          </p:cNvSpPr>
          <p:nvPr>
            <p:ph type="body" sz="quarter" idx="12"/>
          </p:nvPr>
        </p:nvSpPr>
        <p:spPr>
          <a:xfrm>
            <a:off x="6845300" y="2544763"/>
            <a:ext cx="4841875" cy="3074987"/>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a:t>
            </a:r>
          </a:p>
        </p:txBody>
      </p:sp>
    </p:spTree>
    <p:extLst>
      <p:ext uri="{BB962C8B-B14F-4D97-AF65-F5344CB8AC3E}">
        <p14:creationId xmlns:p14="http://schemas.microsoft.com/office/powerpoint/2010/main" val="215692863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占位符 8">
            <a:extLst>
              <a:ext uri="{FF2B5EF4-FFF2-40B4-BE49-F238E27FC236}">
                <a16:creationId xmlns:a16="http://schemas.microsoft.com/office/drawing/2014/main" id="{D8513DF1-D0C9-46A8-A1B7-91CCAD7A26E7}"/>
              </a:ext>
            </a:extLst>
          </p:cNvPr>
          <p:cNvSpPr>
            <a:spLocks noGrp="1"/>
          </p:cNvSpPr>
          <p:nvPr>
            <p:ph type="body" sz="quarter" idx="10"/>
          </p:nvPr>
        </p:nvSpPr>
        <p:spPr/>
        <p:txBody>
          <a:bodyPr/>
          <a:lstStyle/>
          <a:p>
            <a:r>
              <a:rPr lang="zh-CN" altLang="en-US" dirty="0">
                <a:sym typeface="+mn-lt"/>
              </a:rPr>
              <a:t>点击此处输入您的标题</a:t>
            </a:r>
          </a:p>
        </p:txBody>
      </p:sp>
      <p:sp>
        <p:nvSpPr>
          <p:cNvPr id="10" name="文本占位符 9">
            <a:extLst>
              <a:ext uri="{FF2B5EF4-FFF2-40B4-BE49-F238E27FC236}">
                <a16:creationId xmlns:a16="http://schemas.microsoft.com/office/drawing/2014/main" id="{2B7691C5-C52B-428F-A70D-583F4087043C}"/>
              </a:ext>
            </a:extLst>
          </p:cNvPr>
          <p:cNvSpPr>
            <a:spLocks noGrp="1"/>
          </p:cNvSpPr>
          <p:nvPr>
            <p:ph type="body" sz="quarter" idx="11"/>
          </p:nvPr>
        </p:nvSpPr>
        <p:spPr>
          <a:xfrm>
            <a:off x="6845300" y="2000250"/>
            <a:ext cx="4841875" cy="546100"/>
          </a:xfrm>
        </p:spPr>
        <p:txBody>
          <a:bodyPr/>
          <a:lstStyle/>
          <a:p>
            <a:r>
              <a:rPr lang="zh-CN" altLang="en-US" dirty="0">
                <a:sym typeface="+mn-lt"/>
              </a:rPr>
              <a:t>点击此处输入标题</a:t>
            </a:r>
          </a:p>
        </p:txBody>
      </p:sp>
      <p:sp>
        <p:nvSpPr>
          <p:cNvPr id="11" name="文本占位符 10">
            <a:extLst>
              <a:ext uri="{FF2B5EF4-FFF2-40B4-BE49-F238E27FC236}">
                <a16:creationId xmlns:a16="http://schemas.microsoft.com/office/drawing/2014/main" id="{DCBDE417-A462-461C-A203-9B5834203836}"/>
              </a:ext>
            </a:extLst>
          </p:cNvPr>
          <p:cNvSpPr>
            <a:spLocks noGrp="1"/>
          </p:cNvSpPr>
          <p:nvPr>
            <p:ph type="body" sz="quarter" idx="12"/>
          </p:nvPr>
        </p:nvSpPr>
        <p:spPr>
          <a:xfrm>
            <a:off x="6845300" y="2544763"/>
            <a:ext cx="4841875" cy="3074987"/>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a:t>
            </a:r>
          </a:p>
        </p:txBody>
      </p:sp>
    </p:spTree>
    <p:extLst>
      <p:ext uri="{BB962C8B-B14F-4D97-AF65-F5344CB8AC3E}">
        <p14:creationId xmlns:p14="http://schemas.microsoft.com/office/powerpoint/2010/main" val="140774910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占位符 7">
            <a:extLst>
              <a:ext uri="{FF2B5EF4-FFF2-40B4-BE49-F238E27FC236}">
                <a16:creationId xmlns:a16="http://schemas.microsoft.com/office/drawing/2014/main" id="{6248941E-D4B4-42F7-A5B8-D810F7E73270}"/>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
        <p:nvSpPr>
          <p:cNvPr id="9" name="矩形 8">
            <a:extLst>
              <a:ext uri="{FF2B5EF4-FFF2-40B4-BE49-F238E27FC236}">
                <a16:creationId xmlns:a16="http://schemas.microsoft.com/office/drawing/2014/main" id="{3C5AA562-470A-450A-9A45-EE7880A4064D}"/>
              </a:ext>
            </a:extLst>
          </p:cNvPr>
          <p:cNvSpPr/>
          <p:nvPr/>
        </p:nvSpPr>
        <p:spPr>
          <a:xfrm>
            <a:off x="0" y="0"/>
            <a:ext cx="12192000" cy="4029700"/>
          </a:xfrm>
          <a:prstGeom prst="rect">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0" name="组合 9">
            <a:extLst>
              <a:ext uri="{FF2B5EF4-FFF2-40B4-BE49-F238E27FC236}">
                <a16:creationId xmlns:a16="http://schemas.microsoft.com/office/drawing/2014/main" id="{35903EF1-4FC3-4F9B-9BC2-2075795614B4}"/>
              </a:ext>
            </a:extLst>
          </p:cNvPr>
          <p:cNvGrpSpPr/>
          <p:nvPr/>
        </p:nvGrpSpPr>
        <p:grpSpPr>
          <a:xfrm>
            <a:off x="1219200" y="2429327"/>
            <a:ext cx="9753600" cy="3508375"/>
            <a:chOff x="1219200" y="2429327"/>
            <a:chExt cx="9753600" cy="3508375"/>
          </a:xfrm>
        </p:grpSpPr>
        <p:sp>
          <p:nvSpPr>
            <p:cNvPr id="3" name="矩形: 圆角 2">
              <a:extLst>
                <a:ext uri="{FF2B5EF4-FFF2-40B4-BE49-F238E27FC236}">
                  <a16:creationId xmlns:a16="http://schemas.microsoft.com/office/drawing/2014/main" id="{8C866621-64D1-45A0-B152-B29F8A3422CF}"/>
                </a:ext>
              </a:extLst>
            </p:cNvPr>
            <p:cNvSpPr/>
            <p:nvPr/>
          </p:nvSpPr>
          <p:spPr>
            <a:xfrm>
              <a:off x="1219200" y="2429327"/>
              <a:ext cx="9753600" cy="3508375"/>
            </a:xfrm>
            <a:prstGeom prst="roundRect">
              <a:avLst>
                <a:gd name="adj" fmla="val 6169"/>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矩形: 圆角 3">
              <a:extLst>
                <a:ext uri="{FF2B5EF4-FFF2-40B4-BE49-F238E27FC236}">
                  <a16:creationId xmlns:a16="http://schemas.microsoft.com/office/drawing/2014/main" id="{D62A2128-1DBB-4A17-B247-121E86679607}"/>
                </a:ext>
              </a:extLst>
            </p:cNvPr>
            <p:cNvSpPr/>
            <p:nvPr/>
          </p:nvSpPr>
          <p:spPr>
            <a:xfrm>
              <a:off x="5132615" y="3493053"/>
              <a:ext cx="1926771" cy="11828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文本框 4">
              <a:extLst>
                <a:ext uri="{FF2B5EF4-FFF2-40B4-BE49-F238E27FC236}">
                  <a16:creationId xmlns:a16="http://schemas.microsoft.com/office/drawing/2014/main" id="{F417DF3F-6BF9-47FD-9E52-0E402AE5F00E}"/>
                </a:ext>
              </a:extLst>
            </p:cNvPr>
            <p:cNvSpPr txBox="1"/>
            <p:nvPr/>
          </p:nvSpPr>
          <p:spPr>
            <a:xfrm>
              <a:off x="3951514" y="2788451"/>
              <a:ext cx="4288972" cy="553998"/>
            </a:xfrm>
            <a:prstGeom prst="rect">
              <a:avLst/>
            </a:prstGeom>
            <a:noFill/>
          </p:spPr>
          <p:txBody>
            <a:bodyPr wrap="square" rtlCol="0">
              <a:spAutoFit/>
            </a:bodyPr>
            <a:lstStyle/>
            <a:p>
              <a:pPr algn="ctr"/>
              <a:r>
                <a:rPr lang="zh-CN" altLang="en-US" sz="3000" b="1" dirty="0">
                  <a:cs typeface="+mn-ea"/>
                  <a:sym typeface="+mn-lt"/>
                </a:rPr>
                <a:t>点击此处输入您的标题</a:t>
              </a:r>
            </a:p>
          </p:txBody>
        </p:sp>
        <p:sp>
          <p:nvSpPr>
            <p:cNvPr id="6" name="矩形 5">
              <a:extLst>
                <a:ext uri="{FF2B5EF4-FFF2-40B4-BE49-F238E27FC236}">
                  <a16:creationId xmlns:a16="http://schemas.microsoft.com/office/drawing/2014/main" id="{FB312489-337D-4B89-BFFF-CC16621DA5CF}"/>
                </a:ext>
              </a:extLst>
            </p:cNvPr>
            <p:cNvSpPr/>
            <p:nvPr/>
          </p:nvSpPr>
          <p:spPr>
            <a:xfrm>
              <a:off x="1584960" y="3761944"/>
              <a:ext cx="9022080" cy="1139351"/>
            </a:xfrm>
            <a:prstGeom prst="rect">
              <a:avLst/>
            </a:prstGeom>
          </p:spPr>
          <p:txBody>
            <a:bodyPr wrap="square">
              <a:spAutoFit/>
            </a:bodyPr>
            <a:lstStyle/>
            <a:p>
              <a:pPr algn="ctr">
                <a:lnSpc>
                  <a:spcPct val="130000"/>
                </a:lnSpc>
              </a:pPr>
              <a:r>
                <a:rPr lang="zh-CN" altLang="en-US" dirty="0">
                  <a:solidFill>
                    <a:schemeClr val="tx1">
                      <a:lumMod val="85000"/>
                      <a:lumOff val="15000"/>
                    </a:schemeClr>
                  </a:solidFill>
                  <a:cs typeface="+mn-ea"/>
                  <a:sym typeface="+mn-lt"/>
                </a:rPr>
                <a:t>本页替换图片时，先把绿色色块移到一旁，删除原图，插入您的图片，然后对色块进行归位，选中色块后，选择选项卡上的格式一栏，里面有个对齐的选项，依次点击水平居中对齐</a:t>
              </a:r>
              <a:r>
                <a:rPr lang="en-US" altLang="zh-CN" dirty="0">
                  <a:solidFill>
                    <a:schemeClr val="tx1">
                      <a:lumMod val="85000"/>
                      <a:lumOff val="15000"/>
                    </a:schemeClr>
                  </a:solidFill>
                  <a:cs typeface="+mn-ea"/>
                  <a:sym typeface="+mn-lt"/>
                </a:rPr>
                <a:t>-</a:t>
              </a:r>
              <a:r>
                <a:rPr lang="zh-CN" altLang="en-US" dirty="0">
                  <a:solidFill>
                    <a:schemeClr val="tx1">
                      <a:lumMod val="85000"/>
                      <a:lumOff val="15000"/>
                    </a:schemeClr>
                  </a:solidFill>
                  <a:cs typeface="+mn-ea"/>
                  <a:sym typeface="+mn-lt"/>
                </a:rPr>
                <a:t>顶端对齐即可</a:t>
              </a:r>
            </a:p>
          </p:txBody>
        </p:sp>
      </p:grpSp>
    </p:spTree>
    <p:extLst>
      <p:ext uri="{BB962C8B-B14F-4D97-AF65-F5344CB8AC3E}">
        <p14:creationId xmlns:p14="http://schemas.microsoft.com/office/powerpoint/2010/main" val="332062765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id="{DFDF2D37-EC71-4CFE-9B3A-B7ADB9CF4100}"/>
              </a:ext>
            </a:extLst>
          </p:cNvPr>
          <p:cNvSpPr>
            <a:spLocks noGrp="1"/>
          </p:cNvSpPr>
          <p:nvPr>
            <p:ph type="body" sz="quarter" idx="10"/>
          </p:nvPr>
        </p:nvSpPr>
        <p:spPr/>
        <p:txBody>
          <a:bodyPr/>
          <a:lstStyle/>
          <a:p>
            <a:r>
              <a:rPr lang="zh-CN" altLang="en-US" dirty="0">
                <a:sym typeface="+mn-lt"/>
              </a:rPr>
              <a:t>点击此处输入您的标题</a:t>
            </a:r>
          </a:p>
        </p:txBody>
      </p:sp>
      <p:sp>
        <p:nvSpPr>
          <p:cNvPr id="6" name="文本占位符 5">
            <a:extLst>
              <a:ext uri="{FF2B5EF4-FFF2-40B4-BE49-F238E27FC236}">
                <a16:creationId xmlns:a16="http://schemas.microsoft.com/office/drawing/2014/main" id="{8C19FFE8-8C24-43BA-9D35-4419231652D5}"/>
              </a:ext>
            </a:extLst>
          </p:cNvPr>
          <p:cNvSpPr>
            <a:spLocks noGrp="1"/>
          </p:cNvSpPr>
          <p:nvPr>
            <p:ph type="body" sz="quarter" idx="11"/>
          </p:nvPr>
        </p:nvSpPr>
        <p:spPr>
          <a:xfrm>
            <a:off x="6845300" y="2000250"/>
            <a:ext cx="4841875" cy="546100"/>
          </a:xfrm>
        </p:spPr>
        <p:txBody>
          <a:bodyPr/>
          <a:lstStyle/>
          <a:p>
            <a:r>
              <a:rPr lang="zh-CN" altLang="en-US" dirty="0">
                <a:sym typeface="+mn-lt"/>
              </a:rPr>
              <a:t>点击此处输入标题</a:t>
            </a:r>
          </a:p>
        </p:txBody>
      </p:sp>
      <p:sp>
        <p:nvSpPr>
          <p:cNvPr id="7" name="文本占位符 6">
            <a:extLst>
              <a:ext uri="{FF2B5EF4-FFF2-40B4-BE49-F238E27FC236}">
                <a16:creationId xmlns:a16="http://schemas.microsoft.com/office/drawing/2014/main" id="{C42AAEE2-DE17-41FD-983F-3BF68D5D9DCF}"/>
              </a:ext>
            </a:extLst>
          </p:cNvPr>
          <p:cNvSpPr>
            <a:spLocks noGrp="1"/>
          </p:cNvSpPr>
          <p:nvPr>
            <p:ph type="body" sz="quarter" idx="12"/>
          </p:nvPr>
        </p:nvSpPr>
        <p:spPr>
          <a:xfrm>
            <a:off x="6845300" y="2544763"/>
            <a:ext cx="4841875" cy="3074987"/>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a:t>
            </a:r>
          </a:p>
        </p:txBody>
      </p:sp>
    </p:spTree>
    <p:extLst>
      <p:ext uri="{BB962C8B-B14F-4D97-AF65-F5344CB8AC3E}">
        <p14:creationId xmlns:p14="http://schemas.microsoft.com/office/powerpoint/2010/main" val="268686485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文本占位符 149">
            <a:extLst>
              <a:ext uri="{FF2B5EF4-FFF2-40B4-BE49-F238E27FC236}">
                <a16:creationId xmlns:a16="http://schemas.microsoft.com/office/drawing/2014/main" id="{AE6FC720-89F8-408A-8482-EDE1DFF00CB0}"/>
              </a:ext>
            </a:extLst>
          </p:cNvPr>
          <p:cNvSpPr>
            <a:spLocks noGrp="1"/>
          </p:cNvSpPr>
          <p:nvPr>
            <p:ph type="body" sz="quarter" idx="10"/>
          </p:nvPr>
        </p:nvSpPr>
        <p:spPr/>
        <p:txBody>
          <a:bodyPr/>
          <a:lstStyle/>
          <a:p>
            <a:r>
              <a:rPr lang="zh-CN" altLang="en-US" dirty="0">
                <a:sym typeface="+mn-lt"/>
              </a:rPr>
              <a:t>点击此处输入您的标题</a:t>
            </a:r>
          </a:p>
        </p:txBody>
      </p:sp>
      <p:sp>
        <p:nvSpPr>
          <p:cNvPr id="151" name="文本占位符 150">
            <a:extLst>
              <a:ext uri="{FF2B5EF4-FFF2-40B4-BE49-F238E27FC236}">
                <a16:creationId xmlns:a16="http://schemas.microsoft.com/office/drawing/2014/main" id="{386029BC-F54C-4938-9B11-84D58F688137}"/>
              </a:ext>
            </a:extLst>
          </p:cNvPr>
          <p:cNvSpPr>
            <a:spLocks noGrp="1"/>
          </p:cNvSpPr>
          <p:nvPr>
            <p:ph type="body" sz="quarter" idx="11"/>
          </p:nvPr>
        </p:nvSpPr>
        <p:spPr/>
        <p:txBody>
          <a:bodyPr/>
          <a:lstStyle/>
          <a:p>
            <a:r>
              <a:rPr lang="zh-CN" altLang="en-US" dirty="0">
                <a:sym typeface="+mn-lt"/>
              </a:rPr>
              <a:t>点击此处输入标题</a:t>
            </a:r>
          </a:p>
        </p:txBody>
      </p:sp>
      <p:sp>
        <p:nvSpPr>
          <p:cNvPr id="152" name="文本占位符 151">
            <a:extLst>
              <a:ext uri="{FF2B5EF4-FFF2-40B4-BE49-F238E27FC236}">
                <a16:creationId xmlns:a16="http://schemas.microsoft.com/office/drawing/2014/main" id="{7C2659FD-F164-47E1-8FC0-86CB27912B7B}"/>
              </a:ext>
            </a:extLst>
          </p:cNvPr>
          <p:cNvSpPr>
            <a:spLocks noGrp="1"/>
          </p:cNvSpPr>
          <p:nvPr>
            <p:ph type="body" sz="quarter" idx="12"/>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a:t>
            </a:r>
          </a:p>
        </p:txBody>
      </p:sp>
    </p:spTree>
    <p:extLst>
      <p:ext uri="{BB962C8B-B14F-4D97-AF65-F5344CB8AC3E}">
        <p14:creationId xmlns:p14="http://schemas.microsoft.com/office/powerpoint/2010/main" val="224039305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F0BBC0FE-9A9F-435D-8F31-5674FD5A3302}"/>
              </a:ext>
            </a:extLst>
          </p:cNvPr>
          <p:cNvSpPr>
            <a:spLocks noGrp="1"/>
          </p:cNvSpPr>
          <p:nvPr>
            <p:ph type="body" sz="quarter" idx="10"/>
          </p:nvPr>
        </p:nvSpPr>
        <p:spPr/>
        <p:txBody>
          <a:bodyPr/>
          <a:lstStyle/>
          <a:p>
            <a:r>
              <a:rPr lang="zh-CN" altLang="en-US" dirty="0"/>
              <a:t>人物介绍 备用版块</a:t>
            </a:r>
          </a:p>
        </p:txBody>
      </p:sp>
      <p:sp>
        <p:nvSpPr>
          <p:cNvPr id="5" name="文本占位符 4">
            <a:extLst>
              <a:ext uri="{FF2B5EF4-FFF2-40B4-BE49-F238E27FC236}">
                <a16:creationId xmlns:a16="http://schemas.microsoft.com/office/drawing/2014/main" id="{EB820BC2-983D-4499-9F8D-9F04F381663C}"/>
              </a:ext>
            </a:extLst>
          </p:cNvPr>
          <p:cNvSpPr>
            <a:spLocks noGrp="1"/>
          </p:cNvSpPr>
          <p:nvPr>
            <p:ph type="body" sz="quarter" idx="11"/>
          </p:nvPr>
        </p:nvSpPr>
        <p:spPr/>
        <p:txBody>
          <a:bodyPr/>
          <a:lstStyle/>
          <a:p>
            <a:r>
              <a:rPr lang="en-US" altLang="zh-CN" dirty="0"/>
              <a:t>06</a:t>
            </a:r>
            <a:endParaRPr lang="zh-CN" altLang="en-US" dirty="0"/>
          </a:p>
        </p:txBody>
      </p:sp>
    </p:spTree>
    <p:extLst>
      <p:ext uri="{BB962C8B-B14F-4D97-AF65-F5344CB8AC3E}">
        <p14:creationId xmlns:p14="http://schemas.microsoft.com/office/powerpoint/2010/main" val="2281102292"/>
      </p:ext>
    </p:extLst>
  </p:cSld>
  <p:clrMapOvr>
    <a:masterClrMapping/>
  </p:clrMapOvr>
  <p:transition spd="slow">
    <p:push dir="u"/>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id="{64F4949B-4A21-4B1E-B9B3-E73925752505}"/>
              </a:ext>
            </a:extLst>
          </p:cNvPr>
          <p:cNvSpPr>
            <a:spLocks noGrp="1"/>
          </p:cNvSpPr>
          <p:nvPr>
            <p:ph type="body" sz="quarter" idx="11"/>
          </p:nvPr>
        </p:nvSpPr>
        <p:spPr/>
        <p:txBody>
          <a:bodyPr/>
          <a:lstStyle/>
          <a:p>
            <a:r>
              <a:rPr lang="en-US" altLang="zh-CN" dirty="0"/>
              <a:t>06</a:t>
            </a:r>
            <a:endParaRPr lang="zh-CN" altLang="en-US" dirty="0"/>
          </a:p>
        </p:txBody>
      </p:sp>
      <p:sp>
        <p:nvSpPr>
          <p:cNvPr id="4" name="文本占位符 3">
            <a:extLst>
              <a:ext uri="{FF2B5EF4-FFF2-40B4-BE49-F238E27FC236}">
                <a16:creationId xmlns:a16="http://schemas.microsoft.com/office/drawing/2014/main" id="{0CCC7322-72E7-4B71-9D09-A94276C34F59}"/>
              </a:ext>
            </a:extLst>
          </p:cNvPr>
          <p:cNvSpPr>
            <a:spLocks noGrp="1"/>
          </p:cNvSpPr>
          <p:nvPr>
            <p:ph type="body" sz="quarter" idx="10"/>
          </p:nvPr>
        </p:nvSpPr>
        <p:spPr/>
        <p:txBody>
          <a:bodyPr/>
          <a:lstStyle/>
          <a:p>
            <a:r>
              <a:rPr lang="zh-CN" altLang="en-US" dirty="0"/>
              <a:t>人物介绍 备用版块</a:t>
            </a:r>
          </a:p>
        </p:txBody>
      </p:sp>
    </p:spTree>
    <p:extLst>
      <p:ext uri="{BB962C8B-B14F-4D97-AF65-F5344CB8AC3E}">
        <p14:creationId xmlns:p14="http://schemas.microsoft.com/office/powerpoint/2010/main" val="203946576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92E34D12-39F7-4918-9375-807220BFBB4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015530" y="517098"/>
            <a:ext cx="5808170" cy="6340902"/>
          </a:xfrm>
          <a:prstGeom prst="rect">
            <a:avLst/>
          </a:prstGeom>
          <a:effectLst/>
        </p:spPr>
      </p:pic>
      <p:sp>
        <p:nvSpPr>
          <p:cNvPr id="12" name="文本占位符 11">
            <a:extLst>
              <a:ext uri="{FF2B5EF4-FFF2-40B4-BE49-F238E27FC236}">
                <a16:creationId xmlns:a16="http://schemas.microsoft.com/office/drawing/2014/main" id="{B06FC693-C72F-4CAA-8C87-166404A56BFE}"/>
              </a:ext>
            </a:extLst>
          </p:cNvPr>
          <p:cNvSpPr>
            <a:spLocks noGrp="1"/>
          </p:cNvSpPr>
          <p:nvPr>
            <p:ph type="body" sz="quarter" idx="16"/>
          </p:nvPr>
        </p:nvSpPr>
        <p:spPr/>
        <p:txBody>
          <a:bodyPr>
            <a:normAutofit lnSpcReduction="10000"/>
          </a:bodyPr>
          <a:lstStyle/>
          <a:p>
            <a:r>
              <a:rPr lang="zh-CN" altLang="en-US" dirty="0"/>
              <a:t>您的名字</a:t>
            </a:r>
          </a:p>
        </p:txBody>
      </p:sp>
      <p:sp>
        <p:nvSpPr>
          <p:cNvPr id="13" name="文本占位符 12">
            <a:extLst>
              <a:ext uri="{FF2B5EF4-FFF2-40B4-BE49-F238E27FC236}">
                <a16:creationId xmlns:a16="http://schemas.microsoft.com/office/drawing/2014/main" id="{480251AB-94EB-4F5B-85D8-E7A02F39D40C}"/>
              </a:ext>
            </a:extLst>
          </p:cNvPr>
          <p:cNvSpPr>
            <a:spLocks noGrp="1"/>
          </p:cNvSpPr>
          <p:nvPr>
            <p:ph type="body" sz="quarter" idx="17"/>
          </p:nvPr>
        </p:nvSpPr>
        <p:spPr/>
        <p:txBody>
          <a:bodyPr/>
          <a:lstStyle/>
          <a:p>
            <a:r>
              <a:rPr lang="zh-CN" altLang="en-US" dirty="0"/>
              <a:t>可以填写一个你喜欢的句子。</a:t>
            </a:r>
          </a:p>
        </p:txBody>
      </p:sp>
      <p:sp>
        <p:nvSpPr>
          <p:cNvPr id="14" name="文本占位符 13">
            <a:extLst>
              <a:ext uri="{FF2B5EF4-FFF2-40B4-BE49-F238E27FC236}">
                <a16:creationId xmlns:a16="http://schemas.microsoft.com/office/drawing/2014/main" id="{E1878AD9-99D5-4145-8B7A-17444E5CC2F2}"/>
              </a:ext>
            </a:extLst>
          </p:cNvPr>
          <p:cNvSpPr>
            <a:spLocks noGrp="1"/>
          </p:cNvSpPr>
          <p:nvPr>
            <p:ph type="body" sz="quarter" idx="18"/>
          </p:nvPr>
        </p:nvSpPr>
        <p:spPr/>
        <p:txBody>
          <a:bodyPr/>
          <a:lstStyle/>
          <a:p>
            <a:r>
              <a:rPr lang="zh-CN" altLang="en-US" dirty="0"/>
              <a:t>自我介绍是每一个职场中人都必然要经历的一件事情，只不过，有的人一年用不上几次而有的人则一个星期可能需要做 </a:t>
            </a:r>
            <a:r>
              <a:rPr lang="en-US" altLang="zh-CN" dirty="0"/>
              <a:t>N </a:t>
            </a:r>
            <a:r>
              <a:rPr lang="zh-CN" altLang="en-US" dirty="0"/>
              <a:t>次。众所周知，自我介绍是日常工作中与陌生人建立关系、打开局面的一种非常重要的手段，因此，让自己通过自我介绍或得到对方的认识甚至认可（本页使用说明请看第 </a:t>
            </a:r>
            <a:r>
              <a:rPr lang="en-US" altLang="zh-CN" dirty="0"/>
              <a:t>71 </a:t>
            </a:r>
            <a:r>
              <a:rPr lang="zh-CN" altLang="en-US" dirty="0"/>
              <a:t>页）</a:t>
            </a:r>
          </a:p>
        </p:txBody>
      </p:sp>
      <p:sp>
        <p:nvSpPr>
          <p:cNvPr id="21" name="文本占位符 20">
            <a:extLst>
              <a:ext uri="{FF2B5EF4-FFF2-40B4-BE49-F238E27FC236}">
                <a16:creationId xmlns:a16="http://schemas.microsoft.com/office/drawing/2014/main" id="{2079B890-98F6-43FA-BC25-00B8FDA05804}"/>
              </a:ext>
            </a:extLst>
          </p:cNvPr>
          <p:cNvSpPr>
            <a:spLocks noGrp="1"/>
          </p:cNvSpPr>
          <p:nvPr>
            <p:ph type="body" sz="quarter" idx="10"/>
          </p:nvPr>
        </p:nvSpPr>
        <p:spPr>
          <a:xfrm>
            <a:off x="479097" y="746540"/>
            <a:ext cx="3031358" cy="523220"/>
          </a:xfrm>
        </p:spPr>
        <p:txBody>
          <a:bodyPr/>
          <a:lstStyle/>
          <a:p>
            <a:r>
              <a:rPr lang="zh-CN" altLang="en-US" dirty="0"/>
              <a:t>一个这样的我</a:t>
            </a:r>
          </a:p>
        </p:txBody>
      </p:sp>
    </p:spTree>
    <p:extLst>
      <p:ext uri="{BB962C8B-B14F-4D97-AF65-F5344CB8AC3E}">
        <p14:creationId xmlns:p14="http://schemas.microsoft.com/office/powerpoint/2010/main" val="209959572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B8D5DBBC-4D7D-4ECB-BC6D-A7AB1A2E973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960930" y="353235"/>
            <a:ext cx="5272398" cy="5755988"/>
          </a:xfrm>
          <a:prstGeom prst="rect">
            <a:avLst/>
          </a:prstGeom>
          <a:effectLst/>
        </p:spPr>
      </p:pic>
      <p:sp>
        <p:nvSpPr>
          <p:cNvPr id="11" name="文本占位符 10">
            <a:extLst>
              <a:ext uri="{FF2B5EF4-FFF2-40B4-BE49-F238E27FC236}">
                <a16:creationId xmlns:a16="http://schemas.microsoft.com/office/drawing/2014/main" id="{90244353-C427-41EC-AB7F-F593850F2A19}"/>
              </a:ext>
            </a:extLst>
          </p:cNvPr>
          <p:cNvSpPr>
            <a:spLocks noGrp="1"/>
          </p:cNvSpPr>
          <p:nvPr>
            <p:ph type="body" sz="quarter" idx="16"/>
          </p:nvPr>
        </p:nvSpPr>
        <p:spPr/>
        <p:txBody>
          <a:bodyPr>
            <a:normAutofit lnSpcReduction="10000"/>
          </a:bodyPr>
          <a:lstStyle/>
          <a:p>
            <a:r>
              <a:rPr lang="zh-CN" altLang="en-US" dirty="0"/>
              <a:t>您的名字</a:t>
            </a:r>
          </a:p>
        </p:txBody>
      </p:sp>
      <p:sp>
        <p:nvSpPr>
          <p:cNvPr id="12" name="文本占位符 11">
            <a:extLst>
              <a:ext uri="{FF2B5EF4-FFF2-40B4-BE49-F238E27FC236}">
                <a16:creationId xmlns:a16="http://schemas.microsoft.com/office/drawing/2014/main" id="{B93BE22E-FFE4-4618-B552-7F0252541023}"/>
              </a:ext>
            </a:extLst>
          </p:cNvPr>
          <p:cNvSpPr>
            <a:spLocks noGrp="1"/>
          </p:cNvSpPr>
          <p:nvPr>
            <p:ph type="body" sz="quarter" idx="17"/>
          </p:nvPr>
        </p:nvSpPr>
        <p:spPr/>
        <p:txBody>
          <a:bodyPr/>
          <a:lstStyle/>
          <a:p>
            <a:r>
              <a:rPr lang="zh-CN" altLang="en-US" dirty="0"/>
              <a:t>可以填写一个你喜欢的句子。</a:t>
            </a:r>
          </a:p>
        </p:txBody>
      </p:sp>
      <p:sp>
        <p:nvSpPr>
          <p:cNvPr id="13" name="文本占位符 12">
            <a:extLst>
              <a:ext uri="{FF2B5EF4-FFF2-40B4-BE49-F238E27FC236}">
                <a16:creationId xmlns:a16="http://schemas.microsoft.com/office/drawing/2014/main" id="{F2704790-4EDC-4C1D-9ED8-962BA3C8F8F8}"/>
              </a:ext>
            </a:extLst>
          </p:cNvPr>
          <p:cNvSpPr>
            <a:spLocks noGrp="1"/>
          </p:cNvSpPr>
          <p:nvPr>
            <p:ph type="body" sz="quarter" idx="18"/>
          </p:nvPr>
        </p:nvSpPr>
        <p:spPr/>
        <p:txBody>
          <a:bodyPr>
            <a:normAutofit lnSpcReduction="10000"/>
          </a:bodyPr>
          <a:lstStyle/>
          <a:p>
            <a:pPr algn="just"/>
            <a:r>
              <a:rPr lang="zh-CN" altLang="en-US" dirty="0"/>
              <a:t>自我介绍是每一个职场中人都必然要经历的一件事情，只不过，有的人一年用不上几次而有的人则一个星期可能需要做 </a:t>
            </a:r>
            <a:r>
              <a:rPr lang="en-US" altLang="zh-CN" dirty="0"/>
              <a:t>N </a:t>
            </a:r>
            <a:r>
              <a:rPr lang="zh-CN" altLang="en-US" dirty="0"/>
              <a:t>次。众所周知，自我介绍是日常工作中与陌生人建立关系、打开局面的一种非常重要的手段，因此，让自己通过自我介绍或得到对方的认识甚至认可（本页使用说明请看第 </a:t>
            </a:r>
            <a:r>
              <a:rPr lang="en-US" altLang="zh-CN" dirty="0"/>
              <a:t>71 </a:t>
            </a:r>
            <a:r>
              <a:rPr lang="zh-CN" altLang="en-US" dirty="0"/>
              <a:t>页）</a:t>
            </a:r>
          </a:p>
        </p:txBody>
      </p:sp>
    </p:spTree>
    <p:extLst>
      <p:ext uri="{BB962C8B-B14F-4D97-AF65-F5344CB8AC3E}">
        <p14:creationId xmlns:p14="http://schemas.microsoft.com/office/powerpoint/2010/main" val="160598828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占位符 12">
            <a:extLst>
              <a:ext uri="{FF2B5EF4-FFF2-40B4-BE49-F238E27FC236}">
                <a16:creationId xmlns:a16="http://schemas.microsoft.com/office/drawing/2014/main" id="{2713151A-4FDB-4BEC-BCF7-7D20738495B3}"/>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
        <p:nvSpPr>
          <p:cNvPr id="35" name="文本占位符 34">
            <a:extLst>
              <a:ext uri="{FF2B5EF4-FFF2-40B4-BE49-F238E27FC236}">
                <a16:creationId xmlns:a16="http://schemas.microsoft.com/office/drawing/2014/main" id="{6FA584EA-E667-42A9-AACA-37CA5A48D059}"/>
              </a:ext>
            </a:extLst>
          </p:cNvPr>
          <p:cNvSpPr>
            <a:spLocks noGrp="1"/>
          </p:cNvSpPr>
          <p:nvPr>
            <p:ph type="body" sz="quarter" idx="16"/>
          </p:nvPr>
        </p:nvSpPr>
        <p:spPr>
          <a:xfrm>
            <a:off x="6464300" y="1776413"/>
            <a:ext cx="4041775" cy="611187"/>
          </a:xfrm>
        </p:spPr>
        <p:txBody>
          <a:bodyPr>
            <a:normAutofit lnSpcReduction="10000"/>
          </a:bodyPr>
          <a:lstStyle/>
          <a:p>
            <a:r>
              <a:rPr lang="zh-CN" altLang="en-US" dirty="0"/>
              <a:t>您的名字</a:t>
            </a:r>
          </a:p>
        </p:txBody>
      </p:sp>
      <p:sp>
        <p:nvSpPr>
          <p:cNvPr id="36" name="文本占位符 35">
            <a:extLst>
              <a:ext uri="{FF2B5EF4-FFF2-40B4-BE49-F238E27FC236}">
                <a16:creationId xmlns:a16="http://schemas.microsoft.com/office/drawing/2014/main" id="{2FEEEB26-68C9-47EA-AA43-AFF6DB3A6AFB}"/>
              </a:ext>
            </a:extLst>
          </p:cNvPr>
          <p:cNvSpPr>
            <a:spLocks noGrp="1"/>
          </p:cNvSpPr>
          <p:nvPr>
            <p:ph type="body" sz="quarter" idx="17"/>
          </p:nvPr>
        </p:nvSpPr>
        <p:spPr>
          <a:xfrm>
            <a:off x="6477000" y="2517775"/>
            <a:ext cx="5235575" cy="768350"/>
          </a:xfrm>
        </p:spPr>
        <p:txBody>
          <a:bodyPr/>
          <a:lstStyle/>
          <a:p>
            <a:r>
              <a:rPr lang="zh-CN" altLang="en-US" dirty="0"/>
              <a:t>可以填写一个你喜欢的句子。</a:t>
            </a:r>
          </a:p>
        </p:txBody>
      </p:sp>
      <p:sp>
        <p:nvSpPr>
          <p:cNvPr id="37" name="文本占位符 36">
            <a:extLst>
              <a:ext uri="{FF2B5EF4-FFF2-40B4-BE49-F238E27FC236}">
                <a16:creationId xmlns:a16="http://schemas.microsoft.com/office/drawing/2014/main" id="{621D7EDD-28AB-4038-9671-3530DB0B8847}"/>
              </a:ext>
            </a:extLst>
          </p:cNvPr>
          <p:cNvSpPr>
            <a:spLocks noGrp="1"/>
          </p:cNvSpPr>
          <p:nvPr>
            <p:ph type="body" sz="quarter" idx="18"/>
          </p:nvPr>
        </p:nvSpPr>
        <p:spPr>
          <a:xfrm>
            <a:off x="6477000" y="3355975"/>
            <a:ext cx="5235575" cy="2155825"/>
          </a:xfrm>
        </p:spPr>
        <p:txBody>
          <a:bodyPr/>
          <a:lstStyle/>
          <a:p>
            <a:pPr algn="just"/>
            <a:r>
              <a:rPr lang="zh-CN" altLang="en-US" dirty="0"/>
              <a:t>自我介绍是每一个职场中人都必然要经历的一件事情，只不过，有的人一年用不上几次，而有的人则一个星期可能需要做</a:t>
            </a:r>
            <a:r>
              <a:rPr lang="en-US" altLang="zh-CN" dirty="0"/>
              <a:t>N</a:t>
            </a:r>
            <a:r>
              <a:rPr lang="zh-CN" altLang="en-US" dirty="0"/>
              <a:t>次。众所周知，自我介绍是日常工作中与陌生人建立关系、打开局面的一种非常重要的手段，因此，让自己通过自我介绍或得到对方的认识甚至认可</a:t>
            </a:r>
          </a:p>
        </p:txBody>
      </p:sp>
    </p:spTree>
    <p:extLst>
      <p:ext uri="{BB962C8B-B14F-4D97-AF65-F5344CB8AC3E}">
        <p14:creationId xmlns:p14="http://schemas.microsoft.com/office/powerpoint/2010/main" val="133269615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占位符 6">
            <a:extLst>
              <a:ext uri="{FF2B5EF4-FFF2-40B4-BE49-F238E27FC236}">
                <a16:creationId xmlns:a16="http://schemas.microsoft.com/office/drawing/2014/main" id="{A4767B6D-E8A5-4F5A-B7A5-DB9D820FFEE6}"/>
              </a:ext>
            </a:extLst>
          </p:cNvPr>
          <p:cNvSpPr>
            <a:spLocks noGrp="1"/>
          </p:cNvSpPr>
          <p:nvPr>
            <p:ph type="body" sz="quarter" idx="10"/>
          </p:nvPr>
        </p:nvSpPr>
        <p:spPr/>
        <p:txBody>
          <a:bodyPr/>
          <a:lstStyle/>
          <a:p>
            <a:r>
              <a:rPr lang="zh-CN" altLang="en-US" dirty="0"/>
              <a:t>人物介绍</a:t>
            </a:r>
          </a:p>
        </p:txBody>
      </p:sp>
      <p:pic>
        <p:nvPicPr>
          <p:cNvPr id="5" name="图片占位符 4">
            <a:extLst>
              <a:ext uri="{FF2B5EF4-FFF2-40B4-BE49-F238E27FC236}">
                <a16:creationId xmlns:a16="http://schemas.microsoft.com/office/drawing/2014/main" id="{10899D88-7389-48A1-8025-6C91A8406045}"/>
              </a:ext>
            </a:extLst>
          </p:cNvPr>
          <p:cNvPicPr>
            <a:picLocks noGrp="1" noChangeAspect="1"/>
          </p:cNvPicPr>
          <p:nvPr>
            <p:ph type="pic" sz="quarter" idx="14"/>
          </p:nvPr>
        </p:nvPicPr>
        <p:blipFill>
          <a:blip r:embed="rId2" cstate="screen">
            <a:extLst>
              <a:ext uri="{28A0092B-C50C-407E-A947-70E740481C1C}">
                <a14:useLocalDpi xmlns:a14="http://schemas.microsoft.com/office/drawing/2010/main"/>
              </a:ext>
            </a:extLst>
          </a:blip>
          <a:srcRect/>
          <a:stretch>
            <a:fillRect/>
          </a:stretch>
        </p:blipFill>
        <p:spPr/>
      </p:pic>
      <p:sp>
        <p:nvSpPr>
          <p:cNvPr id="8" name="文本占位符 7">
            <a:extLst>
              <a:ext uri="{FF2B5EF4-FFF2-40B4-BE49-F238E27FC236}">
                <a16:creationId xmlns:a16="http://schemas.microsoft.com/office/drawing/2014/main" id="{7A992EC5-54FF-45CB-8F9D-C1826C6E7A6A}"/>
              </a:ext>
            </a:extLst>
          </p:cNvPr>
          <p:cNvSpPr>
            <a:spLocks noGrp="1"/>
          </p:cNvSpPr>
          <p:nvPr>
            <p:ph type="body" sz="quarter" idx="16"/>
          </p:nvPr>
        </p:nvSpPr>
        <p:spPr/>
        <p:txBody>
          <a:bodyPr>
            <a:normAutofit lnSpcReduction="10000"/>
          </a:bodyPr>
          <a:lstStyle/>
          <a:p>
            <a:r>
              <a:rPr lang="zh-CN" altLang="en-US" dirty="0"/>
              <a:t>您的名字</a:t>
            </a:r>
          </a:p>
        </p:txBody>
      </p:sp>
      <p:sp>
        <p:nvSpPr>
          <p:cNvPr id="9" name="文本占位符 8">
            <a:extLst>
              <a:ext uri="{FF2B5EF4-FFF2-40B4-BE49-F238E27FC236}">
                <a16:creationId xmlns:a16="http://schemas.microsoft.com/office/drawing/2014/main" id="{F1B983B4-E566-496F-B8F1-B5FB0BF83F09}"/>
              </a:ext>
            </a:extLst>
          </p:cNvPr>
          <p:cNvSpPr>
            <a:spLocks noGrp="1"/>
          </p:cNvSpPr>
          <p:nvPr>
            <p:ph type="body" sz="quarter" idx="17"/>
          </p:nvPr>
        </p:nvSpPr>
        <p:spPr/>
        <p:txBody>
          <a:bodyPr/>
          <a:lstStyle/>
          <a:p>
            <a:r>
              <a:rPr lang="zh-CN" altLang="en-US" dirty="0"/>
              <a:t>可以填写一个你喜欢的句子。</a:t>
            </a:r>
          </a:p>
        </p:txBody>
      </p:sp>
      <p:sp>
        <p:nvSpPr>
          <p:cNvPr id="10" name="文本占位符 9">
            <a:extLst>
              <a:ext uri="{FF2B5EF4-FFF2-40B4-BE49-F238E27FC236}">
                <a16:creationId xmlns:a16="http://schemas.microsoft.com/office/drawing/2014/main" id="{41CCFD24-9123-4BC0-879A-6EF546335D76}"/>
              </a:ext>
            </a:extLst>
          </p:cNvPr>
          <p:cNvSpPr>
            <a:spLocks noGrp="1"/>
          </p:cNvSpPr>
          <p:nvPr>
            <p:ph type="body" sz="quarter" idx="18"/>
          </p:nvPr>
        </p:nvSpPr>
        <p:spPr/>
        <p:txBody>
          <a:bodyPr/>
          <a:lstStyle/>
          <a:p>
            <a:r>
              <a:rPr lang="zh-CN" altLang="en-US" dirty="0"/>
              <a:t>自我介绍是每一个职场中人都必然要经历的一件事情，只不过，有的人一年用不上几次，而有的人则一个星期可能需要做 </a:t>
            </a:r>
            <a:r>
              <a:rPr lang="en-US" altLang="zh-CN" dirty="0"/>
              <a:t>N </a:t>
            </a:r>
            <a:r>
              <a:rPr lang="zh-CN" altLang="en-US" dirty="0"/>
              <a:t>次。众所周知，自我介绍是日常工作中与陌生人建立关系、打开局面的一种非常重要的手段，因此，让自己通过自我介绍或得到对方的认识甚至认可</a:t>
            </a:r>
          </a:p>
        </p:txBody>
      </p:sp>
      <p:sp>
        <p:nvSpPr>
          <p:cNvPr id="15" name="文本占位符 14">
            <a:extLst>
              <a:ext uri="{FF2B5EF4-FFF2-40B4-BE49-F238E27FC236}">
                <a16:creationId xmlns:a16="http://schemas.microsoft.com/office/drawing/2014/main" id="{B8AE340F-5DEB-41A3-A170-A164156DA160}"/>
              </a:ext>
            </a:extLst>
          </p:cNvPr>
          <p:cNvSpPr>
            <a:spLocks noGrp="1"/>
          </p:cNvSpPr>
          <p:nvPr>
            <p:ph type="body" sz="quarter" idx="15"/>
          </p:nvPr>
        </p:nvSpPr>
        <p:spPr/>
        <p:txBody>
          <a:bodyPr>
            <a:normAutofit lnSpcReduction="10000"/>
          </a:bodyPr>
          <a:lstStyle/>
          <a:p>
            <a:r>
              <a:rPr lang="zh-CN" altLang="en-US" dirty="0"/>
              <a:t>个性标签</a:t>
            </a:r>
          </a:p>
        </p:txBody>
      </p:sp>
    </p:spTree>
    <p:extLst>
      <p:ext uri="{BB962C8B-B14F-4D97-AF65-F5344CB8AC3E}">
        <p14:creationId xmlns:p14="http://schemas.microsoft.com/office/powerpoint/2010/main" val="72560696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占位符 8">
            <a:extLst>
              <a:ext uri="{FF2B5EF4-FFF2-40B4-BE49-F238E27FC236}">
                <a16:creationId xmlns:a16="http://schemas.microsoft.com/office/drawing/2014/main" id="{C612AF2D-9270-4577-80DE-6705133BE131}"/>
              </a:ext>
            </a:extLst>
          </p:cNvPr>
          <p:cNvSpPr>
            <a:spLocks noGrp="1"/>
          </p:cNvSpPr>
          <p:nvPr>
            <p:ph type="body" sz="quarter" idx="4294967295"/>
          </p:nvPr>
        </p:nvSpPr>
        <p:spPr>
          <a:xfrm>
            <a:off x="899078" y="394248"/>
            <a:ext cx="5990672" cy="523220"/>
          </a:xfrm>
          <a:prstGeom prst="rect">
            <a:avLst/>
          </a:prstGeom>
        </p:spPr>
        <p:txBody>
          <a:bodyPr/>
          <a:lstStyle/>
          <a:p>
            <a:r>
              <a:rPr lang="zh-CN" altLang="en-US" dirty="0"/>
              <a:t>双人物介绍</a:t>
            </a:r>
          </a:p>
        </p:txBody>
      </p:sp>
      <p:sp>
        <p:nvSpPr>
          <p:cNvPr id="10" name="文本占位符 9">
            <a:extLst>
              <a:ext uri="{FF2B5EF4-FFF2-40B4-BE49-F238E27FC236}">
                <a16:creationId xmlns:a16="http://schemas.microsoft.com/office/drawing/2014/main" id="{61DF3906-C38C-45F9-8FA4-21160F282D6C}"/>
              </a:ext>
            </a:extLst>
          </p:cNvPr>
          <p:cNvSpPr>
            <a:spLocks noGrp="1"/>
          </p:cNvSpPr>
          <p:nvPr>
            <p:ph type="body" sz="quarter" idx="11"/>
          </p:nvPr>
        </p:nvSpPr>
        <p:spPr/>
        <p:txBody>
          <a:bodyPr/>
          <a:lstStyle/>
          <a:p>
            <a:r>
              <a:rPr lang="zh-CN" altLang="en-US" dirty="0"/>
              <a:t>您的名字</a:t>
            </a:r>
          </a:p>
        </p:txBody>
      </p:sp>
      <p:sp>
        <p:nvSpPr>
          <p:cNvPr id="12" name="文本占位符 11">
            <a:extLst>
              <a:ext uri="{FF2B5EF4-FFF2-40B4-BE49-F238E27FC236}">
                <a16:creationId xmlns:a16="http://schemas.microsoft.com/office/drawing/2014/main" id="{A36FF769-5885-4B69-81F7-90D26909E1C0}"/>
              </a:ext>
            </a:extLst>
          </p:cNvPr>
          <p:cNvSpPr>
            <a:spLocks noGrp="1"/>
          </p:cNvSpPr>
          <p:nvPr>
            <p:ph type="body" sz="quarter" idx="21"/>
          </p:nvPr>
        </p:nvSpPr>
        <p:spPr/>
        <p:txBody>
          <a:bodyPr/>
          <a:lstStyle/>
          <a:p>
            <a:r>
              <a:rPr lang="zh-CN" altLang="en-US" dirty="0"/>
              <a:t>你的名字</a:t>
            </a:r>
          </a:p>
        </p:txBody>
      </p:sp>
      <p:sp>
        <p:nvSpPr>
          <p:cNvPr id="13" name="文本占位符 12">
            <a:extLst>
              <a:ext uri="{FF2B5EF4-FFF2-40B4-BE49-F238E27FC236}">
                <a16:creationId xmlns:a16="http://schemas.microsoft.com/office/drawing/2014/main" id="{471380F4-AC58-4F6F-95DA-0F2992E9B6BB}"/>
              </a:ext>
            </a:extLst>
          </p:cNvPr>
          <p:cNvSpPr>
            <a:spLocks noGrp="1"/>
          </p:cNvSpPr>
          <p:nvPr>
            <p:ph type="body" sz="quarter" idx="22"/>
          </p:nvPr>
        </p:nvSpPr>
        <p:spPr/>
        <p:txBody>
          <a:bodyPr>
            <a:normAutofit fontScale="92500" lnSpcReduction="20000"/>
          </a:bodyPr>
          <a:lstStyle/>
          <a:p>
            <a:r>
              <a:rPr lang="zh-CN" altLang="en-US" dirty="0"/>
              <a:t>自我介绍是每一个职场中人都必然要经历的一件事情，只不过，有的人一年用不上几次，而有的人则一个星期可能需要做 </a:t>
            </a:r>
            <a:r>
              <a:rPr lang="en-US" altLang="zh-CN" dirty="0"/>
              <a:t>N </a:t>
            </a:r>
            <a:r>
              <a:rPr lang="zh-CN" altLang="en-US" dirty="0"/>
              <a:t>次。众所周知，自我介绍是日常工作中与陌生人建立关系、打开局面的一种非常重要的手段，因此，让自己通过自我介绍或得到对方的认识甚至认可</a:t>
            </a:r>
          </a:p>
        </p:txBody>
      </p:sp>
      <p:sp>
        <p:nvSpPr>
          <p:cNvPr id="11" name="文本占位符 10">
            <a:extLst>
              <a:ext uri="{FF2B5EF4-FFF2-40B4-BE49-F238E27FC236}">
                <a16:creationId xmlns:a16="http://schemas.microsoft.com/office/drawing/2014/main" id="{ECDA049F-7481-4A26-8CB7-99E7C2F59BEF}"/>
              </a:ext>
            </a:extLst>
          </p:cNvPr>
          <p:cNvSpPr>
            <a:spLocks noGrp="1"/>
          </p:cNvSpPr>
          <p:nvPr>
            <p:ph type="body" sz="quarter" idx="23"/>
          </p:nvPr>
        </p:nvSpPr>
        <p:spPr>
          <a:xfrm>
            <a:off x="3284538" y="2176049"/>
            <a:ext cx="7661275" cy="1174750"/>
          </a:xfrm>
        </p:spPr>
        <p:txBody>
          <a:bodyPr>
            <a:normAutofit fontScale="92500" lnSpcReduction="20000"/>
          </a:bodyPr>
          <a:lstStyle/>
          <a:p>
            <a:pPr algn="just"/>
            <a:r>
              <a:rPr lang="zh-CN" altLang="en-US" dirty="0"/>
              <a:t>自我介绍是每一个职场中人都必然要经历的一件事情，只不过，有的人一年用不上几次，而有的人则一个星期可能需要做 </a:t>
            </a:r>
            <a:r>
              <a:rPr lang="en-US" altLang="zh-CN" dirty="0"/>
              <a:t>N </a:t>
            </a:r>
            <a:r>
              <a:rPr lang="zh-CN" altLang="en-US" dirty="0"/>
              <a:t>次。众所周知，自我介绍是日常工作中与陌生人建立关系、打开局面的一种非常重要的手段，因此，让自己通过自我介绍或得到对方的认识甚至认可。</a:t>
            </a:r>
          </a:p>
        </p:txBody>
      </p:sp>
      <p:pic>
        <p:nvPicPr>
          <p:cNvPr id="5" name="图片占位符 4">
            <a:extLst>
              <a:ext uri="{FF2B5EF4-FFF2-40B4-BE49-F238E27FC236}">
                <a16:creationId xmlns:a16="http://schemas.microsoft.com/office/drawing/2014/main" id="{48CADB74-28B3-40E1-A400-28573FC3BADD}"/>
              </a:ext>
            </a:extLst>
          </p:cNvPr>
          <p:cNvPicPr>
            <a:picLocks noGrp="1" noChangeAspect="1"/>
          </p:cNvPicPr>
          <p:nvPr>
            <p:ph type="pic" sz="quarter" idx="17"/>
          </p:nvPr>
        </p:nvPicPr>
        <p:blipFill>
          <a:blip r:embed="rId2" cstate="screen">
            <a:extLst>
              <a:ext uri="{28A0092B-C50C-407E-A947-70E740481C1C}">
                <a14:useLocalDpi xmlns:a14="http://schemas.microsoft.com/office/drawing/2010/main"/>
              </a:ext>
            </a:extLst>
          </a:blip>
          <a:srcRect/>
          <a:stretch>
            <a:fillRect/>
          </a:stretch>
        </p:blipFill>
        <p:spPr/>
      </p:pic>
      <p:pic>
        <p:nvPicPr>
          <p:cNvPr id="14" name="图片占位符 13">
            <a:extLst>
              <a:ext uri="{FF2B5EF4-FFF2-40B4-BE49-F238E27FC236}">
                <a16:creationId xmlns:a16="http://schemas.microsoft.com/office/drawing/2014/main" id="{E35FD23E-05BE-4A95-B23D-5E6F498EE1BB}"/>
              </a:ext>
            </a:extLst>
          </p:cNvPr>
          <p:cNvPicPr>
            <a:picLocks noGrp="1" noChangeAspect="1"/>
          </p:cNvPicPr>
          <p:nvPr>
            <p:ph type="pic" sz="quarter" idx="20"/>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65076169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占位符 12">
            <a:extLst>
              <a:ext uri="{FF2B5EF4-FFF2-40B4-BE49-F238E27FC236}">
                <a16:creationId xmlns:a16="http://schemas.microsoft.com/office/drawing/2014/main" id="{E5817898-FC18-4A6C-A542-B3C1F3D028D2}"/>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pic>
        <p:nvPicPr>
          <p:cNvPr id="50" name="图片占位符 49">
            <a:extLst>
              <a:ext uri="{FF2B5EF4-FFF2-40B4-BE49-F238E27FC236}">
                <a16:creationId xmlns:a16="http://schemas.microsoft.com/office/drawing/2014/main" id="{3A28D67A-69D7-4745-A422-6D885E3A68B7}"/>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sp>
        <p:nvSpPr>
          <p:cNvPr id="33" name="平行四边形 32">
            <a:extLst>
              <a:ext uri="{FF2B5EF4-FFF2-40B4-BE49-F238E27FC236}">
                <a16:creationId xmlns:a16="http://schemas.microsoft.com/office/drawing/2014/main" id="{C423F278-0FC3-468F-9D9B-E0CAC0A005AD}"/>
              </a:ext>
            </a:extLst>
          </p:cNvPr>
          <p:cNvSpPr/>
          <p:nvPr/>
        </p:nvSpPr>
        <p:spPr>
          <a:xfrm>
            <a:off x="3491548" y="5324325"/>
            <a:ext cx="2742035" cy="560493"/>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32" name="平行四边形 31">
            <a:extLst>
              <a:ext uri="{FF2B5EF4-FFF2-40B4-BE49-F238E27FC236}">
                <a16:creationId xmlns:a16="http://schemas.microsoft.com/office/drawing/2014/main" id="{99ED2886-49FC-4DD8-A12F-FC25D4B92CC3}"/>
              </a:ext>
            </a:extLst>
          </p:cNvPr>
          <p:cNvSpPr/>
          <p:nvPr/>
        </p:nvSpPr>
        <p:spPr>
          <a:xfrm>
            <a:off x="545148" y="5324325"/>
            <a:ext cx="2742035" cy="560493"/>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占位符 35">
            <a:extLst>
              <a:ext uri="{FF2B5EF4-FFF2-40B4-BE49-F238E27FC236}">
                <a16:creationId xmlns:a16="http://schemas.microsoft.com/office/drawing/2014/main" id="{158E8C47-E760-48ED-84EC-F6D226C01639}"/>
              </a:ext>
            </a:extLst>
          </p:cNvPr>
          <p:cNvSpPr>
            <a:spLocks noGrp="1"/>
          </p:cNvSpPr>
          <p:nvPr>
            <p:ph type="body" sz="quarter" idx="10"/>
          </p:nvPr>
        </p:nvSpPr>
        <p:spPr/>
        <p:txBody>
          <a:bodyPr/>
          <a:lstStyle/>
          <a:p>
            <a:r>
              <a:rPr lang="zh-CN" altLang="en-US" dirty="0"/>
              <a:t>二人组团队介绍</a:t>
            </a:r>
          </a:p>
        </p:txBody>
      </p:sp>
      <p:sp>
        <p:nvSpPr>
          <p:cNvPr id="37" name="文本占位符 36">
            <a:extLst>
              <a:ext uri="{FF2B5EF4-FFF2-40B4-BE49-F238E27FC236}">
                <a16:creationId xmlns:a16="http://schemas.microsoft.com/office/drawing/2014/main" id="{9BF2E26C-8CAA-47AD-B241-725FB67AEA29}"/>
              </a:ext>
            </a:extLst>
          </p:cNvPr>
          <p:cNvSpPr>
            <a:spLocks noGrp="1"/>
          </p:cNvSpPr>
          <p:nvPr>
            <p:ph type="body" sz="quarter" idx="15"/>
          </p:nvPr>
        </p:nvSpPr>
        <p:spPr/>
        <p:txBody>
          <a:bodyPr>
            <a:normAutofit lnSpcReduction="10000"/>
          </a:bodyPr>
          <a:lstStyle/>
          <a:p>
            <a:r>
              <a:rPr lang="zh-CN" altLang="en-US" dirty="0"/>
              <a:t>你的名字</a:t>
            </a:r>
          </a:p>
        </p:txBody>
      </p:sp>
      <p:sp>
        <p:nvSpPr>
          <p:cNvPr id="38" name="文本占位符 37">
            <a:extLst>
              <a:ext uri="{FF2B5EF4-FFF2-40B4-BE49-F238E27FC236}">
                <a16:creationId xmlns:a16="http://schemas.microsoft.com/office/drawing/2014/main" id="{AB41B4A3-D3A6-46E2-BD47-F517193E40C7}"/>
              </a:ext>
            </a:extLst>
          </p:cNvPr>
          <p:cNvSpPr>
            <a:spLocks noGrp="1"/>
          </p:cNvSpPr>
          <p:nvPr>
            <p:ph type="body" sz="quarter" idx="16"/>
          </p:nvPr>
        </p:nvSpPr>
        <p:spPr/>
        <p:txBody>
          <a:bodyPr>
            <a:normAutofit lnSpcReduction="10000"/>
          </a:bodyPr>
          <a:lstStyle/>
          <a:p>
            <a:r>
              <a:rPr lang="zh-CN" altLang="en-US" dirty="0"/>
              <a:t>你的名字</a:t>
            </a:r>
          </a:p>
        </p:txBody>
      </p:sp>
      <p:sp>
        <p:nvSpPr>
          <p:cNvPr id="7" name="文本占位符 6">
            <a:extLst>
              <a:ext uri="{FF2B5EF4-FFF2-40B4-BE49-F238E27FC236}">
                <a16:creationId xmlns:a16="http://schemas.microsoft.com/office/drawing/2014/main" id="{CCAD9EDB-C670-4868-8E18-AD972C4C82DD}"/>
              </a:ext>
            </a:extLst>
          </p:cNvPr>
          <p:cNvSpPr>
            <a:spLocks noGrp="1"/>
          </p:cNvSpPr>
          <p:nvPr>
            <p:ph type="body" sz="quarter" idx="17"/>
          </p:nvPr>
        </p:nvSpPr>
        <p:spPr/>
        <p:txBody>
          <a:bodyPr/>
          <a:lstStyle/>
          <a:p>
            <a:r>
              <a:rPr lang="zh-CN" altLang="en-US" dirty="0"/>
              <a:t>可写团队队名</a:t>
            </a:r>
          </a:p>
        </p:txBody>
      </p:sp>
      <p:sp>
        <p:nvSpPr>
          <p:cNvPr id="8" name="文本占位符 7">
            <a:extLst>
              <a:ext uri="{FF2B5EF4-FFF2-40B4-BE49-F238E27FC236}">
                <a16:creationId xmlns:a16="http://schemas.microsoft.com/office/drawing/2014/main" id="{46D1B8D9-0AAC-4B73-B85B-EDACD13FE336}"/>
              </a:ext>
            </a:extLst>
          </p:cNvPr>
          <p:cNvSpPr>
            <a:spLocks noGrp="1"/>
          </p:cNvSpPr>
          <p:nvPr>
            <p:ph type="body" sz="quarter" idx="18"/>
          </p:nvPr>
        </p:nvSpPr>
        <p:spPr>
          <a:xfrm>
            <a:off x="7523436" y="2502279"/>
            <a:ext cx="4117065" cy="3074954"/>
          </a:xfrm>
        </p:spPr>
        <p:txBody>
          <a:bodyPr/>
          <a:lstStyle/>
          <a:p>
            <a:r>
              <a:rPr lang="zh-CN" altLang="en-US" dirty="0"/>
              <a:t>这一页主要表达的是这一个团队的介绍及团队的理念。例如：我们秉承诚信、规范高效的工作原则，用技术赢得市场，以创意服务取得信誉，竭诚为广大客户提供优质、高效、快捷的服务。面向未来，坚持自主创新。（图片使用说明：更换图片后右击选择置于底层即可）</a:t>
            </a:r>
          </a:p>
        </p:txBody>
      </p:sp>
    </p:spTree>
    <p:extLst>
      <p:ext uri="{BB962C8B-B14F-4D97-AF65-F5344CB8AC3E}">
        <p14:creationId xmlns:p14="http://schemas.microsoft.com/office/powerpoint/2010/main" val="246350291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占位符 16">
            <a:extLst>
              <a:ext uri="{FF2B5EF4-FFF2-40B4-BE49-F238E27FC236}">
                <a16:creationId xmlns:a16="http://schemas.microsoft.com/office/drawing/2014/main" id="{AF9C0435-94F2-4B77-B965-8B9323ACC025}"/>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5" name="文本占位符 4">
            <a:extLst>
              <a:ext uri="{FF2B5EF4-FFF2-40B4-BE49-F238E27FC236}">
                <a16:creationId xmlns:a16="http://schemas.microsoft.com/office/drawing/2014/main" id="{173FCE7F-2DF5-4F43-A05B-2FC535FC9719}"/>
              </a:ext>
            </a:extLst>
          </p:cNvPr>
          <p:cNvSpPr>
            <a:spLocks noGrp="1"/>
          </p:cNvSpPr>
          <p:nvPr>
            <p:ph type="body" sz="quarter" idx="11"/>
          </p:nvPr>
        </p:nvSpPr>
        <p:spPr/>
        <p:txBody>
          <a:bodyPr/>
          <a:lstStyle/>
          <a:p>
            <a:r>
              <a:rPr lang="zh-CN" altLang="en-US" dirty="0">
                <a:sym typeface="+mn-lt"/>
              </a:rPr>
              <a:t>一段式图示</a:t>
            </a:r>
          </a:p>
        </p:txBody>
      </p:sp>
      <p:sp>
        <p:nvSpPr>
          <p:cNvPr id="6" name="文本占位符 5">
            <a:extLst>
              <a:ext uri="{FF2B5EF4-FFF2-40B4-BE49-F238E27FC236}">
                <a16:creationId xmlns:a16="http://schemas.microsoft.com/office/drawing/2014/main" id="{52F86978-DCBE-46D3-BCDC-18AEA4048D1C}"/>
              </a:ext>
            </a:extLst>
          </p:cNvPr>
          <p:cNvSpPr>
            <a:spLocks noGrp="1"/>
          </p:cNvSpPr>
          <p:nvPr>
            <p:ph type="body" sz="quarter" idx="12"/>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126586009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文本占位符 11">
            <a:extLst>
              <a:ext uri="{FF2B5EF4-FFF2-40B4-BE49-F238E27FC236}">
                <a16:creationId xmlns:a16="http://schemas.microsoft.com/office/drawing/2014/main" id="{BED829BB-E73C-4BE3-8EB1-C41AE4613702}"/>
              </a:ext>
            </a:extLst>
          </p:cNvPr>
          <p:cNvSpPr>
            <a:spLocks noGrp="1"/>
          </p:cNvSpPr>
          <p:nvPr>
            <p:ph type="body" sz="quarter" idx="13"/>
          </p:nvPr>
        </p:nvSpPr>
        <p:spPr/>
        <p:txBody>
          <a:bodyPr/>
          <a:lstStyle/>
          <a:p>
            <a:r>
              <a:rPr lang="zh-CN" altLang="en-US" dirty="0"/>
              <a:t>您的名字</a:t>
            </a:r>
          </a:p>
        </p:txBody>
      </p:sp>
      <p:sp>
        <p:nvSpPr>
          <p:cNvPr id="13" name="文本占位符 12">
            <a:extLst>
              <a:ext uri="{FF2B5EF4-FFF2-40B4-BE49-F238E27FC236}">
                <a16:creationId xmlns:a16="http://schemas.microsoft.com/office/drawing/2014/main" id="{8640182B-DB54-421A-909D-8E133F60DB47}"/>
              </a:ext>
            </a:extLst>
          </p:cNvPr>
          <p:cNvSpPr>
            <a:spLocks noGrp="1"/>
          </p:cNvSpPr>
          <p:nvPr>
            <p:ph type="body" sz="quarter" idx="14"/>
          </p:nvPr>
        </p:nvSpPr>
        <p:spPr/>
        <p:txBody>
          <a:bodyPr/>
          <a:lstStyle/>
          <a:p>
            <a:r>
              <a:rPr lang="zh-CN" altLang="en-US" dirty="0"/>
              <a:t>一个简单的自我描述即可</a:t>
            </a:r>
          </a:p>
        </p:txBody>
      </p:sp>
      <p:sp>
        <p:nvSpPr>
          <p:cNvPr id="18" name="文本占位符 17">
            <a:extLst>
              <a:ext uri="{FF2B5EF4-FFF2-40B4-BE49-F238E27FC236}">
                <a16:creationId xmlns:a16="http://schemas.microsoft.com/office/drawing/2014/main" id="{1119170D-C28F-4A41-AD1C-BCC7FE0122E9}"/>
              </a:ext>
            </a:extLst>
          </p:cNvPr>
          <p:cNvSpPr>
            <a:spLocks noGrp="1"/>
          </p:cNvSpPr>
          <p:nvPr>
            <p:ph type="body" sz="quarter" idx="19"/>
          </p:nvPr>
        </p:nvSpPr>
        <p:spPr/>
        <p:txBody>
          <a:bodyPr/>
          <a:lstStyle/>
          <a:p>
            <a:r>
              <a:rPr lang="zh-CN" altLang="en-US" dirty="0"/>
              <a:t>人物介绍</a:t>
            </a:r>
          </a:p>
        </p:txBody>
      </p:sp>
      <p:sp>
        <p:nvSpPr>
          <p:cNvPr id="14" name="文本占位符 13">
            <a:extLst>
              <a:ext uri="{FF2B5EF4-FFF2-40B4-BE49-F238E27FC236}">
                <a16:creationId xmlns:a16="http://schemas.microsoft.com/office/drawing/2014/main" id="{ACD20BDB-B57E-4415-933C-EB9118B2804A}"/>
              </a:ext>
            </a:extLst>
          </p:cNvPr>
          <p:cNvSpPr>
            <a:spLocks noGrp="1"/>
          </p:cNvSpPr>
          <p:nvPr>
            <p:ph type="body" sz="quarter" idx="22"/>
          </p:nvPr>
        </p:nvSpPr>
        <p:spPr>
          <a:xfrm>
            <a:off x="4840288" y="4410075"/>
            <a:ext cx="2511425" cy="325438"/>
          </a:xfrm>
        </p:spPr>
        <p:txBody>
          <a:bodyPr/>
          <a:lstStyle/>
          <a:p>
            <a:r>
              <a:rPr lang="zh-CN" altLang="en-US" dirty="0"/>
              <a:t>您的名字</a:t>
            </a:r>
          </a:p>
        </p:txBody>
      </p:sp>
      <p:sp>
        <p:nvSpPr>
          <p:cNvPr id="15" name="文本占位符 14">
            <a:extLst>
              <a:ext uri="{FF2B5EF4-FFF2-40B4-BE49-F238E27FC236}">
                <a16:creationId xmlns:a16="http://schemas.microsoft.com/office/drawing/2014/main" id="{E3D21938-142C-4C34-83F0-C63F8AA6D07B}"/>
              </a:ext>
            </a:extLst>
          </p:cNvPr>
          <p:cNvSpPr>
            <a:spLocks noGrp="1"/>
          </p:cNvSpPr>
          <p:nvPr>
            <p:ph type="body" sz="quarter" idx="23"/>
          </p:nvPr>
        </p:nvSpPr>
        <p:spPr>
          <a:xfrm>
            <a:off x="4392613" y="4802188"/>
            <a:ext cx="3406775" cy="1030287"/>
          </a:xfrm>
        </p:spPr>
        <p:txBody>
          <a:bodyPr/>
          <a:lstStyle/>
          <a:p>
            <a:r>
              <a:rPr lang="zh-CN" altLang="en-US" dirty="0"/>
              <a:t>一个简单的自我描述即可</a:t>
            </a:r>
          </a:p>
        </p:txBody>
      </p:sp>
      <p:sp>
        <p:nvSpPr>
          <p:cNvPr id="16" name="文本占位符 15">
            <a:extLst>
              <a:ext uri="{FF2B5EF4-FFF2-40B4-BE49-F238E27FC236}">
                <a16:creationId xmlns:a16="http://schemas.microsoft.com/office/drawing/2014/main" id="{810F7CFD-4FE1-4AB4-819E-6D216BDA4AAB}"/>
              </a:ext>
            </a:extLst>
          </p:cNvPr>
          <p:cNvSpPr>
            <a:spLocks noGrp="1"/>
          </p:cNvSpPr>
          <p:nvPr>
            <p:ph type="body" sz="quarter" idx="24"/>
          </p:nvPr>
        </p:nvSpPr>
        <p:spPr>
          <a:xfrm>
            <a:off x="8740775" y="4410075"/>
            <a:ext cx="2513013" cy="325438"/>
          </a:xfrm>
        </p:spPr>
        <p:txBody>
          <a:bodyPr/>
          <a:lstStyle/>
          <a:p>
            <a:r>
              <a:rPr lang="zh-CN" altLang="en-US" dirty="0"/>
              <a:t>您的名字</a:t>
            </a:r>
          </a:p>
        </p:txBody>
      </p:sp>
      <p:sp>
        <p:nvSpPr>
          <p:cNvPr id="17" name="文本占位符 16">
            <a:extLst>
              <a:ext uri="{FF2B5EF4-FFF2-40B4-BE49-F238E27FC236}">
                <a16:creationId xmlns:a16="http://schemas.microsoft.com/office/drawing/2014/main" id="{DA73F31E-70C2-4D4F-97F8-DF44A3DD5EC5}"/>
              </a:ext>
            </a:extLst>
          </p:cNvPr>
          <p:cNvSpPr>
            <a:spLocks noGrp="1"/>
          </p:cNvSpPr>
          <p:nvPr>
            <p:ph type="body" sz="quarter" idx="25"/>
          </p:nvPr>
        </p:nvSpPr>
        <p:spPr>
          <a:xfrm>
            <a:off x="8294688" y="4802188"/>
            <a:ext cx="3405187" cy="1030287"/>
          </a:xfrm>
        </p:spPr>
        <p:txBody>
          <a:bodyPr/>
          <a:lstStyle/>
          <a:p>
            <a:r>
              <a:rPr lang="zh-CN" altLang="en-US" dirty="0"/>
              <a:t>一个简单的自我描述即可</a:t>
            </a:r>
          </a:p>
        </p:txBody>
      </p:sp>
      <p:pic>
        <p:nvPicPr>
          <p:cNvPr id="21" name="图片占位符 20">
            <a:extLst>
              <a:ext uri="{FF2B5EF4-FFF2-40B4-BE49-F238E27FC236}">
                <a16:creationId xmlns:a16="http://schemas.microsoft.com/office/drawing/2014/main" id="{3E08EC89-35B0-4AA6-BBF1-8B13FFAD7EB5}"/>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11" name="图片占位符 10">
            <a:extLst>
              <a:ext uri="{FF2B5EF4-FFF2-40B4-BE49-F238E27FC236}">
                <a16:creationId xmlns:a16="http://schemas.microsoft.com/office/drawing/2014/main" id="{43739F08-E355-424D-B2D2-975B8BBE45D6}"/>
              </a:ext>
            </a:extLst>
          </p:cNvPr>
          <p:cNvPicPr>
            <a:picLocks noGrp="1" noChangeAspect="1"/>
          </p:cNvPicPr>
          <p:nvPr>
            <p:ph type="pic" sz="quarter" idx="20"/>
          </p:nvPr>
        </p:nvPicPr>
        <p:blipFill>
          <a:blip r:embed="rId3" cstate="screen">
            <a:extLst>
              <a:ext uri="{28A0092B-C50C-407E-A947-70E740481C1C}">
                <a14:useLocalDpi xmlns:a14="http://schemas.microsoft.com/office/drawing/2010/main"/>
              </a:ext>
            </a:extLst>
          </a:blip>
          <a:srcRect/>
          <a:stretch>
            <a:fillRect/>
          </a:stretch>
        </p:blipFill>
        <p:spPr/>
      </p:pic>
      <p:pic>
        <p:nvPicPr>
          <p:cNvPr id="9" name="图片占位符 8">
            <a:extLst>
              <a:ext uri="{FF2B5EF4-FFF2-40B4-BE49-F238E27FC236}">
                <a16:creationId xmlns:a16="http://schemas.microsoft.com/office/drawing/2014/main" id="{9500E8CC-BCFC-4288-AFF4-C8A95D5E949A}"/>
              </a:ext>
            </a:extLst>
          </p:cNvPr>
          <p:cNvPicPr>
            <a:picLocks noGrp="1" noChangeAspect="1"/>
          </p:cNvPicPr>
          <p:nvPr>
            <p:ph type="pic" sz="quarter" idx="21"/>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58296116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文本占位符 79">
            <a:extLst>
              <a:ext uri="{FF2B5EF4-FFF2-40B4-BE49-F238E27FC236}">
                <a16:creationId xmlns:a16="http://schemas.microsoft.com/office/drawing/2014/main" id="{A3E34FB2-9EFF-43DA-BA73-8F5395536716}"/>
              </a:ext>
            </a:extLst>
          </p:cNvPr>
          <p:cNvSpPr>
            <a:spLocks noGrp="1"/>
          </p:cNvSpPr>
          <p:nvPr>
            <p:ph type="body" sz="quarter" idx="13"/>
          </p:nvPr>
        </p:nvSpPr>
        <p:spPr/>
        <p:txBody>
          <a:bodyPr/>
          <a:lstStyle/>
          <a:p>
            <a:r>
              <a:rPr lang="zh-CN" altLang="en-US" dirty="0"/>
              <a:t>您的名字</a:t>
            </a:r>
          </a:p>
        </p:txBody>
      </p:sp>
      <p:sp>
        <p:nvSpPr>
          <p:cNvPr id="81" name="文本占位符 80">
            <a:extLst>
              <a:ext uri="{FF2B5EF4-FFF2-40B4-BE49-F238E27FC236}">
                <a16:creationId xmlns:a16="http://schemas.microsoft.com/office/drawing/2014/main" id="{6E0AAC10-5695-46E7-9C69-47A180B35586}"/>
              </a:ext>
            </a:extLst>
          </p:cNvPr>
          <p:cNvSpPr>
            <a:spLocks noGrp="1"/>
          </p:cNvSpPr>
          <p:nvPr>
            <p:ph type="body" sz="quarter" idx="14"/>
          </p:nvPr>
        </p:nvSpPr>
        <p:spPr/>
        <p:txBody>
          <a:bodyPr/>
          <a:lstStyle/>
          <a:p>
            <a:r>
              <a:rPr lang="zh-CN" altLang="en-US" dirty="0"/>
              <a:t>一个简单的自我描述即可</a:t>
            </a:r>
          </a:p>
        </p:txBody>
      </p:sp>
      <p:sp>
        <p:nvSpPr>
          <p:cNvPr id="83" name="文本占位符 82">
            <a:extLst>
              <a:ext uri="{FF2B5EF4-FFF2-40B4-BE49-F238E27FC236}">
                <a16:creationId xmlns:a16="http://schemas.microsoft.com/office/drawing/2014/main" id="{D1F87534-5208-47BF-BBDC-6727DFF28298}"/>
              </a:ext>
            </a:extLst>
          </p:cNvPr>
          <p:cNvSpPr>
            <a:spLocks noGrp="1"/>
          </p:cNvSpPr>
          <p:nvPr>
            <p:ph type="body" sz="quarter" idx="16"/>
          </p:nvPr>
        </p:nvSpPr>
        <p:spPr/>
        <p:txBody>
          <a:bodyPr/>
          <a:lstStyle/>
          <a:p>
            <a:r>
              <a:rPr lang="zh-CN" altLang="en-US" dirty="0"/>
              <a:t>您的名字</a:t>
            </a:r>
          </a:p>
        </p:txBody>
      </p:sp>
      <p:sp>
        <p:nvSpPr>
          <p:cNvPr id="84" name="文本占位符 83">
            <a:extLst>
              <a:ext uri="{FF2B5EF4-FFF2-40B4-BE49-F238E27FC236}">
                <a16:creationId xmlns:a16="http://schemas.microsoft.com/office/drawing/2014/main" id="{8DB3E647-318D-4428-84E7-FA7E9A187981}"/>
              </a:ext>
            </a:extLst>
          </p:cNvPr>
          <p:cNvSpPr>
            <a:spLocks noGrp="1"/>
          </p:cNvSpPr>
          <p:nvPr>
            <p:ph type="body" sz="quarter" idx="17"/>
          </p:nvPr>
        </p:nvSpPr>
        <p:spPr/>
        <p:txBody>
          <a:bodyPr/>
          <a:lstStyle/>
          <a:p>
            <a:r>
              <a:rPr lang="zh-CN" altLang="en-US" dirty="0"/>
              <a:t>一个简单的自我描述即可</a:t>
            </a:r>
          </a:p>
        </p:txBody>
      </p:sp>
      <p:sp>
        <p:nvSpPr>
          <p:cNvPr id="87" name="文本占位符 86">
            <a:extLst>
              <a:ext uri="{FF2B5EF4-FFF2-40B4-BE49-F238E27FC236}">
                <a16:creationId xmlns:a16="http://schemas.microsoft.com/office/drawing/2014/main" id="{965B5451-90C3-4FA2-A193-17163E33F8E4}"/>
              </a:ext>
            </a:extLst>
          </p:cNvPr>
          <p:cNvSpPr>
            <a:spLocks noGrp="1"/>
          </p:cNvSpPr>
          <p:nvPr>
            <p:ph type="body" sz="quarter" idx="20"/>
          </p:nvPr>
        </p:nvSpPr>
        <p:spPr/>
        <p:txBody>
          <a:bodyPr/>
          <a:lstStyle/>
          <a:p>
            <a:r>
              <a:rPr lang="zh-CN" altLang="en-US" dirty="0"/>
              <a:t>您的名字</a:t>
            </a:r>
          </a:p>
        </p:txBody>
      </p:sp>
      <p:sp>
        <p:nvSpPr>
          <p:cNvPr id="88" name="文本占位符 87">
            <a:extLst>
              <a:ext uri="{FF2B5EF4-FFF2-40B4-BE49-F238E27FC236}">
                <a16:creationId xmlns:a16="http://schemas.microsoft.com/office/drawing/2014/main" id="{6011EE12-782C-4DEA-9DD3-8DFCDE2D7A57}"/>
              </a:ext>
            </a:extLst>
          </p:cNvPr>
          <p:cNvSpPr>
            <a:spLocks noGrp="1"/>
          </p:cNvSpPr>
          <p:nvPr>
            <p:ph type="body" sz="quarter" idx="21"/>
          </p:nvPr>
        </p:nvSpPr>
        <p:spPr/>
        <p:txBody>
          <a:bodyPr/>
          <a:lstStyle/>
          <a:p>
            <a:r>
              <a:rPr lang="zh-CN" altLang="en-US" dirty="0"/>
              <a:t>一个简单的自我描述即可</a:t>
            </a:r>
          </a:p>
        </p:txBody>
      </p:sp>
      <p:sp>
        <p:nvSpPr>
          <p:cNvPr id="90" name="文本占位符 89">
            <a:extLst>
              <a:ext uri="{FF2B5EF4-FFF2-40B4-BE49-F238E27FC236}">
                <a16:creationId xmlns:a16="http://schemas.microsoft.com/office/drawing/2014/main" id="{EFF708F6-92A8-4EA7-A554-3EC2DE94035B}"/>
              </a:ext>
            </a:extLst>
          </p:cNvPr>
          <p:cNvSpPr>
            <a:spLocks noGrp="1"/>
          </p:cNvSpPr>
          <p:nvPr>
            <p:ph type="body" sz="quarter" idx="23"/>
          </p:nvPr>
        </p:nvSpPr>
        <p:spPr/>
        <p:txBody>
          <a:bodyPr/>
          <a:lstStyle/>
          <a:p>
            <a:r>
              <a:rPr lang="zh-CN" altLang="en-US" dirty="0"/>
              <a:t>您的名字</a:t>
            </a:r>
          </a:p>
        </p:txBody>
      </p:sp>
      <p:sp>
        <p:nvSpPr>
          <p:cNvPr id="91" name="文本占位符 90">
            <a:extLst>
              <a:ext uri="{FF2B5EF4-FFF2-40B4-BE49-F238E27FC236}">
                <a16:creationId xmlns:a16="http://schemas.microsoft.com/office/drawing/2014/main" id="{C9F8BF06-0A02-4ECC-BC09-D11004A478A0}"/>
              </a:ext>
            </a:extLst>
          </p:cNvPr>
          <p:cNvSpPr>
            <a:spLocks noGrp="1"/>
          </p:cNvSpPr>
          <p:nvPr>
            <p:ph type="body" sz="quarter" idx="24"/>
          </p:nvPr>
        </p:nvSpPr>
        <p:spPr/>
        <p:txBody>
          <a:bodyPr/>
          <a:lstStyle/>
          <a:p>
            <a:r>
              <a:rPr lang="zh-CN" altLang="en-US" dirty="0"/>
              <a:t>一个简单的自我描述即可</a:t>
            </a:r>
          </a:p>
        </p:txBody>
      </p:sp>
      <p:sp>
        <p:nvSpPr>
          <p:cNvPr id="92" name="文本占位符 91">
            <a:extLst>
              <a:ext uri="{FF2B5EF4-FFF2-40B4-BE49-F238E27FC236}">
                <a16:creationId xmlns:a16="http://schemas.microsoft.com/office/drawing/2014/main" id="{C0286289-4AC0-4625-B3CA-D0BA886F2284}"/>
              </a:ext>
            </a:extLst>
          </p:cNvPr>
          <p:cNvSpPr>
            <a:spLocks noGrp="1"/>
          </p:cNvSpPr>
          <p:nvPr>
            <p:ph type="body" sz="quarter" idx="26"/>
          </p:nvPr>
        </p:nvSpPr>
        <p:spPr/>
        <p:txBody>
          <a:bodyPr/>
          <a:lstStyle/>
          <a:p>
            <a:r>
              <a:rPr lang="zh-CN" altLang="en-US" dirty="0"/>
              <a:t>团队介绍</a:t>
            </a:r>
          </a:p>
        </p:txBody>
      </p:sp>
      <p:pic>
        <p:nvPicPr>
          <p:cNvPr id="64" name="图片占位符 63">
            <a:extLst>
              <a:ext uri="{FF2B5EF4-FFF2-40B4-BE49-F238E27FC236}">
                <a16:creationId xmlns:a16="http://schemas.microsoft.com/office/drawing/2014/main" id="{4EF31C4F-0032-42EF-9F1E-1C61298C8F5C}"/>
              </a:ext>
            </a:extLst>
          </p:cNvPr>
          <p:cNvPicPr>
            <a:picLocks noGrp="1" noChangeAspect="1"/>
          </p:cNvPicPr>
          <p:nvPr>
            <p:ph type="pic" sz="quarter" idx="18"/>
          </p:nvPr>
        </p:nvPicPr>
        <p:blipFill>
          <a:blip r:embed="rId2" cstate="screen">
            <a:extLst>
              <a:ext uri="{28A0092B-C50C-407E-A947-70E740481C1C}">
                <a14:useLocalDpi xmlns:a14="http://schemas.microsoft.com/office/drawing/2010/main"/>
              </a:ext>
            </a:extLst>
          </a:blip>
          <a:srcRect/>
          <a:stretch>
            <a:fillRect/>
          </a:stretch>
        </p:blipFill>
        <p:spPr/>
      </p:pic>
      <p:pic>
        <p:nvPicPr>
          <p:cNvPr id="66" name="图片占位符 65">
            <a:extLst>
              <a:ext uri="{FF2B5EF4-FFF2-40B4-BE49-F238E27FC236}">
                <a16:creationId xmlns:a16="http://schemas.microsoft.com/office/drawing/2014/main" id="{178D3464-34FB-4ACE-BEE5-C4DB0C4CCA40}"/>
              </a:ext>
            </a:extLst>
          </p:cNvPr>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a:stretch>
            <a:fillRect/>
          </a:stretch>
        </p:blipFill>
        <p:spPr/>
      </p:pic>
      <p:pic>
        <p:nvPicPr>
          <p:cNvPr id="30" name="图片占位符 29">
            <a:extLst>
              <a:ext uri="{FF2B5EF4-FFF2-40B4-BE49-F238E27FC236}">
                <a16:creationId xmlns:a16="http://schemas.microsoft.com/office/drawing/2014/main" id="{B2F06092-C3CD-44C2-850B-96CAD9093155}"/>
              </a:ext>
            </a:extLst>
          </p:cNvPr>
          <p:cNvPicPr>
            <a:picLocks noGrp="1" noChangeAspect="1"/>
          </p:cNvPicPr>
          <p:nvPr>
            <p:ph type="pic" sz="quarter" idx="15"/>
          </p:nvPr>
        </p:nvPicPr>
        <p:blipFill>
          <a:blip r:embed="rId3" cstate="screen">
            <a:extLst>
              <a:ext uri="{28A0092B-C50C-407E-A947-70E740481C1C}">
                <a14:useLocalDpi xmlns:a14="http://schemas.microsoft.com/office/drawing/2010/main"/>
              </a:ext>
            </a:extLst>
          </a:blip>
          <a:srcRect/>
          <a:stretch>
            <a:fillRect/>
          </a:stretch>
        </p:blipFill>
        <p:spPr/>
      </p:pic>
      <p:pic>
        <p:nvPicPr>
          <p:cNvPr id="28" name="图片占位符 27">
            <a:extLst>
              <a:ext uri="{FF2B5EF4-FFF2-40B4-BE49-F238E27FC236}">
                <a16:creationId xmlns:a16="http://schemas.microsoft.com/office/drawing/2014/main" id="{16E1FE1A-3DA9-445E-8570-B1CB72B12A3F}"/>
              </a:ext>
            </a:extLst>
          </p:cNvPr>
          <p:cNvPicPr>
            <a:picLocks noGrp="1" noChangeAspect="1"/>
          </p:cNvPicPr>
          <p:nvPr>
            <p:ph type="pic" sz="quarter" idx="22"/>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57552521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F0BBC0FE-9A9F-435D-8F31-5674FD5A3302}"/>
              </a:ext>
            </a:extLst>
          </p:cNvPr>
          <p:cNvSpPr>
            <a:spLocks noGrp="1"/>
          </p:cNvSpPr>
          <p:nvPr>
            <p:ph type="body" sz="quarter" idx="10"/>
          </p:nvPr>
        </p:nvSpPr>
        <p:spPr/>
        <p:txBody>
          <a:bodyPr/>
          <a:lstStyle/>
          <a:p>
            <a:r>
              <a:rPr lang="zh-CN" altLang="en-US" dirty="0"/>
              <a:t>全图形备用版块</a:t>
            </a:r>
          </a:p>
        </p:txBody>
      </p:sp>
      <p:sp>
        <p:nvSpPr>
          <p:cNvPr id="5" name="文本占位符 4">
            <a:extLst>
              <a:ext uri="{FF2B5EF4-FFF2-40B4-BE49-F238E27FC236}">
                <a16:creationId xmlns:a16="http://schemas.microsoft.com/office/drawing/2014/main" id="{EB820BC2-983D-4499-9F8D-9F04F381663C}"/>
              </a:ext>
            </a:extLst>
          </p:cNvPr>
          <p:cNvSpPr>
            <a:spLocks noGrp="1"/>
          </p:cNvSpPr>
          <p:nvPr>
            <p:ph type="body" sz="quarter" idx="11"/>
          </p:nvPr>
        </p:nvSpPr>
        <p:spPr/>
        <p:txBody>
          <a:bodyPr/>
          <a:lstStyle/>
          <a:p>
            <a:r>
              <a:rPr lang="en-US" altLang="zh-CN" dirty="0"/>
              <a:t>07</a:t>
            </a:r>
            <a:endParaRPr lang="zh-CN" altLang="en-US" dirty="0"/>
          </a:p>
        </p:txBody>
      </p:sp>
    </p:spTree>
    <p:extLst>
      <p:ext uri="{BB962C8B-B14F-4D97-AF65-F5344CB8AC3E}">
        <p14:creationId xmlns:p14="http://schemas.microsoft.com/office/powerpoint/2010/main" val="1004289288"/>
      </p:ext>
    </p:extLst>
  </p:cSld>
  <p:clrMapOvr>
    <a:masterClrMapping/>
  </p:clrMapOvr>
  <p:transition spd="slow">
    <p:push dir="u"/>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id="{E1EF2B09-C121-49D3-AB20-BCE575998D38}"/>
              </a:ext>
            </a:extLst>
          </p:cNvPr>
          <p:cNvSpPr>
            <a:spLocks noGrp="1"/>
          </p:cNvSpPr>
          <p:nvPr>
            <p:ph type="body" sz="quarter" idx="11"/>
          </p:nvPr>
        </p:nvSpPr>
        <p:spPr/>
        <p:txBody>
          <a:bodyPr/>
          <a:lstStyle/>
          <a:p>
            <a:r>
              <a:rPr lang="en-US" altLang="zh-CN" dirty="0"/>
              <a:t>07</a:t>
            </a:r>
            <a:endParaRPr lang="zh-CN" altLang="en-US" dirty="0"/>
          </a:p>
        </p:txBody>
      </p:sp>
      <p:sp>
        <p:nvSpPr>
          <p:cNvPr id="4" name="文本占位符 3">
            <a:extLst>
              <a:ext uri="{FF2B5EF4-FFF2-40B4-BE49-F238E27FC236}">
                <a16:creationId xmlns:a16="http://schemas.microsoft.com/office/drawing/2014/main" id="{F1D89715-5B05-434D-B432-9399EC35C9AE}"/>
              </a:ext>
            </a:extLst>
          </p:cNvPr>
          <p:cNvSpPr>
            <a:spLocks noGrp="1"/>
          </p:cNvSpPr>
          <p:nvPr>
            <p:ph type="body" sz="quarter" idx="10"/>
          </p:nvPr>
        </p:nvSpPr>
        <p:spPr/>
        <p:txBody>
          <a:bodyPr/>
          <a:lstStyle/>
          <a:p>
            <a:r>
              <a:rPr lang="zh-CN" altLang="en-US" dirty="0"/>
              <a:t>全图形备用版块</a:t>
            </a:r>
          </a:p>
        </p:txBody>
      </p:sp>
    </p:spTree>
    <p:extLst>
      <p:ext uri="{BB962C8B-B14F-4D97-AF65-F5344CB8AC3E}">
        <p14:creationId xmlns:p14="http://schemas.microsoft.com/office/powerpoint/2010/main" val="355292679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占位符 7">
            <a:extLst>
              <a:ext uri="{FF2B5EF4-FFF2-40B4-BE49-F238E27FC236}">
                <a16:creationId xmlns:a16="http://schemas.microsoft.com/office/drawing/2014/main" id="{C0F5B120-59F6-4196-909C-666546C64EF2}"/>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96145818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占位符 8">
            <a:extLst>
              <a:ext uri="{FF2B5EF4-FFF2-40B4-BE49-F238E27FC236}">
                <a16:creationId xmlns:a16="http://schemas.microsoft.com/office/drawing/2014/main" id="{CA2CB9D5-6F5F-48B2-94C1-7B021C947473}"/>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11" name="图片占位符 10">
            <a:extLst>
              <a:ext uri="{FF2B5EF4-FFF2-40B4-BE49-F238E27FC236}">
                <a16:creationId xmlns:a16="http://schemas.microsoft.com/office/drawing/2014/main" id="{ED6E0D8A-D666-4CAF-BC59-0EE220BA33AB}"/>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57719465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占位符 11">
            <a:extLst>
              <a:ext uri="{FF2B5EF4-FFF2-40B4-BE49-F238E27FC236}">
                <a16:creationId xmlns:a16="http://schemas.microsoft.com/office/drawing/2014/main" id="{202319EF-0222-4933-B8D4-918563FA5BA5}"/>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21580178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占位符 8">
            <a:extLst>
              <a:ext uri="{FF2B5EF4-FFF2-40B4-BE49-F238E27FC236}">
                <a16:creationId xmlns:a16="http://schemas.microsoft.com/office/drawing/2014/main" id="{3F00E705-E15C-4420-98BB-8B0E9D49476A}"/>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11" name="图片占位符 10">
            <a:extLst>
              <a:ext uri="{FF2B5EF4-FFF2-40B4-BE49-F238E27FC236}">
                <a16:creationId xmlns:a16="http://schemas.microsoft.com/office/drawing/2014/main" id="{5D739D80-4B25-4C42-8EE4-FBD7F9A4716C}"/>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70713597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8D265E43-F19B-4117-A9F8-964026F16811}"/>
              </a:ext>
            </a:extLst>
          </p:cNvPr>
          <p:cNvSpPr>
            <a:spLocks noGrp="1"/>
          </p:cNvSpPr>
          <p:nvPr>
            <p:ph type="body" sz="quarter" idx="10"/>
          </p:nvPr>
        </p:nvSpPr>
        <p:spPr/>
        <p:txBody>
          <a:bodyPr/>
          <a:lstStyle/>
          <a:p>
            <a:r>
              <a:rPr lang="zh-CN" altLang="en-US" dirty="0">
                <a:sym typeface="+mn-lt"/>
              </a:rPr>
              <a:t>使用教程及图片素材</a:t>
            </a:r>
          </a:p>
        </p:txBody>
      </p:sp>
      <p:sp>
        <p:nvSpPr>
          <p:cNvPr id="5" name="文本占位符 4">
            <a:extLst>
              <a:ext uri="{FF2B5EF4-FFF2-40B4-BE49-F238E27FC236}">
                <a16:creationId xmlns:a16="http://schemas.microsoft.com/office/drawing/2014/main" id="{69DDEDC6-0C4A-46AA-9D3E-34173B656751}"/>
              </a:ext>
            </a:extLst>
          </p:cNvPr>
          <p:cNvSpPr>
            <a:spLocks noGrp="1"/>
          </p:cNvSpPr>
          <p:nvPr>
            <p:ph type="body" sz="quarter" idx="11"/>
          </p:nvPr>
        </p:nvSpPr>
        <p:spPr/>
        <p:txBody>
          <a:bodyPr/>
          <a:lstStyle/>
          <a:p>
            <a:r>
              <a:rPr lang="en-US" altLang="zh-CN" dirty="0"/>
              <a:t>08</a:t>
            </a:r>
            <a:endParaRPr lang="zh-CN" altLang="en-US" dirty="0"/>
          </a:p>
        </p:txBody>
      </p:sp>
    </p:spTree>
    <p:extLst>
      <p:ext uri="{BB962C8B-B14F-4D97-AF65-F5344CB8AC3E}">
        <p14:creationId xmlns:p14="http://schemas.microsoft.com/office/powerpoint/2010/main" val="926555632"/>
      </p:ext>
    </p:extLst>
  </p:cSld>
  <p:clrMapOvr>
    <a:masterClrMapping/>
  </p:clrMapOvr>
  <p:transition spd="slow">
    <p:push dir="u"/>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id="{9E464909-A59F-4EF0-9CA1-D362BB6EADCB}"/>
              </a:ext>
            </a:extLst>
          </p:cNvPr>
          <p:cNvSpPr>
            <a:spLocks noGrp="1"/>
          </p:cNvSpPr>
          <p:nvPr>
            <p:ph type="body" sz="quarter" idx="11"/>
          </p:nvPr>
        </p:nvSpPr>
        <p:spPr/>
        <p:txBody>
          <a:bodyPr/>
          <a:lstStyle/>
          <a:p>
            <a:r>
              <a:rPr lang="en-US" altLang="zh-CN" dirty="0"/>
              <a:t>08</a:t>
            </a:r>
            <a:endParaRPr lang="zh-CN" altLang="en-US" dirty="0"/>
          </a:p>
        </p:txBody>
      </p:sp>
      <p:sp>
        <p:nvSpPr>
          <p:cNvPr id="4" name="文本占位符 3">
            <a:extLst>
              <a:ext uri="{FF2B5EF4-FFF2-40B4-BE49-F238E27FC236}">
                <a16:creationId xmlns:a16="http://schemas.microsoft.com/office/drawing/2014/main" id="{5BB0631B-7C60-4004-A97C-8ED7CDA2A3E0}"/>
              </a:ext>
            </a:extLst>
          </p:cNvPr>
          <p:cNvSpPr>
            <a:spLocks noGrp="1"/>
          </p:cNvSpPr>
          <p:nvPr>
            <p:ph type="body" sz="quarter" idx="10"/>
          </p:nvPr>
        </p:nvSpPr>
        <p:spPr/>
        <p:txBody>
          <a:bodyPr>
            <a:normAutofit/>
          </a:bodyPr>
          <a:lstStyle/>
          <a:p>
            <a:r>
              <a:rPr lang="zh-CN" altLang="en-US" dirty="0">
                <a:sym typeface="+mn-lt"/>
              </a:rPr>
              <a:t>使用教程及图片素材</a:t>
            </a:r>
          </a:p>
        </p:txBody>
      </p:sp>
    </p:spTree>
    <p:extLst>
      <p:ext uri="{BB962C8B-B14F-4D97-AF65-F5344CB8AC3E}">
        <p14:creationId xmlns:p14="http://schemas.microsoft.com/office/powerpoint/2010/main" val="236861548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占位符 31">
            <a:extLst>
              <a:ext uri="{FF2B5EF4-FFF2-40B4-BE49-F238E27FC236}">
                <a16:creationId xmlns:a16="http://schemas.microsoft.com/office/drawing/2014/main" id="{D3CEE52C-DCD2-47D6-B9CC-B668675DDB9A}"/>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pic>
        <p:nvPicPr>
          <p:cNvPr id="28" name="图片占位符 27">
            <a:extLst>
              <a:ext uri="{FF2B5EF4-FFF2-40B4-BE49-F238E27FC236}">
                <a16:creationId xmlns:a16="http://schemas.microsoft.com/office/drawing/2014/main" id="{72A14DA5-01C8-4172-9731-A1249F03A234}"/>
              </a:ext>
            </a:extLst>
          </p:cNvPr>
          <p:cNvPicPr>
            <a:picLocks noGrp="1" noChangeAspect="1"/>
          </p:cNvPicPr>
          <p:nvPr>
            <p:ph type="pic" sz="quarter" idx="11"/>
          </p:nvPr>
        </p:nvPicPr>
        <p:blipFill>
          <a:blip r:embed="rId4" cstate="screen">
            <a:extLst>
              <a:ext uri="{28A0092B-C50C-407E-A947-70E740481C1C}">
                <a14:useLocalDpi xmlns:a14="http://schemas.microsoft.com/office/drawing/2010/main"/>
              </a:ext>
            </a:extLst>
          </a:blip>
          <a:srcRect/>
          <a:stretch>
            <a:fillRect/>
          </a:stretch>
        </p:blipFill>
        <p:spPr/>
      </p:pic>
      <p:sp>
        <p:nvSpPr>
          <p:cNvPr id="12" name="文本占位符 11">
            <a:extLst>
              <a:ext uri="{FF2B5EF4-FFF2-40B4-BE49-F238E27FC236}">
                <a16:creationId xmlns:a16="http://schemas.microsoft.com/office/drawing/2014/main" id="{2459778D-356F-40A5-B5EF-290A5AEE1D1F}"/>
              </a:ext>
            </a:extLst>
          </p:cNvPr>
          <p:cNvSpPr>
            <a:spLocks noGrp="1"/>
          </p:cNvSpPr>
          <p:nvPr>
            <p:ph type="body" sz="quarter" idx="12"/>
          </p:nvPr>
        </p:nvSpPr>
        <p:spPr/>
        <p:txBody>
          <a:bodyPr/>
          <a:lstStyle/>
          <a:p>
            <a:r>
              <a:rPr lang="zh-CN" altLang="en-US" dirty="0">
                <a:sym typeface="+mn-lt"/>
              </a:rPr>
              <a:t>一段式图示</a:t>
            </a:r>
          </a:p>
        </p:txBody>
      </p:sp>
      <p:sp>
        <p:nvSpPr>
          <p:cNvPr id="13" name="文本占位符 12">
            <a:extLst>
              <a:ext uri="{FF2B5EF4-FFF2-40B4-BE49-F238E27FC236}">
                <a16:creationId xmlns:a16="http://schemas.microsoft.com/office/drawing/2014/main" id="{AA667627-6E3D-48B5-AEA5-DD65E90E9749}"/>
              </a:ext>
            </a:extLst>
          </p:cNvPr>
          <p:cNvSpPr>
            <a:spLocks noGrp="1"/>
          </p:cNvSpPr>
          <p:nvPr>
            <p:ph type="body" sz="quarter" idx="13"/>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a:t>
            </a:r>
          </a:p>
        </p:txBody>
      </p:sp>
      <p:sp>
        <p:nvSpPr>
          <p:cNvPr id="24" name="矩形 23">
            <a:extLst>
              <a:ext uri="{FF2B5EF4-FFF2-40B4-BE49-F238E27FC236}">
                <a16:creationId xmlns:a16="http://schemas.microsoft.com/office/drawing/2014/main" id="{7935F893-AB43-42ED-8801-7570E54050F2}"/>
              </a:ext>
            </a:extLst>
          </p:cNvPr>
          <p:cNvSpPr/>
          <p:nvPr/>
        </p:nvSpPr>
        <p:spPr>
          <a:xfrm>
            <a:off x="7645089" y="1983800"/>
            <a:ext cx="4113201" cy="1862986"/>
          </a:xfrm>
          <a:prstGeom prst="rect">
            <a:avLst/>
          </a:prstGeom>
        </p:spPr>
        <p:txBody>
          <a:bodyPr wrap="square">
            <a:normAutofit/>
          </a:bodyPr>
          <a:lstStyle/>
          <a:p>
            <a:pPr>
              <a:lnSpc>
                <a:spcPct val="130000"/>
              </a:lnSpc>
            </a:pPr>
            <a:endParaRPr lang="zh-CN" altLang="en-US" dirty="0">
              <a:cs typeface="+mn-ea"/>
              <a:sym typeface="+mn-lt"/>
            </a:endParaRPr>
          </a:p>
        </p:txBody>
      </p:sp>
      <p:sp>
        <p:nvSpPr>
          <p:cNvPr id="47" name="文本框 46">
            <a:extLst>
              <a:ext uri="{FF2B5EF4-FFF2-40B4-BE49-F238E27FC236}">
                <a16:creationId xmlns:a16="http://schemas.microsoft.com/office/drawing/2014/main" id="{8F5B4D70-2AD9-488A-9A7D-5000B88F5457}"/>
              </a:ext>
            </a:extLst>
          </p:cNvPr>
          <p:cNvSpPr txBox="1"/>
          <p:nvPr/>
        </p:nvSpPr>
        <p:spPr>
          <a:xfrm>
            <a:off x="7541381" y="4684818"/>
            <a:ext cx="1901222" cy="777008"/>
          </a:xfrm>
          <a:prstGeom prst="rect">
            <a:avLst/>
          </a:prstGeom>
          <a:noFill/>
        </p:spPr>
        <p:txBody>
          <a:bodyPr wrap="square" rtlCol="0">
            <a:spAutoFit/>
          </a:bodyPr>
          <a:lstStyle/>
          <a:p>
            <a:pPr algn="ctr">
              <a:lnSpc>
                <a:spcPct val="130000"/>
              </a:lnSpc>
            </a:pPr>
            <a:r>
              <a:rPr lang="zh-CN" altLang="en-US" b="1" dirty="0">
                <a:cs typeface="+mn-ea"/>
                <a:sym typeface="+mn-lt"/>
              </a:rPr>
              <a:t>上述文段的</a:t>
            </a:r>
            <a:endParaRPr lang="en-US" altLang="zh-CN" b="1" dirty="0">
              <a:cs typeface="+mn-ea"/>
              <a:sym typeface="+mn-lt"/>
            </a:endParaRPr>
          </a:p>
          <a:p>
            <a:pPr algn="ctr">
              <a:lnSpc>
                <a:spcPct val="130000"/>
              </a:lnSpc>
            </a:pPr>
            <a:r>
              <a:rPr lang="zh-CN" altLang="en-US" b="1" dirty="0">
                <a:cs typeface="+mn-ea"/>
                <a:sym typeface="+mn-lt"/>
              </a:rPr>
              <a:t>观点一</a:t>
            </a:r>
          </a:p>
        </p:txBody>
      </p:sp>
      <p:sp>
        <p:nvSpPr>
          <p:cNvPr id="48" name="文本框 47">
            <a:extLst>
              <a:ext uri="{FF2B5EF4-FFF2-40B4-BE49-F238E27FC236}">
                <a16:creationId xmlns:a16="http://schemas.microsoft.com/office/drawing/2014/main" id="{F01D01B4-9E01-4180-A352-9D535C1DA7D9}"/>
              </a:ext>
            </a:extLst>
          </p:cNvPr>
          <p:cNvSpPr txBox="1"/>
          <p:nvPr/>
        </p:nvSpPr>
        <p:spPr>
          <a:xfrm>
            <a:off x="9689927" y="4684818"/>
            <a:ext cx="1901222" cy="775084"/>
          </a:xfrm>
          <a:prstGeom prst="rect">
            <a:avLst/>
          </a:prstGeom>
          <a:noFill/>
        </p:spPr>
        <p:txBody>
          <a:bodyPr wrap="square" rtlCol="0">
            <a:spAutoFit/>
          </a:bodyPr>
          <a:lstStyle/>
          <a:p>
            <a:pPr algn="ctr">
              <a:lnSpc>
                <a:spcPct val="130000"/>
              </a:lnSpc>
            </a:pPr>
            <a:r>
              <a:rPr lang="zh-CN" altLang="en-US" b="1" dirty="0">
                <a:cs typeface="+mn-ea"/>
                <a:sym typeface="+mn-lt"/>
              </a:rPr>
              <a:t>上述文段的</a:t>
            </a:r>
            <a:endParaRPr lang="en-US" altLang="zh-CN" b="1" dirty="0">
              <a:cs typeface="+mn-ea"/>
              <a:sym typeface="+mn-lt"/>
            </a:endParaRPr>
          </a:p>
          <a:p>
            <a:pPr algn="ctr">
              <a:lnSpc>
                <a:spcPct val="130000"/>
              </a:lnSpc>
            </a:pPr>
            <a:r>
              <a:rPr lang="zh-CN" altLang="en-US" b="1" dirty="0">
                <a:cs typeface="+mn-ea"/>
                <a:sym typeface="+mn-lt"/>
              </a:rPr>
              <a:t>观点二</a:t>
            </a:r>
          </a:p>
        </p:txBody>
      </p:sp>
      <p:pic>
        <p:nvPicPr>
          <p:cNvPr id="3" name="图形 2">
            <a:extLst>
              <a:ext uri="{FF2B5EF4-FFF2-40B4-BE49-F238E27FC236}">
                <a16:creationId xmlns:a16="http://schemas.microsoft.com/office/drawing/2014/main" id="{2FCCA410-6683-49DD-8E58-C3FFF9224131}"/>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0325319" y="4054380"/>
            <a:ext cx="630438" cy="630438"/>
          </a:xfrm>
          <a:prstGeom prst="rect">
            <a:avLst/>
          </a:prstGeom>
        </p:spPr>
      </p:pic>
      <p:pic>
        <p:nvPicPr>
          <p:cNvPr id="5" name="图形 4">
            <a:extLst>
              <a:ext uri="{FF2B5EF4-FFF2-40B4-BE49-F238E27FC236}">
                <a16:creationId xmlns:a16="http://schemas.microsoft.com/office/drawing/2014/main" id="{5E8FDBE9-67BE-44DF-A8BE-E8F2DCB8A2A0}"/>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176773" y="4054380"/>
            <a:ext cx="630438" cy="630438"/>
          </a:xfrm>
          <a:prstGeom prst="rect">
            <a:avLst/>
          </a:prstGeom>
        </p:spPr>
      </p:pic>
    </p:spTree>
    <p:extLst>
      <p:ext uri="{BB962C8B-B14F-4D97-AF65-F5344CB8AC3E}">
        <p14:creationId xmlns:p14="http://schemas.microsoft.com/office/powerpoint/2010/main" val="345498345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D75634ED-0492-45B7-81BC-EE442F20B7D4}"/>
              </a:ext>
            </a:extLst>
          </p:cNvPr>
          <p:cNvSpPr>
            <a:spLocks noGrp="1"/>
          </p:cNvSpPr>
          <p:nvPr>
            <p:ph type="body" sz="quarter" idx="10"/>
          </p:nvPr>
        </p:nvSpPr>
        <p:spPr/>
        <p:txBody>
          <a:bodyPr/>
          <a:lstStyle/>
          <a:p>
            <a:r>
              <a:rPr lang="zh-CN" altLang="en-US" dirty="0"/>
              <a:t>关于第 </a:t>
            </a:r>
            <a:r>
              <a:rPr lang="en-US" altLang="zh-CN" dirty="0"/>
              <a:t>58</a:t>
            </a:r>
            <a:r>
              <a:rPr lang="zh-CN" altLang="en-US" dirty="0"/>
              <a:t>，</a:t>
            </a:r>
            <a:r>
              <a:rPr lang="en-US" altLang="zh-CN" dirty="0"/>
              <a:t>59 </a:t>
            </a:r>
            <a:r>
              <a:rPr lang="zh-CN" altLang="en-US" dirty="0"/>
              <a:t>页的使用说明</a:t>
            </a:r>
          </a:p>
        </p:txBody>
      </p:sp>
      <p:grpSp>
        <p:nvGrpSpPr>
          <p:cNvPr id="23" name="组合 22">
            <a:extLst>
              <a:ext uri="{FF2B5EF4-FFF2-40B4-BE49-F238E27FC236}">
                <a16:creationId xmlns:a16="http://schemas.microsoft.com/office/drawing/2014/main" id="{9AF792E2-F6AE-46E5-BB1A-7B43E66F8763}"/>
              </a:ext>
            </a:extLst>
          </p:cNvPr>
          <p:cNvGrpSpPr/>
          <p:nvPr/>
        </p:nvGrpSpPr>
        <p:grpSpPr>
          <a:xfrm>
            <a:off x="479425" y="1371333"/>
            <a:ext cx="11233150" cy="4294454"/>
            <a:chOff x="479425" y="1371333"/>
            <a:chExt cx="11233150" cy="4294454"/>
          </a:xfrm>
        </p:grpSpPr>
        <p:sp>
          <p:nvSpPr>
            <p:cNvPr id="17" name="矩形 16">
              <a:extLst>
                <a:ext uri="{FF2B5EF4-FFF2-40B4-BE49-F238E27FC236}">
                  <a16:creationId xmlns:a16="http://schemas.microsoft.com/office/drawing/2014/main" id="{35C77886-BA8A-4056-B021-CDBA6A464759}"/>
                </a:ext>
              </a:extLst>
            </p:cNvPr>
            <p:cNvSpPr/>
            <p:nvPr/>
          </p:nvSpPr>
          <p:spPr>
            <a:xfrm>
              <a:off x="6487518" y="3328436"/>
              <a:ext cx="5217428" cy="2337351"/>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endParaRPr>
            </a:p>
          </p:txBody>
        </p:sp>
        <p:sp>
          <p:nvSpPr>
            <p:cNvPr id="16" name="矩形 15">
              <a:extLst>
                <a:ext uri="{FF2B5EF4-FFF2-40B4-BE49-F238E27FC236}">
                  <a16:creationId xmlns:a16="http://schemas.microsoft.com/office/drawing/2014/main" id="{EB64B86B-17C9-4416-9BAD-01560CF0375C}"/>
                </a:ext>
              </a:extLst>
            </p:cNvPr>
            <p:cNvSpPr/>
            <p:nvPr/>
          </p:nvSpPr>
          <p:spPr>
            <a:xfrm>
              <a:off x="479426" y="3328436"/>
              <a:ext cx="5217428" cy="2337351"/>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endParaRPr>
            </a:p>
          </p:txBody>
        </p:sp>
        <p:sp>
          <p:nvSpPr>
            <p:cNvPr id="5" name="矩形 4">
              <a:extLst>
                <a:ext uri="{FF2B5EF4-FFF2-40B4-BE49-F238E27FC236}">
                  <a16:creationId xmlns:a16="http://schemas.microsoft.com/office/drawing/2014/main" id="{35EB536E-056F-42E9-B819-A38D0F3E5F76}"/>
                </a:ext>
              </a:extLst>
            </p:cNvPr>
            <p:cNvSpPr/>
            <p:nvPr/>
          </p:nvSpPr>
          <p:spPr>
            <a:xfrm>
              <a:off x="479425" y="1371333"/>
              <a:ext cx="11233150" cy="1559292"/>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endParaRPr>
            </a:p>
          </p:txBody>
        </p:sp>
        <p:grpSp>
          <p:nvGrpSpPr>
            <p:cNvPr id="6" name="组合 5">
              <a:extLst>
                <a:ext uri="{FF2B5EF4-FFF2-40B4-BE49-F238E27FC236}">
                  <a16:creationId xmlns:a16="http://schemas.microsoft.com/office/drawing/2014/main" id="{BEB3C11C-892A-42B6-BE68-D09AC7F8B17C}"/>
                </a:ext>
              </a:extLst>
            </p:cNvPr>
            <p:cNvGrpSpPr/>
            <p:nvPr/>
          </p:nvGrpSpPr>
          <p:grpSpPr>
            <a:xfrm>
              <a:off x="899077" y="1551749"/>
              <a:ext cx="10751055" cy="1204653"/>
              <a:chOff x="704832" y="1270290"/>
              <a:chExt cx="10751055" cy="1204653"/>
            </a:xfrm>
          </p:grpSpPr>
          <p:sp>
            <p:nvSpPr>
              <p:cNvPr id="3" name="文本框 2">
                <a:extLst>
                  <a:ext uri="{FF2B5EF4-FFF2-40B4-BE49-F238E27FC236}">
                    <a16:creationId xmlns:a16="http://schemas.microsoft.com/office/drawing/2014/main" id="{50D4AF11-BEF6-434D-9759-784A417FC492}"/>
                  </a:ext>
                </a:extLst>
              </p:cNvPr>
              <p:cNvSpPr txBox="1"/>
              <p:nvPr/>
            </p:nvSpPr>
            <p:spPr>
              <a:xfrm>
                <a:off x="704832" y="1746410"/>
                <a:ext cx="10751055" cy="728533"/>
              </a:xfrm>
              <a:prstGeom prst="rect">
                <a:avLst/>
              </a:prstGeom>
              <a:noFill/>
            </p:spPr>
            <p:txBody>
              <a:bodyPr wrap="square" rtlCol="0">
                <a:spAutoFit/>
              </a:bodyPr>
              <a:lstStyle/>
              <a:p>
                <a:pPr>
                  <a:lnSpc>
                    <a:spcPct val="120000"/>
                  </a:lnSpc>
                </a:pPr>
                <a:r>
                  <a:rPr lang="zh-CN" altLang="en-US" dirty="0">
                    <a:cs typeface="+mn-ea"/>
                    <a:sym typeface="+mn-lt"/>
                  </a:rPr>
                  <a:t>对于第 </a:t>
                </a:r>
                <a:r>
                  <a:rPr lang="en-US" altLang="zh-CN" dirty="0">
                    <a:cs typeface="+mn-ea"/>
                    <a:sym typeface="+mn-lt"/>
                  </a:rPr>
                  <a:t>59 </a:t>
                </a:r>
                <a:r>
                  <a:rPr lang="zh-CN" altLang="en-US" dirty="0">
                    <a:cs typeface="+mn-ea"/>
                    <a:sym typeface="+mn-lt"/>
                  </a:rPr>
                  <a:t>页的人物介绍页的使用，需要您仔细把人物背景抠掉，仅仅保留人物，所以对于人像抠图小白来说是存在一定难度的。为了您的方便使用，附带几个在线抠图网站。</a:t>
                </a:r>
              </a:p>
            </p:txBody>
          </p:sp>
          <p:sp>
            <p:nvSpPr>
              <p:cNvPr id="4" name="文本框 3">
                <a:extLst>
                  <a:ext uri="{FF2B5EF4-FFF2-40B4-BE49-F238E27FC236}">
                    <a16:creationId xmlns:a16="http://schemas.microsoft.com/office/drawing/2014/main" id="{EF5DF995-1FD7-47BB-B19F-6F3968F594D2}"/>
                  </a:ext>
                </a:extLst>
              </p:cNvPr>
              <p:cNvSpPr txBox="1"/>
              <p:nvPr/>
            </p:nvSpPr>
            <p:spPr>
              <a:xfrm>
                <a:off x="704833" y="1270290"/>
                <a:ext cx="9184234" cy="400110"/>
              </a:xfrm>
              <a:prstGeom prst="rect">
                <a:avLst/>
              </a:prstGeom>
              <a:noFill/>
            </p:spPr>
            <p:txBody>
              <a:bodyPr wrap="square" rtlCol="0">
                <a:spAutoFit/>
              </a:bodyPr>
              <a:lstStyle/>
              <a:p>
                <a:r>
                  <a:rPr lang="zh-CN" altLang="en-US" sz="2000" b="1" dirty="0">
                    <a:solidFill>
                      <a:schemeClr val="accent3"/>
                    </a:solidFill>
                    <a:cs typeface="+mn-ea"/>
                    <a:sym typeface="+mn-lt"/>
                  </a:rPr>
                  <a:t>使用须知</a:t>
                </a:r>
              </a:p>
            </p:txBody>
          </p:sp>
        </p:grpSp>
        <p:sp>
          <p:nvSpPr>
            <p:cNvPr id="7" name="椭圆 6">
              <a:extLst>
                <a:ext uri="{FF2B5EF4-FFF2-40B4-BE49-F238E27FC236}">
                  <a16:creationId xmlns:a16="http://schemas.microsoft.com/office/drawing/2014/main" id="{EB2AED26-F250-49F5-A634-559E4E4F5D9A}"/>
                </a:ext>
              </a:extLst>
            </p:cNvPr>
            <p:cNvSpPr/>
            <p:nvPr/>
          </p:nvSpPr>
          <p:spPr>
            <a:xfrm>
              <a:off x="2983036" y="3587161"/>
              <a:ext cx="210208" cy="2102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a16="http://schemas.microsoft.com/office/drawing/2014/main" id="{8F774327-605F-4ACE-96DA-2563FB56B4AD}"/>
                </a:ext>
              </a:extLst>
            </p:cNvPr>
            <p:cNvSpPr/>
            <p:nvPr/>
          </p:nvSpPr>
          <p:spPr>
            <a:xfrm>
              <a:off x="1665187" y="3923187"/>
              <a:ext cx="2845907" cy="400110"/>
            </a:xfrm>
            <a:prstGeom prst="rect">
              <a:avLst/>
            </a:prstGeom>
          </p:spPr>
          <p:txBody>
            <a:bodyPr wrap="none">
              <a:spAutoFit/>
            </a:bodyPr>
            <a:lstStyle/>
            <a:p>
              <a:pPr algn="ctr"/>
              <a:r>
                <a:rPr lang="zh-CN" altLang="en-US" sz="2000" dirty="0"/>
                <a:t>https://www.remove.bg/</a:t>
              </a:r>
            </a:p>
          </p:txBody>
        </p:sp>
        <p:sp>
          <p:nvSpPr>
            <p:cNvPr id="9" name="矩形 8">
              <a:extLst>
                <a:ext uri="{FF2B5EF4-FFF2-40B4-BE49-F238E27FC236}">
                  <a16:creationId xmlns:a16="http://schemas.microsoft.com/office/drawing/2014/main" id="{DFEA82A7-EFAE-4825-B4A3-5139885C9F10}"/>
                </a:ext>
              </a:extLst>
            </p:cNvPr>
            <p:cNvSpPr/>
            <p:nvPr/>
          </p:nvSpPr>
          <p:spPr>
            <a:xfrm>
              <a:off x="1379980" y="4537249"/>
              <a:ext cx="3416320" cy="396134"/>
            </a:xfrm>
            <a:prstGeom prst="rect">
              <a:avLst/>
            </a:prstGeom>
          </p:spPr>
          <p:txBody>
            <a:bodyPr wrap="none">
              <a:spAutoFit/>
            </a:bodyPr>
            <a:lstStyle/>
            <a:p>
              <a:pPr algn="ctr">
                <a:lnSpc>
                  <a:spcPct val="120000"/>
                </a:lnSpc>
              </a:pPr>
              <a:r>
                <a:rPr lang="zh-CN" altLang="en-US" dirty="0"/>
                <a:t>自动抠图，只需上传图片即可。</a:t>
              </a:r>
            </a:p>
          </p:txBody>
        </p:sp>
        <p:sp>
          <p:nvSpPr>
            <p:cNvPr id="13" name="矩形 12">
              <a:extLst>
                <a:ext uri="{FF2B5EF4-FFF2-40B4-BE49-F238E27FC236}">
                  <a16:creationId xmlns:a16="http://schemas.microsoft.com/office/drawing/2014/main" id="{B3DE6C78-2E07-4FB3-B901-E670F58D4E21}"/>
                </a:ext>
              </a:extLst>
            </p:cNvPr>
            <p:cNvSpPr/>
            <p:nvPr/>
          </p:nvSpPr>
          <p:spPr>
            <a:xfrm>
              <a:off x="7230850" y="3953965"/>
              <a:ext cx="3730765" cy="400110"/>
            </a:xfrm>
            <a:prstGeom prst="rect">
              <a:avLst/>
            </a:prstGeom>
          </p:spPr>
          <p:txBody>
            <a:bodyPr wrap="none">
              <a:spAutoFit/>
            </a:bodyPr>
            <a:lstStyle/>
            <a:p>
              <a:r>
                <a:rPr lang="en-US" altLang="zh-CN" sz="2000" dirty="0"/>
                <a:t>https://www.gaoding.com/koutu</a:t>
              </a:r>
              <a:endParaRPr lang="zh-CN" altLang="en-US" sz="2000" dirty="0"/>
            </a:p>
          </p:txBody>
        </p:sp>
        <p:sp>
          <p:nvSpPr>
            <p:cNvPr id="14" name="矩形 13">
              <a:extLst>
                <a:ext uri="{FF2B5EF4-FFF2-40B4-BE49-F238E27FC236}">
                  <a16:creationId xmlns:a16="http://schemas.microsoft.com/office/drawing/2014/main" id="{09A70A95-9558-42CD-833C-59C7547F0A59}"/>
                </a:ext>
              </a:extLst>
            </p:cNvPr>
            <p:cNvSpPr/>
            <p:nvPr/>
          </p:nvSpPr>
          <p:spPr>
            <a:xfrm>
              <a:off x="6709793" y="4523491"/>
              <a:ext cx="4772878" cy="728533"/>
            </a:xfrm>
            <a:prstGeom prst="rect">
              <a:avLst/>
            </a:prstGeom>
          </p:spPr>
          <p:txBody>
            <a:bodyPr wrap="square">
              <a:spAutoFit/>
            </a:bodyPr>
            <a:lstStyle/>
            <a:p>
              <a:pPr algn="ctr">
                <a:lnSpc>
                  <a:spcPct val="120000"/>
                </a:lnSpc>
              </a:pPr>
              <a:r>
                <a:rPr lang="zh-CN" altLang="en-US" dirty="0"/>
                <a:t>抠头发丝很强大，效果好</a:t>
              </a:r>
              <a:r>
                <a:rPr lang="en-US" altLang="zh-CN" dirty="0"/>
                <a:t>,</a:t>
              </a:r>
              <a:r>
                <a:rPr lang="zh-CN" altLang="en-US" dirty="0"/>
                <a:t>  但需要自己选择保留的地方，网站有操作教学短视频</a:t>
              </a:r>
            </a:p>
          </p:txBody>
        </p:sp>
        <p:sp>
          <p:nvSpPr>
            <p:cNvPr id="22" name="椭圆 21">
              <a:extLst>
                <a:ext uri="{FF2B5EF4-FFF2-40B4-BE49-F238E27FC236}">
                  <a16:creationId xmlns:a16="http://schemas.microsoft.com/office/drawing/2014/main" id="{5F676D9D-C837-4621-8A00-1361207121A2}"/>
                </a:ext>
              </a:extLst>
            </p:cNvPr>
            <p:cNvSpPr/>
            <p:nvPr/>
          </p:nvSpPr>
          <p:spPr>
            <a:xfrm>
              <a:off x="8991128" y="3587161"/>
              <a:ext cx="210208" cy="2102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0528619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a:extLst>
              <a:ext uri="{FF2B5EF4-FFF2-40B4-BE49-F238E27FC236}">
                <a16:creationId xmlns:a16="http://schemas.microsoft.com/office/drawing/2014/main" id="{F9F0A39B-FC24-4C5D-8030-970010EC5FAF}"/>
              </a:ext>
            </a:extLst>
          </p:cNvPr>
          <p:cNvSpPr txBox="1"/>
          <p:nvPr/>
        </p:nvSpPr>
        <p:spPr>
          <a:xfrm>
            <a:off x="704833" y="5100158"/>
            <a:ext cx="9184234" cy="369332"/>
          </a:xfrm>
          <a:prstGeom prst="rect">
            <a:avLst/>
          </a:prstGeom>
          <a:noFill/>
        </p:spPr>
        <p:txBody>
          <a:bodyPr wrap="square" rtlCol="0">
            <a:spAutoFit/>
          </a:bodyPr>
          <a:lstStyle/>
          <a:p>
            <a:r>
              <a:rPr lang="zh-CN" altLang="en-US" dirty="0">
                <a:cs typeface="+mn-ea"/>
                <a:sym typeface="+mn-lt"/>
              </a:rPr>
              <a:t>微软雅黑属于版权字体，如您的</a:t>
            </a:r>
            <a:r>
              <a:rPr lang="en-US" altLang="zh-CN" dirty="0">
                <a:cs typeface="+mn-ea"/>
                <a:sym typeface="+mn-lt"/>
              </a:rPr>
              <a:t>PPT</a:t>
            </a:r>
            <a:r>
              <a:rPr lang="zh-CN" altLang="en-US" dirty="0">
                <a:cs typeface="+mn-ea"/>
                <a:sym typeface="+mn-lt"/>
              </a:rPr>
              <a:t>需要商用，请购买正版，或者自行下载思源黑体代替。</a:t>
            </a:r>
          </a:p>
        </p:txBody>
      </p:sp>
      <p:sp>
        <p:nvSpPr>
          <p:cNvPr id="22" name="文本框 21">
            <a:extLst>
              <a:ext uri="{FF2B5EF4-FFF2-40B4-BE49-F238E27FC236}">
                <a16:creationId xmlns:a16="http://schemas.microsoft.com/office/drawing/2014/main" id="{254488A7-DE66-45E9-95E5-C218281F876C}"/>
              </a:ext>
            </a:extLst>
          </p:cNvPr>
          <p:cNvSpPr txBox="1"/>
          <p:nvPr/>
        </p:nvSpPr>
        <p:spPr>
          <a:xfrm>
            <a:off x="704833" y="2061565"/>
            <a:ext cx="2553373" cy="584775"/>
          </a:xfrm>
          <a:prstGeom prst="rect">
            <a:avLst/>
          </a:prstGeom>
          <a:noFill/>
        </p:spPr>
        <p:txBody>
          <a:bodyPr wrap="square" rtlCol="0">
            <a:spAutoFit/>
          </a:bodyPr>
          <a:lstStyle/>
          <a:p>
            <a:r>
              <a:rPr lang="zh-CN" altLang="en-US" sz="3200" dirty="0">
                <a:cs typeface="+mn-ea"/>
                <a:sym typeface="+mn-lt"/>
              </a:rPr>
              <a:t>微软雅黑</a:t>
            </a:r>
          </a:p>
        </p:txBody>
      </p:sp>
      <p:sp>
        <p:nvSpPr>
          <p:cNvPr id="23" name="文本框 22">
            <a:extLst>
              <a:ext uri="{FF2B5EF4-FFF2-40B4-BE49-F238E27FC236}">
                <a16:creationId xmlns:a16="http://schemas.microsoft.com/office/drawing/2014/main" id="{74168806-DC8C-48CC-90D7-35F473759174}"/>
              </a:ext>
            </a:extLst>
          </p:cNvPr>
          <p:cNvSpPr txBox="1"/>
          <p:nvPr/>
        </p:nvSpPr>
        <p:spPr>
          <a:xfrm>
            <a:off x="704833" y="2698260"/>
            <a:ext cx="4008181" cy="584775"/>
          </a:xfrm>
          <a:prstGeom prst="rect">
            <a:avLst/>
          </a:prstGeom>
          <a:noFill/>
        </p:spPr>
        <p:txBody>
          <a:bodyPr wrap="square" rtlCol="0">
            <a:spAutoFit/>
          </a:bodyPr>
          <a:lstStyle>
            <a:defPPr>
              <a:defRPr lang="zh-CN"/>
            </a:defPPr>
            <a:lvl1pPr>
              <a:defRPr sz="4400">
                <a:solidFill>
                  <a:schemeClr val="tx1">
                    <a:lumMod val="75000"/>
                    <a:lumOff val="25000"/>
                  </a:schemeClr>
                </a:solidFill>
                <a:latin typeface="微软雅黑" panose="020B0503020204020204" pitchFamily="34" charset="-122"/>
                <a:ea typeface="微软雅黑" panose="020B0503020204020204" pitchFamily="34" charset="-122"/>
              </a:defRPr>
            </a:lvl1pPr>
          </a:lstStyle>
          <a:p>
            <a:r>
              <a:rPr lang="zh-CN" altLang="en-US" sz="3200" dirty="0">
                <a:solidFill>
                  <a:schemeClr val="tx1"/>
                </a:solidFill>
                <a:latin typeface="+mn-lt"/>
                <a:ea typeface="+mn-ea"/>
                <a:cs typeface="+mn-ea"/>
                <a:sym typeface="+mn-lt"/>
              </a:rPr>
              <a:t>微软雅黑 </a:t>
            </a:r>
            <a:r>
              <a:rPr lang="en-US" altLang="zh-CN" sz="3200" dirty="0">
                <a:solidFill>
                  <a:schemeClr val="tx1"/>
                </a:solidFill>
                <a:latin typeface="+mn-lt"/>
                <a:ea typeface="+mn-ea"/>
                <a:cs typeface="+mn-ea"/>
                <a:sym typeface="+mn-lt"/>
              </a:rPr>
              <a:t>Light</a:t>
            </a:r>
            <a:endParaRPr lang="zh-CN" altLang="en-US" sz="3200" dirty="0">
              <a:solidFill>
                <a:schemeClr val="tx1"/>
              </a:solidFill>
              <a:latin typeface="+mn-lt"/>
              <a:ea typeface="+mn-ea"/>
              <a:cs typeface="+mn-ea"/>
              <a:sym typeface="+mn-lt"/>
            </a:endParaRPr>
          </a:p>
        </p:txBody>
      </p:sp>
      <p:grpSp>
        <p:nvGrpSpPr>
          <p:cNvPr id="24" name="组合 23">
            <a:extLst>
              <a:ext uri="{FF2B5EF4-FFF2-40B4-BE49-F238E27FC236}">
                <a16:creationId xmlns:a16="http://schemas.microsoft.com/office/drawing/2014/main" id="{513B2C91-6809-4F52-8704-12FEDF7A23F1}"/>
              </a:ext>
            </a:extLst>
          </p:cNvPr>
          <p:cNvGrpSpPr/>
          <p:nvPr/>
        </p:nvGrpSpPr>
        <p:grpSpPr>
          <a:xfrm>
            <a:off x="809624" y="1334280"/>
            <a:ext cx="1063626" cy="540930"/>
            <a:chOff x="892174" y="2319568"/>
            <a:chExt cx="1063626" cy="540930"/>
          </a:xfrm>
        </p:grpSpPr>
        <p:sp>
          <p:nvSpPr>
            <p:cNvPr id="25" name="矩形 24">
              <a:extLst>
                <a:ext uri="{FF2B5EF4-FFF2-40B4-BE49-F238E27FC236}">
                  <a16:creationId xmlns:a16="http://schemas.microsoft.com/office/drawing/2014/main" id="{5A40C330-ACB1-48B0-8EF0-A180C8F3CBAF}"/>
                </a:ext>
              </a:extLst>
            </p:cNvPr>
            <p:cNvSpPr/>
            <p:nvPr/>
          </p:nvSpPr>
          <p:spPr>
            <a:xfrm>
              <a:off x="892174" y="2319568"/>
              <a:ext cx="1063626" cy="5409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1" name="文本框 30">
              <a:extLst>
                <a:ext uri="{FF2B5EF4-FFF2-40B4-BE49-F238E27FC236}">
                  <a16:creationId xmlns:a16="http://schemas.microsoft.com/office/drawing/2014/main" id="{C9E6C5FD-2E5E-44BD-82C2-C14AFBD6C089}"/>
                </a:ext>
              </a:extLst>
            </p:cNvPr>
            <p:cNvSpPr txBox="1"/>
            <p:nvPr/>
          </p:nvSpPr>
          <p:spPr>
            <a:xfrm>
              <a:off x="925510" y="2328422"/>
              <a:ext cx="996952" cy="523220"/>
            </a:xfrm>
            <a:prstGeom prst="rect">
              <a:avLst/>
            </a:prstGeom>
            <a:noFill/>
            <a:ln>
              <a:noFill/>
            </a:ln>
          </p:spPr>
          <p:txBody>
            <a:bodyPr wrap="square" rtlCol="0">
              <a:spAutoFit/>
            </a:bodyPr>
            <a:lstStyle/>
            <a:p>
              <a:pPr algn="dist"/>
              <a:r>
                <a:rPr lang="zh-CN" altLang="en-US" sz="2800" dirty="0">
                  <a:solidFill>
                    <a:schemeClr val="bg1"/>
                  </a:solidFill>
                  <a:cs typeface="+mn-ea"/>
                  <a:sym typeface="+mn-lt"/>
                </a:rPr>
                <a:t>中文</a:t>
              </a:r>
            </a:p>
          </p:txBody>
        </p:sp>
      </p:grpSp>
      <p:grpSp>
        <p:nvGrpSpPr>
          <p:cNvPr id="32" name="组合 31">
            <a:extLst>
              <a:ext uri="{FF2B5EF4-FFF2-40B4-BE49-F238E27FC236}">
                <a16:creationId xmlns:a16="http://schemas.microsoft.com/office/drawing/2014/main" id="{DDA668F6-B269-4B9D-A384-D8672CD370FE}"/>
              </a:ext>
            </a:extLst>
          </p:cNvPr>
          <p:cNvGrpSpPr/>
          <p:nvPr/>
        </p:nvGrpSpPr>
        <p:grpSpPr>
          <a:xfrm>
            <a:off x="803275" y="4508350"/>
            <a:ext cx="894184" cy="454756"/>
            <a:chOff x="976895" y="5509809"/>
            <a:chExt cx="894184" cy="454756"/>
          </a:xfrm>
        </p:grpSpPr>
        <p:sp>
          <p:nvSpPr>
            <p:cNvPr id="33" name="矩形 32">
              <a:extLst>
                <a:ext uri="{FF2B5EF4-FFF2-40B4-BE49-F238E27FC236}">
                  <a16:creationId xmlns:a16="http://schemas.microsoft.com/office/drawing/2014/main" id="{93A85CDE-E849-4821-99BC-2E5F2B25CFD5}"/>
                </a:ext>
              </a:extLst>
            </p:cNvPr>
            <p:cNvSpPr/>
            <p:nvPr/>
          </p:nvSpPr>
          <p:spPr>
            <a:xfrm>
              <a:off x="976895" y="5509809"/>
              <a:ext cx="894184" cy="45475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7" name="文本框 36">
              <a:extLst>
                <a:ext uri="{FF2B5EF4-FFF2-40B4-BE49-F238E27FC236}">
                  <a16:creationId xmlns:a16="http://schemas.microsoft.com/office/drawing/2014/main" id="{DC61DD46-3F23-4768-BEAB-4B0DA3D6C8F6}"/>
                </a:ext>
              </a:extLst>
            </p:cNvPr>
            <p:cNvSpPr txBox="1"/>
            <p:nvPr/>
          </p:nvSpPr>
          <p:spPr>
            <a:xfrm>
              <a:off x="1023935" y="5537132"/>
              <a:ext cx="800104" cy="400110"/>
            </a:xfrm>
            <a:prstGeom prst="rect">
              <a:avLst/>
            </a:prstGeom>
            <a:noFill/>
          </p:spPr>
          <p:txBody>
            <a:bodyPr wrap="square" rtlCol="0">
              <a:spAutoFit/>
            </a:bodyPr>
            <a:lstStyle/>
            <a:p>
              <a:pPr algn="dist"/>
              <a:r>
                <a:rPr lang="zh-CN" altLang="en-US" sz="2000" b="1" dirty="0">
                  <a:solidFill>
                    <a:schemeClr val="bg1"/>
                  </a:solidFill>
                  <a:cs typeface="+mn-ea"/>
                  <a:sym typeface="+mn-lt"/>
                </a:rPr>
                <a:t>注意</a:t>
              </a:r>
            </a:p>
          </p:txBody>
        </p:sp>
      </p:grpSp>
      <p:sp>
        <p:nvSpPr>
          <p:cNvPr id="38" name="文本框 37">
            <a:extLst>
              <a:ext uri="{FF2B5EF4-FFF2-40B4-BE49-F238E27FC236}">
                <a16:creationId xmlns:a16="http://schemas.microsoft.com/office/drawing/2014/main" id="{F2221C58-3F02-46F5-90DF-EBD805FB9B87}"/>
              </a:ext>
            </a:extLst>
          </p:cNvPr>
          <p:cNvSpPr txBox="1"/>
          <p:nvPr/>
        </p:nvSpPr>
        <p:spPr>
          <a:xfrm>
            <a:off x="6732852" y="2007306"/>
            <a:ext cx="3943615" cy="707886"/>
          </a:xfrm>
          <a:prstGeom prst="rect">
            <a:avLst/>
          </a:prstGeom>
          <a:noFill/>
        </p:spPr>
        <p:txBody>
          <a:bodyPr wrap="square" rtlCol="0">
            <a:spAutoFit/>
          </a:bodyPr>
          <a:lstStyle/>
          <a:p>
            <a:r>
              <a:rPr lang="en-US" altLang="zh-CN" sz="4000" dirty="0">
                <a:cs typeface="+mn-ea"/>
                <a:sym typeface="+mn-lt"/>
              </a:rPr>
              <a:t>Arial Black </a:t>
            </a:r>
            <a:endParaRPr lang="zh-CN" altLang="en-US" sz="4000" dirty="0">
              <a:cs typeface="+mn-ea"/>
              <a:sym typeface="+mn-lt"/>
            </a:endParaRPr>
          </a:p>
        </p:txBody>
      </p:sp>
      <p:sp>
        <p:nvSpPr>
          <p:cNvPr id="39" name="文本框 38">
            <a:extLst>
              <a:ext uri="{FF2B5EF4-FFF2-40B4-BE49-F238E27FC236}">
                <a16:creationId xmlns:a16="http://schemas.microsoft.com/office/drawing/2014/main" id="{31F19DC2-D23F-47CA-ACFF-45A63A66925C}"/>
              </a:ext>
            </a:extLst>
          </p:cNvPr>
          <p:cNvSpPr txBox="1"/>
          <p:nvPr/>
        </p:nvSpPr>
        <p:spPr>
          <a:xfrm>
            <a:off x="6732852" y="2646340"/>
            <a:ext cx="3943615" cy="707886"/>
          </a:xfrm>
          <a:prstGeom prst="rect">
            <a:avLst/>
          </a:prstGeom>
          <a:noFill/>
        </p:spPr>
        <p:txBody>
          <a:bodyPr wrap="square" rtlCol="0">
            <a:spAutoFit/>
          </a:bodyPr>
          <a:lstStyle/>
          <a:p>
            <a:r>
              <a:rPr lang="en-US" altLang="zh-CN" sz="4000" dirty="0">
                <a:cs typeface="+mn-ea"/>
                <a:sym typeface="+mn-lt"/>
              </a:rPr>
              <a:t>Arial</a:t>
            </a:r>
            <a:endParaRPr lang="zh-CN" altLang="en-US" sz="4000" dirty="0">
              <a:cs typeface="+mn-ea"/>
              <a:sym typeface="+mn-lt"/>
            </a:endParaRPr>
          </a:p>
        </p:txBody>
      </p:sp>
      <p:grpSp>
        <p:nvGrpSpPr>
          <p:cNvPr id="40" name="组合 39">
            <a:extLst>
              <a:ext uri="{FF2B5EF4-FFF2-40B4-BE49-F238E27FC236}">
                <a16:creationId xmlns:a16="http://schemas.microsoft.com/office/drawing/2014/main" id="{012FD97C-2D7F-42B5-8A9E-6A986A8B9834}"/>
              </a:ext>
            </a:extLst>
          </p:cNvPr>
          <p:cNvGrpSpPr/>
          <p:nvPr/>
        </p:nvGrpSpPr>
        <p:grpSpPr>
          <a:xfrm>
            <a:off x="6732852" y="1327881"/>
            <a:ext cx="1063626" cy="540930"/>
            <a:chOff x="892174" y="2319568"/>
            <a:chExt cx="1063626" cy="540930"/>
          </a:xfrm>
        </p:grpSpPr>
        <p:sp>
          <p:nvSpPr>
            <p:cNvPr id="41" name="矩形 40">
              <a:extLst>
                <a:ext uri="{FF2B5EF4-FFF2-40B4-BE49-F238E27FC236}">
                  <a16:creationId xmlns:a16="http://schemas.microsoft.com/office/drawing/2014/main" id="{B3419418-A59E-4C01-82EC-3398944AD3FA}"/>
                </a:ext>
              </a:extLst>
            </p:cNvPr>
            <p:cNvSpPr/>
            <p:nvPr/>
          </p:nvSpPr>
          <p:spPr>
            <a:xfrm>
              <a:off x="892174" y="2319568"/>
              <a:ext cx="1063626" cy="5409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2" name="文本框 41">
              <a:extLst>
                <a:ext uri="{FF2B5EF4-FFF2-40B4-BE49-F238E27FC236}">
                  <a16:creationId xmlns:a16="http://schemas.microsoft.com/office/drawing/2014/main" id="{C741D59C-3295-4256-8FAF-571D1D4FBBE1}"/>
                </a:ext>
              </a:extLst>
            </p:cNvPr>
            <p:cNvSpPr txBox="1"/>
            <p:nvPr/>
          </p:nvSpPr>
          <p:spPr>
            <a:xfrm>
              <a:off x="925510" y="2328422"/>
              <a:ext cx="996952" cy="523220"/>
            </a:xfrm>
            <a:prstGeom prst="rect">
              <a:avLst/>
            </a:prstGeom>
            <a:noFill/>
          </p:spPr>
          <p:txBody>
            <a:bodyPr wrap="square" rtlCol="0">
              <a:spAutoFit/>
            </a:bodyPr>
            <a:lstStyle/>
            <a:p>
              <a:pPr algn="dist"/>
              <a:r>
                <a:rPr lang="zh-CN" altLang="en-US" sz="2800" dirty="0">
                  <a:solidFill>
                    <a:schemeClr val="bg1"/>
                  </a:solidFill>
                  <a:cs typeface="+mn-ea"/>
                  <a:sym typeface="+mn-lt"/>
                </a:rPr>
                <a:t>英文</a:t>
              </a:r>
            </a:p>
          </p:txBody>
        </p:sp>
      </p:grpSp>
      <p:sp>
        <p:nvSpPr>
          <p:cNvPr id="43" name="文本框 42">
            <a:extLst>
              <a:ext uri="{FF2B5EF4-FFF2-40B4-BE49-F238E27FC236}">
                <a16:creationId xmlns:a16="http://schemas.microsoft.com/office/drawing/2014/main" id="{12BF1B71-5FEF-428C-B445-6E3D605BFD0D}"/>
              </a:ext>
            </a:extLst>
          </p:cNvPr>
          <p:cNvSpPr txBox="1"/>
          <p:nvPr/>
        </p:nvSpPr>
        <p:spPr>
          <a:xfrm>
            <a:off x="7848909" y="1544690"/>
            <a:ext cx="2104241" cy="369332"/>
          </a:xfrm>
          <a:prstGeom prst="rect">
            <a:avLst/>
          </a:prstGeom>
          <a:noFill/>
        </p:spPr>
        <p:txBody>
          <a:bodyPr wrap="square" rtlCol="0">
            <a:spAutoFit/>
          </a:bodyPr>
          <a:lstStyle/>
          <a:p>
            <a:r>
              <a:rPr lang="zh-CN" altLang="en-US" dirty="0">
                <a:cs typeface="+mn-ea"/>
                <a:sym typeface="+mn-lt"/>
              </a:rPr>
              <a:t>（数字与英文一致）</a:t>
            </a:r>
          </a:p>
        </p:txBody>
      </p:sp>
      <p:sp>
        <p:nvSpPr>
          <p:cNvPr id="44" name="文本框 43">
            <a:extLst>
              <a:ext uri="{FF2B5EF4-FFF2-40B4-BE49-F238E27FC236}">
                <a16:creationId xmlns:a16="http://schemas.microsoft.com/office/drawing/2014/main" id="{6384C9D6-71AE-4403-9C93-9A0A0217AC1F}"/>
              </a:ext>
            </a:extLst>
          </p:cNvPr>
          <p:cNvSpPr txBox="1"/>
          <p:nvPr/>
        </p:nvSpPr>
        <p:spPr>
          <a:xfrm>
            <a:off x="704833" y="5465488"/>
            <a:ext cx="9184234" cy="369332"/>
          </a:xfrm>
          <a:prstGeom prst="rect">
            <a:avLst/>
          </a:prstGeom>
          <a:noFill/>
        </p:spPr>
        <p:txBody>
          <a:bodyPr wrap="square" rtlCol="0">
            <a:spAutoFit/>
          </a:bodyPr>
          <a:lstStyle/>
          <a:p>
            <a:r>
              <a:rPr lang="zh-CN" altLang="en-US" dirty="0">
                <a:cs typeface="+mn-ea"/>
                <a:sym typeface="+mn-lt"/>
              </a:rPr>
              <a:t>思源字体下载网址：</a:t>
            </a:r>
            <a:r>
              <a:rPr lang="en-US" altLang="zh-CN" dirty="0">
                <a:cs typeface="+mn-ea"/>
                <a:sym typeface="+mn-lt"/>
              </a:rPr>
              <a:t>http://font.chinaz.com/tag_font/siyuan.html</a:t>
            </a:r>
            <a:endParaRPr lang="zh-CN" altLang="en-US" dirty="0">
              <a:cs typeface="+mn-ea"/>
              <a:sym typeface="+mn-lt"/>
            </a:endParaRPr>
          </a:p>
        </p:txBody>
      </p:sp>
      <p:sp>
        <p:nvSpPr>
          <p:cNvPr id="45" name="文本框 44">
            <a:extLst>
              <a:ext uri="{FF2B5EF4-FFF2-40B4-BE49-F238E27FC236}">
                <a16:creationId xmlns:a16="http://schemas.microsoft.com/office/drawing/2014/main" id="{1B7576F4-AADC-42A0-9794-5B9FD8FBD32A}"/>
              </a:ext>
            </a:extLst>
          </p:cNvPr>
          <p:cNvSpPr txBox="1"/>
          <p:nvPr/>
        </p:nvSpPr>
        <p:spPr>
          <a:xfrm>
            <a:off x="704832" y="3389586"/>
            <a:ext cx="4550340" cy="777008"/>
          </a:xfrm>
          <a:prstGeom prst="rect">
            <a:avLst/>
          </a:prstGeom>
          <a:noFill/>
        </p:spPr>
        <p:txBody>
          <a:bodyPr wrap="square" rtlCol="0">
            <a:spAutoFit/>
          </a:bodyPr>
          <a:lstStyle>
            <a:defPPr>
              <a:defRPr lang="zh-CN"/>
            </a:defPPr>
            <a:lvl1pPr>
              <a:defRPr sz="4400">
                <a:solidFill>
                  <a:schemeClr val="tx1">
                    <a:lumMod val="75000"/>
                    <a:lumOff val="25000"/>
                  </a:schemeClr>
                </a:solidFill>
                <a:latin typeface="微软雅黑" panose="020B0503020204020204" pitchFamily="34" charset="-122"/>
                <a:ea typeface="微软雅黑" panose="020B0503020204020204" pitchFamily="34" charset="-122"/>
              </a:defRPr>
            </a:lvl1pPr>
          </a:lstStyle>
          <a:p>
            <a:pPr>
              <a:lnSpc>
                <a:spcPct val="130000"/>
              </a:lnSpc>
            </a:pPr>
            <a:r>
              <a:rPr lang="zh-CN" altLang="en-US" sz="1800" b="1" dirty="0">
                <a:solidFill>
                  <a:schemeClr val="tx1"/>
                </a:solidFill>
                <a:latin typeface="+mn-lt"/>
                <a:ea typeface="+mn-ea"/>
                <a:cs typeface="+mn-ea"/>
                <a:sym typeface="+mn-lt"/>
              </a:rPr>
              <a:t>字号</a:t>
            </a:r>
            <a:r>
              <a:rPr lang="zh-CN" altLang="en-US" sz="1800" dirty="0">
                <a:solidFill>
                  <a:schemeClr val="tx1"/>
                </a:solidFill>
                <a:latin typeface="+mn-lt"/>
                <a:ea typeface="+mn-ea"/>
                <a:cs typeface="+mn-ea"/>
                <a:sym typeface="+mn-lt"/>
              </a:rPr>
              <a:t>：一级标题为</a:t>
            </a:r>
            <a:r>
              <a:rPr lang="en-US" altLang="zh-CN" sz="1800" dirty="0">
                <a:solidFill>
                  <a:schemeClr val="tx1"/>
                </a:solidFill>
                <a:latin typeface="+mn-lt"/>
                <a:ea typeface="+mn-ea"/>
                <a:cs typeface="+mn-ea"/>
                <a:sym typeface="+mn-lt"/>
              </a:rPr>
              <a:t>28pt</a:t>
            </a:r>
            <a:r>
              <a:rPr lang="zh-CN" altLang="en-US" sz="1800" dirty="0">
                <a:solidFill>
                  <a:schemeClr val="tx1"/>
                </a:solidFill>
                <a:latin typeface="+mn-lt"/>
                <a:ea typeface="+mn-ea"/>
                <a:cs typeface="+mn-ea"/>
                <a:sym typeface="+mn-lt"/>
              </a:rPr>
              <a:t>，加粗；二级为</a:t>
            </a:r>
            <a:r>
              <a:rPr lang="en-US" altLang="zh-CN" sz="1800" dirty="0">
                <a:solidFill>
                  <a:schemeClr val="tx1"/>
                </a:solidFill>
                <a:latin typeface="+mn-lt"/>
                <a:ea typeface="+mn-ea"/>
                <a:cs typeface="+mn-ea"/>
                <a:sym typeface="+mn-lt"/>
              </a:rPr>
              <a:t>20pt   </a:t>
            </a:r>
            <a:r>
              <a:rPr lang="zh-CN" altLang="en-US" sz="1800" dirty="0">
                <a:solidFill>
                  <a:schemeClr val="tx1"/>
                </a:solidFill>
                <a:latin typeface="+mn-lt"/>
                <a:ea typeface="+mn-ea"/>
                <a:cs typeface="+mn-ea"/>
                <a:sym typeface="+mn-lt"/>
              </a:rPr>
              <a:t>加粗；正文部分为</a:t>
            </a:r>
            <a:r>
              <a:rPr lang="en-US" altLang="zh-CN" sz="1800" dirty="0">
                <a:solidFill>
                  <a:schemeClr val="tx1"/>
                </a:solidFill>
                <a:latin typeface="+mn-lt"/>
                <a:ea typeface="+mn-ea"/>
                <a:cs typeface="+mn-ea"/>
                <a:sym typeface="+mn-lt"/>
              </a:rPr>
              <a:t>16-18pt</a:t>
            </a:r>
            <a:r>
              <a:rPr lang="zh-CN" altLang="en-US" sz="1800" dirty="0">
                <a:solidFill>
                  <a:schemeClr val="tx1"/>
                </a:solidFill>
                <a:latin typeface="+mn-lt"/>
                <a:ea typeface="+mn-ea"/>
                <a:cs typeface="+mn-ea"/>
                <a:sym typeface="+mn-lt"/>
              </a:rPr>
              <a:t>。</a:t>
            </a:r>
          </a:p>
        </p:txBody>
      </p:sp>
      <p:sp>
        <p:nvSpPr>
          <p:cNvPr id="5" name="文本占位符 4">
            <a:extLst>
              <a:ext uri="{FF2B5EF4-FFF2-40B4-BE49-F238E27FC236}">
                <a16:creationId xmlns:a16="http://schemas.microsoft.com/office/drawing/2014/main" id="{C613DC7C-48EF-47B2-B377-5321CF959AEE}"/>
              </a:ext>
            </a:extLst>
          </p:cNvPr>
          <p:cNvSpPr>
            <a:spLocks noGrp="1"/>
          </p:cNvSpPr>
          <p:nvPr>
            <p:ph type="body" sz="quarter" idx="10"/>
          </p:nvPr>
        </p:nvSpPr>
        <p:spPr/>
        <p:txBody>
          <a:bodyPr/>
          <a:lstStyle/>
          <a:p>
            <a:r>
              <a:rPr lang="zh-CN" altLang="en-US" dirty="0">
                <a:cs typeface="+mn-ea"/>
                <a:sym typeface="+mn-lt"/>
              </a:rPr>
              <a:t>字体使用规范</a:t>
            </a:r>
          </a:p>
        </p:txBody>
      </p:sp>
    </p:spTree>
    <p:extLst>
      <p:ext uri="{BB962C8B-B14F-4D97-AF65-F5344CB8AC3E}">
        <p14:creationId xmlns:p14="http://schemas.microsoft.com/office/powerpoint/2010/main" val="372327896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8" name="组合 217">
            <a:extLst>
              <a:ext uri="{FF2B5EF4-FFF2-40B4-BE49-F238E27FC236}">
                <a16:creationId xmlns:a16="http://schemas.microsoft.com/office/drawing/2014/main" id="{8319B082-F807-4FAB-81FA-5BE413773589}"/>
              </a:ext>
            </a:extLst>
          </p:cNvPr>
          <p:cNvGrpSpPr/>
          <p:nvPr/>
        </p:nvGrpSpPr>
        <p:grpSpPr>
          <a:xfrm>
            <a:off x="6288290" y="1939538"/>
            <a:ext cx="2292590" cy="400110"/>
            <a:chOff x="6288290" y="1962398"/>
            <a:chExt cx="2292590" cy="400110"/>
          </a:xfrm>
        </p:grpSpPr>
        <p:sp>
          <p:nvSpPr>
            <p:cNvPr id="215" name="文本框 214">
              <a:extLst>
                <a:ext uri="{FF2B5EF4-FFF2-40B4-BE49-F238E27FC236}">
                  <a16:creationId xmlns:a16="http://schemas.microsoft.com/office/drawing/2014/main" id="{92773B42-2F1B-4CE7-9582-25C50F226939}"/>
                </a:ext>
              </a:extLst>
            </p:cNvPr>
            <p:cNvSpPr txBox="1"/>
            <p:nvPr/>
          </p:nvSpPr>
          <p:spPr>
            <a:xfrm>
              <a:off x="6802514" y="1962398"/>
              <a:ext cx="1778366" cy="400110"/>
            </a:xfrm>
            <a:prstGeom prst="rect">
              <a:avLst/>
            </a:prstGeom>
            <a:noFill/>
          </p:spPr>
          <p:txBody>
            <a:bodyPr wrap="square" rtlCol="0">
              <a:spAutoFit/>
            </a:bodyPr>
            <a:lstStyle/>
            <a:p>
              <a:pPr algn="dist"/>
              <a:r>
                <a:rPr lang="zh-CN" altLang="en-US" sz="2000" dirty="0">
                  <a:cs typeface="+mn-ea"/>
                  <a:sym typeface="+mn-lt"/>
                </a:rPr>
                <a:t>浅色和深色</a:t>
              </a:r>
            </a:p>
          </p:txBody>
        </p:sp>
        <p:sp>
          <p:nvSpPr>
            <p:cNvPr id="216" name="矩形 215">
              <a:extLst>
                <a:ext uri="{FF2B5EF4-FFF2-40B4-BE49-F238E27FC236}">
                  <a16:creationId xmlns:a16="http://schemas.microsoft.com/office/drawing/2014/main" id="{E3CDC6DA-4B2D-484C-8D42-8D3923CBA9C6}"/>
                </a:ext>
              </a:extLst>
            </p:cNvPr>
            <p:cNvSpPr/>
            <p:nvPr/>
          </p:nvSpPr>
          <p:spPr>
            <a:xfrm>
              <a:off x="6288290" y="2139593"/>
              <a:ext cx="547688" cy="45720"/>
            </a:xfrm>
            <a:prstGeom prst="rect">
              <a:avLst/>
            </a:prstGeom>
            <a:solidFill>
              <a:srgbClr val="FFF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grpSp>
        <p:nvGrpSpPr>
          <p:cNvPr id="206" name="组合 205">
            <a:extLst>
              <a:ext uri="{FF2B5EF4-FFF2-40B4-BE49-F238E27FC236}">
                <a16:creationId xmlns:a16="http://schemas.microsoft.com/office/drawing/2014/main" id="{E0A386BA-98B5-44D3-BB75-E4F376D5D536}"/>
              </a:ext>
            </a:extLst>
          </p:cNvPr>
          <p:cNvGrpSpPr/>
          <p:nvPr/>
        </p:nvGrpSpPr>
        <p:grpSpPr>
          <a:xfrm>
            <a:off x="6288290" y="2405510"/>
            <a:ext cx="5100435" cy="2979651"/>
            <a:chOff x="6288290" y="2405510"/>
            <a:chExt cx="5100435" cy="2979651"/>
          </a:xfrm>
        </p:grpSpPr>
        <p:sp>
          <p:nvSpPr>
            <p:cNvPr id="128" name="矩形 127">
              <a:extLst>
                <a:ext uri="{FF2B5EF4-FFF2-40B4-BE49-F238E27FC236}">
                  <a16:creationId xmlns:a16="http://schemas.microsoft.com/office/drawing/2014/main" id="{9CA2BDC7-A2D3-4C25-B8FC-9D6FC92CB180}"/>
                </a:ext>
              </a:extLst>
            </p:cNvPr>
            <p:cNvSpPr/>
            <p:nvPr/>
          </p:nvSpPr>
          <p:spPr>
            <a:xfrm>
              <a:off x="6288290" y="2405510"/>
              <a:ext cx="2321764" cy="1258100"/>
            </a:xfrm>
            <a:prstGeom prst="rect">
              <a:avLst/>
            </a:prstGeom>
            <a:solidFill>
              <a:schemeClr val="bg1">
                <a:lumMod val="95000"/>
              </a:schemeClr>
            </a:solidFill>
            <a:ln>
              <a:noFill/>
            </a:ln>
            <a:effectLst>
              <a:outerShdw blurRad="1905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0" name="矩形 129">
              <a:extLst>
                <a:ext uri="{FF2B5EF4-FFF2-40B4-BE49-F238E27FC236}">
                  <a16:creationId xmlns:a16="http://schemas.microsoft.com/office/drawing/2014/main" id="{8D6CD458-BA64-4920-A9E0-E1E25065E032}"/>
                </a:ext>
              </a:extLst>
            </p:cNvPr>
            <p:cNvSpPr/>
            <p:nvPr/>
          </p:nvSpPr>
          <p:spPr>
            <a:xfrm>
              <a:off x="6288290" y="4127061"/>
              <a:ext cx="2321764" cy="1258100"/>
            </a:xfrm>
            <a:prstGeom prst="rect">
              <a:avLst/>
            </a:prstGeom>
            <a:solidFill>
              <a:schemeClr val="bg1"/>
            </a:solidFill>
            <a:ln>
              <a:noFill/>
            </a:ln>
            <a:effectLst>
              <a:outerShdw blurRad="1905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68" name="组合 167">
              <a:extLst>
                <a:ext uri="{FF2B5EF4-FFF2-40B4-BE49-F238E27FC236}">
                  <a16:creationId xmlns:a16="http://schemas.microsoft.com/office/drawing/2014/main" id="{DDB6A9C6-6231-47F1-AAB3-787027D94E50}"/>
                </a:ext>
              </a:extLst>
            </p:cNvPr>
            <p:cNvGrpSpPr/>
            <p:nvPr/>
          </p:nvGrpSpPr>
          <p:grpSpPr>
            <a:xfrm>
              <a:off x="9081133" y="2405510"/>
              <a:ext cx="2307592" cy="1258100"/>
              <a:chOff x="6925838" y="4759750"/>
              <a:chExt cx="2307592" cy="1258100"/>
            </a:xfrm>
            <a:effectLst>
              <a:outerShdw blurRad="190500" algn="ctr" rotWithShape="0">
                <a:prstClr val="black">
                  <a:alpha val="25000"/>
                </a:prstClr>
              </a:outerShdw>
            </a:effectLst>
          </p:grpSpPr>
          <p:sp>
            <p:nvSpPr>
              <p:cNvPr id="129" name="矩形 128">
                <a:extLst>
                  <a:ext uri="{FF2B5EF4-FFF2-40B4-BE49-F238E27FC236}">
                    <a16:creationId xmlns:a16="http://schemas.microsoft.com/office/drawing/2014/main" id="{13F6264A-9FFF-4AA6-8F03-61B1FE3510C7}"/>
                  </a:ext>
                </a:extLst>
              </p:cNvPr>
              <p:cNvSpPr/>
              <p:nvPr/>
            </p:nvSpPr>
            <p:spPr>
              <a:xfrm>
                <a:off x="6925839" y="4759750"/>
                <a:ext cx="2304262" cy="898100"/>
              </a:xfrm>
              <a:prstGeom prst="rect">
                <a:avLst/>
              </a:prstGeom>
              <a:solidFill>
                <a:schemeClr val="tx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2" name="矩形 131">
                <a:extLst>
                  <a:ext uri="{FF2B5EF4-FFF2-40B4-BE49-F238E27FC236}">
                    <a16:creationId xmlns:a16="http://schemas.microsoft.com/office/drawing/2014/main" id="{2598CAB5-CA31-4D44-A9F3-ACC3E3A204E2}"/>
                  </a:ext>
                </a:extLst>
              </p:cNvPr>
              <p:cNvSpPr/>
              <p:nvPr/>
            </p:nvSpPr>
            <p:spPr>
              <a:xfrm>
                <a:off x="6925838" y="5657850"/>
                <a:ext cx="384599" cy="360000"/>
              </a:xfrm>
              <a:custGeom>
                <a:avLst/>
                <a:gdLst>
                  <a:gd name="connsiteX0" fmla="*/ 0 w 360000"/>
                  <a:gd name="connsiteY0" fmla="*/ 0 h 360000"/>
                  <a:gd name="connsiteX1" fmla="*/ 360000 w 360000"/>
                  <a:gd name="connsiteY1" fmla="*/ 0 h 360000"/>
                  <a:gd name="connsiteX2" fmla="*/ 360000 w 360000"/>
                  <a:gd name="connsiteY2" fmla="*/ 360000 h 360000"/>
                  <a:gd name="connsiteX3" fmla="*/ 0 w 360000"/>
                  <a:gd name="connsiteY3" fmla="*/ 360000 h 360000"/>
                  <a:gd name="connsiteX4" fmla="*/ 0 w 360000"/>
                  <a:gd name="connsiteY4" fmla="*/ 0 h 360000"/>
                  <a:gd name="connsiteX0" fmla="*/ 6925839 w 7285839"/>
                  <a:gd name="connsiteY0" fmla="*/ 5709672 h 6069672"/>
                  <a:gd name="connsiteX1" fmla="*/ 0 w 7285839"/>
                  <a:gd name="connsiteY1" fmla="*/ 0 h 6069672"/>
                  <a:gd name="connsiteX2" fmla="*/ 7285839 w 7285839"/>
                  <a:gd name="connsiteY2" fmla="*/ 5709672 h 6069672"/>
                  <a:gd name="connsiteX3" fmla="*/ 7285839 w 7285839"/>
                  <a:gd name="connsiteY3" fmla="*/ 6069672 h 6069672"/>
                  <a:gd name="connsiteX4" fmla="*/ 6925839 w 7285839"/>
                  <a:gd name="connsiteY4" fmla="*/ 6069672 h 6069672"/>
                  <a:gd name="connsiteX5" fmla="*/ 6925839 w 7285839"/>
                  <a:gd name="connsiteY5" fmla="*/ 5709672 h 6069672"/>
                  <a:gd name="connsiteX0" fmla="*/ 0 w 360000"/>
                  <a:gd name="connsiteY0" fmla="*/ 0 h 360000"/>
                  <a:gd name="connsiteX1" fmla="*/ 360000 w 360000"/>
                  <a:gd name="connsiteY1" fmla="*/ 0 h 360000"/>
                  <a:gd name="connsiteX2" fmla="*/ 360000 w 360000"/>
                  <a:gd name="connsiteY2" fmla="*/ 360000 h 360000"/>
                  <a:gd name="connsiteX3" fmla="*/ 0 w 360000"/>
                  <a:gd name="connsiteY3" fmla="*/ 360000 h 360000"/>
                  <a:gd name="connsiteX4" fmla="*/ 0 w 360000"/>
                  <a:gd name="connsiteY4" fmla="*/ 0 h 36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000" h="360000">
                    <a:moveTo>
                      <a:pt x="0" y="0"/>
                    </a:moveTo>
                    <a:lnTo>
                      <a:pt x="360000" y="0"/>
                    </a:lnTo>
                    <a:lnTo>
                      <a:pt x="360000" y="360000"/>
                    </a:lnTo>
                    <a:lnTo>
                      <a:pt x="0" y="360000"/>
                    </a:lnTo>
                    <a:lnTo>
                      <a:pt x="0" y="0"/>
                    </a:lnTo>
                    <a:close/>
                  </a:path>
                </a:pathLst>
              </a:custGeom>
              <a:solidFill>
                <a:srgbClr val="5C5C5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3" name="任意多边形: 形状 152">
                <a:extLst>
                  <a:ext uri="{FF2B5EF4-FFF2-40B4-BE49-F238E27FC236}">
                    <a16:creationId xmlns:a16="http://schemas.microsoft.com/office/drawing/2014/main" id="{F810A779-6E3B-4307-BA2D-6C0E09D13C40}"/>
                  </a:ext>
                </a:extLst>
              </p:cNvPr>
              <p:cNvSpPr/>
              <p:nvPr/>
            </p:nvSpPr>
            <p:spPr>
              <a:xfrm>
                <a:off x="7310437" y="5657850"/>
                <a:ext cx="384599" cy="360000"/>
              </a:xfrm>
              <a:custGeom>
                <a:avLst/>
                <a:gdLst/>
                <a:ahLst/>
                <a:cxnLst/>
                <a:rect l="0" t="0" r="0" b="0"/>
                <a:pathLst>
                  <a:path w="384600" h="360001">
                    <a:moveTo>
                      <a:pt x="0" y="0"/>
                    </a:moveTo>
                    <a:lnTo>
                      <a:pt x="384599" y="0"/>
                    </a:lnTo>
                    <a:lnTo>
                      <a:pt x="384599" y="360000"/>
                    </a:lnTo>
                    <a:lnTo>
                      <a:pt x="0" y="36000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sp>
            <p:nvSpPr>
              <p:cNvPr id="155" name="任意多边形: 形状 154">
                <a:extLst>
                  <a:ext uri="{FF2B5EF4-FFF2-40B4-BE49-F238E27FC236}">
                    <a16:creationId xmlns:a16="http://schemas.microsoft.com/office/drawing/2014/main" id="{4F28E0E7-1037-4D57-90E8-1A62EDE317FB}"/>
                  </a:ext>
                </a:extLst>
              </p:cNvPr>
              <p:cNvSpPr/>
              <p:nvPr/>
            </p:nvSpPr>
            <p:spPr>
              <a:xfrm>
                <a:off x="7695035" y="5657850"/>
                <a:ext cx="384599" cy="360000"/>
              </a:xfrm>
              <a:custGeom>
                <a:avLst/>
                <a:gdLst/>
                <a:ahLst/>
                <a:cxnLst/>
                <a:rect l="0" t="0" r="0" b="0"/>
                <a:pathLst>
                  <a:path w="384600" h="360001">
                    <a:moveTo>
                      <a:pt x="0" y="0"/>
                    </a:moveTo>
                    <a:lnTo>
                      <a:pt x="384599" y="0"/>
                    </a:lnTo>
                    <a:lnTo>
                      <a:pt x="384599" y="360000"/>
                    </a:lnTo>
                    <a:lnTo>
                      <a:pt x="0" y="360000"/>
                    </a:lnTo>
                    <a:close/>
                  </a:path>
                </a:pathLst>
              </a:custGeom>
              <a:solidFill>
                <a:srgbClr val="98989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sp>
            <p:nvSpPr>
              <p:cNvPr id="157" name="任意多边形: 形状 156">
                <a:extLst>
                  <a:ext uri="{FF2B5EF4-FFF2-40B4-BE49-F238E27FC236}">
                    <a16:creationId xmlns:a16="http://schemas.microsoft.com/office/drawing/2014/main" id="{39962C40-9863-4AFF-ACA0-2AB8A567D421}"/>
                  </a:ext>
                </a:extLst>
              </p:cNvPr>
              <p:cNvSpPr/>
              <p:nvPr/>
            </p:nvSpPr>
            <p:spPr>
              <a:xfrm>
                <a:off x="8079634" y="5657850"/>
                <a:ext cx="384599" cy="360000"/>
              </a:xfrm>
              <a:custGeom>
                <a:avLst/>
                <a:gdLst/>
                <a:ahLst/>
                <a:cxnLst/>
                <a:rect l="0" t="0" r="0" b="0"/>
                <a:pathLst>
                  <a:path w="384600" h="360001">
                    <a:moveTo>
                      <a:pt x="0" y="0"/>
                    </a:moveTo>
                    <a:lnTo>
                      <a:pt x="384599" y="0"/>
                    </a:lnTo>
                    <a:lnTo>
                      <a:pt x="384599" y="360000"/>
                    </a:lnTo>
                    <a:lnTo>
                      <a:pt x="0" y="360000"/>
                    </a:lnTo>
                    <a:close/>
                  </a:path>
                </a:pathLst>
              </a:custGeom>
              <a:solidFill>
                <a:srgbClr val="B6B6B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sp>
            <p:nvSpPr>
              <p:cNvPr id="159" name="任意多边形: 形状 158">
                <a:extLst>
                  <a:ext uri="{FF2B5EF4-FFF2-40B4-BE49-F238E27FC236}">
                    <a16:creationId xmlns:a16="http://schemas.microsoft.com/office/drawing/2014/main" id="{054A74FF-4AA4-44C5-85D2-5F4DAA1C9B8B}"/>
                  </a:ext>
                </a:extLst>
              </p:cNvPr>
              <p:cNvSpPr/>
              <p:nvPr/>
            </p:nvSpPr>
            <p:spPr>
              <a:xfrm>
                <a:off x="8464232" y="5657850"/>
                <a:ext cx="384599" cy="360000"/>
              </a:xfrm>
              <a:custGeom>
                <a:avLst/>
                <a:gdLst/>
                <a:ahLst/>
                <a:cxnLst/>
                <a:rect l="0" t="0" r="0" b="0"/>
                <a:pathLst>
                  <a:path w="384600" h="360001">
                    <a:moveTo>
                      <a:pt x="0" y="0"/>
                    </a:moveTo>
                    <a:lnTo>
                      <a:pt x="384599" y="0"/>
                    </a:lnTo>
                    <a:lnTo>
                      <a:pt x="384599" y="360000"/>
                    </a:lnTo>
                    <a:lnTo>
                      <a:pt x="0" y="360000"/>
                    </a:lnTo>
                    <a:close/>
                  </a:path>
                </a:pathLst>
              </a:custGeom>
              <a:solidFill>
                <a:srgbClr val="D4D4D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sp>
            <p:nvSpPr>
              <p:cNvPr id="151" name="矩形 131">
                <a:extLst>
                  <a:ext uri="{FF2B5EF4-FFF2-40B4-BE49-F238E27FC236}">
                    <a16:creationId xmlns:a16="http://schemas.microsoft.com/office/drawing/2014/main" id="{F13533CB-A684-47C5-83A4-8A9B9B6DACDB}"/>
                  </a:ext>
                </a:extLst>
              </p:cNvPr>
              <p:cNvSpPr/>
              <p:nvPr/>
            </p:nvSpPr>
            <p:spPr>
              <a:xfrm>
                <a:off x="8848831" y="5657850"/>
                <a:ext cx="384599" cy="360000"/>
              </a:xfrm>
              <a:custGeom>
                <a:avLst/>
                <a:gdLst>
                  <a:gd name="connsiteX0" fmla="*/ 0 w 360000"/>
                  <a:gd name="connsiteY0" fmla="*/ 0 h 360000"/>
                  <a:gd name="connsiteX1" fmla="*/ 360000 w 360000"/>
                  <a:gd name="connsiteY1" fmla="*/ 0 h 360000"/>
                  <a:gd name="connsiteX2" fmla="*/ 360000 w 360000"/>
                  <a:gd name="connsiteY2" fmla="*/ 360000 h 360000"/>
                  <a:gd name="connsiteX3" fmla="*/ 0 w 360000"/>
                  <a:gd name="connsiteY3" fmla="*/ 360000 h 360000"/>
                  <a:gd name="connsiteX4" fmla="*/ 0 w 360000"/>
                  <a:gd name="connsiteY4" fmla="*/ 0 h 360000"/>
                  <a:gd name="connsiteX0" fmla="*/ 6925839 w 7285839"/>
                  <a:gd name="connsiteY0" fmla="*/ 5709672 h 6069672"/>
                  <a:gd name="connsiteX1" fmla="*/ 0 w 7285839"/>
                  <a:gd name="connsiteY1" fmla="*/ 0 h 6069672"/>
                  <a:gd name="connsiteX2" fmla="*/ 7285839 w 7285839"/>
                  <a:gd name="connsiteY2" fmla="*/ 5709672 h 6069672"/>
                  <a:gd name="connsiteX3" fmla="*/ 7285839 w 7285839"/>
                  <a:gd name="connsiteY3" fmla="*/ 6069672 h 6069672"/>
                  <a:gd name="connsiteX4" fmla="*/ 6925839 w 7285839"/>
                  <a:gd name="connsiteY4" fmla="*/ 6069672 h 6069672"/>
                  <a:gd name="connsiteX5" fmla="*/ 6925839 w 7285839"/>
                  <a:gd name="connsiteY5" fmla="*/ 5709672 h 6069672"/>
                  <a:gd name="connsiteX0" fmla="*/ 0 w 360000"/>
                  <a:gd name="connsiteY0" fmla="*/ 0 h 360000"/>
                  <a:gd name="connsiteX1" fmla="*/ 360000 w 360000"/>
                  <a:gd name="connsiteY1" fmla="*/ 0 h 360000"/>
                  <a:gd name="connsiteX2" fmla="*/ 360000 w 360000"/>
                  <a:gd name="connsiteY2" fmla="*/ 360000 h 360000"/>
                  <a:gd name="connsiteX3" fmla="*/ 0 w 360000"/>
                  <a:gd name="connsiteY3" fmla="*/ 360000 h 360000"/>
                  <a:gd name="connsiteX4" fmla="*/ 0 w 360000"/>
                  <a:gd name="connsiteY4" fmla="*/ 0 h 36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000" h="360000">
                    <a:moveTo>
                      <a:pt x="0" y="0"/>
                    </a:moveTo>
                    <a:lnTo>
                      <a:pt x="360000" y="0"/>
                    </a:lnTo>
                    <a:lnTo>
                      <a:pt x="360000" y="360000"/>
                    </a:lnTo>
                    <a:lnTo>
                      <a:pt x="0" y="360000"/>
                    </a:lnTo>
                    <a:lnTo>
                      <a:pt x="0" y="0"/>
                    </a:lnTo>
                    <a:close/>
                  </a:path>
                </a:pathLst>
              </a:cu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sp>
        <p:nvSpPr>
          <p:cNvPr id="195" name="矩形 194">
            <a:extLst>
              <a:ext uri="{FF2B5EF4-FFF2-40B4-BE49-F238E27FC236}">
                <a16:creationId xmlns:a16="http://schemas.microsoft.com/office/drawing/2014/main" id="{A0C2B1D0-9046-4671-8B94-8F80A1EE81EC}"/>
              </a:ext>
            </a:extLst>
          </p:cNvPr>
          <p:cNvSpPr/>
          <p:nvPr/>
        </p:nvSpPr>
        <p:spPr>
          <a:xfrm>
            <a:off x="802699" y="2405508"/>
            <a:ext cx="2333738" cy="8550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nvGrpSpPr>
          <p:cNvPr id="209" name="组合 208">
            <a:extLst>
              <a:ext uri="{FF2B5EF4-FFF2-40B4-BE49-F238E27FC236}">
                <a16:creationId xmlns:a16="http://schemas.microsoft.com/office/drawing/2014/main" id="{52A2D8F4-B564-444C-8C15-B43598B0798A}"/>
              </a:ext>
            </a:extLst>
          </p:cNvPr>
          <p:cNvGrpSpPr/>
          <p:nvPr/>
        </p:nvGrpSpPr>
        <p:grpSpPr>
          <a:xfrm>
            <a:off x="803276" y="1962398"/>
            <a:ext cx="1291752" cy="400110"/>
            <a:chOff x="803276" y="1962398"/>
            <a:chExt cx="1291752" cy="400110"/>
          </a:xfrm>
        </p:grpSpPr>
        <p:sp>
          <p:nvSpPr>
            <p:cNvPr id="207" name="文本框 206">
              <a:extLst>
                <a:ext uri="{FF2B5EF4-FFF2-40B4-BE49-F238E27FC236}">
                  <a16:creationId xmlns:a16="http://schemas.microsoft.com/office/drawing/2014/main" id="{EFB515B1-C093-4F7F-A712-20F3F1FFCC41}"/>
                </a:ext>
              </a:extLst>
            </p:cNvPr>
            <p:cNvSpPr txBox="1"/>
            <p:nvPr/>
          </p:nvSpPr>
          <p:spPr>
            <a:xfrm>
              <a:off x="1317500" y="1962398"/>
              <a:ext cx="777528" cy="400110"/>
            </a:xfrm>
            <a:prstGeom prst="rect">
              <a:avLst/>
            </a:prstGeom>
            <a:noFill/>
          </p:spPr>
          <p:txBody>
            <a:bodyPr wrap="square" rtlCol="0">
              <a:spAutoFit/>
            </a:bodyPr>
            <a:lstStyle/>
            <a:p>
              <a:pPr algn="dist"/>
              <a:r>
                <a:rPr lang="zh-CN" altLang="en-US" sz="2000" dirty="0">
                  <a:cs typeface="+mn-ea"/>
                  <a:sym typeface="+mn-lt"/>
                </a:rPr>
                <a:t>主色</a:t>
              </a:r>
            </a:p>
          </p:txBody>
        </p:sp>
        <p:sp>
          <p:nvSpPr>
            <p:cNvPr id="208" name="矩形 207">
              <a:extLst>
                <a:ext uri="{FF2B5EF4-FFF2-40B4-BE49-F238E27FC236}">
                  <a16:creationId xmlns:a16="http://schemas.microsoft.com/office/drawing/2014/main" id="{03BDE2CA-E57B-4C68-B06F-5886DA67E417}"/>
                </a:ext>
              </a:extLst>
            </p:cNvPr>
            <p:cNvSpPr/>
            <p:nvPr/>
          </p:nvSpPr>
          <p:spPr>
            <a:xfrm>
              <a:off x="803276" y="2139593"/>
              <a:ext cx="547688" cy="457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grpSp>
        <p:nvGrpSpPr>
          <p:cNvPr id="213" name="组合 212">
            <a:extLst>
              <a:ext uri="{FF2B5EF4-FFF2-40B4-BE49-F238E27FC236}">
                <a16:creationId xmlns:a16="http://schemas.microsoft.com/office/drawing/2014/main" id="{B0EF8694-29B9-452C-8B03-E4FE7F37AA0A}"/>
              </a:ext>
            </a:extLst>
          </p:cNvPr>
          <p:cNvGrpSpPr/>
          <p:nvPr/>
        </p:nvGrpSpPr>
        <p:grpSpPr>
          <a:xfrm>
            <a:off x="786494" y="4127061"/>
            <a:ext cx="1622424" cy="400110"/>
            <a:chOff x="803276" y="4045033"/>
            <a:chExt cx="1622424" cy="400110"/>
          </a:xfrm>
        </p:grpSpPr>
        <p:sp>
          <p:nvSpPr>
            <p:cNvPr id="211" name="文本框 210">
              <a:extLst>
                <a:ext uri="{FF2B5EF4-FFF2-40B4-BE49-F238E27FC236}">
                  <a16:creationId xmlns:a16="http://schemas.microsoft.com/office/drawing/2014/main" id="{57A0D87E-387E-4773-A156-4633DA658D14}"/>
                </a:ext>
              </a:extLst>
            </p:cNvPr>
            <p:cNvSpPr txBox="1"/>
            <p:nvPr/>
          </p:nvSpPr>
          <p:spPr>
            <a:xfrm>
              <a:off x="1317500" y="4045033"/>
              <a:ext cx="1108200" cy="400110"/>
            </a:xfrm>
            <a:prstGeom prst="rect">
              <a:avLst/>
            </a:prstGeom>
            <a:noFill/>
          </p:spPr>
          <p:txBody>
            <a:bodyPr wrap="square" rtlCol="0">
              <a:spAutoFit/>
            </a:bodyPr>
            <a:lstStyle/>
            <a:p>
              <a:pPr algn="dist"/>
              <a:r>
                <a:rPr lang="zh-CN" altLang="en-US" sz="2000" dirty="0">
                  <a:cs typeface="+mn-ea"/>
                  <a:sym typeface="+mn-lt"/>
                </a:rPr>
                <a:t>平衡色</a:t>
              </a:r>
              <a:endParaRPr lang="en-US" altLang="zh-CN" sz="2000" dirty="0">
                <a:cs typeface="+mn-ea"/>
                <a:sym typeface="+mn-lt"/>
              </a:endParaRPr>
            </a:p>
          </p:txBody>
        </p:sp>
        <p:sp>
          <p:nvSpPr>
            <p:cNvPr id="212" name="矩形 211">
              <a:extLst>
                <a:ext uri="{FF2B5EF4-FFF2-40B4-BE49-F238E27FC236}">
                  <a16:creationId xmlns:a16="http://schemas.microsoft.com/office/drawing/2014/main" id="{77D72081-A188-4F6E-95BD-A7A4CA005EF2}"/>
                </a:ext>
              </a:extLst>
            </p:cNvPr>
            <p:cNvSpPr/>
            <p:nvPr/>
          </p:nvSpPr>
          <p:spPr>
            <a:xfrm>
              <a:off x="803276" y="4222228"/>
              <a:ext cx="547688" cy="45720"/>
            </a:xfrm>
            <a:prstGeom prst="rect">
              <a:avLst/>
            </a:prstGeom>
            <a:solidFill>
              <a:srgbClr val="FFF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sp>
        <p:nvSpPr>
          <p:cNvPr id="61" name="矩形 60">
            <a:extLst>
              <a:ext uri="{FF2B5EF4-FFF2-40B4-BE49-F238E27FC236}">
                <a16:creationId xmlns:a16="http://schemas.microsoft.com/office/drawing/2014/main" id="{094FF7E9-2E9B-47EE-AC1B-00F4681F633F}"/>
              </a:ext>
            </a:extLst>
          </p:cNvPr>
          <p:cNvSpPr/>
          <p:nvPr/>
        </p:nvSpPr>
        <p:spPr>
          <a:xfrm>
            <a:off x="788941" y="4549368"/>
            <a:ext cx="2330713" cy="8514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 name="文本占位符 6">
            <a:extLst>
              <a:ext uri="{FF2B5EF4-FFF2-40B4-BE49-F238E27FC236}">
                <a16:creationId xmlns:a16="http://schemas.microsoft.com/office/drawing/2014/main" id="{B4F1E23F-55F8-4142-BE89-F2DB92B938A4}"/>
              </a:ext>
            </a:extLst>
          </p:cNvPr>
          <p:cNvSpPr>
            <a:spLocks noGrp="1"/>
          </p:cNvSpPr>
          <p:nvPr>
            <p:ph type="body" sz="quarter" idx="10"/>
          </p:nvPr>
        </p:nvSpPr>
        <p:spPr/>
        <p:txBody>
          <a:bodyPr/>
          <a:lstStyle/>
          <a:p>
            <a:r>
              <a:rPr lang="zh-CN" altLang="en-US" dirty="0">
                <a:latin typeface="+mn-lt"/>
                <a:ea typeface="+mn-ea"/>
                <a:cs typeface="+mn-ea"/>
                <a:sym typeface="+mn-lt"/>
              </a:rPr>
              <a:t>配色使用规范</a:t>
            </a:r>
          </a:p>
          <a:p>
            <a:endParaRPr lang="zh-CN" altLang="en-US" dirty="0">
              <a:latin typeface="+mn-lt"/>
              <a:ea typeface="+mn-ea"/>
              <a:cs typeface="+mn-ea"/>
              <a:sym typeface="+mn-lt"/>
            </a:endParaRPr>
          </a:p>
        </p:txBody>
      </p:sp>
      <p:sp>
        <p:nvSpPr>
          <p:cNvPr id="196" name="矩形 12">
            <a:extLst>
              <a:ext uri="{FF2B5EF4-FFF2-40B4-BE49-F238E27FC236}">
                <a16:creationId xmlns:a16="http://schemas.microsoft.com/office/drawing/2014/main" id="{D0C5427E-0EB8-4013-A4FD-C4428CEC7C8C}"/>
              </a:ext>
            </a:extLst>
          </p:cNvPr>
          <p:cNvSpPr/>
          <p:nvPr/>
        </p:nvSpPr>
        <p:spPr>
          <a:xfrm>
            <a:off x="802699" y="3303609"/>
            <a:ext cx="361467" cy="360000"/>
          </a:xfrm>
          <a:custGeom>
            <a:avLst/>
            <a:gdLst>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 name="connsiteX0" fmla="*/ 803275 w 1343275"/>
              <a:gd name="connsiteY0" fmla="*/ 3710757 h 4250757"/>
              <a:gd name="connsiteX1" fmla="*/ 0 w 1343275"/>
              <a:gd name="connsiteY1" fmla="*/ 0 h 4250757"/>
              <a:gd name="connsiteX2" fmla="*/ 1343275 w 1343275"/>
              <a:gd name="connsiteY2" fmla="*/ 3710757 h 4250757"/>
              <a:gd name="connsiteX3" fmla="*/ 1343275 w 1343275"/>
              <a:gd name="connsiteY3" fmla="*/ 4250757 h 4250757"/>
              <a:gd name="connsiteX4" fmla="*/ 803275 w 1343275"/>
              <a:gd name="connsiteY4" fmla="*/ 4250757 h 4250757"/>
              <a:gd name="connsiteX5" fmla="*/ 803275 w 1343275"/>
              <a:gd name="connsiteY5" fmla="*/ 3710757 h 4250757"/>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540000">
                <a:moveTo>
                  <a:pt x="0" y="0"/>
                </a:moveTo>
                <a:lnTo>
                  <a:pt x="540000" y="0"/>
                </a:lnTo>
                <a:lnTo>
                  <a:pt x="540000" y="540000"/>
                </a:lnTo>
                <a:lnTo>
                  <a:pt x="0" y="540000"/>
                </a:lnTo>
                <a:lnTo>
                  <a:pt x="0" y="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 name="任意多边形: 形状 7">
            <a:extLst>
              <a:ext uri="{FF2B5EF4-FFF2-40B4-BE49-F238E27FC236}">
                <a16:creationId xmlns:a16="http://schemas.microsoft.com/office/drawing/2014/main" id="{38E089BB-EC76-40F1-A7CB-7130A34BD0A5}"/>
              </a:ext>
            </a:extLst>
          </p:cNvPr>
          <p:cNvSpPr/>
          <p:nvPr/>
        </p:nvSpPr>
        <p:spPr>
          <a:xfrm>
            <a:off x="1197154" y="3303609"/>
            <a:ext cx="361467" cy="360000"/>
          </a:xfrm>
          <a:custGeom>
            <a:avLst/>
            <a:gdLst/>
            <a:ahLst/>
            <a:cxnLst/>
            <a:rect l="0" t="0" r="0" b="0"/>
            <a:pathLst>
              <a:path w="361468" h="360001">
                <a:moveTo>
                  <a:pt x="0" y="0"/>
                </a:moveTo>
                <a:lnTo>
                  <a:pt x="361467" y="0"/>
                </a:lnTo>
                <a:lnTo>
                  <a:pt x="361467" y="360000"/>
                </a:lnTo>
                <a:lnTo>
                  <a:pt x="0" y="360000"/>
                </a:lnTo>
                <a:close/>
              </a:path>
            </a:pathLst>
          </a:custGeom>
          <a:solidFill>
            <a:srgbClr val="1AAD8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9" name="任意多边形: 形状 8">
            <a:extLst>
              <a:ext uri="{FF2B5EF4-FFF2-40B4-BE49-F238E27FC236}">
                <a16:creationId xmlns:a16="http://schemas.microsoft.com/office/drawing/2014/main" id="{0FA4375C-AE34-498C-838C-8CDCB6DD62C0}"/>
              </a:ext>
            </a:extLst>
          </p:cNvPr>
          <p:cNvSpPr/>
          <p:nvPr/>
        </p:nvSpPr>
        <p:spPr>
          <a:xfrm>
            <a:off x="1591608" y="3303608"/>
            <a:ext cx="361467" cy="360000"/>
          </a:xfrm>
          <a:custGeom>
            <a:avLst/>
            <a:gdLst/>
            <a:ahLst/>
            <a:cxnLst/>
            <a:rect l="0" t="0" r="0" b="0"/>
            <a:pathLst>
              <a:path w="361468" h="360002">
                <a:moveTo>
                  <a:pt x="0" y="0"/>
                </a:moveTo>
                <a:lnTo>
                  <a:pt x="361467" y="0"/>
                </a:lnTo>
                <a:lnTo>
                  <a:pt x="361467" y="360001"/>
                </a:lnTo>
                <a:lnTo>
                  <a:pt x="0" y="360001"/>
                </a:lnTo>
                <a:close/>
              </a:path>
            </a:pathLst>
          </a:custGeom>
          <a:solidFill>
            <a:srgbClr val="35C1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10" name="任意多边形: 形状 9">
            <a:extLst>
              <a:ext uri="{FF2B5EF4-FFF2-40B4-BE49-F238E27FC236}">
                <a16:creationId xmlns:a16="http://schemas.microsoft.com/office/drawing/2014/main" id="{E29A23A8-4101-41CE-AF26-5438256E96C4}"/>
              </a:ext>
            </a:extLst>
          </p:cNvPr>
          <p:cNvSpPr/>
          <p:nvPr/>
        </p:nvSpPr>
        <p:spPr>
          <a:xfrm>
            <a:off x="1986063" y="3303608"/>
            <a:ext cx="361467" cy="360000"/>
          </a:xfrm>
          <a:custGeom>
            <a:avLst/>
            <a:gdLst/>
            <a:ahLst/>
            <a:cxnLst/>
            <a:rect l="0" t="0" r="0" b="0"/>
            <a:pathLst>
              <a:path w="361468" h="360002">
                <a:moveTo>
                  <a:pt x="0" y="0"/>
                </a:moveTo>
                <a:lnTo>
                  <a:pt x="361467" y="0"/>
                </a:lnTo>
                <a:lnTo>
                  <a:pt x="361467" y="360001"/>
                </a:lnTo>
                <a:lnTo>
                  <a:pt x="0" y="360001"/>
                </a:lnTo>
                <a:close/>
              </a:path>
            </a:pathLst>
          </a:custGeom>
          <a:solidFill>
            <a:srgbClr val="4FD6B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11" name="任意多边形: 形状 10">
            <a:extLst>
              <a:ext uri="{FF2B5EF4-FFF2-40B4-BE49-F238E27FC236}">
                <a16:creationId xmlns:a16="http://schemas.microsoft.com/office/drawing/2014/main" id="{2BCA7182-3CCD-470B-B805-50448AAABF05}"/>
              </a:ext>
            </a:extLst>
          </p:cNvPr>
          <p:cNvSpPr/>
          <p:nvPr/>
        </p:nvSpPr>
        <p:spPr>
          <a:xfrm>
            <a:off x="2380517" y="3303608"/>
            <a:ext cx="361467" cy="360000"/>
          </a:xfrm>
          <a:custGeom>
            <a:avLst/>
            <a:gdLst/>
            <a:ahLst/>
            <a:cxnLst/>
            <a:rect l="0" t="0" r="0" b="0"/>
            <a:pathLst>
              <a:path w="361468" h="360001">
                <a:moveTo>
                  <a:pt x="0" y="0"/>
                </a:moveTo>
                <a:lnTo>
                  <a:pt x="361467" y="0"/>
                </a:lnTo>
                <a:lnTo>
                  <a:pt x="361467" y="360000"/>
                </a:lnTo>
                <a:lnTo>
                  <a:pt x="0" y="360000"/>
                </a:lnTo>
                <a:close/>
              </a:path>
            </a:pathLst>
          </a:custGeom>
          <a:solidFill>
            <a:srgbClr val="6AEAC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201" name="矩形 20">
            <a:extLst>
              <a:ext uri="{FF2B5EF4-FFF2-40B4-BE49-F238E27FC236}">
                <a16:creationId xmlns:a16="http://schemas.microsoft.com/office/drawing/2014/main" id="{B2D0A4DB-901B-461A-8C4B-883C08635BBE}"/>
              </a:ext>
            </a:extLst>
          </p:cNvPr>
          <p:cNvSpPr/>
          <p:nvPr/>
        </p:nvSpPr>
        <p:spPr>
          <a:xfrm>
            <a:off x="2774970" y="3303608"/>
            <a:ext cx="361467" cy="360000"/>
          </a:xfrm>
          <a:custGeom>
            <a:avLst/>
            <a:gdLst>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 name="connsiteX0" fmla="*/ 3749675 w 4289675"/>
              <a:gd name="connsiteY0" fmla="*/ 3710757 h 4250757"/>
              <a:gd name="connsiteX1" fmla="*/ 0 w 4289675"/>
              <a:gd name="connsiteY1" fmla="*/ 0 h 4250757"/>
              <a:gd name="connsiteX2" fmla="*/ 4289675 w 4289675"/>
              <a:gd name="connsiteY2" fmla="*/ 3710757 h 4250757"/>
              <a:gd name="connsiteX3" fmla="*/ 4289675 w 4289675"/>
              <a:gd name="connsiteY3" fmla="*/ 4250757 h 4250757"/>
              <a:gd name="connsiteX4" fmla="*/ 3749675 w 4289675"/>
              <a:gd name="connsiteY4" fmla="*/ 4250757 h 4250757"/>
              <a:gd name="connsiteX5" fmla="*/ 3749675 w 4289675"/>
              <a:gd name="connsiteY5" fmla="*/ 3710757 h 4250757"/>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540000">
                <a:moveTo>
                  <a:pt x="0" y="0"/>
                </a:moveTo>
                <a:lnTo>
                  <a:pt x="540000" y="0"/>
                </a:lnTo>
                <a:lnTo>
                  <a:pt x="540000" y="540000"/>
                </a:lnTo>
                <a:lnTo>
                  <a:pt x="0" y="540000"/>
                </a:lnTo>
                <a:lnTo>
                  <a:pt x="0" y="0"/>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5" name="组合 14">
            <a:extLst>
              <a:ext uri="{FF2B5EF4-FFF2-40B4-BE49-F238E27FC236}">
                <a16:creationId xmlns:a16="http://schemas.microsoft.com/office/drawing/2014/main" id="{D154A276-0085-42B2-AAF2-CA9238131AA6}"/>
              </a:ext>
            </a:extLst>
          </p:cNvPr>
          <p:cNvGrpSpPr/>
          <p:nvPr/>
        </p:nvGrpSpPr>
        <p:grpSpPr>
          <a:xfrm>
            <a:off x="788941" y="5440736"/>
            <a:ext cx="2330713" cy="396003"/>
            <a:chOff x="788941" y="5890545"/>
            <a:chExt cx="2330713" cy="396003"/>
          </a:xfrm>
        </p:grpSpPr>
        <p:sp>
          <p:nvSpPr>
            <p:cNvPr id="49" name="矩形 12">
              <a:extLst>
                <a:ext uri="{FF2B5EF4-FFF2-40B4-BE49-F238E27FC236}">
                  <a16:creationId xmlns:a16="http://schemas.microsoft.com/office/drawing/2014/main" id="{09F02979-75EE-41EF-87D5-5F70B455B2C4}"/>
                </a:ext>
              </a:extLst>
            </p:cNvPr>
            <p:cNvSpPr/>
            <p:nvPr/>
          </p:nvSpPr>
          <p:spPr>
            <a:xfrm>
              <a:off x="788941" y="5890545"/>
              <a:ext cx="360998" cy="396000"/>
            </a:xfrm>
            <a:custGeom>
              <a:avLst/>
              <a:gdLst>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 name="connsiteX0" fmla="*/ 803275 w 1343275"/>
                <a:gd name="connsiteY0" fmla="*/ 3710757 h 4250757"/>
                <a:gd name="connsiteX1" fmla="*/ 0 w 1343275"/>
                <a:gd name="connsiteY1" fmla="*/ 0 h 4250757"/>
                <a:gd name="connsiteX2" fmla="*/ 1343275 w 1343275"/>
                <a:gd name="connsiteY2" fmla="*/ 3710757 h 4250757"/>
                <a:gd name="connsiteX3" fmla="*/ 1343275 w 1343275"/>
                <a:gd name="connsiteY3" fmla="*/ 4250757 h 4250757"/>
                <a:gd name="connsiteX4" fmla="*/ 803275 w 1343275"/>
                <a:gd name="connsiteY4" fmla="*/ 4250757 h 4250757"/>
                <a:gd name="connsiteX5" fmla="*/ 803275 w 1343275"/>
                <a:gd name="connsiteY5" fmla="*/ 3710757 h 4250757"/>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540000">
                  <a:moveTo>
                    <a:pt x="0" y="0"/>
                  </a:moveTo>
                  <a:lnTo>
                    <a:pt x="540000" y="0"/>
                  </a:lnTo>
                  <a:lnTo>
                    <a:pt x="540000" y="540000"/>
                  </a:lnTo>
                  <a:lnTo>
                    <a:pt x="0" y="540000"/>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 name="任意多边形: 形状 5">
              <a:extLst>
                <a:ext uri="{FF2B5EF4-FFF2-40B4-BE49-F238E27FC236}">
                  <a16:creationId xmlns:a16="http://schemas.microsoft.com/office/drawing/2014/main" id="{A6DEE1A7-972F-4AE9-8DC6-9DDB74D4BE97}"/>
                </a:ext>
              </a:extLst>
            </p:cNvPr>
            <p:cNvSpPr/>
            <p:nvPr/>
          </p:nvSpPr>
          <p:spPr>
            <a:xfrm>
              <a:off x="1182884" y="5890545"/>
              <a:ext cx="360998" cy="396000"/>
            </a:xfrm>
            <a:custGeom>
              <a:avLst/>
              <a:gdLst/>
              <a:ahLst/>
              <a:cxnLst/>
              <a:rect l="0" t="0" r="0" b="0"/>
              <a:pathLst>
                <a:path w="360999" h="396002">
                  <a:moveTo>
                    <a:pt x="0" y="0"/>
                  </a:moveTo>
                  <a:lnTo>
                    <a:pt x="360998" y="0"/>
                  </a:lnTo>
                  <a:lnTo>
                    <a:pt x="360998" y="396001"/>
                  </a:lnTo>
                  <a:lnTo>
                    <a:pt x="0" y="396001"/>
                  </a:lnTo>
                  <a:close/>
                </a:path>
              </a:pathLst>
            </a:custGeom>
            <a:solidFill>
              <a:srgbClr val="2897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12" name="任意多边形: 形状 11">
              <a:extLst>
                <a:ext uri="{FF2B5EF4-FFF2-40B4-BE49-F238E27FC236}">
                  <a16:creationId xmlns:a16="http://schemas.microsoft.com/office/drawing/2014/main" id="{DC4E3402-389E-4AF4-9248-C9236B4F643B}"/>
                </a:ext>
              </a:extLst>
            </p:cNvPr>
            <p:cNvSpPr/>
            <p:nvPr/>
          </p:nvSpPr>
          <p:spPr>
            <a:xfrm>
              <a:off x="1576827" y="5890546"/>
              <a:ext cx="360998" cy="396000"/>
            </a:xfrm>
            <a:custGeom>
              <a:avLst/>
              <a:gdLst/>
              <a:ahLst/>
              <a:cxnLst/>
              <a:rect l="0" t="0" r="0" b="0"/>
              <a:pathLst>
                <a:path w="360999" h="396001">
                  <a:moveTo>
                    <a:pt x="0" y="0"/>
                  </a:moveTo>
                  <a:lnTo>
                    <a:pt x="360998" y="0"/>
                  </a:lnTo>
                  <a:lnTo>
                    <a:pt x="360998" y="396000"/>
                  </a:lnTo>
                  <a:lnTo>
                    <a:pt x="0" y="396000"/>
                  </a:lnTo>
                  <a:close/>
                </a:path>
              </a:pathLst>
            </a:custGeom>
            <a:solidFill>
              <a:srgbClr val="51AB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13" name="任意多边形: 形状 12">
              <a:extLst>
                <a:ext uri="{FF2B5EF4-FFF2-40B4-BE49-F238E27FC236}">
                  <a16:creationId xmlns:a16="http://schemas.microsoft.com/office/drawing/2014/main" id="{482D87B4-A163-4898-834B-BF00FB5786B0}"/>
                </a:ext>
              </a:extLst>
            </p:cNvPr>
            <p:cNvSpPr/>
            <p:nvPr/>
          </p:nvSpPr>
          <p:spPr>
            <a:xfrm>
              <a:off x="1970770" y="5890547"/>
              <a:ext cx="360998" cy="396000"/>
            </a:xfrm>
            <a:custGeom>
              <a:avLst/>
              <a:gdLst/>
              <a:ahLst/>
              <a:cxnLst/>
              <a:rect l="0" t="0" r="0" b="0"/>
              <a:pathLst>
                <a:path w="360999" h="396001">
                  <a:moveTo>
                    <a:pt x="0" y="0"/>
                  </a:moveTo>
                  <a:lnTo>
                    <a:pt x="360998" y="0"/>
                  </a:lnTo>
                  <a:lnTo>
                    <a:pt x="360998" y="396000"/>
                  </a:lnTo>
                  <a:lnTo>
                    <a:pt x="0" y="396000"/>
                  </a:lnTo>
                  <a:close/>
                </a:path>
              </a:pathLst>
            </a:custGeom>
            <a:solidFill>
              <a:srgbClr val="7ABE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14" name="任意多边形: 形状 13">
              <a:extLst>
                <a:ext uri="{FF2B5EF4-FFF2-40B4-BE49-F238E27FC236}">
                  <a16:creationId xmlns:a16="http://schemas.microsoft.com/office/drawing/2014/main" id="{2C27FEC7-0A9A-480F-80AA-5612E52E49F4}"/>
                </a:ext>
              </a:extLst>
            </p:cNvPr>
            <p:cNvSpPr/>
            <p:nvPr/>
          </p:nvSpPr>
          <p:spPr>
            <a:xfrm>
              <a:off x="2364713" y="5890547"/>
              <a:ext cx="360998" cy="396000"/>
            </a:xfrm>
            <a:custGeom>
              <a:avLst/>
              <a:gdLst/>
              <a:ahLst/>
              <a:cxnLst/>
              <a:rect l="0" t="0" r="0" b="0"/>
              <a:pathLst>
                <a:path w="360999" h="396001">
                  <a:moveTo>
                    <a:pt x="0" y="0"/>
                  </a:moveTo>
                  <a:lnTo>
                    <a:pt x="360998" y="0"/>
                  </a:lnTo>
                  <a:lnTo>
                    <a:pt x="360998" y="396000"/>
                  </a:lnTo>
                  <a:lnTo>
                    <a:pt x="0" y="396000"/>
                  </a:lnTo>
                  <a:close/>
                </a:path>
              </a:pathLst>
            </a:custGeom>
            <a:solidFill>
              <a:srgbClr val="A3D2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50" name="矩形 20">
              <a:extLst>
                <a:ext uri="{FF2B5EF4-FFF2-40B4-BE49-F238E27FC236}">
                  <a16:creationId xmlns:a16="http://schemas.microsoft.com/office/drawing/2014/main" id="{42F5258B-5079-47CB-8F6E-1DD0910E5504}"/>
                </a:ext>
              </a:extLst>
            </p:cNvPr>
            <p:cNvSpPr/>
            <p:nvPr/>
          </p:nvSpPr>
          <p:spPr>
            <a:xfrm>
              <a:off x="2758656" y="5890548"/>
              <a:ext cx="360998" cy="396000"/>
            </a:xfrm>
            <a:custGeom>
              <a:avLst/>
              <a:gdLst>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 name="connsiteX0" fmla="*/ 3749675 w 4289675"/>
                <a:gd name="connsiteY0" fmla="*/ 3710757 h 4250757"/>
                <a:gd name="connsiteX1" fmla="*/ 0 w 4289675"/>
                <a:gd name="connsiteY1" fmla="*/ 0 h 4250757"/>
                <a:gd name="connsiteX2" fmla="*/ 4289675 w 4289675"/>
                <a:gd name="connsiteY2" fmla="*/ 3710757 h 4250757"/>
                <a:gd name="connsiteX3" fmla="*/ 4289675 w 4289675"/>
                <a:gd name="connsiteY3" fmla="*/ 4250757 h 4250757"/>
                <a:gd name="connsiteX4" fmla="*/ 3749675 w 4289675"/>
                <a:gd name="connsiteY4" fmla="*/ 4250757 h 4250757"/>
                <a:gd name="connsiteX5" fmla="*/ 3749675 w 4289675"/>
                <a:gd name="connsiteY5" fmla="*/ 3710757 h 4250757"/>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540000">
                  <a:moveTo>
                    <a:pt x="0" y="0"/>
                  </a:moveTo>
                  <a:lnTo>
                    <a:pt x="540000" y="0"/>
                  </a:lnTo>
                  <a:lnTo>
                    <a:pt x="540000" y="540000"/>
                  </a:lnTo>
                  <a:lnTo>
                    <a:pt x="0" y="540000"/>
                  </a:lnTo>
                  <a:lnTo>
                    <a:pt x="0"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extLst>
      <p:ext uri="{BB962C8B-B14F-4D97-AF65-F5344CB8AC3E}">
        <p14:creationId xmlns:p14="http://schemas.microsoft.com/office/powerpoint/2010/main" val="130288932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7051A584-130B-4A49-B011-728F5D88E722}"/>
              </a:ext>
            </a:extLst>
          </p:cNvPr>
          <p:cNvSpPr>
            <a:spLocks noGrp="1"/>
          </p:cNvSpPr>
          <p:nvPr>
            <p:ph type="body" sz="quarter" idx="10"/>
          </p:nvPr>
        </p:nvSpPr>
        <p:spPr/>
        <p:txBody>
          <a:bodyPr/>
          <a:lstStyle/>
          <a:p>
            <a:r>
              <a:rPr lang="zh-CN" altLang="en-US" dirty="0">
                <a:latin typeface="+mn-lt"/>
                <a:ea typeface="+mn-ea"/>
                <a:cs typeface="+mn-ea"/>
                <a:sym typeface="+mn-lt"/>
              </a:rPr>
              <a:t>怎么换色</a:t>
            </a:r>
          </a:p>
        </p:txBody>
      </p:sp>
      <p:grpSp>
        <p:nvGrpSpPr>
          <p:cNvPr id="15" name="组合 14">
            <a:extLst>
              <a:ext uri="{FF2B5EF4-FFF2-40B4-BE49-F238E27FC236}">
                <a16:creationId xmlns:a16="http://schemas.microsoft.com/office/drawing/2014/main" id="{FB9CE1A5-552C-4C92-A1A4-7E5F0502C058}"/>
              </a:ext>
            </a:extLst>
          </p:cNvPr>
          <p:cNvGrpSpPr/>
          <p:nvPr/>
        </p:nvGrpSpPr>
        <p:grpSpPr>
          <a:xfrm>
            <a:off x="442913" y="1021287"/>
            <a:ext cx="11304840" cy="5180267"/>
            <a:chOff x="442913" y="1189452"/>
            <a:chExt cx="11304840" cy="5180267"/>
          </a:xfrm>
        </p:grpSpPr>
        <p:grpSp>
          <p:nvGrpSpPr>
            <p:cNvPr id="7" name="组合 6">
              <a:extLst>
                <a:ext uri="{FF2B5EF4-FFF2-40B4-BE49-F238E27FC236}">
                  <a16:creationId xmlns:a16="http://schemas.microsoft.com/office/drawing/2014/main" id="{7E833F81-A4A3-49BD-AB21-F9F55337AE7E}"/>
                </a:ext>
              </a:extLst>
            </p:cNvPr>
            <p:cNvGrpSpPr/>
            <p:nvPr/>
          </p:nvGrpSpPr>
          <p:grpSpPr>
            <a:xfrm>
              <a:off x="442913" y="2550054"/>
              <a:ext cx="4707466" cy="2548467"/>
              <a:chOff x="338667" y="1566333"/>
              <a:chExt cx="4707466" cy="2548467"/>
            </a:xfrm>
          </p:grpSpPr>
          <p:sp>
            <p:nvSpPr>
              <p:cNvPr id="6" name="矩形 5">
                <a:extLst>
                  <a:ext uri="{FF2B5EF4-FFF2-40B4-BE49-F238E27FC236}">
                    <a16:creationId xmlns:a16="http://schemas.microsoft.com/office/drawing/2014/main" id="{871F7DD5-DA9B-45E4-AAA8-3974267D3818}"/>
                  </a:ext>
                </a:extLst>
              </p:cNvPr>
              <p:cNvSpPr/>
              <p:nvPr/>
            </p:nvSpPr>
            <p:spPr>
              <a:xfrm>
                <a:off x="338667" y="1566333"/>
                <a:ext cx="4707466" cy="2548467"/>
              </a:xfrm>
              <a:prstGeom prst="rect">
                <a:avLst/>
              </a:prstGeom>
              <a:solidFill>
                <a:schemeClr val="bg1"/>
              </a:solidFill>
              <a:ln>
                <a:noFill/>
              </a:ln>
              <a:effectLst>
                <a:outerShdw blurRad="1778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5" name="组合 4">
                <a:extLst>
                  <a:ext uri="{FF2B5EF4-FFF2-40B4-BE49-F238E27FC236}">
                    <a16:creationId xmlns:a16="http://schemas.microsoft.com/office/drawing/2014/main" id="{AB297DA0-0AA9-49D6-AC15-1040C1D96DD2}"/>
                  </a:ext>
                </a:extLst>
              </p:cNvPr>
              <p:cNvGrpSpPr/>
              <p:nvPr/>
            </p:nvGrpSpPr>
            <p:grpSpPr>
              <a:xfrm>
                <a:off x="522220" y="1705010"/>
                <a:ext cx="4340360" cy="2271113"/>
                <a:chOff x="4297831" y="1599509"/>
                <a:chExt cx="4340360" cy="2271113"/>
              </a:xfrm>
            </p:grpSpPr>
            <p:pic>
              <p:nvPicPr>
                <p:cNvPr id="3" name="图片 2">
                  <a:extLst>
                    <a:ext uri="{FF2B5EF4-FFF2-40B4-BE49-F238E27FC236}">
                      <a16:creationId xmlns:a16="http://schemas.microsoft.com/office/drawing/2014/main" id="{A625BD7C-A666-4B6F-A591-AC89558DE0D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694521" y="1611117"/>
                  <a:ext cx="1943670" cy="2247896"/>
                </a:xfrm>
                <a:prstGeom prst="rect">
                  <a:avLst/>
                </a:prstGeom>
              </p:spPr>
            </p:pic>
            <p:pic>
              <p:nvPicPr>
                <p:cNvPr id="4" name="图片 3">
                  <a:extLst>
                    <a:ext uri="{FF2B5EF4-FFF2-40B4-BE49-F238E27FC236}">
                      <a16:creationId xmlns:a16="http://schemas.microsoft.com/office/drawing/2014/main" id="{BC75D061-1839-4445-A154-DBA95858F1E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97831" y="1599509"/>
                  <a:ext cx="1943670" cy="2271113"/>
                </a:xfrm>
                <a:prstGeom prst="rect">
                  <a:avLst/>
                </a:prstGeom>
              </p:spPr>
            </p:pic>
          </p:grpSp>
        </p:grpSp>
        <p:grpSp>
          <p:nvGrpSpPr>
            <p:cNvPr id="13" name="组合 12">
              <a:extLst>
                <a:ext uri="{FF2B5EF4-FFF2-40B4-BE49-F238E27FC236}">
                  <a16:creationId xmlns:a16="http://schemas.microsoft.com/office/drawing/2014/main" id="{66E97419-088C-4B40-BFA2-4BBCEF5B64F7}"/>
                </a:ext>
              </a:extLst>
            </p:cNvPr>
            <p:cNvGrpSpPr/>
            <p:nvPr/>
          </p:nvGrpSpPr>
          <p:grpSpPr>
            <a:xfrm>
              <a:off x="6024310" y="1189452"/>
              <a:ext cx="5651753" cy="1015663"/>
              <a:chOff x="6024310" y="1189452"/>
              <a:chExt cx="5651753" cy="1015663"/>
            </a:xfrm>
          </p:grpSpPr>
          <p:sp>
            <p:nvSpPr>
              <p:cNvPr id="12" name="文本框 11">
                <a:extLst>
                  <a:ext uri="{FF2B5EF4-FFF2-40B4-BE49-F238E27FC236}">
                    <a16:creationId xmlns:a16="http://schemas.microsoft.com/office/drawing/2014/main" id="{14D4BC88-C572-4A78-95A4-AB1DF28CDA8C}"/>
                  </a:ext>
                </a:extLst>
              </p:cNvPr>
              <p:cNvSpPr txBox="1"/>
              <p:nvPr/>
            </p:nvSpPr>
            <p:spPr>
              <a:xfrm>
                <a:off x="6024311" y="1189452"/>
                <a:ext cx="1172356" cy="369332"/>
              </a:xfrm>
              <a:prstGeom prst="rect">
                <a:avLst/>
              </a:prstGeom>
              <a:noFill/>
            </p:spPr>
            <p:txBody>
              <a:bodyPr wrap="square" rtlCol="0">
                <a:spAutoFit/>
              </a:bodyPr>
              <a:lstStyle/>
              <a:p>
                <a:r>
                  <a:rPr lang="zh-CN" altLang="en-US" b="1" dirty="0">
                    <a:cs typeface="+mn-ea"/>
                    <a:sym typeface="+mn-lt"/>
                  </a:rPr>
                  <a:t>情况一：</a:t>
                </a:r>
                <a:endParaRPr lang="en-US" altLang="zh-CN" b="1" dirty="0">
                  <a:cs typeface="+mn-ea"/>
                  <a:sym typeface="+mn-lt"/>
                </a:endParaRPr>
              </a:p>
            </p:txBody>
          </p:sp>
          <p:sp>
            <p:nvSpPr>
              <p:cNvPr id="16" name="文本框 15">
                <a:extLst>
                  <a:ext uri="{FF2B5EF4-FFF2-40B4-BE49-F238E27FC236}">
                    <a16:creationId xmlns:a16="http://schemas.microsoft.com/office/drawing/2014/main" id="{0AD76C0C-28E4-40BC-ACEB-A541C8AE24A5}"/>
                  </a:ext>
                </a:extLst>
              </p:cNvPr>
              <p:cNvSpPr txBox="1"/>
              <p:nvPr/>
            </p:nvSpPr>
            <p:spPr>
              <a:xfrm>
                <a:off x="6024310" y="1558784"/>
                <a:ext cx="5651753" cy="646331"/>
              </a:xfrm>
              <a:prstGeom prst="rect">
                <a:avLst/>
              </a:prstGeom>
              <a:noFill/>
            </p:spPr>
            <p:txBody>
              <a:bodyPr wrap="square" rtlCol="0">
                <a:spAutoFit/>
              </a:bodyPr>
              <a:lstStyle/>
              <a:p>
                <a:pPr algn="just"/>
                <a:r>
                  <a:rPr lang="zh-CN" altLang="en-US" dirty="0">
                    <a:cs typeface="+mn-ea"/>
                    <a:sym typeface="+mn-lt"/>
                  </a:rPr>
                  <a:t>在没有自己确定的颜色下，可以到左图所示在找自己喜欢的颜色，但效果估计也不怎么好。</a:t>
                </a:r>
                <a:endParaRPr lang="en-US" altLang="zh-CN" dirty="0">
                  <a:cs typeface="+mn-ea"/>
                  <a:sym typeface="+mn-lt"/>
                </a:endParaRPr>
              </a:p>
            </p:txBody>
          </p:sp>
        </p:grpSp>
        <p:grpSp>
          <p:nvGrpSpPr>
            <p:cNvPr id="11" name="组合 10">
              <a:extLst>
                <a:ext uri="{FF2B5EF4-FFF2-40B4-BE49-F238E27FC236}">
                  <a16:creationId xmlns:a16="http://schemas.microsoft.com/office/drawing/2014/main" id="{D2E6C386-7BE6-4015-B1F8-104BF3C3D2F2}"/>
                </a:ext>
              </a:extLst>
            </p:cNvPr>
            <p:cNvGrpSpPr/>
            <p:nvPr/>
          </p:nvGrpSpPr>
          <p:grpSpPr>
            <a:xfrm>
              <a:off x="6024310" y="2389781"/>
              <a:ext cx="5651754" cy="1569661"/>
              <a:chOff x="6024310" y="2389781"/>
              <a:chExt cx="5651754" cy="1569661"/>
            </a:xfrm>
          </p:grpSpPr>
          <p:sp>
            <p:nvSpPr>
              <p:cNvPr id="17" name="文本框 16">
                <a:extLst>
                  <a:ext uri="{FF2B5EF4-FFF2-40B4-BE49-F238E27FC236}">
                    <a16:creationId xmlns:a16="http://schemas.microsoft.com/office/drawing/2014/main" id="{6487517A-816C-4DCA-BE7A-A09A0B8C902E}"/>
                  </a:ext>
                </a:extLst>
              </p:cNvPr>
              <p:cNvSpPr txBox="1"/>
              <p:nvPr/>
            </p:nvSpPr>
            <p:spPr>
              <a:xfrm>
                <a:off x="6024311" y="2389781"/>
                <a:ext cx="1172356" cy="369332"/>
              </a:xfrm>
              <a:prstGeom prst="rect">
                <a:avLst/>
              </a:prstGeom>
              <a:noFill/>
            </p:spPr>
            <p:txBody>
              <a:bodyPr wrap="square" rtlCol="0">
                <a:spAutoFit/>
              </a:bodyPr>
              <a:lstStyle/>
              <a:p>
                <a:r>
                  <a:rPr lang="zh-CN" altLang="en-US" b="1" dirty="0">
                    <a:cs typeface="+mn-ea"/>
                    <a:sym typeface="+mn-lt"/>
                  </a:rPr>
                  <a:t>情况二：</a:t>
                </a:r>
                <a:endParaRPr lang="en-US" altLang="zh-CN" b="1" dirty="0">
                  <a:cs typeface="+mn-ea"/>
                  <a:sym typeface="+mn-lt"/>
                </a:endParaRPr>
              </a:p>
            </p:txBody>
          </p:sp>
          <p:sp>
            <p:nvSpPr>
              <p:cNvPr id="18" name="文本框 17">
                <a:extLst>
                  <a:ext uri="{FF2B5EF4-FFF2-40B4-BE49-F238E27FC236}">
                    <a16:creationId xmlns:a16="http://schemas.microsoft.com/office/drawing/2014/main" id="{97BE73C1-52C8-46B9-B264-637F707ACA18}"/>
                  </a:ext>
                </a:extLst>
              </p:cNvPr>
              <p:cNvSpPr txBox="1"/>
              <p:nvPr/>
            </p:nvSpPr>
            <p:spPr>
              <a:xfrm>
                <a:off x="6024310" y="2759113"/>
                <a:ext cx="5651754" cy="1200329"/>
              </a:xfrm>
              <a:prstGeom prst="rect">
                <a:avLst/>
              </a:prstGeom>
              <a:noFill/>
            </p:spPr>
            <p:txBody>
              <a:bodyPr wrap="square" rtlCol="0">
                <a:spAutoFit/>
              </a:bodyPr>
              <a:lstStyle/>
              <a:p>
                <a:pPr algn="just"/>
                <a:r>
                  <a:rPr lang="zh-CN" altLang="en-US" dirty="0">
                    <a:cs typeface="+mn-ea"/>
                    <a:sym typeface="+mn-lt"/>
                  </a:rPr>
                  <a:t>有确定的颜色，但是找不出，这样的话，给你一个网站，可以知道颜色具体的</a:t>
                </a:r>
                <a:r>
                  <a:rPr lang="en-US" altLang="zh-CN" dirty="0">
                    <a:cs typeface="+mn-ea"/>
                    <a:sym typeface="+mn-lt"/>
                  </a:rPr>
                  <a:t>RGB</a:t>
                </a:r>
                <a:r>
                  <a:rPr lang="zh-CN" altLang="en-US" dirty="0">
                    <a:cs typeface="+mn-ea"/>
                    <a:sym typeface="+mn-lt"/>
                  </a:rPr>
                  <a:t>值</a:t>
                </a:r>
                <a:r>
                  <a:rPr lang="en-US" altLang="zh-CN" dirty="0">
                    <a:cs typeface="+mn-ea"/>
                    <a:sym typeface="+mn-lt"/>
                  </a:rPr>
                  <a:t>,</a:t>
                </a:r>
                <a:r>
                  <a:rPr lang="zh-CN" altLang="en-US" dirty="0">
                    <a:cs typeface="+mn-ea"/>
                    <a:sym typeface="+mn-lt"/>
                  </a:rPr>
                  <a:t>然后输入值即可。</a:t>
                </a:r>
                <a:endParaRPr lang="en-US" altLang="zh-CN" dirty="0">
                  <a:cs typeface="+mn-ea"/>
                  <a:sym typeface="+mn-lt"/>
                </a:endParaRPr>
              </a:p>
              <a:p>
                <a:pPr algn="just"/>
                <a:r>
                  <a:rPr lang="en-US" altLang="zh-CN" dirty="0">
                    <a:cs typeface="+mn-ea"/>
                    <a:sym typeface="+mn-lt"/>
                  </a:rPr>
                  <a:t>http://www.yuangongju.com/color</a:t>
                </a:r>
                <a:r>
                  <a:rPr lang="zh-CN" altLang="en-US" dirty="0">
                    <a:cs typeface="+mn-ea"/>
                    <a:sym typeface="+mn-lt"/>
                  </a:rPr>
                  <a:t>（此网站也适用于第一种情况，里面有很多颜色让你挑）。</a:t>
                </a:r>
                <a:endParaRPr lang="en-US" altLang="zh-CN" dirty="0">
                  <a:cs typeface="+mn-ea"/>
                  <a:sym typeface="+mn-lt"/>
                </a:endParaRPr>
              </a:p>
            </p:txBody>
          </p:sp>
        </p:grpSp>
        <p:grpSp>
          <p:nvGrpSpPr>
            <p:cNvPr id="10" name="组合 9">
              <a:extLst>
                <a:ext uri="{FF2B5EF4-FFF2-40B4-BE49-F238E27FC236}">
                  <a16:creationId xmlns:a16="http://schemas.microsoft.com/office/drawing/2014/main" id="{E9B865F3-B733-48EA-9F34-09D28BAB17AE}"/>
                </a:ext>
              </a:extLst>
            </p:cNvPr>
            <p:cNvGrpSpPr/>
            <p:nvPr/>
          </p:nvGrpSpPr>
          <p:grpSpPr>
            <a:xfrm>
              <a:off x="6024310" y="4144108"/>
              <a:ext cx="5338486" cy="738664"/>
              <a:chOff x="6024310" y="4144108"/>
              <a:chExt cx="5338486" cy="738664"/>
            </a:xfrm>
          </p:grpSpPr>
          <p:sp>
            <p:nvSpPr>
              <p:cNvPr id="19" name="文本框 18">
                <a:extLst>
                  <a:ext uri="{FF2B5EF4-FFF2-40B4-BE49-F238E27FC236}">
                    <a16:creationId xmlns:a16="http://schemas.microsoft.com/office/drawing/2014/main" id="{82677C7E-E64F-4ABC-B767-A0623015D689}"/>
                  </a:ext>
                </a:extLst>
              </p:cNvPr>
              <p:cNvSpPr txBox="1"/>
              <p:nvPr/>
            </p:nvSpPr>
            <p:spPr>
              <a:xfrm>
                <a:off x="6024311" y="4144108"/>
                <a:ext cx="1172356" cy="369332"/>
              </a:xfrm>
              <a:prstGeom prst="rect">
                <a:avLst/>
              </a:prstGeom>
              <a:noFill/>
            </p:spPr>
            <p:txBody>
              <a:bodyPr wrap="square" rtlCol="0">
                <a:spAutoFit/>
              </a:bodyPr>
              <a:lstStyle/>
              <a:p>
                <a:r>
                  <a:rPr lang="zh-CN" altLang="en-US" b="1" dirty="0">
                    <a:cs typeface="+mn-ea"/>
                    <a:sym typeface="+mn-lt"/>
                  </a:rPr>
                  <a:t>情况三：</a:t>
                </a:r>
                <a:endParaRPr lang="en-US" altLang="zh-CN" b="1" dirty="0">
                  <a:cs typeface="+mn-ea"/>
                  <a:sym typeface="+mn-lt"/>
                </a:endParaRPr>
              </a:p>
            </p:txBody>
          </p:sp>
          <p:sp>
            <p:nvSpPr>
              <p:cNvPr id="20" name="文本框 19">
                <a:extLst>
                  <a:ext uri="{FF2B5EF4-FFF2-40B4-BE49-F238E27FC236}">
                    <a16:creationId xmlns:a16="http://schemas.microsoft.com/office/drawing/2014/main" id="{A2AFF3CE-1509-4494-A509-76CBD132A141}"/>
                  </a:ext>
                </a:extLst>
              </p:cNvPr>
              <p:cNvSpPr txBox="1"/>
              <p:nvPr/>
            </p:nvSpPr>
            <p:spPr>
              <a:xfrm>
                <a:off x="6024310" y="4513440"/>
                <a:ext cx="5338486" cy="369332"/>
              </a:xfrm>
              <a:prstGeom prst="rect">
                <a:avLst/>
              </a:prstGeom>
              <a:noFill/>
            </p:spPr>
            <p:txBody>
              <a:bodyPr wrap="square" rtlCol="0">
                <a:spAutoFit/>
              </a:bodyPr>
              <a:lstStyle/>
              <a:p>
                <a:r>
                  <a:rPr lang="zh-CN" altLang="en-US" dirty="0">
                    <a:cs typeface="+mn-ea"/>
                    <a:sym typeface="+mn-lt"/>
                  </a:rPr>
                  <a:t>有确定的颜色，也有</a:t>
                </a:r>
                <a:r>
                  <a:rPr lang="en-US" altLang="zh-CN" dirty="0">
                    <a:cs typeface="+mn-ea"/>
                    <a:sym typeface="+mn-lt"/>
                  </a:rPr>
                  <a:t>RGB</a:t>
                </a:r>
                <a:r>
                  <a:rPr lang="zh-CN" altLang="en-US" dirty="0">
                    <a:cs typeface="+mn-ea"/>
                    <a:sym typeface="+mn-lt"/>
                  </a:rPr>
                  <a:t>值，那就直接输入就好了。</a:t>
                </a:r>
                <a:endParaRPr lang="en-US" altLang="zh-CN" dirty="0">
                  <a:cs typeface="+mn-ea"/>
                  <a:sym typeface="+mn-lt"/>
                </a:endParaRPr>
              </a:p>
            </p:txBody>
          </p:sp>
        </p:grpSp>
        <p:grpSp>
          <p:nvGrpSpPr>
            <p:cNvPr id="9" name="组合 8">
              <a:extLst>
                <a:ext uri="{FF2B5EF4-FFF2-40B4-BE49-F238E27FC236}">
                  <a16:creationId xmlns:a16="http://schemas.microsoft.com/office/drawing/2014/main" id="{41905DAD-2FA4-4A55-BD5D-22CD5F4D5A46}"/>
                </a:ext>
              </a:extLst>
            </p:cNvPr>
            <p:cNvGrpSpPr/>
            <p:nvPr/>
          </p:nvGrpSpPr>
          <p:grpSpPr>
            <a:xfrm>
              <a:off x="6024310" y="5077057"/>
              <a:ext cx="5651753" cy="1292662"/>
              <a:chOff x="6024310" y="5166461"/>
              <a:chExt cx="5651753" cy="1292662"/>
            </a:xfrm>
          </p:grpSpPr>
          <p:sp>
            <p:nvSpPr>
              <p:cNvPr id="22" name="文本框 21">
                <a:extLst>
                  <a:ext uri="{FF2B5EF4-FFF2-40B4-BE49-F238E27FC236}">
                    <a16:creationId xmlns:a16="http://schemas.microsoft.com/office/drawing/2014/main" id="{F692AF3A-7C35-401D-9D2A-861F9F104163}"/>
                  </a:ext>
                </a:extLst>
              </p:cNvPr>
              <p:cNvSpPr txBox="1"/>
              <p:nvPr/>
            </p:nvSpPr>
            <p:spPr>
              <a:xfrm>
                <a:off x="6024310" y="5166461"/>
                <a:ext cx="2141789" cy="369332"/>
              </a:xfrm>
              <a:prstGeom prst="rect">
                <a:avLst/>
              </a:prstGeom>
              <a:noFill/>
            </p:spPr>
            <p:txBody>
              <a:bodyPr wrap="square" rtlCol="0">
                <a:spAutoFit/>
              </a:bodyPr>
              <a:lstStyle/>
              <a:p>
                <a:r>
                  <a:rPr lang="en-US" altLang="zh-CN" b="1" dirty="0">
                    <a:solidFill>
                      <a:schemeClr val="accent3"/>
                    </a:solidFill>
                    <a:cs typeface="+mn-ea"/>
                    <a:sym typeface="+mn-lt"/>
                  </a:rPr>
                  <a:t>PPT </a:t>
                </a:r>
                <a:r>
                  <a:rPr lang="zh-CN" altLang="en-US" b="1" dirty="0">
                    <a:solidFill>
                      <a:schemeClr val="accent3"/>
                    </a:solidFill>
                    <a:cs typeface="+mn-ea"/>
                    <a:sym typeface="+mn-lt"/>
                  </a:rPr>
                  <a:t>终极大招</a:t>
                </a:r>
                <a:r>
                  <a:rPr lang="zh-CN" altLang="en-US" b="1" dirty="0">
                    <a:cs typeface="+mn-ea"/>
                    <a:sym typeface="+mn-lt"/>
                  </a:rPr>
                  <a:t>：</a:t>
                </a:r>
                <a:endParaRPr lang="en-US" altLang="zh-CN" b="1" dirty="0">
                  <a:cs typeface="+mn-ea"/>
                  <a:sym typeface="+mn-lt"/>
                </a:endParaRPr>
              </a:p>
            </p:txBody>
          </p:sp>
          <p:sp>
            <p:nvSpPr>
              <p:cNvPr id="23" name="文本框 22">
                <a:extLst>
                  <a:ext uri="{FF2B5EF4-FFF2-40B4-BE49-F238E27FC236}">
                    <a16:creationId xmlns:a16="http://schemas.microsoft.com/office/drawing/2014/main" id="{BBFFBF1F-3A3E-4D62-9075-0260ED471155}"/>
                  </a:ext>
                </a:extLst>
              </p:cNvPr>
              <p:cNvSpPr txBox="1"/>
              <p:nvPr/>
            </p:nvSpPr>
            <p:spPr>
              <a:xfrm>
                <a:off x="6024310" y="5535793"/>
                <a:ext cx="5651753" cy="923330"/>
              </a:xfrm>
              <a:prstGeom prst="rect">
                <a:avLst/>
              </a:prstGeom>
              <a:noFill/>
            </p:spPr>
            <p:txBody>
              <a:bodyPr wrap="square" rtlCol="0">
                <a:spAutoFit/>
              </a:bodyPr>
              <a:lstStyle/>
              <a:p>
                <a:pPr algn="just"/>
                <a:r>
                  <a:rPr lang="zh-CN" altLang="en-US" dirty="0">
                    <a:cs typeface="+mn-ea"/>
                    <a:sym typeface="+mn-lt"/>
                  </a:rPr>
                  <a:t>官网下载</a:t>
                </a:r>
                <a:r>
                  <a:rPr lang="en-US" altLang="zh-CN" dirty="0" err="1">
                    <a:cs typeface="+mn-ea"/>
                    <a:sym typeface="+mn-lt"/>
                  </a:rPr>
                  <a:t>iSlide</a:t>
                </a:r>
                <a:r>
                  <a:rPr lang="zh-CN" altLang="en-US" dirty="0">
                    <a:cs typeface="+mn-ea"/>
                    <a:sym typeface="+mn-lt"/>
                  </a:rPr>
                  <a:t>，此插件可立刻解决所有换色问题，位置为色彩库，看上哪个直接上，不用解释，就是这么简单快捷。</a:t>
                </a:r>
                <a:endParaRPr lang="en-US" altLang="zh-CN" dirty="0">
                  <a:cs typeface="+mn-ea"/>
                  <a:sym typeface="+mn-lt"/>
                </a:endParaRPr>
              </a:p>
            </p:txBody>
          </p:sp>
        </p:grpSp>
        <p:grpSp>
          <p:nvGrpSpPr>
            <p:cNvPr id="14" name="组合 13">
              <a:extLst>
                <a:ext uri="{FF2B5EF4-FFF2-40B4-BE49-F238E27FC236}">
                  <a16:creationId xmlns:a16="http://schemas.microsoft.com/office/drawing/2014/main" id="{D74E84F9-9C03-466A-8721-441B1600539A}"/>
                </a:ext>
              </a:extLst>
            </p:cNvPr>
            <p:cNvGrpSpPr/>
            <p:nvPr/>
          </p:nvGrpSpPr>
          <p:grpSpPr>
            <a:xfrm>
              <a:off x="6096000" y="2274588"/>
              <a:ext cx="5651753" cy="2728186"/>
              <a:chOff x="6096000" y="2274588"/>
              <a:chExt cx="3445933" cy="2728186"/>
            </a:xfrm>
          </p:grpSpPr>
          <p:sp>
            <p:nvSpPr>
              <p:cNvPr id="8" name="矩形 7">
                <a:extLst>
                  <a:ext uri="{FF2B5EF4-FFF2-40B4-BE49-F238E27FC236}">
                    <a16:creationId xmlns:a16="http://schemas.microsoft.com/office/drawing/2014/main" id="{F0336C61-67F6-4CAC-AAD3-D7318192C7DB}"/>
                  </a:ext>
                </a:extLst>
              </p:cNvPr>
              <p:cNvSpPr/>
              <p:nvPr/>
            </p:nvSpPr>
            <p:spPr>
              <a:xfrm>
                <a:off x="6096000" y="4957055"/>
                <a:ext cx="3445933" cy="45719"/>
              </a:xfrm>
              <a:prstGeom prst="rect">
                <a:avLst/>
              </a:prstGeom>
              <a:gradFill flip="none" rotWithShape="1">
                <a:gsLst>
                  <a:gs pos="0">
                    <a:schemeClr val="accent1">
                      <a:alpha val="56000"/>
                    </a:schemeClr>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6" name="矩形 25">
                <a:extLst>
                  <a:ext uri="{FF2B5EF4-FFF2-40B4-BE49-F238E27FC236}">
                    <a16:creationId xmlns:a16="http://schemas.microsoft.com/office/drawing/2014/main" id="{F7C92D6D-B777-4B62-8B6E-29E32F381DB5}"/>
                  </a:ext>
                </a:extLst>
              </p:cNvPr>
              <p:cNvSpPr/>
              <p:nvPr/>
            </p:nvSpPr>
            <p:spPr>
              <a:xfrm>
                <a:off x="6096000" y="4028915"/>
                <a:ext cx="3445933" cy="45719"/>
              </a:xfrm>
              <a:prstGeom prst="rect">
                <a:avLst/>
              </a:prstGeom>
              <a:gradFill flip="none" rotWithShape="1">
                <a:gsLst>
                  <a:gs pos="0">
                    <a:schemeClr val="accent1">
                      <a:alpha val="56000"/>
                    </a:schemeClr>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7" name="矩形 26">
                <a:extLst>
                  <a:ext uri="{FF2B5EF4-FFF2-40B4-BE49-F238E27FC236}">
                    <a16:creationId xmlns:a16="http://schemas.microsoft.com/office/drawing/2014/main" id="{CB1BF616-C81C-45E8-9B58-3EBBA253216B}"/>
                  </a:ext>
                </a:extLst>
              </p:cNvPr>
              <p:cNvSpPr/>
              <p:nvPr/>
            </p:nvSpPr>
            <p:spPr>
              <a:xfrm>
                <a:off x="6096000" y="2274588"/>
                <a:ext cx="3445933" cy="45719"/>
              </a:xfrm>
              <a:prstGeom prst="rect">
                <a:avLst/>
              </a:prstGeom>
              <a:gradFill flip="none" rotWithShape="1">
                <a:gsLst>
                  <a:gs pos="0">
                    <a:schemeClr val="accent1">
                      <a:alpha val="56000"/>
                    </a:schemeClr>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spTree>
    <p:extLst>
      <p:ext uri="{BB962C8B-B14F-4D97-AF65-F5344CB8AC3E}">
        <p14:creationId xmlns:p14="http://schemas.microsoft.com/office/powerpoint/2010/main" val="118962226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5F6CCBCA-37A7-41FE-8A2F-27A48D2CD660}"/>
              </a:ext>
            </a:extLst>
          </p:cNvPr>
          <p:cNvSpPr>
            <a:spLocks noGrp="1"/>
          </p:cNvSpPr>
          <p:nvPr>
            <p:ph type="body" sz="quarter" idx="10"/>
          </p:nvPr>
        </p:nvSpPr>
        <p:spPr/>
        <p:txBody>
          <a:bodyPr/>
          <a:lstStyle/>
          <a:p>
            <a:r>
              <a:rPr lang="zh-CN" altLang="en-US" dirty="0">
                <a:latin typeface="+mn-lt"/>
                <a:ea typeface="+mn-ea"/>
                <a:cs typeface="+mn-ea"/>
                <a:sym typeface="+mn-lt"/>
              </a:rPr>
              <a:t>一键换色简易教程</a:t>
            </a:r>
            <a:endParaRPr lang="en-US" altLang="zh-CN" dirty="0">
              <a:latin typeface="+mn-lt"/>
              <a:ea typeface="+mn-ea"/>
              <a:cs typeface="+mn-ea"/>
              <a:sym typeface="+mn-lt"/>
            </a:endParaRPr>
          </a:p>
        </p:txBody>
      </p:sp>
      <p:grpSp>
        <p:nvGrpSpPr>
          <p:cNvPr id="11" name="组合 10">
            <a:extLst>
              <a:ext uri="{FF2B5EF4-FFF2-40B4-BE49-F238E27FC236}">
                <a16:creationId xmlns:a16="http://schemas.microsoft.com/office/drawing/2014/main" id="{3EB124AF-412F-473F-8CF5-AD01FFE16FAD}"/>
              </a:ext>
            </a:extLst>
          </p:cNvPr>
          <p:cNvGrpSpPr/>
          <p:nvPr/>
        </p:nvGrpSpPr>
        <p:grpSpPr>
          <a:xfrm>
            <a:off x="339263" y="1159770"/>
            <a:ext cx="11088441" cy="5011404"/>
            <a:chOff x="310387" y="1159770"/>
            <a:chExt cx="11088441" cy="5011404"/>
          </a:xfrm>
        </p:grpSpPr>
        <p:sp>
          <p:nvSpPr>
            <p:cNvPr id="3" name="文本框 2">
              <a:extLst>
                <a:ext uri="{FF2B5EF4-FFF2-40B4-BE49-F238E27FC236}">
                  <a16:creationId xmlns:a16="http://schemas.microsoft.com/office/drawing/2014/main" id="{3B8B21A6-5788-48CF-9A35-7CFA8230C350}"/>
                </a:ext>
              </a:extLst>
            </p:cNvPr>
            <p:cNvSpPr txBox="1"/>
            <p:nvPr/>
          </p:nvSpPr>
          <p:spPr>
            <a:xfrm>
              <a:off x="375537" y="1159770"/>
              <a:ext cx="2483167" cy="461665"/>
            </a:xfrm>
            <a:prstGeom prst="rect">
              <a:avLst/>
            </a:prstGeom>
            <a:noFill/>
          </p:spPr>
          <p:txBody>
            <a:bodyPr wrap="square" rtlCol="0">
              <a:spAutoFit/>
            </a:bodyPr>
            <a:lstStyle/>
            <a:p>
              <a:r>
                <a:rPr lang="zh-CN" altLang="en-US" sz="2400" b="1" dirty="0">
                  <a:cs typeface="+mn-ea"/>
                  <a:sym typeface="+mn-lt"/>
                </a:rPr>
                <a:t>颜色替换的位置</a:t>
              </a:r>
            </a:p>
          </p:txBody>
        </p:sp>
        <p:grpSp>
          <p:nvGrpSpPr>
            <p:cNvPr id="32" name="组合 31">
              <a:extLst>
                <a:ext uri="{FF2B5EF4-FFF2-40B4-BE49-F238E27FC236}">
                  <a16:creationId xmlns:a16="http://schemas.microsoft.com/office/drawing/2014/main" id="{16ED2472-5A18-41E8-82FF-2C0671D20047}"/>
                </a:ext>
              </a:extLst>
            </p:cNvPr>
            <p:cNvGrpSpPr/>
            <p:nvPr/>
          </p:nvGrpSpPr>
          <p:grpSpPr>
            <a:xfrm>
              <a:off x="793172" y="1730801"/>
              <a:ext cx="10605656" cy="1518664"/>
              <a:chOff x="76210" y="1615124"/>
              <a:chExt cx="10605656" cy="1518664"/>
            </a:xfrm>
          </p:grpSpPr>
          <p:grpSp>
            <p:nvGrpSpPr>
              <p:cNvPr id="16" name="组合 15">
                <a:extLst>
                  <a:ext uri="{FF2B5EF4-FFF2-40B4-BE49-F238E27FC236}">
                    <a16:creationId xmlns:a16="http://schemas.microsoft.com/office/drawing/2014/main" id="{0C6E66AD-B7EA-4736-8B0D-6931B912B7A3}"/>
                  </a:ext>
                </a:extLst>
              </p:cNvPr>
              <p:cNvGrpSpPr/>
              <p:nvPr/>
            </p:nvGrpSpPr>
            <p:grpSpPr>
              <a:xfrm>
                <a:off x="5681744" y="1615124"/>
                <a:ext cx="5000122" cy="1518664"/>
                <a:chOff x="5681744" y="1497514"/>
                <a:chExt cx="5000122" cy="1518664"/>
              </a:xfrm>
            </p:grpSpPr>
            <p:sp>
              <p:nvSpPr>
                <p:cNvPr id="9" name="文本框 8">
                  <a:extLst>
                    <a:ext uri="{FF2B5EF4-FFF2-40B4-BE49-F238E27FC236}">
                      <a16:creationId xmlns:a16="http://schemas.microsoft.com/office/drawing/2014/main" id="{0BFA6078-3B44-4B9A-BB4A-EC18ACF48DC3}"/>
                    </a:ext>
                  </a:extLst>
                </p:cNvPr>
                <p:cNvSpPr txBox="1"/>
                <p:nvPr/>
              </p:nvSpPr>
              <p:spPr>
                <a:xfrm>
                  <a:off x="5681744" y="1497514"/>
                  <a:ext cx="4424782" cy="369332"/>
                </a:xfrm>
                <a:prstGeom prst="rect">
                  <a:avLst/>
                </a:prstGeom>
                <a:noFill/>
              </p:spPr>
              <p:txBody>
                <a:bodyPr wrap="square" rtlCol="0">
                  <a:spAutoFit/>
                </a:bodyPr>
                <a:lstStyle/>
                <a:p>
                  <a:r>
                    <a:rPr lang="zh-CN" altLang="en-US" dirty="0">
                      <a:cs typeface="+mn-ea"/>
                      <a:sym typeface="+mn-lt"/>
                    </a:rPr>
                    <a:t>系统自带（过时配色，卖家秀效果展现</a:t>
                  </a:r>
                  <a:r>
                    <a:rPr lang="en-US" altLang="zh-CN" dirty="0">
                      <a:cs typeface="+mn-ea"/>
                      <a:sym typeface="+mn-lt"/>
                    </a:rPr>
                    <a:t>)</a:t>
                  </a:r>
                  <a:endParaRPr lang="zh-CN" altLang="en-US" dirty="0">
                    <a:cs typeface="+mn-ea"/>
                    <a:sym typeface="+mn-lt"/>
                  </a:endParaRPr>
                </a:p>
              </p:txBody>
            </p:sp>
            <p:grpSp>
              <p:nvGrpSpPr>
                <p:cNvPr id="15" name="组合 14">
                  <a:extLst>
                    <a:ext uri="{FF2B5EF4-FFF2-40B4-BE49-F238E27FC236}">
                      <a16:creationId xmlns:a16="http://schemas.microsoft.com/office/drawing/2014/main" id="{6A05CA73-5FB7-4FB2-909F-5B9F4D76B482}"/>
                    </a:ext>
                  </a:extLst>
                </p:cNvPr>
                <p:cNvGrpSpPr/>
                <p:nvPr/>
              </p:nvGrpSpPr>
              <p:grpSpPr>
                <a:xfrm>
                  <a:off x="5681744" y="2224835"/>
                  <a:ext cx="5000122" cy="791343"/>
                  <a:chOff x="5681744" y="2224835"/>
                  <a:chExt cx="5000122" cy="791343"/>
                </a:xfrm>
              </p:grpSpPr>
              <p:sp>
                <p:nvSpPr>
                  <p:cNvPr id="8" name="文本框 7">
                    <a:extLst>
                      <a:ext uri="{FF2B5EF4-FFF2-40B4-BE49-F238E27FC236}">
                        <a16:creationId xmlns:a16="http://schemas.microsoft.com/office/drawing/2014/main" id="{8885FAE0-1051-40BD-BC1F-799B41E8E235}"/>
                      </a:ext>
                    </a:extLst>
                  </p:cNvPr>
                  <p:cNvSpPr txBox="1"/>
                  <p:nvPr/>
                </p:nvSpPr>
                <p:spPr>
                  <a:xfrm>
                    <a:off x="5681744" y="2444769"/>
                    <a:ext cx="1755376" cy="369332"/>
                  </a:xfrm>
                  <a:prstGeom prst="rect">
                    <a:avLst/>
                  </a:prstGeom>
                  <a:noFill/>
                </p:spPr>
                <p:txBody>
                  <a:bodyPr wrap="square" rtlCol="0">
                    <a:spAutoFit/>
                  </a:bodyPr>
                  <a:lstStyle/>
                  <a:p>
                    <a:r>
                      <a:rPr lang="zh-CN" altLang="en-US" dirty="0">
                        <a:cs typeface="+mn-ea"/>
                        <a:sym typeface="+mn-lt"/>
                      </a:rPr>
                      <a:t>自主选择</a:t>
                    </a:r>
                  </a:p>
                </p:txBody>
              </p:sp>
              <p:grpSp>
                <p:nvGrpSpPr>
                  <p:cNvPr id="14" name="组合 13">
                    <a:extLst>
                      <a:ext uri="{FF2B5EF4-FFF2-40B4-BE49-F238E27FC236}">
                        <a16:creationId xmlns:a16="http://schemas.microsoft.com/office/drawing/2014/main" id="{C8ECC927-9441-4458-9413-0431C8013CDD}"/>
                      </a:ext>
                    </a:extLst>
                  </p:cNvPr>
                  <p:cNvGrpSpPr/>
                  <p:nvPr/>
                </p:nvGrpSpPr>
                <p:grpSpPr>
                  <a:xfrm>
                    <a:off x="7191552" y="2224835"/>
                    <a:ext cx="3490314" cy="791343"/>
                    <a:chOff x="7191552" y="2224835"/>
                    <a:chExt cx="3490314" cy="791343"/>
                  </a:xfrm>
                </p:grpSpPr>
                <p:sp>
                  <p:nvSpPr>
                    <p:cNvPr id="12" name="文本框 11">
                      <a:extLst>
                        <a:ext uri="{FF2B5EF4-FFF2-40B4-BE49-F238E27FC236}">
                          <a16:creationId xmlns:a16="http://schemas.microsoft.com/office/drawing/2014/main" id="{5817B594-AE13-4E5C-B59E-16B2BAB61B78}"/>
                        </a:ext>
                      </a:extLst>
                    </p:cNvPr>
                    <p:cNvSpPr txBox="1"/>
                    <p:nvPr/>
                  </p:nvSpPr>
                  <p:spPr>
                    <a:xfrm>
                      <a:off x="7191552" y="2224835"/>
                      <a:ext cx="3490314" cy="369332"/>
                    </a:xfrm>
                    <a:prstGeom prst="rect">
                      <a:avLst/>
                    </a:prstGeom>
                    <a:noFill/>
                  </p:spPr>
                  <p:txBody>
                    <a:bodyPr wrap="square" rtlCol="0">
                      <a:spAutoFit/>
                    </a:bodyPr>
                    <a:lstStyle/>
                    <a:p>
                      <a:r>
                        <a:rPr lang="en-US" altLang="zh-CN" dirty="0">
                          <a:cs typeface="+mn-ea"/>
                          <a:sym typeface="+mn-lt"/>
                        </a:rPr>
                        <a:t>PPT</a:t>
                      </a:r>
                      <a:r>
                        <a:rPr lang="zh-CN" altLang="en-US" dirty="0">
                          <a:cs typeface="+mn-ea"/>
                          <a:sym typeface="+mn-lt"/>
                        </a:rPr>
                        <a:t>神装 </a:t>
                      </a:r>
                      <a:r>
                        <a:rPr lang="en-US" altLang="zh-CN" dirty="0">
                          <a:cs typeface="+mn-ea"/>
                          <a:sym typeface="+mn-lt"/>
                        </a:rPr>
                        <a:t>— </a:t>
                      </a:r>
                      <a:r>
                        <a:rPr lang="en-US" altLang="zh-CN" dirty="0" err="1">
                          <a:cs typeface="+mn-ea"/>
                          <a:sym typeface="+mn-lt"/>
                        </a:rPr>
                        <a:t>iSlide</a:t>
                      </a:r>
                      <a:r>
                        <a:rPr lang="zh-CN" altLang="en-US" dirty="0">
                          <a:cs typeface="+mn-ea"/>
                          <a:sym typeface="+mn-lt"/>
                        </a:rPr>
                        <a:t>色彩库</a:t>
                      </a:r>
                    </a:p>
                  </p:txBody>
                </p:sp>
                <p:sp>
                  <p:nvSpPr>
                    <p:cNvPr id="13" name="文本框 12">
                      <a:extLst>
                        <a:ext uri="{FF2B5EF4-FFF2-40B4-BE49-F238E27FC236}">
                          <a16:creationId xmlns:a16="http://schemas.microsoft.com/office/drawing/2014/main" id="{36B7C29D-ACFE-4739-83EF-6B094912C215}"/>
                        </a:ext>
                      </a:extLst>
                    </p:cNvPr>
                    <p:cNvSpPr txBox="1"/>
                    <p:nvPr/>
                  </p:nvSpPr>
                  <p:spPr>
                    <a:xfrm>
                      <a:off x="7191552" y="2646846"/>
                      <a:ext cx="2448914" cy="369332"/>
                    </a:xfrm>
                    <a:prstGeom prst="rect">
                      <a:avLst/>
                    </a:prstGeom>
                    <a:noFill/>
                  </p:spPr>
                  <p:txBody>
                    <a:bodyPr wrap="square" rtlCol="0">
                      <a:spAutoFit/>
                    </a:bodyPr>
                    <a:lstStyle/>
                    <a:p>
                      <a:r>
                        <a:rPr lang="zh-CN" altLang="en-US" dirty="0">
                          <a:cs typeface="+mn-ea"/>
                          <a:sym typeface="+mn-lt"/>
                        </a:rPr>
                        <a:t>自己准备好的</a:t>
                      </a:r>
                    </a:p>
                  </p:txBody>
                </p:sp>
              </p:grpSp>
            </p:grpSp>
          </p:grpSp>
          <p:grpSp>
            <p:nvGrpSpPr>
              <p:cNvPr id="31" name="组合 30">
                <a:extLst>
                  <a:ext uri="{FF2B5EF4-FFF2-40B4-BE49-F238E27FC236}">
                    <a16:creationId xmlns:a16="http://schemas.microsoft.com/office/drawing/2014/main" id="{87A73F6C-6072-496D-8D0B-30262DD17D19}"/>
                  </a:ext>
                </a:extLst>
              </p:cNvPr>
              <p:cNvGrpSpPr/>
              <p:nvPr/>
            </p:nvGrpSpPr>
            <p:grpSpPr>
              <a:xfrm>
                <a:off x="76210" y="1950251"/>
                <a:ext cx="4924238" cy="646331"/>
                <a:chOff x="272602" y="2068925"/>
                <a:chExt cx="4924238" cy="646331"/>
              </a:xfrm>
            </p:grpSpPr>
            <p:sp>
              <p:nvSpPr>
                <p:cNvPr id="4" name="文本框 3">
                  <a:extLst>
                    <a:ext uri="{FF2B5EF4-FFF2-40B4-BE49-F238E27FC236}">
                      <a16:creationId xmlns:a16="http://schemas.microsoft.com/office/drawing/2014/main" id="{4B58FD5C-E3EF-4BC5-9BAC-3466FAE40C26}"/>
                    </a:ext>
                  </a:extLst>
                </p:cNvPr>
                <p:cNvSpPr txBox="1"/>
                <p:nvPr/>
              </p:nvSpPr>
              <p:spPr>
                <a:xfrm>
                  <a:off x="272602" y="2068925"/>
                  <a:ext cx="1175198" cy="646331"/>
                </a:xfrm>
                <a:prstGeom prst="rect">
                  <a:avLst/>
                </a:prstGeom>
                <a:noFill/>
              </p:spPr>
              <p:txBody>
                <a:bodyPr wrap="square" rtlCol="0">
                  <a:spAutoFit/>
                </a:bodyPr>
                <a:lstStyle/>
                <a:p>
                  <a:pPr algn="ctr"/>
                  <a:r>
                    <a:rPr lang="zh-CN" altLang="en-US" dirty="0">
                      <a:cs typeface="+mn-ea"/>
                      <a:sym typeface="+mn-lt"/>
                    </a:rPr>
                    <a:t>   设计</a:t>
                  </a:r>
                  <a:endParaRPr lang="en-US" altLang="zh-CN" dirty="0">
                    <a:cs typeface="+mn-ea"/>
                    <a:sym typeface="+mn-lt"/>
                  </a:endParaRPr>
                </a:p>
                <a:p>
                  <a:pPr algn="ctr"/>
                  <a:r>
                    <a:rPr lang="zh-CN" altLang="en-US" dirty="0">
                      <a:cs typeface="+mn-ea"/>
                      <a:sym typeface="+mn-lt"/>
                    </a:rPr>
                    <a:t>（选项卡）</a:t>
                  </a:r>
                </a:p>
              </p:txBody>
            </p:sp>
            <p:sp>
              <p:nvSpPr>
                <p:cNvPr id="5" name="文本框 4">
                  <a:extLst>
                    <a:ext uri="{FF2B5EF4-FFF2-40B4-BE49-F238E27FC236}">
                      <a16:creationId xmlns:a16="http://schemas.microsoft.com/office/drawing/2014/main" id="{C3749A1A-4887-4284-AB0B-ECDE75C4BB69}"/>
                    </a:ext>
                  </a:extLst>
                </p:cNvPr>
                <p:cNvSpPr txBox="1"/>
                <p:nvPr/>
              </p:nvSpPr>
              <p:spPr>
                <a:xfrm>
                  <a:off x="1848648" y="2068925"/>
                  <a:ext cx="2118832" cy="646331"/>
                </a:xfrm>
                <a:prstGeom prst="rect">
                  <a:avLst/>
                </a:prstGeom>
                <a:noFill/>
              </p:spPr>
              <p:txBody>
                <a:bodyPr wrap="square" rtlCol="0">
                  <a:spAutoFit/>
                </a:bodyPr>
                <a:lstStyle/>
                <a:p>
                  <a:pPr algn="ctr"/>
                  <a:r>
                    <a:rPr lang="zh-CN" altLang="en-US" dirty="0">
                      <a:cs typeface="+mn-ea"/>
                      <a:sym typeface="+mn-lt"/>
                    </a:rPr>
                    <a:t>变体</a:t>
                  </a:r>
                  <a:endParaRPr lang="en-US" altLang="zh-CN" dirty="0">
                    <a:cs typeface="+mn-ea"/>
                    <a:sym typeface="+mn-lt"/>
                  </a:endParaRPr>
                </a:p>
                <a:p>
                  <a:pPr algn="ctr"/>
                  <a:r>
                    <a:rPr lang="zh-CN" altLang="en-US" dirty="0">
                      <a:cs typeface="+mn-ea"/>
                      <a:sym typeface="+mn-lt"/>
                    </a:rPr>
                    <a:t>（点击右边的箭头）</a:t>
                  </a:r>
                </a:p>
              </p:txBody>
            </p:sp>
            <p:sp>
              <p:nvSpPr>
                <p:cNvPr id="7" name="文本框 6">
                  <a:extLst>
                    <a:ext uri="{FF2B5EF4-FFF2-40B4-BE49-F238E27FC236}">
                      <a16:creationId xmlns:a16="http://schemas.microsoft.com/office/drawing/2014/main" id="{92F690A4-8367-49F4-9E2F-C84341E800BD}"/>
                    </a:ext>
                  </a:extLst>
                </p:cNvPr>
                <p:cNvSpPr txBox="1"/>
                <p:nvPr/>
              </p:nvSpPr>
              <p:spPr>
                <a:xfrm>
                  <a:off x="4368328" y="2207424"/>
                  <a:ext cx="828512" cy="369332"/>
                </a:xfrm>
                <a:prstGeom prst="rect">
                  <a:avLst/>
                </a:prstGeom>
                <a:noFill/>
              </p:spPr>
              <p:txBody>
                <a:bodyPr wrap="square" rtlCol="0">
                  <a:spAutoFit/>
                </a:bodyPr>
                <a:lstStyle/>
                <a:p>
                  <a:pPr algn="ctr"/>
                  <a:r>
                    <a:rPr lang="zh-CN" altLang="en-US" dirty="0">
                      <a:cs typeface="+mn-ea"/>
                      <a:sym typeface="+mn-lt"/>
                    </a:rPr>
                    <a:t>颜色</a:t>
                  </a:r>
                </a:p>
              </p:txBody>
            </p:sp>
            <p:cxnSp>
              <p:nvCxnSpPr>
                <p:cNvPr id="21" name="直接箭头连接符 20">
                  <a:extLst>
                    <a:ext uri="{FF2B5EF4-FFF2-40B4-BE49-F238E27FC236}">
                      <a16:creationId xmlns:a16="http://schemas.microsoft.com/office/drawing/2014/main" id="{C1CA9C79-263E-4526-9BCE-508C222801F4}"/>
                    </a:ext>
                  </a:extLst>
                </p:cNvPr>
                <p:cNvCxnSpPr>
                  <a:stCxn id="4" idx="3"/>
                  <a:endCxn id="5" idx="1"/>
                </p:cNvCxnSpPr>
                <p:nvPr/>
              </p:nvCxnSpPr>
              <p:spPr>
                <a:xfrm>
                  <a:off x="1447800" y="2392091"/>
                  <a:ext cx="40084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直接箭头连接符 21">
                  <a:extLst>
                    <a:ext uri="{FF2B5EF4-FFF2-40B4-BE49-F238E27FC236}">
                      <a16:creationId xmlns:a16="http://schemas.microsoft.com/office/drawing/2014/main" id="{F6BA578D-07C3-4452-82EB-A5A057C552F9}"/>
                    </a:ext>
                  </a:extLst>
                </p:cNvPr>
                <p:cNvCxnSpPr>
                  <a:cxnSpLocks/>
                  <a:stCxn id="5" idx="3"/>
                  <a:endCxn id="7" idx="1"/>
                </p:cNvCxnSpPr>
                <p:nvPr/>
              </p:nvCxnSpPr>
              <p:spPr>
                <a:xfrm flipV="1">
                  <a:off x="3967480" y="2392090"/>
                  <a:ext cx="400848"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cxnSp>
            <p:nvCxnSpPr>
              <p:cNvPr id="25" name="直接箭头连接符 24">
                <a:extLst>
                  <a:ext uri="{FF2B5EF4-FFF2-40B4-BE49-F238E27FC236}">
                    <a16:creationId xmlns:a16="http://schemas.microsoft.com/office/drawing/2014/main" id="{EF964561-481F-49B1-A6C0-5E8101E55163}"/>
                  </a:ext>
                </a:extLst>
              </p:cNvPr>
              <p:cNvCxnSpPr>
                <a:cxnSpLocks/>
              </p:cNvCxnSpPr>
              <p:nvPr/>
            </p:nvCxnSpPr>
            <p:spPr>
              <a:xfrm flipV="1">
                <a:off x="5280896" y="1799790"/>
                <a:ext cx="400848"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6" name="直接箭头连接符 25">
                <a:extLst>
                  <a:ext uri="{FF2B5EF4-FFF2-40B4-BE49-F238E27FC236}">
                    <a16:creationId xmlns:a16="http://schemas.microsoft.com/office/drawing/2014/main" id="{4008A67E-E50F-481B-BC40-D60C2BD20BD6}"/>
                  </a:ext>
                </a:extLst>
              </p:cNvPr>
              <p:cNvCxnSpPr>
                <a:cxnSpLocks/>
              </p:cNvCxnSpPr>
              <p:nvPr/>
            </p:nvCxnSpPr>
            <p:spPr>
              <a:xfrm flipV="1">
                <a:off x="5280896" y="2747045"/>
                <a:ext cx="400848"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id="{1B71FEF7-7966-48F8-AC11-09F27A681A70}"/>
                  </a:ext>
                </a:extLst>
              </p:cNvPr>
              <p:cNvCxnSpPr/>
              <p:nvPr/>
            </p:nvCxnSpPr>
            <p:spPr>
              <a:xfrm>
                <a:off x="5280896" y="1799790"/>
                <a:ext cx="0" cy="947255"/>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50FA9BF8-418D-4A4A-9D09-8A633914F0F3}"/>
                  </a:ext>
                </a:extLst>
              </p:cNvPr>
              <p:cNvCxnSpPr>
                <a:cxnSpLocks/>
              </p:cNvCxnSpPr>
              <p:nvPr/>
            </p:nvCxnSpPr>
            <p:spPr>
              <a:xfrm flipH="1">
                <a:off x="4954742" y="2273417"/>
                <a:ext cx="32615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直接箭头连接符 32">
                <a:extLst>
                  <a:ext uri="{FF2B5EF4-FFF2-40B4-BE49-F238E27FC236}">
                    <a16:creationId xmlns:a16="http://schemas.microsoft.com/office/drawing/2014/main" id="{F8710575-0464-452B-8F9B-FF796BE26748}"/>
                  </a:ext>
                </a:extLst>
              </p:cNvPr>
              <p:cNvCxnSpPr>
                <a:cxnSpLocks/>
                <a:endCxn id="13" idx="1"/>
              </p:cNvCxnSpPr>
              <p:nvPr/>
            </p:nvCxnSpPr>
            <p:spPr>
              <a:xfrm>
                <a:off x="6916321" y="2949122"/>
                <a:ext cx="27523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6" name="直接箭头连接符 35">
                <a:extLst>
                  <a:ext uri="{FF2B5EF4-FFF2-40B4-BE49-F238E27FC236}">
                    <a16:creationId xmlns:a16="http://schemas.microsoft.com/office/drawing/2014/main" id="{827132B8-9FC0-42C2-8F74-B7B98F8976B1}"/>
                  </a:ext>
                </a:extLst>
              </p:cNvPr>
              <p:cNvCxnSpPr>
                <a:cxnSpLocks/>
                <a:endCxn id="12" idx="1"/>
              </p:cNvCxnSpPr>
              <p:nvPr/>
            </p:nvCxnSpPr>
            <p:spPr>
              <a:xfrm>
                <a:off x="6916321" y="2527111"/>
                <a:ext cx="27523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D00E0B47-E133-46D4-84FC-44891EA94F6B}"/>
                  </a:ext>
                </a:extLst>
              </p:cNvPr>
              <p:cNvCxnSpPr>
                <a:cxnSpLocks/>
              </p:cNvCxnSpPr>
              <p:nvPr/>
            </p:nvCxnSpPr>
            <p:spPr>
              <a:xfrm flipH="1">
                <a:off x="6799375" y="2738116"/>
                <a:ext cx="116946"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0E094B86-851F-439C-A69F-9E4CD35B7568}"/>
                  </a:ext>
                </a:extLst>
              </p:cNvPr>
              <p:cNvCxnSpPr>
                <a:cxnSpLocks/>
              </p:cNvCxnSpPr>
              <p:nvPr/>
            </p:nvCxnSpPr>
            <p:spPr>
              <a:xfrm flipV="1">
                <a:off x="6916321" y="2527111"/>
                <a:ext cx="1" cy="42201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3C692AAF-7413-4F43-8710-17FA84A9AA0E}"/>
                </a:ext>
              </a:extLst>
            </p:cNvPr>
            <p:cNvGrpSpPr/>
            <p:nvPr/>
          </p:nvGrpSpPr>
          <p:grpSpPr>
            <a:xfrm>
              <a:off x="310387" y="3390629"/>
              <a:ext cx="11088441" cy="2780545"/>
              <a:chOff x="310387" y="3390629"/>
              <a:chExt cx="11088441" cy="2780545"/>
            </a:xfrm>
          </p:grpSpPr>
          <p:pic>
            <p:nvPicPr>
              <p:cNvPr id="6" name="图片 5">
                <a:extLst>
                  <a:ext uri="{FF2B5EF4-FFF2-40B4-BE49-F238E27FC236}">
                    <a16:creationId xmlns:a16="http://schemas.microsoft.com/office/drawing/2014/main" id="{29C58B63-00EB-47EF-A999-21E96162A88D}"/>
                  </a:ext>
                </a:extLst>
              </p:cNvPr>
              <p:cNvPicPr>
                <a:picLocks noChangeAspect="1"/>
              </p:cNvPicPr>
              <p:nvPr/>
            </p:nvPicPr>
            <p:blipFill>
              <a:blip r:embed="rId2"/>
              <a:stretch>
                <a:fillRect/>
              </a:stretch>
            </p:blipFill>
            <p:spPr>
              <a:xfrm>
                <a:off x="310387" y="3920914"/>
                <a:ext cx="2769551" cy="2250260"/>
              </a:xfrm>
              <a:prstGeom prst="rect">
                <a:avLst/>
              </a:prstGeom>
            </p:spPr>
          </p:pic>
          <p:sp>
            <p:nvSpPr>
              <p:cNvPr id="44" name="文本框 43">
                <a:extLst>
                  <a:ext uri="{FF2B5EF4-FFF2-40B4-BE49-F238E27FC236}">
                    <a16:creationId xmlns:a16="http://schemas.microsoft.com/office/drawing/2014/main" id="{260F422E-37A5-40C7-BEE5-DC452BA4321A}"/>
                  </a:ext>
                </a:extLst>
              </p:cNvPr>
              <p:cNvSpPr txBox="1"/>
              <p:nvPr/>
            </p:nvSpPr>
            <p:spPr>
              <a:xfrm>
                <a:off x="375537" y="3390629"/>
                <a:ext cx="3376656" cy="461665"/>
              </a:xfrm>
              <a:prstGeom prst="rect">
                <a:avLst/>
              </a:prstGeom>
              <a:noFill/>
            </p:spPr>
            <p:txBody>
              <a:bodyPr wrap="square" rtlCol="0">
                <a:spAutoFit/>
              </a:bodyPr>
              <a:lstStyle/>
              <a:p>
                <a:r>
                  <a:rPr lang="zh-CN" altLang="en-US" sz="2400" b="1" dirty="0">
                    <a:cs typeface="+mn-ea"/>
                    <a:sym typeface="+mn-lt"/>
                  </a:rPr>
                  <a:t>换色说明</a:t>
                </a:r>
                <a:endParaRPr lang="en-US" altLang="zh-CN" sz="2400" b="1" dirty="0">
                  <a:cs typeface="+mn-ea"/>
                  <a:sym typeface="+mn-lt"/>
                </a:endParaRPr>
              </a:p>
            </p:txBody>
          </p:sp>
          <p:grpSp>
            <p:nvGrpSpPr>
              <p:cNvPr id="85" name="组合 84">
                <a:extLst>
                  <a:ext uri="{FF2B5EF4-FFF2-40B4-BE49-F238E27FC236}">
                    <a16:creationId xmlns:a16="http://schemas.microsoft.com/office/drawing/2014/main" id="{FC7E10A3-5A3F-4E71-AC32-F9E76272F3DD}"/>
                  </a:ext>
                </a:extLst>
              </p:cNvPr>
              <p:cNvGrpSpPr/>
              <p:nvPr/>
            </p:nvGrpSpPr>
            <p:grpSpPr>
              <a:xfrm>
                <a:off x="3071474" y="3914988"/>
                <a:ext cx="8327354" cy="2249698"/>
                <a:chOff x="3071474" y="4309533"/>
                <a:chExt cx="8327354" cy="2249698"/>
              </a:xfrm>
            </p:grpSpPr>
            <p:cxnSp>
              <p:nvCxnSpPr>
                <p:cNvPr id="53" name="直接连接符 52">
                  <a:extLst>
                    <a:ext uri="{FF2B5EF4-FFF2-40B4-BE49-F238E27FC236}">
                      <a16:creationId xmlns:a16="http://schemas.microsoft.com/office/drawing/2014/main" id="{305F815E-91EA-4071-BECF-954AEE1E485F}"/>
                    </a:ext>
                  </a:extLst>
                </p:cNvPr>
                <p:cNvCxnSpPr>
                  <a:cxnSpLocks/>
                </p:cNvCxnSpPr>
                <p:nvPr/>
              </p:nvCxnSpPr>
              <p:spPr>
                <a:xfrm flipV="1">
                  <a:off x="3071474" y="4494199"/>
                  <a:ext cx="253343" cy="80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55" name="文本框 54">
                  <a:extLst>
                    <a:ext uri="{FF2B5EF4-FFF2-40B4-BE49-F238E27FC236}">
                      <a16:creationId xmlns:a16="http://schemas.microsoft.com/office/drawing/2014/main" id="{1C4765D7-232C-4FE3-ADC7-D8F5E2DB296A}"/>
                    </a:ext>
                  </a:extLst>
                </p:cNvPr>
                <p:cNvSpPr txBox="1"/>
                <p:nvPr/>
              </p:nvSpPr>
              <p:spPr>
                <a:xfrm>
                  <a:off x="3354448" y="4309533"/>
                  <a:ext cx="5809093" cy="369332"/>
                </a:xfrm>
                <a:prstGeom prst="rect">
                  <a:avLst/>
                </a:prstGeom>
                <a:noFill/>
              </p:spPr>
              <p:txBody>
                <a:bodyPr wrap="square" rtlCol="0">
                  <a:spAutoFit/>
                </a:bodyPr>
                <a:lstStyle/>
                <a:p>
                  <a:r>
                    <a:rPr lang="zh-CN" altLang="en-US" dirty="0">
                      <a:cs typeface="+mn-ea"/>
                      <a:sym typeface="+mn-lt"/>
                    </a:rPr>
                    <a:t>使用频率最多的，你超级喜欢的颜色，也称主色。</a:t>
                  </a:r>
                </a:p>
              </p:txBody>
            </p:sp>
            <p:cxnSp>
              <p:nvCxnSpPr>
                <p:cNvPr id="56" name="直接连接符 55">
                  <a:extLst>
                    <a:ext uri="{FF2B5EF4-FFF2-40B4-BE49-F238E27FC236}">
                      <a16:creationId xmlns:a16="http://schemas.microsoft.com/office/drawing/2014/main" id="{91AC9C3D-1A1F-43D0-B735-4B112354AF12}"/>
                    </a:ext>
                  </a:extLst>
                </p:cNvPr>
                <p:cNvCxnSpPr>
                  <a:cxnSpLocks/>
                </p:cNvCxnSpPr>
                <p:nvPr/>
              </p:nvCxnSpPr>
              <p:spPr>
                <a:xfrm>
                  <a:off x="3079938" y="4875998"/>
                  <a:ext cx="558908" cy="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57" name="文本框 56">
                  <a:extLst>
                    <a:ext uri="{FF2B5EF4-FFF2-40B4-BE49-F238E27FC236}">
                      <a16:creationId xmlns:a16="http://schemas.microsoft.com/office/drawing/2014/main" id="{7922527C-793E-4234-B270-55B1BB157FC7}"/>
                    </a:ext>
                  </a:extLst>
                </p:cNvPr>
                <p:cNvSpPr txBox="1"/>
                <p:nvPr/>
              </p:nvSpPr>
              <p:spPr>
                <a:xfrm>
                  <a:off x="3673571" y="4684103"/>
                  <a:ext cx="5809093" cy="369332"/>
                </a:xfrm>
                <a:prstGeom prst="rect">
                  <a:avLst/>
                </a:prstGeom>
                <a:noFill/>
              </p:spPr>
              <p:txBody>
                <a:bodyPr wrap="square" rtlCol="0">
                  <a:spAutoFit/>
                </a:bodyPr>
                <a:lstStyle/>
                <a:p>
                  <a:r>
                    <a:rPr lang="zh-CN" altLang="en-US" dirty="0">
                      <a:cs typeface="+mn-ea"/>
                      <a:sym typeface="+mn-lt"/>
                    </a:rPr>
                    <a:t>使用频率较多的，你比较喜欢的颜色，也称同频色。</a:t>
                  </a:r>
                </a:p>
              </p:txBody>
            </p:sp>
            <p:cxnSp>
              <p:nvCxnSpPr>
                <p:cNvPr id="63" name="直接连接符 62">
                  <a:extLst>
                    <a:ext uri="{FF2B5EF4-FFF2-40B4-BE49-F238E27FC236}">
                      <a16:creationId xmlns:a16="http://schemas.microsoft.com/office/drawing/2014/main" id="{EC59882D-BC34-4ED4-A2FE-D078AEA94591}"/>
                    </a:ext>
                  </a:extLst>
                </p:cNvPr>
                <p:cNvCxnSpPr>
                  <a:cxnSpLocks/>
                </p:cNvCxnSpPr>
                <p:nvPr/>
              </p:nvCxnSpPr>
              <p:spPr>
                <a:xfrm>
                  <a:off x="3079938" y="5252447"/>
                  <a:ext cx="924795" cy="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64" name="文本框 63">
                  <a:extLst>
                    <a:ext uri="{FF2B5EF4-FFF2-40B4-BE49-F238E27FC236}">
                      <a16:creationId xmlns:a16="http://schemas.microsoft.com/office/drawing/2014/main" id="{074568FA-9BDA-4460-995C-F734A555F0A5}"/>
                    </a:ext>
                  </a:extLst>
                </p:cNvPr>
                <p:cNvSpPr txBox="1"/>
                <p:nvPr/>
              </p:nvSpPr>
              <p:spPr>
                <a:xfrm>
                  <a:off x="4096904" y="5060552"/>
                  <a:ext cx="7301924" cy="369332"/>
                </a:xfrm>
                <a:prstGeom prst="rect">
                  <a:avLst/>
                </a:prstGeom>
                <a:noFill/>
              </p:spPr>
              <p:txBody>
                <a:bodyPr wrap="square" rtlCol="0">
                  <a:spAutoFit/>
                </a:bodyPr>
                <a:lstStyle/>
                <a:p>
                  <a:r>
                    <a:rPr lang="zh-CN" altLang="en-US" dirty="0">
                      <a:cs typeface="+mn-ea"/>
                      <a:sym typeface="+mn-lt"/>
                    </a:rPr>
                    <a:t>你要强调的时候使用的颜色，看重点的地方！！！也称补色或平衡色。</a:t>
                  </a:r>
                </a:p>
              </p:txBody>
            </p:sp>
            <p:cxnSp>
              <p:nvCxnSpPr>
                <p:cNvPr id="65" name="直接连接符 64">
                  <a:extLst>
                    <a:ext uri="{FF2B5EF4-FFF2-40B4-BE49-F238E27FC236}">
                      <a16:creationId xmlns:a16="http://schemas.microsoft.com/office/drawing/2014/main" id="{9556BAD7-2120-4BA7-A80E-56493FDCC341}"/>
                    </a:ext>
                  </a:extLst>
                </p:cNvPr>
                <p:cNvCxnSpPr>
                  <a:cxnSpLocks/>
                  <a:endCxn id="66" idx="1"/>
                </p:cNvCxnSpPr>
                <p:nvPr/>
              </p:nvCxnSpPr>
              <p:spPr>
                <a:xfrm flipV="1">
                  <a:off x="3079938" y="5621667"/>
                  <a:ext cx="1468397" cy="723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66" name="文本框 65">
                  <a:extLst>
                    <a:ext uri="{FF2B5EF4-FFF2-40B4-BE49-F238E27FC236}">
                      <a16:creationId xmlns:a16="http://schemas.microsoft.com/office/drawing/2014/main" id="{F1AFC8AD-4C85-4C50-ABC5-205BE43D74B1}"/>
                    </a:ext>
                  </a:extLst>
                </p:cNvPr>
                <p:cNvSpPr txBox="1"/>
                <p:nvPr/>
              </p:nvSpPr>
              <p:spPr>
                <a:xfrm>
                  <a:off x="4548335" y="5437001"/>
                  <a:ext cx="5809093" cy="369332"/>
                </a:xfrm>
                <a:prstGeom prst="rect">
                  <a:avLst/>
                </a:prstGeom>
                <a:noFill/>
              </p:spPr>
              <p:txBody>
                <a:bodyPr wrap="square" rtlCol="0">
                  <a:spAutoFit/>
                </a:bodyPr>
                <a:lstStyle/>
                <a:p>
                  <a:r>
                    <a:rPr lang="zh-CN" altLang="en-US" dirty="0">
                      <a:cs typeface="+mn-ea"/>
                      <a:sym typeface="+mn-lt"/>
                    </a:rPr>
                    <a:t>主色的不同色调，使用频率较少。</a:t>
                  </a:r>
                </a:p>
              </p:txBody>
            </p:sp>
            <p:cxnSp>
              <p:nvCxnSpPr>
                <p:cNvPr id="67" name="直接连接符 66">
                  <a:extLst>
                    <a:ext uri="{FF2B5EF4-FFF2-40B4-BE49-F238E27FC236}">
                      <a16:creationId xmlns:a16="http://schemas.microsoft.com/office/drawing/2014/main" id="{CAEAE7AD-CB97-4788-8666-F3B88A03405E}"/>
                    </a:ext>
                  </a:extLst>
                </p:cNvPr>
                <p:cNvCxnSpPr>
                  <a:cxnSpLocks/>
                  <a:endCxn id="68" idx="1"/>
                </p:cNvCxnSpPr>
                <p:nvPr/>
              </p:nvCxnSpPr>
              <p:spPr>
                <a:xfrm flipV="1">
                  <a:off x="3071474" y="5998116"/>
                  <a:ext cx="1932493" cy="723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23EB8586-4B8A-4D59-A45E-B530EFA4856A}"/>
                    </a:ext>
                  </a:extLst>
                </p:cNvPr>
                <p:cNvSpPr txBox="1"/>
                <p:nvPr/>
              </p:nvSpPr>
              <p:spPr>
                <a:xfrm>
                  <a:off x="5003967" y="5813450"/>
                  <a:ext cx="5809093" cy="369332"/>
                </a:xfrm>
                <a:prstGeom prst="rect">
                  <a:avLst/>
                </a:prstGeom>
                <a:noFill/>
              </p:spPr>
              <p:txBody>
                <a:bodyPr wrap="square" rtlCol="0">
                  <a:spAutoFit/>
                </a:bodyPr>
                <a:lstStyle/>
                <a:p>
                  <a:r>
                    <a:rPr lang="zh-CN" altLang="en-US" dirty="0">
                      <a:cs typeface="+mn-ea"/>
                      <a:sym typeface="+mn-lt"/>
                    </a:rPr>
                    <a:t>主色的不同色调，使用频率比较少。</a:t>
                  </a:r>
                </a:p>
              </p:txBody>
            </p:sp>
            <p:cxnSp>
              <p:nvCxnSpPr>
                <p:cNvPr id="69" name="直接连接符 68">
                  <a:extLst>
                    <a:ext uri="{FF2B5EF4-FFF2-40B4-BE49-F238E27FC236}">
                      <a16:creationId xmlns:a16="http://schemas.microsoft.com/office/drawing/2014/main" id="{E9141329-9909-4BBF-95C3-DD312F9161EF}"/>
                    </a:ext>
                  </a:extLst>
                </p:cNvPr>
                <p:cNvCxnSpPr>
                  <a:cxnSpLocks/>
                  <a:endCxn id="70" idx="1"/>
                </p:cNvCxnSpPr>
                <p:nvPr/>
              </p:nvCxnSpPr>
              <p:spPr>
                <a:xfrm flipV="1">
                  <a:off x="3079938" y="6374565"/>
                  <a:ext cx="2383486" cy="723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70" name="文本框 69">
                  <a:extLst>
                    <a:ext uri="{FF2B5EF4-FFF2-40B4-BE49-F238E27FC236}">
                      <a16:creationId xmlns:a16="http://schemas.microsoft.com/office/drawing/2014/main" id="{C17F1C49-7FDB-4F3A-B271-B06E26F7E11E}"/>
                    </a:ext>
                  </a:extLst>
                </p:cNvPr>
                <p:cNvSpPr txBox="1"/>
                <p:nvPr/>
              </p:nvSpPr>
              <p:spPr>
                <a:xfrm>
                  <a:off x="5463424" y="6189899"/>
                  <a:ext cx="5809093" cy="369332"/>
                </a:xfrm>
                <a:prstGeom prst="rect">
                  <a:avLst/>
                </a:prstGeom>
                <a:noFill/>
              </p:spPr>
              <p:txBody>
                <a:bodyPr wrap="square" rtlCol="0">
                  <a:spAutoFit/>
                </a:bodyPr>
                <a:lstStyle/>
                <a:p>
                  <a:r>
                    <a:rPr lang="zh-CN" altLang="en-US" dirty="0">
                      <a:cs typeface="+mn-ea"/>
                      <a:sym typeface="+mn-lt"/>
                    </a:rPr>
                    <a:t>补色的不同色调，使用频率最少。</a:t>
                  </a:r>
                </a:p>
              </p:txBody>
            </p:sp>
          </p:grpSp>
        </p:grpSp>
      </p:grpSp>
    </p:spTree>
    <p:extLst>
      <p:ext uri="{BB962C8B-B14F-4D97-AF65-F5344CB8AC3E}">
        <p14:creationId xmlns:p14="http://schemas.microsoft.com/office/powerpoint/2010/main" val="134202668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8193D6E9-0642-4C9C-8711-D1C20A8BCB40}"/>
              </a:ext>
            </a:extLst>
          </p:cNvPr>
          <p:cNvSpPr>
            <a:spLocks noGrp="1"/>
          </p:cNvSpPr>
          <p:nvPr>
            <p:ph type="body" sz="quarter" idx="10"/>
          </p:nvPr>
        </p:nvSpPr>
        <p:spPr/>
        <p:txBody>
          <a:bodyPr/>
          <a:lstStyle/>
          <a:p>
            <a:r>
              <a:rPr lang="zh-CN" altLang="en-US" dirty="0">
                <a:latin typeface="+mn-lt"/>
                <a:ea typeface="+mn-ea"/>
                <a:cs typeface="+mn-ea"/>
                <a:sym typeface="+mn-lt"/>
              </a:rPr>
              <a:t>关于版式内页</a:t>
            </a:r>
          </a:p>
        </p:txBody>
      </p:sp>
      <p:grpSp>
        <p:nvGrpSpPr>
          <p:cNvPr id="4" name="组合 3">
            <a:extLst>
              <a:ext uri="{FF2B5EF4-FFF2-40B4-BE49-F238E27FC236}">
                <a16:creationId xmlns:a16="http://schemas.microsoft.com/office/drawing/2014/main" id="{55D0F17D-CDD8-496F-BE91-481DD9E92901}"/>
              </a:ext>
            </a:extLst>
          </p:cNvPr>
          <p:cNvGrpSpPr/>
          <p:nvPr/>
        </p:nvGrpSpPr>
        <p:grpSpPr>
          <a:xfrm>
            <a:off x="837151" y="1400504"/>
            <a:ext cx="3143553" cy="4372303"/>
            <a:chOff x="680854" y="1400504"/>
            <a:chExt cx="3143553" cy="4372303"/>
          </a:xfrm>
        </p:grpSpPr>
        <p:sp>
          <p:nvSpPr>
            <p:cNvPr id="9" name="矩形 8">
              <a:extLst>
                <a:ext uri="{FF2B5EF4-FFF2-40B4-BE49-F238E27FC236}">
                  <a16:creationId xmlns:a16="http://schemas.microsoft.com/office/drawing/2014/main" id="{6BC248DE-8023-4E71-9120-126F778401DA}"/>
                </a:ext>
              </a:extLst>
            </p:cNvPr>
            <p:cNvSpPr/>
            <p:nvPr/>
          </p:nvSpPr>
          <p:spPr>
            <a:xfrm>
              <a:off x="680854" y="1400504"/>
              <a:ext cx="3143553" cy="4372303"/>
            </a:xfrm>
            <a:prstGeom prst="rect">
              <a:avLst/>
            </a:prstGeom>
            <a:solidFill>
              <a:schemeClr val="bg1"/>
            </a:solidFill>
            <a:ln w="38100">
              <a:noFill/>
            </a:ln>
            <a:effectLst>
              <a:outerShdw blurRad="177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8" name="组合 27">
              <a:extLst>
                <a:ext uri="{FF2B5EF4-FFF2-40B4-BE49-F238E27FC236}">
                  <a16:creationId xmlns:a16="http://schemas.microsoft.com/office/drawing/2014/main" id="{804808B9-7DCA-45B7-A18B-B5FAA43AE2B4}"/>
                </a:ext>
              </a:extLst>
            </p:cNvPr>
            <p:cNvGrpSpPr/>
            <p:nvPr/>
          </p:nvGrpSpPr>
          <p:grpSpPr>
            <a:xfrm>
              <a:off x="970368" y="1965377"/>
              <a:ext cx="2564524" cy="3204454"/>
              <a:chOff x="970368" y="2224167"/>
              <a:chExt cx="2564524" cy="3204454"/>
            </a:xfrm>
          </p:grpSpPr>
          <p:pic>
            <p:nvPicPr>
              <p:cNvPr id="6" name="图形 5">
                <a:extLst>
                  <a:ext uri="{FF2B5EF4-FFF2-40B4-BE49-F238E27FC236}">
                    <a16:creationId xmlns:a16="http://schemas.microsoft.com/office/drawing/2014/main" id="{B6A36F61-E004-47BF-815A-CA40DD295BBF}"/>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847508" y="2224167"/>
                <a:ext cx="810244" cy="810244"/>
              </a:xfrm>
              <a:prstGeom prst="rect">
                <a:avLst/>
              </a:prstGeom>
              <a:effectLst>
                <a:outerShdw blurRad="63500" sx="102000" sy="102000" algn="ctr" rotWithShape="0">
                  <a:schemeClr val="accent1">
                    <a:alpha val="40000"/>
                  </a:schemeClr>
                </a:outerShdw>
              </a:effectLst>
            </p:spPr>
          </p:pic>
          <p:sp>
            <p:nvSpPr>
              <p:cNvPr id="10" name="文本框 9">
                <a:extLst>
                  <a:ext uri="{FF2B5EF4-FFF2-40B4-BE49-F238E27FC236}">
                    <a16:creationId xmlns:a16="http://schemas.microsoft.com/office/drawing/2014/main" id="{216B647A-525D-4F8F-A5FA-BCEAC9A1CCC4}"/>
                  </a:ext>
                </a:extLst>
              </p:cNvPr>
              <p:cNvSpPr txBox="1"/>
              <p:nvPr/>
            </p:nvSpPr>
            <p:spPr>
              <a:xfrm>
                <a:off x="970368" y="3349097"/>
                <a:ext cx="2564524" cy="525657"/>
              </a:xfrm>
              <a:prstGeom prst="rect">
                <a:avLst/>
              </a:prstGeom>
              <a:noFill/>
            </p:spPr>
            <p:txBody>
              <a:bodyPr wrap="square" rtlCol="0">
                <a:spAutoFit/>
              </a:bodyPr>
              <a:lstStyle/>
              <a:p>
                <a:pPr algn="ctr">
                  <a:lnSpc>
                    <a:spcPct val="130000"/>
                  </a:lnSpc>
                </a:pPr>
                <a:r>
                  <a:rPr lang="zh-CN" altLang="en-US" sz="2400" b="1" dirty="0">
                    <a:cs typeface="+mn-ea"/>
                    <a:sym typeface="+mn-lt"/>
                  </a:rPr>
                  <a:t>图片替换</a:t>
                </a:r>
              </a:p>
            </p:txBody>
          </p:sp>
          <p:sp>
            <p:nvSpPr>
              <p:cNvPr id="11" name="文本框 10">
                <a:extLst>
                  <a:ext uri="{FF2B5EF4-FFF2-40B4-BE49-F238E27FC236}">
                    <a16:creationId xmlns:a16="http://schemas.microsoft.com/office/drawing/2014/main" id="{83E618D2-5837-408B-854B-3E922A22248A}"/>
                  </a:ext>
                </a:extLst>
              </p:cNvPr>
              <p:cNvSpPr txBox="1"/>
              <p:nvPr/>
            </p:nvSpPr>
            <p:spPr>
              <a:xfrm>
                <a:off x="970368" y="3930006"/>
                <a:ext cx="2564524" cy="1498615"/>
              </a:xfrm>
              <a:prstGeom prst="rect">
                <a:avLst/>
              </a:prstGeom>
              <a:noFill/>
            </p:spPr>
            <p:txBody>
              <a:bodyPr wrap="square" rtlCol="0">
                <a:spAutoFit/>
              </a:bodyPr>
              <a:lstStyle/>
              <a:p>
                <a:pPr algn="ctr">
                  <a:lnSpc>
                    <a:spcPct val="130000"/>
                  </a:lnSpc>
                </a:pPr>
                <a:r>
                  <a:rPr lang="zh-CN" altLang="en-US" dirty="0">
                    <a:cs typeface="+mn-ea"/>
                    <a:sym typeface="+mn-lt"/>
                  </a:rPr>
                  <a:t>只需把原图删除，在相同位置插入新图即可</a:t>
                </a:r>
                <a:endParaRPr lang="en-US" altLang="zh-CN" dirty="0">
                  <a:cs typeface="+mn-ea"/>
                  <a:sym typeface="+mn-lt"/>
                </a:endParaRPr>
              </a:p>
              <a:p>
                <a:pPr algn="ctr">
                  <a:lnSpc>
                    <a:spcPct val="130000"/>
                  </a:lnSpc>
                </a:pPr>
                <a:r>
                  <a:rPr lang="zh-CN" altLang="en-US" dirty="0">
                    <a:cs typeface="+mn-ea"/>
                    <a:sym typeface="+mn-lt"/>
                  </a:rPr>
                  <a:t>有特殊情况的版式会在当页详细说明</a:t>
                </a:r>
              </a:p>
            </p:txBody>
          </p:sp>
        </p:grpSp>
      </p:grpSp>
      <p:grpSp>
        <p:nvGrpSpPr>
          <p:cNvPr id="5" name="组合 4">
            <a:extLst>
              <a:ext uri="{FF2B5EF4-FFF2-40B4-BE49-F238E27FC236}">
                <a16:creationId xmlns:a16="http://schemas.microsoft.com/office/drawing/2014/main" id="{31AB59FF-A815-4820-9538-B12F2D906FE0}"/>
              </a:ext>
            </a:extLst>
          </p:cNvPr>
          <p:cNvGrpSpPr/>
          <p:nvPr/>
        </p:nvGrpSpPr>
        <p:grpSpPr>
          <a:xfrm>
            <a:off x="8211296" y="1400503"/>
            <a:ext cx="3143553" cy="4372303"/>
            <a:chOff x="4524223" y="1400504"/>
            <a:chExt cx="3143553" cy="4372303"/>
          </a:xfrm>
        </p:grpSpPr>
        <p:sp>
          <p:nvSpPr>
            <p:cNvPr id="14" name="矩形 13">
              <a:extLst>
                <a:ext uri="{FF2B5EF4-FFF2-40B4-BE49-F238E27FC236}">
                  <a16:creationId xmlns:a16="http://schemas.microsoft.com/office/drawing/2014/main" id="{1BC90CD2-2082-476A-93F8-9054DCE9B50F}"/>
                </a:ext>
              </a:extLst>
            </p:cNvPr>
            <p:cNvSpPr/>
            <p:nvPr/>
          </p:nvSpPr>
          <p:spPr>
            <a:xfrm>
              <a:off x="4524223" y="1400504"/>
              <a:ext cx="3143553" cy="4372303"/>
            </a:xfrm>
            <a:prstGeom prst="rect">
              <a:avLst/>
            </a:prstGeom>
            <a:solidFill>
              <a:schemeClr val="bg1"/>
            </a:solidFill>
            <a:ln w="38100">
              <a:noFill/>
            </a:ln>
            <a:effectLst>
              <a:outerShdw blurRad="177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9" name="组合 28">
              <a:extLst>
                <a:ext uri="{FF2B5EF4-FFF2-40B4-BE49-F238E27FC236}">
                  <a16:creationId xmlns:a16="http://schemas.microsoft.com/office/drawing/2014/main" id="{104D1550-3DCB-4F9C-8ABD-99279C331D78}"/>
                </a:ext>
              </a:extLst>
            </p:cNvPr>
            <p:cNvGrpSpPr/>
            <p:nvPr/>
          </p:nvGrpSpPr>
          <p:grpSpPr>
            <a:xfrm>
              <a:off x="4813737" y="1969765"/>
              <a:ext cx="2564524" cy="2803034"/>
              <a:chOff x="4813737" y="2049430"/>
              <a:chExt cx="2564524" cy="2803034"/>
            </a:xfrm>
          </p:grpSpPr>
          <p:sp>
            <p:nvSpPr>
              <p:cNvPr id="16" name="文本框 15">
                <a:extLst>
                  <a:ext uri="{FF2B5EF4-FFF2-40B4-BE49-F238E27FC236}">
                    <a16:creationId xmlns:a16="http://schemas.microsoft.com/office/drawing/2014/main" id="{380BA494-10BC-433F-9CCC-603F4B55F187}"/>
                  </a:ext>
                </a:extLst>
              </p:cNvPr>
              <p:cNvSpPr txBox="1"/>
              <p:nvPr/>
            </p:nvSpPr>
            <p:spPr>
              <a:xfrm>
                <a:off x="4813737" y="3169972"/>
                <a:ext cx="2564524" cy="525657"/>
              </a:xfrm>
              <a:prstGeom prst="rect">
                <a:avLst/>
              </a:prstGeom>
              <a:noFill/>
            </p:spPr>
            <p:txBody>
              <a:bodyPr wrap="square" rtlCol="0">
                <a:spAutoFit/>
              </a:bodyPr>
              <a:lstStyle/>
              <a:p>
                <a:pPr algn="ctr">
                  <a:lnSpc>
                    <a:spcPct val="130000"/>
                  </a:lnSpc>
                </a:pPr>
                <a:r>
                  <a:rPr lang="zh-CN" altLang="en-US" sz="2400" b="1" dirty="0">
                    <a:cs typeface="+mn-ea"/>
                    <a:sym typeface="+mn-lt"/>
                  </a:rPr>
                  <a:t>版式重置</a:t>
                </a:r>
              </a:p>
            </p:txBody>
          </p:sp>
          <p:sp>
            <p:nvSpPr>
              <p:cNvPr id="17" name="文本框 16">
                <a:extLst>
                  <a:ext uri="{FF2B5EF4-FFF2-40B4-BE49-F238E27FC236}">
                    <a16:creationId xmlns:a16="http://schemas.microsoft.com/office/drawing/2014/main" id="{5BFB573D-1AB6-4E52-BE6F-8052421C28D3}"/>
                  </a:ext>
                </a:extLst>
              </p:cNvPr>
              <p:cNvSpPr txBox="1"/>
              <p:nvPr/>
            </p:nvSpPr>
            <p:spPr>
              <a:xfrm>
                <a:off x="4813737" y="3717281"/>
                <a:ext cx="2564524" cy="1135183"/>
              </a:xfrm>
              <a:prstGeom prst="rect">
                <a:avLst/>
              </a:prstGeom>
              <a:noFill/>
            </p:spPr>
            <p:txBody>
              <a:bodyPr wrap="square" rtlCol="0">
                <a:spAutoFit/>
              </a:bodyPr>
              <a:lstStyle/>
              <a:p>
                <a:pPr algn="ctr">
                  <a:lnSpc>
                    <a:spcPct val="130000"/>
                  </a:lnSpc>
                </a:pPr>
                <a:r>
                  <a:rPr lang="zh-CN" altLang="en-US" dirty="0">
                    <a:cs typeface="+mn-ea"/>
                    <a:sym typeface="+mn-lt"/>
                  </a:rPr>
                  <a:t>版式若被打乱，对相应的幻灯片右击，选择重设幻灯片的选项</a:t>
                </a:r>
              </a:p>
            </p:txBody>
          </p:sp>
          <p:pic>
            <p:nvPicPr>
              <p:cNvPr id="8" name="图形 7">
                <a:extLst>
                  <a:ext uri="{FF2B5EF4-FFF2-40B4-BE49-F238E27FC236}">
                    <a16:creationId xmlns:a16="http://schemas.microsoft.com/office/drawing/2014/main" id="{41A02215-B70F-4534-895B-29FA01DB8CC6}"/>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5703885" y="2049430"/>
                <a:ext cx="784228" cy="784228"/>
              </a:xfrm>
              <a:prstGeom prst="rect">
                <a:avLst/>
              </a:prstGeom>
              <a:effectLst>
                <a:outerShdw blurRad="63500" sx="102000" sy="102000" algn="ctr" rotWithShape="0">
                  <a:schemeClr val="accent1">
                    <a:alpha val="40000"/>
                  </a:schemeClr>
                </a:outerShdw>
              </a:effectLst>
            </p:spPr>
          </p:pic>
        </p:grpSp>
      </p:grpSp>
      <p:grpSp>
        <p:nvGrpSpPr>
          <p:cNvPr id="7" name="组合 6">
            <a:extLst>
              <a:ext uri="{FF2B5EF4-FFF2-40B4-BE49-F238E27FC236}">
                <a16:creationId xmlns:a16="http://schemas.microsoft.com/office/drawing/2014/main" id="{E7188DFD-931A-4B72-8412-394ABEF06018}"/>
              </a:ext>
            </a:extLst>
          </p:cNvPr>
          <p:cNvGrpSpPr/>
          <p:nvPr/>
        </p:nvGrpSpPr>
        <p:grpSpPr>
          <a:xfrm>
            <a:off x="4524223" y="1400504"/>
            <a:ext cx="3143553" cy="4372303"/>
            <a:chOff x="8054999" y="1400504"/>
            <a:chExt cx="3143553" cy="4372303"/>
          </a:xfrm>
        </p:grpSpPr>
        <p:sp>
          <p:nvSpPr>
            <p:cNvPr id="22" name="矩形 21">
              <a:extLst>
                <a:ext uri="{FF2B5EF4-FFF2-40B4-BE49-F238E27FC236}">
                  <a16:creationId xmlns:a16="http://schemas.microsoft.com/office/drawing/2014/main" id="{67EB4072-B48D-408B-B77B-F4AA64E49DAA}"/>
                </a:ext>
              </a:extLst>
            </p:cNvPr>
            <p:cNvSpPr/>
            <p:nvPr/>
          </p:nvSpPr>
          <p:spPr>
            <a:xfrm>
              <a:off x="8054999" y="1400504"/>
              <a:ext cx="3143553" cy="4372303"/>
            </a:xfrm>
            <a:prstGeom prst="rect">
              <a:avLst/>
            </a:prstGeom>
            <a:solidFill>
              <a:schemeClr val="bg1"/>
            </a:solidFill>
            <a:ln w="38100">
              <a:noFill/>
            </a:ln>
            <a:effectLst>
              <a:outerShdw blurRad="177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0" name="组合 29">
              <a:extLst>
                <a:ext uri="{FF2B5EF4-FFF2-40B4-BE49-F238E27FC236}">
                  <a16:creationId xmlns:a16="http://schemas.microsoft.com/office/drawing/2014/main" id="{CD103208-53B6-4045-819B-ED5B9B8B64B3}"/>
                </a:ext>
              </a:extLst>
            </p:cNvPr>
            <p:cNvGrpSpPr/>
            <p:nvPr/>
          </p:nvGrpSpPr>
          <p:grpSpPr>
            <a:xfrm>
              <a:off x="8344513" y="1860321"/>
              <a:ext cx="2564524" cy="3272740"/>
              <a:chOff x="8344513" y="2074229"/>
              <a:chExt cx="2564524" cy="3272740"/>
            </a:xfrm>
          </p:grpSpPr>
          <p:sp>
            <p:nvSpPr>
              <p:cNvPr id="23" name="文本框 22">
                <a:extLst>
                  <a:ext uri="{FF2B5EF4-FFF2-40B4-BE49-F238E27FC236}">
                    <a16:creationId xmlns:a16="http://schemas.microsoft.com/office/drawing/2014/main" id="{B99CB56B-FE29-44A2-87E2-90F85120102A}"/>
                  </a:ext>
                </a:extLst>
              </p:cNvPr>
              <p:cNvSpPr txBox="1"/>
              <p:nvPr/>
            </p:nvSpPr>
            <p:spPr>
              <a:xfrm>
                <a:off x="8344513" y="3274906"/>
                <a:ext cx="2564524" cy="525657"/>
              </a:xfrm>
              <a:prstGeom prst="rect">
                <a:avLst/>
              </a:prstGeom>
              <a:noFill/>
            </p:spPr>
            <p:txBody>
              <a:bodyPr wrap="square" rtlCol="0">
                <a:spAutoFit/>
              </a:bodyPr>
              <a:lstStyle/>
              <a:p>
                <a:pPr algn="ctr">
                  <a:lnSpc>
                    <a:spcPct val="130000"/>
                  </a:lnSpc>
                </a:pPr>
                <a:r>
                  <a:rPr lang="zh-CN" altLang="en-US" sz="2400" b="1" dirty="0">
                    <a:cs typeface="+mn-ea"/>
                    <a:sym typeface="+mn-lt"/>
                  </a:rPr>
                  <a:t>此处高能</a:t>
                </a:r>
              </a:p>
            </p:txBody>
          </p:sp>
          <p:sp>
            <p:nvSpPr>
              <p:cNvPr id="24" name="文本框 23">
                <a:extLst>
                  <a:ext uri="{FF2B5EF4-FFF2-40B4-BE49-F238E27FC236}">
                    <a16:creationId xmlns:a16="http://schemas.microsoft.com/office/drawing/2014/main" id="{1B231AA8-9C39-44A8-9D81-66154C81184E}"/>
                  </a:ext>
                </a:extLst>
              </p:cNvPr>
              <p:cNvSpPr txBox="1"/>
              <p:nvPr/>
            </p:nvSpPr>
            <p:spPr>
              <a:xfrm>
                <a:off x="8344513" y="3851688"/>
                <a:ext cx="2564524" cy="1495281"/>
              </a:xfrm>
              <a:prstGeom prst="rect">
                <a:avLst/>
              </a:prstGeom>
              <a:noFill/>
            </p:spPr>
            <p:txBody>
              <a:bodyPr wrap="square" rtlCol="0">
                <a:spAutoFit/>
              </a:bodyPr>
              <a:lstStyle/>
              <a:p>
                <a:pPr algn="ctr">
                  <a:lnSpc>
                    <a:spcPct val="130000"/>
                  </a:lnSpc>
                </a:pPr>
                <a:r>
                  <a:rPr lang="zh-CN" altLang="en-US" dirty="0">
                    <a:cs typeface="+mn-ea"/>
                    <a:sym typeface="+mn-lt"/>
                  </a:rPr>
                  <a:t>前面两处说明只支持图文版块（图片</a:t>
                </a:r>
                <a:r>
                  <a:rPr lang="en-US" altLang="zh-CN" dirty="0">
                    <a:cs typeface="+mn-ea"/>
                    <a:sym typeface="+mn-lt"/>
                  </a:rPr>
                  <a:t>+</a:t>
                </a:r>
                <a:r>
                  <a:rPr lang="zh-CN" altLang="en-US" dirty="0">
                    <a:cs typeface="+mn-ea"/>
                    <a:sym typeface="+mn-lt"/>
                  </a:rPr>
                  <a:t>文字）数据页和逻辑图表页暂无此功能</a:t>
                </a:r>
              </a:p>
            </p:txBody>
          </p:sp>
          <p:pic>
            <p:nvPicPr>
              <p:cNvPr id="27" name="图形 26">
                <a:extLst>
                  <a:ext uri="{FF2B5EF4-FFF2-40B4-BE49-F238E27FC236}">
                    <a16:creationId xmlns:a16="http://schemas.microsoft.com/office/drawing/2014/main" id="{E659F8B3-E163-4D51-B682-5A541E9C511E}"/>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9121167" y="2074229"/>
                <a:ext cx="1001718" cy="1001718"/>
              </a:xfrm>
              <a:prstGeom prst="rect">
                <a:avLst/>
              </a:prstGeom>
              <a:effectLst>
                <a:outerShdw blurRad="63500" sx="102000" sy="102000" algn="ctr" rotWithShape="0">
                  <a:schemeClr val="accent3">
                    <a:alpha val="40000"/>
                  </a:schemeClr>
                </a:outerShdw>
              </a:effectLst>
            </p:spPr>
          </p:pic>
        </p:grpSp>
      </p:grpSp>
    </p:spTree>
    <p:extLst>
      <p:ext uri="{BB962C8B-B14F-4D97-AF65-F5344CB8AC3E}">
        <p14:creationId xmlns:p14="http://schemas.microsoft.com/office/powerpoint/2010/main" val="398046120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占位符 5">
            <a:extLst>
              <a:ext uri="{FF2B5EF4-FFF2-40B4-BE49-F238E27FC236}">
                <a16:creationId xmlns:a16="http://schemas.microsoft.com/office/drawing/2014/main" id="{4F8542D6-BEAD-4B41-B6E2-94CD33046F30}"/>
              </a:ext>
            </a:extLst>
          </p:cNvPr>
          <p:cNvSpPr>
            <a:spLocks noGrp="1"/>
          </p:cNvSpPr>
          <p:nvPr>
            <p:ph type="body" sz="quarter" idx="10"/>
          </p:nvPr>
        </p:nvSpPr>
        <p:spPr/>
        <p:txBody>
          <a:bodyPr/>
          <a:lstStyle/>
          <a:p>
            <a:r>
              <a:rPr lang="zh-CN" altLang="en-US" dirty="0">
                <a:latin typeface="+mn-lt"/>
                <a:ea typeface="+mn-ea"/>
                <a:cs typeface="+mn-ea"/>
                <a:sym typeface="+mn-lt"/>
              </a:rPr>
              <a:t>备用图片素材</a:t>
            </a:r>
            <a:r>
              <a:rPr lang="zh-CN" altLang="en-US" sz="1400" b="0" dirty="0">
                <a:latin typeface="+mn-lt"/>
                <a:ea typeface="+mn-ea"/>
                <a:cs typeface="+mn-ea"/>
                <a:sym typeface="+mn-lt"/>
              </a:rPr>
              <a:t>（感谢提供图片素材的大帅哥）</a:t>
            </a:r>
            <a:endParaRPr lang="zh-CN" altLang="en-US" b="0" dirty="0">
              <a:latin typeface="+mn-lt"/>
              <a:ea typeface="+mn-ea"/>
              <a:cs typeface="+mn-ea"/>
              <a:sym typeface="+mn-lt"/>
            </a:endParaRPr>
          </a:p>
        </p:txBody>
      </p:sp>
      <p:pic>
        <p:nvPicPr>
          <p:cNvPr id="3" name="图片 2">
            <a:extLst>
              <a:ext uri="{FF2B5EF4-FFF2-40B4-BE49-F238E27FC236}">
                <a16:creationId xmlns:a16="http://schemas.microsoft.com/office/drawing/2014/main" id="{94E48F0F-B4EC-4EE1-BD33-B61B62439B9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34125" y="1621304"/>
            <a:ext cx="2435639" cy="1826730"/>
          </a:xfrm>
          <a:prstGeom prst="rect">
            <a:avLst/>
          </a:prstGeom>
          <a:solidFill>
            <a:schemeClr val="bg1"/>
          </a:solidFill>
          <a:ln>
            <a:noFill/>
          </a:ln>
          <a:effectLst/>
        </p:spPr>
      </p:pic>
      <p:pic>
        <p:nvPicPr>
          <p:cNvPr id="8" name="图片 7">
            <a:extLst>
              <a:ext uri="{FF2B5EF4-FFF2-40B4-BE49-F238E27FC236}">
                <a16:creationId xmlns:a16="http://schemas.microsoft.com/office/drawing/2014/main" id="{DE837F30-97AE-42B1-9914-B0FE9551DCD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72070" y="1621304"/>
            <a:ext cx="1793963" cy="1345473"/>
          </a:xfrm>
          <a:prstGeom prst="rect">
            <a:avLst/>
          </a:prstGeom>
          <a:solidFill>
            <a:schemeClr val="bg1"/>
          </a:solidFill>
          <a:ln>
            <a:noFill/>
          </a:ln>
          <a:effectLst/>
        </p:spPr>
      </p:pic>
      <p:pic>
        <p:nvPicPr>
          <p:cNvPr id="10" name="图片 9">
            <a:extLst>
              <a:ext uri="{FF2B5EF4-FFF2-40B4-BE49-F238E27FC236}">
                <a16:creationId xmlns:a16="http://schemas.microsoft.com/office/drawing/2014/main" id="{2F650FCC-D91A-4D52-8C7D-B6F3EBCD4A8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34125" y="3772192"/>
            <a:ext cx="2435639" cy="1826730"/>
          </a:xfrm>
          <a:prstGeom prst="rect">
            <a:avLst/>
          </a:prstGeom>
          <a:solidFill>
            <a:schemeClr val="bg1"/>
          </a:solidFill>
          <a:ln>
            <a:noFill/>
          </a:ln>
          <a:effectLst/>
        </p:spPr>
      </p:pic>
      <p:pic>
        <p:nvPicPr>
          <p:cNvPr id="12" name="图片 11">
            <a:extLst>
              <a:ext uri="{FF2B5EF4-FFF2-40B4-BE49-F238E27FC236}">
                <a16:creationId xmlns:a16="http://schemas.microsoft.com/office/drawing/2014/main" id="{0B95A11B-D201-4091-BCB8-22D4639CB08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401096" y="1621303"/>
            <a:ext cx="2156780" cy="1437853"/>
          </a:xfrm>
          <a:prstGeom prst="rect">
            <a:avLst/>
          </a:prstGeom>
          <a:solidFill>
            <a:schemeClr val="bg1"/>
          </a:solidFill>
          <a:ln>
            <a:noFill/>
          </a:ln>
          <a:effectLst/>
        </p:spPr>
      </p:pic>
      <p:pic>
        <p:nvPicPr>
          <p:cNvPr id="14" name="图片 13">
            <a:extLst>
              <a:ext uri="{FF2B5EF4-FFF2-40B4-BE49-F238E27FC236}">
                <a16:creationId xmlns:a16="http://schemas.microsoft.com/office/drawing/2014/main" id="{4860009B-CA63-4EBC-8D73-9B2F759DD57A}"/>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194424" y="1621304"/>
            <a:ext cx="4078281" cy="2718853"/>
          </a:xfrm>
          <a:prstGeom prst="rect">
            <a:avLst/>
          </a:prstGeom>
          <a:solidFill>
            <a:schemeClr val="bg1"/>
          </a:solidFill>
          <a:ln>
            <a:noFill/>
          </a:ln>
          <a:effectLst/>
        </p:spPr>
      </p:pic>
      <p:sp>
        <p:nvSpPr>
          <p:cNvPr id="9" name="矩形 8">
            <a:extLst>
              <a:ext uri="{FF2B5EF4-FFF2-40B4-BE49-F238E27FC236}">
                <a16:creationId xmlns:a16="http://schemas.microsoft.com/office/drawing/2014/main" id="{83DC51D1-3171-4236-B4B4-05BAB66A4FEF}"/>
              </a:ext>
            </a:extLst>
          </p:cNvPr>
          <p:cNvSpPr/>
          <p:nvPr/>
        </p:nvSpPr>
        <p:spPr>
          <a:xfrm>
            <a:off x="3272070" y="4499225"/>
            <a:ext cx="8285806" cy="11323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1" name="矩形 10">
            <a:extLst>
              <a:ext uri="{FF2B5EF4-FFF2-40B4-BE49-F238E27FC236}">
                <a16:creationId xmlns:a16="http://schemas.microsoft.com/office/drawing/2014/main" id="{C056E8B0-1978-47A7-A83A-0775E411CFC1}"/>
              </a:ext>
            </a:extLst>
          </p:cNvPr>
          <p:cNvSpPr/>
          <p:nvPr/>
        </p:nvSpPr>
        <p:spPr>
          <a:xfrm>
            <a:off x="9401096" y="3173971"/>
            <a:ext cx="2156780" cy="119644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框 12">
            <a:extLst>
              <a:ext uri="{FF2B5EF4-FFF2-40B4-BE49-F238E27FC236}">
                <a16:creationId xmlns:a16="http://schemas.microsoft.com/office/drawing/2014/main" id="{E8E75E72-679D-418C-98D7-830257804127}"/>
              </a:ext>
            </a:extLst>
          </p:cNvPr>
          <p:cNvSpPr txBox="1"/>
          <p:nvPr/>
        </p:nvSpPr>
        <p:spPr>
          <a:xfrm>
            <a:off x="9436341" y="3301935"/>
            <a:ext cx="2121535" cy="940514"/>
          </a:xfrm>
          <a:prstGeom prst="rect">
            <a:avLst/>
          </a:prstGeom>
          <a:noFill/>
        </p:spPr>
        <p:txBody>
          <a:bodyPr wrap="square" rtlCol="0">
            <a:normAutofit/>
          </a:bodyPr>
          <a:lstStyle/>
          <a:p>
            <a:pPr>
              <a:lnSpc>
                <a:spcPct val="120000"/>
              </a:lnSpc>
            </a:pPr>
            <a:r>
              <a:rPr lang="zh-CN" altLang="en-US" sz="2400" b="1" dirty="0">
                <a:solidFill>
                  <a:schemeClr val="bg1"/>
                </a:solidFill>
              </a:rPr>
              <a:t>多图式展示</a:t>
            </a:r>
            <a:endParaRPr lang="en-US" altLang="zh-CN" sz="2400" b="1" dirty="0">
              <a:solidFill>
                <a:schemeClr val="bg1"/>
              </a:solidFill>
            </a:endParaRPr>
          </a:p>
          <a:p>
            <a:pPr>
              <a:lnSpc>
                <a:spcPct val="120000"/>
              </a:lnSpc>
            </a:pPr>
            <a:r>
              <a:rPr lang="zh-CN" altLang="en-US" sz="2400" b="1" dirty="0">
                <a:solidFill>
                  <a:schemeClr val="bg1"/>
                </a:solidFill>
              </a:rPr>
              <a:t>页面排版</a:t>
            </a:r>
          </a:p>
        </p:txBody>
      </p:sp>
      <p:sp>
        <p:nvSpPr>
          <p:cNvPr id="2" name="矩形 1">
            <a:extLst>
              <a:ext uri="{FF2B5EF4-FFF2-40B4-BE49-F238E27FC236}">
                <a16:creationId xmlns:a16="http://schemas.microsoft.com/office/drawing/2014/main" id="{DB4AE477-1AF9-4BAD-BB87-5425AF999C7B}"/>
              </a:ext>
            </a:extLst>
          </p:cNvPr>
          <p:cNvSpPr/>
          <p:nvPr/>
        </p:nvSpPr>
        <p:spPr>
          <a:xfrm>
            <a:off x="3308125" y="4534951"/>
            <a:ext cx="8213696" cy="1060931"/>
          </a:xfrm>
          <a:prstGeom prst="rect">
            <a:avLst/>
          </a:prstGeom>
        </p:spPr>
        <p:txBody>
          <a:bodyPr wrap="square">
            <a:normAutofit/>
          </a:bodyPr>
          <a:lstStyle/>
          <a:p>
            <a:pPr algn="just">
              <a:lnSpc>
                <a:spcPct val="120000"/>
              </a:lnSpc>
            </a:pPr>
            <a:r>
              <a:rPr lang="zh-CN" altLang="en-US" dirty="0">
                <a:solidFill>
                  <a:schemeClr val="bg1"/>
                </a:solidFill>
              </a:rPr>
              <a:t>在使用图片的过程中，请务必要按住</a:t>
            </a:r>
            <a:r>
              <a:rPr lang="en-US" altLang="zh-CN" dirty="0">
                <a:solidFill>
                  <a:schemeClr val="bg1"/>
                </a:solidFill>
              </a:rPr>
              <a:t>shift</a:t>
            </a:r>
            <a:r>
              <a:rPr lang="zh-CN" altLang="en-US" dirty="0">
                <a:solidFill>
                  <a:schemeClr val="bg1"/>
                </a:solidFill>
              </a:rPr>
              <a:t>键进行等比例缩放，避免出现图片变形的情况。在使用图片的过程中请务必要按住</a:t>
            </a:r>
            <a:r>
              <a:rPr lang="en-US" altLang="zh-CN" dirty="0">
                <a:solidFill>
                  <a:schemeClr val="bg1"/>
                </a:solidFill>
              </a:rPr>
              <a:t>shift</a:t>
            </a:r>
            <a:r>
              <a:rPr lang="zh-CN" altLang="en-US" dirty="0">
                <a:solidFill>
                  <a:schemeClr val="bg1"/>
                </a:solidFill>
              </a:rPr>
              <a:t>键进行等比例缩放，避免出现图片变形的情况。</a:t>
            </a:r>
            <a:endParaRPr lang="en-US" altLang="zh-CN" dirty="0">
              <a:solidFill>
                <a:schemeClr val="bg1"/>
              </a:solidFill>
            </a:endParaRPr>
          </a:p>
        </p:txBody>
      </p:sp>
      <p:pic>
        <p:nvPicPr>
          <p:cNvPr id="7" name="图片 6">
            <a:extLst>
              <a:ext uri="{FF2B5EF4-FFF2-40B4-BE49-F238E27FC236}">
                <a16:creationId xmlns:a16="http://schemas.microsoft.com/office/drawing/2014/main" id="{5AC64E07-C0D9-4C6D-864E-7BFECBDAC35A}"/>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272069" y="3173970"/>
            <a:ext cx="1793961" cy="1196441"/>
          </a:xfrm>
          <a:prstGeom prst="rect">
            <a:avLst/>
          </a:prstGeom>
        </p:spPr>
      </p:pic>
    </p:spTree>
    <p:extLst>
      <p:ext uri="{BB962C8B-B14F-4D97-AF65-F5344CB8AC3E}">
        <p14:creationId xmlns:p14="http://schemas.microsoft.com/office/powerpoint/2010/main" val="172713079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F2F89FA7-BD6A-4879-A695-E3D8FDA2DB9F}"/>
              </a:ext>
            </a:extLst>
          </p:cNvPr>
          <p:cNvSpPr>
            <a:spLocks noGrp="1"/>
          </p:cNvSpPr>
          <p:nvPr>
            <p:ph type="body" sz="quarter" idx="10"/>
          </p:nvPr>
        </p:nvSpPr>
        <p:spPr/>
        <p:txBody>
          <a:bodyPr/>
          <a:lstStyle/>
          <a:p>
            <a:r>
              <a:rPr lang="zh-CN" altLang="en-US" dirty="0">
                <a:latin typeface="+mn-lt"/>
                <a:ea typeface="+mn-ea"/>
                <a:cs typeface="+mn-ea"/>
                <a:sym typeface="+mn-lt"/>
              </a:rPr>
              <a:t>备用图片素材</a:t>
            </a:r>
            <a:r>
              <a:rPr lang="zh-CN" altLang="en-US" sz="1400" b="0" dirty="0">
                <a:latin typeface="+mn-lt"/>
                <a:ea typeface="+mn-ea"/>
                <a:cs typeface="+mn-ea"/>
                <a:sym typeface="+mn-lt"/>
              </a:rPr>
              <a:t>（来自学校官网）</a:t>
            </a:r>
            <a:endParaRPr lang="zh-CN" altLang="en-US" dirty="0">
              <a:latin typeface="+mn-lt"/>
              <a:ea typeface="+mn-ea"/>
              <a:cs typeface="+mn-ea"/>
              <a:sym typeface="+mn-lt"/>
            </a:endParaRPr>
          </a:p>
        </p:txBody>
      </p:sp>
      <p:pic>
        <p:nvPicPr>
          <p:cNvPr id="4" name="图片 3">
            <a:extLst>
              <a:ext uri="{FF2B5EF4-FFF2-40B4-BE49-F238E27FC236}">
                <a16:creationId xmlns:a16="http://schemas.microsoft.com/office/drawing/2014/main" id="{AC66C944-AF28-4A2F-A346-646AF08F2FA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278405" y="3020700"/>
            <a:ext cx="1913287" cy="1275525"/>
          </a:xfrm>
          <a:prstGeom prst="rect">
            <a:avLst/>
          </a:prstGeom>
        </p:spPr>
      </p:pic>
      <p:pic>
        <p:nvPicPr>
          <p:cNvPr id="6" name="图片 5">
            <a:extLst>
              <a:ext uri="{FF2B5EF4-FFF2-40B4-BE49-F238E27FC236}">
                <a16:creationId xmlns:a16="http://schemas.microsoft.com/office/drawing/2014/main" id="{C27F2995-0458-442B-B1DB-B74597727EA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98955" y="1435906"/>
            <a:ext cx="2691706" cy="1724364"/>
          </a:xfrm>
          <a:prstGeom prst="rect">
            <a:avLst/>
          </a:prstGeom>
        </p:spPr>
      </p:pic>
      <p:pic>
        <p:nvPicPr>
          <p:cNvPr id="10" name="图片 9">
            <a:extLst>
              <a:ext uri="{FF2B5EF4-FFF2-40B4-BE49-F238E27FC236}">
                <a16:creationId xmlns:a16="http://schemas.microsoft.com/office/drawing/2014/main" id="{CAF73F04-FA44-44E8-B9A5-6C46D5A17C1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90804" y="1434537"/>
            <a:ext cx="2200888" cy="1467994"/>
          </a:xfrm>
          <a:prstGeom prst="rect">
            <a:avLst/>
          </a:prstGeom>
        </p:spPr>
      </p:pic>
      <p:pic>
        <p:nvPicPr>
          <p:cNvPr id="8" name="图片 7">
            <a:extLst>
              <a:ext uri="{FF2B5EF4-FFF2-40B4-BE49-F238E27FC236}">
                <a16:creationId xmlns:a16="http://schemas.microsoft.com/office/drawing/2014/main" id="{D92B141B-C78D-47C5-8FBA-41E10293429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78405" y="4368801"/>
            <a:ext cx="1913287" cy="1276162"/>
          </a:xfrm>
          <a:prstGeom prst="rect">
            <a:avLst/>
          </a:prstGeom>
        </p:spPr>
      </p:pic>
      <p:pic>
        <p:nvPicPr>
          <p:cNvPr id="12" name="图片 11">
            <a:extLst>
              <a:ext uri="{FF2B5EF4-FFF2-40B4-BE49-F238E27FC236}">
                <a16:creationId xmlns:a16="http://schemas.microsoft.com/office/drawing/2014/main" id="{B9C5EFF8-2D1A-4C19-B55E-FA6FE4BAFD1F}"/>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221573" y="3300101"/>
            <a:ext cx="2933090" cy="2344862"/>
          </a:xfrm>
          <a:prstGeom prst="rect">
            <a:avLst/>
          </a:prstGeom>
        </p:spPr>
      </p:pic>
      <p:pic>
        <p:nvPicPr>
          <p:cNvPr id="14" name="图片 13">
            <a:extLst>
              <a:ext uri="{FF2B5EF4-FFF2-40B4-BE49-F238E27FC236}">
                <a16:creationId xmlns:a16="http://schemas.microsoft.com/office/drawing/2014/main" id="{590E1885-62C1-48AB-B9E8-FA7761EA04C6}"/>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05373" y="3300101"/>
            <a:ext cx="2592458" cy="2344862"/>
          </a:xfrm>
          <a:prstGeom prst="rect">
            <a:avLst/>
          </a:prstGeom>
        </p:spPr>
      </p:pic>
      <p:pic>
        <p:nvPicPr>
          <p:cNvPr id="20" name="图片 19">
            <a:extLst>
              <a:ext uri="{FF2B5EF4-FFF2-40B4-BE49-F238E27FC236}">
                <a16:creationId xmlns:a16="http://schemas.microsoft.com/office/drawing/2014/main" id="{256BA31C-7ECA-4791-BC50-E1A50CA55A0B}"/>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505371" y="1435906"/>
            <a:ext cx="2586492" cy="1725188"/>
          </a:xfrm>
          <a:prstGeom prst="rect">
            <a:avLst/>
          </a:prstGeom>
          <a:solidFill>
            <a:schemeClr val="bg1"/>
          </a:solidFill>
          <a:ln>
            <a:noFill/>
          </a:ln>
          <a:effectLst/>
        </p:spPr>
      </p:pic>
      <p:sp>
        <p:nvSpPr>
          <p:cNvPr id="11" name="矩形 10">
            <a:extLst>
              <a:ext uri="{FF2B5EF4-FFF2-40B4-BE49-F238E27FC236}">
                <a16:creationId xmlns:a16="http://schemas.microsoft.com/office/drawing/2014/main" id="{156D9894-58DE-4E72-B0F9-0D7436EE0DDD}"/>
              </a:ext>
            </a:extLst>
          </p:cNvPr>
          <p:cNvSpPr/>
          <p:nvPr/>
        </p:nvSpPr>
        <p:spPr>
          <a:xfrm>
            <a:off x="8315434" y="1434537"/>
            <a:ext cx="3507308" cy="42104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框 12">
            <a:extLst>
              <a:ext uri="{FF2B5EF4-FFF2-40B4-BE49-F238E27FC236}">
                <a16:creationId xmlns:a16="http://schemas.microsoft.com/office/drawing/2014/main" id="{62C52C44-8611-4E4F-9976-04FF610B933A}"/>
              </a:ext>
            </a:extLst>
          </p:cNvPr>
          <p:cNvSpPr txBox="1"/>
          <p:nvPr/>
        </p:nvSpPr>
        <p:spPr>
          <a:xfrm>
            <a:off x="8494930" y="1662648"/>
            <a:ext cx="2121535" cy="940514"/>
          </a:xfrm>
          <a:prstGeom prst="rect">
            <a:avLst/>
          </a:prstGeom>
          <a:noFill/>
        </p:spPr>
        <p:txBody>
          <a:bodyPr wrap="square" rtlCol="0">
            <a:normAutofit/>
          </a:bodyPr>
          <a:lstStyle/>
          <a:p>
            <a:pPr>
              <a:lnSpc>
                <a:spcPct val="120000"/>
              </a:lnSpc>
            </a:pPr>
            <a:r>
              <a:rPr lang="zh-CN" altLang="en-US" sz="2400" b="1" dirty="0">
                <a:solidFill>
                  <a:schemeClr val="bg1"/>
                </a:solidFill>
              </a:rPr>
              <a:t>多图式展示</a:t>
            </a:r>
            <a:endParaRPr lang="en-US" altLang="zh-CN" sz="2400" b="1" dirty="0">
              <a:solidFill>
                <a:schemeClr val="bg1"/>
              </a:solidFill>
            </a:endParaRPr>
          </a:p>
          <a:p>
            <a:pPr>
              <a:lnSpc>
                <a:spcPct val="120000"/>
              </a:lnSpc>
            </a:pPr>
            <a:r>
              <a:rPr lang="zh-CN" altLang="en-US" sz="2400" b="1" dirty="0">
                <a:solidFill>
                  <a:schemeClr val="bg1"/>
                </a:solidFill>
              </a:rPr>
              <a:t>页面排版</a:t>
            </a:r>
          </a:p>
        </p:txBody>
      </p:sp>
      <p:sp>
        <p:nvSpPr>
          <p:cNvPr id="15" name="矩形 14">
            <a:extLst>
              <a:ext uri="{FF2B5EF4-FFF2-40B4-BE49-F238E27FC236}">
                <a16:creationId xmlns:a16="http://schemas.microsoft.com/office/drawing/2014/main" id="{F3690D74-30A6-4505-AE54-DDAC9E3E04FA}"/>
              </a:ext>
            </a:extLst>
          </p:cNvPr>
          <p:cNvSpPr/>
          <p:nvPr/>
        </p:nvSpPr>
        <p:spPr>
          <a:xfrm>
            <a:off x="8494930" y="2705665"/>
            <a:ext cx="3087470" cy="2390526"/>
          </a:xfrm>
          <a:prstGeom prst="rect">
            <a:avLst/>
          </a:prstGeom>
        </p:spPr>
        <p:txBody>
          <a:bodyPr wrap="square">
            <a:normAutofit/>
          </a:bodyPr>
          <a:lstStyle/>
          <a:p>
            <a:pPr algn="just">
              <a:lnSpc>
                <a:spcPct val="120000"/>
              </a:lnSpc>
            </a:pPr>
            <a:r>
              <a:rPr lang="zh-CN" altLang="en-US" dirty="0">
                <a:solidFill>
                  <a:schemeClr val="bg1"/>
                </a:solidFill>
              </a:rPr>
              <a:t>在使用图片的过程中，请务必要按住</a:t>
            </a:r>
            <a:r>
              <a:rPr lang="en-US" altLang="zh-CN" dirty="0">
                <a:solidFill>
                  <a:schemeClr val="bg1"/>
                </a:solidFill>
              </a:rPr>
              <a:t>shift</a:t>
            </a:r>
            <a:r>
              <a:rPr lang="zh-CN" altLang="en-US" dirty="0">
                <a:solidFill>
                  <a:schemeClr val="bg1"/>
                </a:solidFill>
              </a:rPr>
              <a:t>键进行等比例缩放，避免出现图片变形的情况。在使用图片的过程中请务必要按住</a:t>
            </a:r>
            <a:r>
              <a:rPr lang="en-US" altLang="zh-CN" dirty="0">
                <a:solidFill>
                  <a:schemeClr val="bg1"/>
                </a:solidFill>
              </a:rPr>
              <a:t>shift</a:t>
            </a:r>
            <a:r>
              <a:rPr lang="zh-CN" altLang="en-US" dirty="0">
                <a:solidFill>
                  <a:schemeClr val="bg1"/>
                </a:solidFill>
              </a:rPr>
              <a:t>键进行等比例缩放，避免出现图片变形的情况。</a:t>
            </a:r>
            <a:endParaRPr lang="en-US" altLang="zh-CN" dirty="0">
              <a:solidFill>
                <a:schemeClr val="bg1"/>
              </a:solidFill>
            </a:endParaRPr>
          </a:p>
        </p:txBody>
      </p:sp>
      <p:sp>
        <p:nvSpPr>
          <p:cNvPr id="3" name="矩形 2">
            <a:extLst>
              <a:ext uri="{FF2B5EF4-FFF2-40B4-BE49-F238E27FC236}">
                <a16:creationId xmlns:a16="http://schemas.microsoft.com/office/drawing/2014/main" id="{F859AD52-8F17-417B-B13C-FFAA4B8445F5}"/>
              </a:ext>
            </a:extLst>
          </p:cNvPr>
          <p:cNvSpPr/>
          <p:nvPr/>
        </p:nvSpPr>
        <p:spPr>
          <a:xfrm>
            <a:off x="5940054" y="2957176"/>
            <a:ext cx="288280" cy="28828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72849361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占位符 5">
            <a:extLst>
              <a:ext uri="{FF2B5EF4-FFF2-40B4-BE49-F238E27FC236}">
                <a16:creationId xmlns:a16="http://schemas.microsoft.com/office/drawing/2014/main" id="{4F8542D6-BEAD-4B41-B6E2-94CD33046F30}"/>
              </a:ext>
            </a:extLst>
          </p:cNvPr>
          <p:cNvSpPr>
            <a:spLocks noGrp="1"/>
          </p:cNvSpPr>
          <p:nvPr>
            <p:ph type="body" sz="quarter" idx="10"/>
          </p:nvPr>
        </p:nvSpPr>
        <p:spPr/>
        <p:txBody>
          <a:bodyPr/>
          <a:lstStyle/>
          <a:p>
            <a:r>
              <a:rPr lang="zh-CN" altLang="en-US" dirty="0">
                <a:latin typeface="+mn-lt"/>
                <a:ea typeface="+mn-ea"/>
                <a:cs typeface="+mn-ea"/>
                <a:sym typeface="+mn-lt"/>
              </a:rPr>
              <a:t>备用图片素材</a:t>
            </a:r>
            <a:r>
              <a:rPr lang="zh-CN" altLang="en-US" sz="1400" b="0" dirty="0">
                <a:latin typeface="+mn-lt"/>
                <a:ea typeface="+mn-ea"/>
                <a:cs typeface="+mn-ea"/>
                <a:sym typeface="+mn-lt"/>
              </a:rPr>
              <a:t>（感谢提供图片素材的大帅哥）</a:t>
            </a:r>
            <a:endParaRPr lang="zh-CN" altLang="en-US" dirty="0">
              <a:latin typeface="+mn-lt"/>
              <a:ea typeface="+mn-ea"/>
              <a:cs typeface="+mn-ea"/>
              <a:sym typeface="+mn-lt"/>
            </a:endParaRPr>
          </a:p>
        </p:txBody>
      </p:sp>
      <p:pic>
        <p:nvPicPr>
          <p:cNvPr id="7" name="图片 6">
            <a:extLst>
              <a:ext uri="{FF2B5EF4-FFF2-40B4-BE49-F238E27FC236}">
                <a16:creationId xmlns:a16="http://schemas.microsoft.com/office/drawing/2014/main" id="{1F9C4CE4-4B04-472D-8A19-5794C83F658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55454" y="1225652"/>
            <a:ext cx="3505777" cy="2339264"/>
          </a:xfrm>
          <a:prstGeom prst="rect">
            <a:avLst/>
          </a:prstGeom>
          <a:solidFill>
            <a:schemeClr val="bg1"/>
          </a:solidFill>
          <a:ln>
            <a:noFill/>
          </a:ln>
          <a:effectLst/>
        </p:spPr>
      </p:pic>
      <p:pic>
        <p:nvPicPr>
          <p:cNvPr id="17" name="图片 16">
            <a:extLst>
              <a:ext uri="{FF2B5EF4-FFF2-40B4-BE49-F238E27FC236}">
                <a16:creationId xmlns:a16="http://schemas.microsoft.com/office/drawing/2014/main" id="{E3C0927D-C196-41A2-8CC2-7BA1C7B406C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30586" y="3718440"/>
            <a:ext cx="3504686" cy="2339264"/>
          </a:xfrm>
          <a:prstGeom prst="rect">
            <a:avLst/>
          </a:prstGeom>
          <a:solidFill>
            <a:schemeClr val="bg1"/>
          </a:solidFill>
          <a:ln>
            <a:noFill/>
          </a:ln>
          <a:effectLst/>
        </p:spPr>
      </p:pic>
      <p:pic>
        <p:nvPicPr>
          <p:cNvPr id="19" name="图片 18">
            <a:extLst>
              <a:ext uri="{FF2B5EF4-FFF2-40B4-BE49-F238E27FC236}">
                <a16:creationId xmlns:a16="http://schemas.microsoft.com/office/drawing/2014/main" id="{22403C4C-318D-40A8-A722-A4366BB3435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62272" y="3717316"/>
            <a:ext cx="3531737" cy="2357320"/>
          </a:xfrm>
          <a:prstGeom prst="rect">
            <a:avLst/>
          </a:prstGeom>
          <a:solidFill>
            <a:schemeClr val="bg1"/>
          </a:solidFill>
          <a:ln>
            <a:noFill/>
          </a:ln>
          <a:effectLst/>
        </p:spPr>
      </p:pic>
      <p:pic>
        <p:nvPicPr>
          <p:cNvPr id="4" name="图片 3">
            <a:extLst>
              <a:ext uri="{FF2B5EF4-FFF2-40B4-BE49-F238E27FC236}">
                <a16:creationId xmlns:a16="http://schemas.microsoft.com/office/drawing/2014/main" id="{67DF0CC0-F402-4811-8B93-26115267765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97991" y="3717316"/>
            <a:ext cx="3507308" cy="2339266"/>
          </a:xfrm>
          <a:prstGeom prst="rect">
            <a:avLst/>
          </a:prstGeom>
          <a:solidFill>
            <a:schemeClr val="bg1"/>
          </a:solidFill>
          <a:ln>
            <a:noFill/>
          </a:ln>
          <a:effectLst/>
        </p:spPr>
      </p:pic>
      <p:pic>
        <p:nvPicPr>
          <p:cNvPr id="13" name="图片 12">
            <a:extLst>
              <a:ext uri="{FF2B5EF4-FFF2-40B4-BE49-F238E27FC236}">
                <a16:creationId xmlns:a16="http://schemas.microsoft.com/office/drawing/2014/main" id="{47D9D696-5A72-478B-B00C-81CA7C75C5FA}"/>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962272" y="1225874"/>
            <a:ext cx="3505778" cy="2339264"/>
          </a:xfrm>
          <a:prstGeom prst="rect">
            <a:avLst/>
          </a:prstGeom>
          <a:solidFill>
            <a:schemeClr val="bg1"/>
          </a:solidFill>
          <a:ln>
            <a:noFill/>
          </a:ln>
          <a:effectLst/>
        </p:spPr>
      </p:pic>
      <p:sp>
        <p:nvSpPr>
          <p:cNvPr id="3" name="矩形 2">
            <a:extLst>
              <a:ext uri="{FF2B5EF4-FFF2-40B4-BE49-F238E27FC236}">
                <a16:creationId xmlns:a16="http://schemas.microsoft.com/office/drawing/2014/main" id="{256F95BE-34A5-4364-9E6E-BD36D28A0B04}"/>
              </a:ext>
            </a:extLst>
          </p:cNvPr>
          <p:cNvSpPr/>
          <p:nvPr/>
        </p:nvSpPr>
        <p:spPr>
          <a:xfrm>
            <a:off x="696461" y="1225650"/>
            <a:ext cx="3507308" cy="23392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框 4">
            <a:extLst>
              <a:ext uri="{FF2B5EF4-FFF2-40B4-BE49-F238E27FC236}">
                <a16:creationId xmlns:a16="http://schemas.microsoft.com/office/drawing/2014/main" id="{B32BDD72-198D-47B4-AAE8-45BDBB21818A}"/>
              </a:ext>
            </a:extLst>
          </p:cNvPr>
          <p:cNvSpPr txBox="1"/>
          <p:nvPr/>
        </p:nvSpPr>
        <p:spPr>
          <a:xfrm>
            <a:off x="899077" y="1518073"/>
            <a:ext cx="3791455" cy="497316"/>
          </a:xfrm>
          <a:prstGeom prst="rect">
            <a:avLst/>
          </a:prstGeom>
          <a:noFill/>
        </p:spPr>
        <p:txBody>
          <a:bodyPr wrap="square" rtlCol="0">
            <a:normAutofit/>
          </a:bodyPr>
          <a:lstStyle/>
          <a:p>
            <a:pPr>
              <a:lnSpc>
                <a:spcPct val="120000"/>
              </a:lnSpc>
            </a:pPr>
            <a:r>
              <a:rPr lang="zh-CN" altLang="en-US" sz="2400" b="1" dirty="0">
                <a:solidFill>
                  <a:schemeClr val="bg1"/>
                </a:solidFill>
              </a:rPr>
              <a:t>多图式展示页面排版</a:t>
            </a:r>
          </a:p>
        </p:txBody>
      </p:sp>
      <p:sp>
        <p:nvSpPr>
          <p:cNvPr id="8" name="矩形 7">
            <a:extLst>
              <a:ext uri="{FF2B5EF4-FFF2-40B4-BE49-F238E27FC236}">
                <a16:creationId xmlns:a16="http://schemas.microsoft.com/office/drawing/2014/main" id="{B66903FC-5374-49E6-9F1B-9BF6DCA85B70}"/>
              </a:ext>
            </a:extLst>
          </p:cNvPr>
          <p:cNvSpPr/>
          <p:nvPr/>
        </p:nvSpPr>
        <p:spPr>
          <a:xfrm>
            <a:off x="899078" y="2005795"/>
            <a:ext cx="3067050" cy="1393330"/>
          </a:xfrm>
          <a:prstGeom prst="rect">
            <a:avLst/>
          </a:prstGeom>
        </p:spPr>
        <p:txBody>
          <a:bodyPr wrap="square">
            <a:normAutofit/>
          </a:bodyPr>
          <a:lstStyle/>
          <a:p>
            <a:pPr algn="just">
              <a:lnSpc>
                <a:spcPct val="120000"/>
              </a:lnSpc>
            </a:pPr>
            <a:r>
              <a:rPr lang="zh-CN" altLang="en-US" dirty="0">
                <a:solidFill>
                  <a:schemeClr val="bg1"/>
                </a:solidFill>
              </a:rPr>
              <a:t>在使用图片的过程中，请务必要按住</a:t>
            </a:r>
            <a:r>
              <a:rPr lang="en-US" altLang="zh-CN" dirty="0">
                <a:solidFill>
                  <a:schemeClr val="bg1"/>
                </a:solidFill>
              </a:rPr>
              <a:t>shift</a:t>
            </a:r>
            <a:r>
              <a:rPr lang="zh-CN" altLang="en-US" dirty="0">
                <a:solidFill>
                  <a:schemeClr val="bg1"/>
                </a:solidFill>
              </a:rPr>
              <a:t>键进行等比例缩放，避免出现图片变形的情况。</a:t>
            </a:r>
            <a:endParaRPr lang="en-US" altLang="zh-CN" dirty="0">
              <a:solidFill>
                <a:schemeClr val="bg1"/>
              </a:solidFill>
            </a:endParaRPr>
          </a:p>
        </p:txBody>
      </p:sp>
    </p:spTree>
    <p:extLst>
      <p:ext uri="{BB962C8B-B14F-4D97-AF65-F5344CB8AC3E}">
        <p14:creationId xmlns:p14="http://schemas.microsoft.com/office/powerpoint/2010/main" val="378847091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id="{006DCCCE-BEE4-4749-8C67-D6AA1D439A6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706320" y="0"/>
            <a:ext cx="5485680" cy="6858000"/>
          </a:xfrm>
          <a:prstGeom prst="rect">
            <a:avLst/>
          </a:prstGeom>
        </p:spPr>
      </p:pic>
      <p:grpSp>
        <p:nvGrpSpPr>
          <p:cNvPr id="31" name="组合 30">
            <a:extLst>
              <a:ext uri="{FF2B5EF4-FFF2-40B4-BE49-F238E27FC236}">
                <a16:creationId xmlns:a16="http://schemas.microsoft.com/office/drawing/2014/main" id="{0E3BF94A-218D-45D0-B7B2-EC657938F35F}"/>
              </a:ext>
            </a:extLst>
          </p:cNvPr>
          <p:cNvGrpSpPr/>
          <p:nvPr/>
        </p:nvGrpSpPr>
        <p:grpSpPr>
          <a:xfrm>
            <a:off x="632976" y="5435686"/>
            <a:ext cx="639379" cy="1422314"/>
            <a:chOff x="632976" y="5435686"/>
            <a:chExt cx="639379" cy="1422314"/>
          </a:xfrm>
          <a:solidFill>
            <a:schemeClr val="accent1"/>
          </a:solidFill>
        </p:grpSpPr>
        <p:sp>
          <p:nvSpPr>
            <p:cNvPr id="12" name="矩形 11">
              <a:extLst>
                <a:ext uri="{FF2B5EF4-FFF2-40B4-BE49-F238E27FC236}">
                  <a16:creationId xmlns:a16="http://schemas.microsoft.com/office/drawing/2014/main" id="{7643D4DC-2FD4-4CF8-B7DF-792B431EFDF4}"/>
                </a:ext>
              </a:extLst>
            </p:cNvPr>
            <p:cNvSpPr/>
            <p:nvPr/>
          </p:nvSpPr>
          <p:spPr>
            <a:xfrm>
              <a:off x="632976" y="5435686"/>
              <a:ext cx="639379" cy="1422314"/>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a:extLst>
                <a:ext uri="{FF2B5EF4-FFF2-40B4-BE49-F238E27FC236}">
                  <a16:creationId xmlns:a16="http://schemas.microsoft.com/office/drawing/2014/main" id="{8DE91FD9-734B-4775-9F70-328AF36EF0BB}"/>
                </a:ext>
              </a:extLst>
            </p:cNvPr>
            <p:cNvGrpSpPr/>
            <p:nvPr/>
          </p:nvGrpSpPr>
          <p:grpSpPr>
            <a:xfrm rot="10800000">
              <a:off x="833603" y="5651095"/>
              <a:ext cx="238124" cy="406400"/>
              <a:chOff x="5976938" y="5026025"/>
              <a:chExt cx="238124" cy="406400"/>
            </a:xfrm>
            <a:grpFill/>
          </p:grpSpPr>
          <p:cxnSp>
            <p:nvCxnSpPr>
              <p:cNvPr id="14" name="直接连接符 13">
                <a:extLst>
                  <a:ext uri="{FF2B5EF4-FFF2-40B4-BE49-F238E27FC236}">
                    <a16:creationId xmlns:a16="http://schemas.microsoft.com/office/drawing/2014/main" id="{0DA3B7A2-3659-4C9D-A400-EB5AADA10C52}"/>
                  </a:ext>
                </a:extLst>
              </p:cNvPr>
              <p:cNvCxnSpPr>
                <a:cxnSpLocks/>
              </p:cNvCxnSpPr>
              <p:nvPr/>
            </p:nvCxnSpPr>
            <p:spPr>
              <a:xfrm>
                <a:off x="6096000" y="5026025"/>
                <a:ext cx="0" cy="406400"/>
              </a:xfrm>
              <a:prstGeom prst="line">
                <a:avLst/>
              </a:prstGeom>
              <a:grpFill/>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10EB2CD5-8166-4780-80F6-04C63C9A5985}"/>
                  </a:ext>
                </a:extLst>
              </p:cNvPr>
              <p:cNvCxnSpPr>
                <a:cxnSpLocks/>
              </p:cNvCxnSpPr>
              <p:nvPr/>
            </p:nvCxnSpPr>
            <p:spPr>
              <a:xfrm>
                <a:off x="5976938" y="5305425"/>
                <a:ext cx="119062" cy="127000"/>
              </a:xfrm>
              <a:prstGeom prst="line">
                <a:avLst/>
              </a:prstGeom>
              <a:grpFill/>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29DEC1AC-7E8F-4E2B-B79D-737518B72EAD}"/>
                  </a:ext>
                </a:extLst>
              </p:cNvPr>
              <p:cNvCxnSpPr>
                <a:cxnSpLocks/>
              </p:cNvCxnSpPr>
              <p:nvPr/>
            </p:nvCxnSpPr>
            <p:spPr>
              <a:xfrm flipV="1">
                <a:off x="6096000" y="5305425"/>
                <a:ext cx="119062" cy="127000"/>
              </a:xfrm>
              <a:prstGeom prst="line">
                <a:avLst/>
              </a:prstGeom>
              <a:grpFill/>
              <a:ln w="25400">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4" name="矩形 3">
            <a:extLst>
              <a:ext uri="{FF2B5EF4-FFF2-40B4-BE49-F238E27FC236}">
                <a16:creationId xmlns:a16="http://schemas.microsoft.com/office/drawing/2014/main" id="{1C09421E-E537-4E63-9F25-03B31102A35A}"/>
              </a:ext>
            </a:extLst>
          </p:cNvPr>
          <p:cNvSpPr/>
          <p:nvPr/>
        </p:nvSpPr>
        <p:spPr>
          <a:xfrm rot="5400000">
            <a:off x="4161646" y="-1182560"/>
            <a:ext cx="2251047" cy="9542462"/>
          </a:xfrm>
          <a:prstGeom prst="rect">
            <a:avLst/>
          </a:prstGeom>
          <a:solidFill>
            <a:schemeClr val="bg1"/>
          </a:solidFill>
          <a:ln>
            <a:noFill/>
          </a:ln>
          <a:effectLst>
            <a:outerShdw blurRad="571500" dist="3175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a:extLst>
              <a:ext uri="{FF2B5EF4-FFF2-40B4-BE49-F238E27FC236}">
                <a16:creationId xmlns:a16="http://schemas.microsoft.com/office/drawing/2014/main" id="{A01BF7A9-A712-4845-B0CA-AF21914A7BD2}"/>
              </a:ext>
            </a:extLst>
          </p:cNvPr>
          <p:cNvGrpSpPr/>
          <p:nvPr/>
        </p:nvGrpSpPr>
        <p:grpSpPr>
          <a:xfrm>
            <a:off x="2851119" y="2714820"/>
            <a:ext cx="4328010" cy="1709013"/>
            <a:chOff x="3484345" y="3668656"/>
            <a:chExt cx="4328010" cy="1709013"/>
          </a:xfrm>
        </p:grpSpPr>
        <p:sp>
          <p:nvSpPr>
            <p:cNvPr id="9" name="矩形 8">
              <a:extLst>
                <a:ext uri="{FF2B5EF4-FFF2-40B4-BE49-F238E27FC236}">
                  <a16:creationId xmlns:a16="http://schemas.microsoft.com/office/drawing/2014/main" id="{7F52FA5D-4E75-43A0-A5D8-B199A787F1CC}"/>
                </a:ext>
              </a:extLst>
            </p:cNvPr>
            <p:cNvSpPr/>
            <p:nvPr/>
          </p:nvSpPr>
          <p:spPr>
            <a:xfrm>
              <a:off x="3484345" y="4101416"/>
              <a:ext cx="4328010" cy="777008"/>
            </a:xfrm>
            <a:prstGeom prst="rect">
              <a:avLst/>
            </a:prstGeom>
          </p:spPr>
          <p:txBody>
            <a:bodyPr wrap="square">
              <a:spAutoFit/>
            </a:bodyPr>
            <a:lstStyle/>
            <a:p>
              <a:pPr>
                <a:lnSpc>
                  <a:spcPct val="130000"/>
                </a:lnSpc>
              </a:pPr>
              <a:r>
                <a:rPr lang="en-US" altLang="zh-CN" dirty="0"/>
                <a:t>PPT</a:t>
              </a:r>
              <a:r>
                <a:rPr lang="zh-CN" altLang="en-US" dirty="0"/>
                <a:t>设计爱好者，以 </a:t>
              </a:r>
              <a:r>
                <a:rPr lang="en-US" altLang="zh-CN" dirty="0"/>
                <a:t>PPT </a:t>
              </a:r>
              <a:r>
                <a:rPr lang="zh-CN" altLang="en-US" dirty="0"/>
                <a:t>为支点，期望用手中的笔画出一个美好的世界。</a:t>
              </a:r>
              <a:endParaRPr lang="en-US" altLang="zh-CN" dirty="0"/>
            </a:p>
          </p:txBody>
        </p:sp>
        <p:sp>
          <p:nvSpPr>
            <p:cNvPr id="10" name="矩形 9">
              <a:extLst>
                <a:ext uri="{FF2B5EF4-FFF2-40B4-BE49-F238E27FC236}">
                  <a16:creationId xmlns:a16="http://schemas.microsoft.com/office/drawing/2014/main" id="{EF9CA856-7FBF-4E44-8524-5E543416FF2E}"/>
                </a:ext>
              </a:extLst>
            </p:cNvPr>
            <p:cNvSpPr/>
            <p:nvPr/>
          </p:nvSpPr>
          <p:spPr>
            <a:xfrm>
              <a:off x="3484345" y="3668656"/>
              <a:ext cx="1902482" cy="461665"/>
            </a:xfrm>
            <a:prstGeom prst="rect">
              <a:avLst/>
            </a:prstGeom>
          </p:spPr>
          <p:txBody>
            <a:bodyPr wrap="square">
              <a:spAutoFit/>
            </a:bodyPr>
            <a:lstStyle/>
            <a:p>
              <a:r>
                <a:rPr lang="en-US" altLang="zh-CN" sz="2400" b="1" dirty="0">
                  <a:latin typeface="+mj-lt"/>
                  <a:ea typeface="微软雅黑" panose="020B0503020204020204" pitchFamily="34" charset="-122"/>
                </a:rPr>
                <a:t>P </a:t>
              </a:r>
              <a:r>
                <a:rPr lang="zh-CN" altLang="en-US" sz="2400" b="1" dirty="0">
                  <a:latin typeface="+mj-lt"/>
                  <a:ea typeface="微软雅黑" panose="020B0503020204020204" pitchFamily="34" charset="-122"/>
                </a:rPr>
                <a:t>小白</a:t>
              </a:r>
              <a:endParaRPr lang="en-US" altLang="zh-CN" sz="2400" b="1" dirty="0">
                <a:latin typeface="+mj-lt"/>
                <a:ea typeface="微软雅黑" panose="020B0503020204020204" pitchFamily="34" charset="-122"/>
              </a:endParaRPr>
            </a:p>
          </p:txBody>
        </p:sp>
        <p:sp>
          <p:nvSpPr>
            <p:cNvPr id="21" name="矩形 20">
              <a:extLst>
                <a:ext uri="{FF2B5EF4-FFF2-40B4-BE49-F238E27FC236}">
                  <a16:creationId xmlns:a16="http://schemas.microsoft.com/office/drawing/2014/main" id="{AEA9ABAA-4237-49C1-8091-FCB0A109E2B7}"/>
                </a:ext>
              </a:extLst>
            </p:cNvPr>
            <p:cNvSpPr/>
            <p:nvPr/>
          </p:nvSpPr>
          <p:spPr>
            <a:xfrm>
              <a:off x="3484345" y="5100670"/>
              <a:ext cx="4328010" cy="276999"/>
            </a:xfrm>
            <a:prstGeom prst="rect">
              <a:avLst/>
            </a:prstGeom>
          </p:spPr>
          <p:txBody>
            <a:bodyPr wrap="square">
              <a:spAutoFit/>
            </a:bodyPr>
            <a:lstStyle/>
            <a:p>
              <a:r>
                <a:rPr lang="zh-CN" altLang="en-US" sz="1200" dirty="0">
                  <a:latin typeface="+mj-ea"/>
                  <a:ea typeface="+mj-ea"/>
                </a:rPr>
                <a:t>期待与您的一场美妙相遇。</a:t>
              </a:r>
              <a:endParaRPr lang="en-US" altLang="zh-CN" sz="1200" dirty="0">
                <a:latin typeface="+mj-ea"/>
                <a:ea typeface="+mj-ea"/>
              </a:endParaRPr>
            </a:p>
          </p:txBody>
        </p:sp>
      </p:grpSp>
      <p:cxnSp>
        <p:nvCxnSpPr>
          <p:cNvPr id="25" name="直接连接符 24">
            <a:extLst>
              <a:ext uri="{FF2B5EF4-FFF2-40B4-BE49-F238E27FC236}">
                <a16:creationId xmlns:a16="http://schemas.microsoft.com/office/drawing/2014/main" id="{62860ED5-1757-4292-BB40-FA8AFAC1953E}"/>
              </a:ext>
            </a:extLst>
          </p:cNvPr>
          <p:cNvCxnSpPr>
            <a:cxnSpLocks/>
          </p:cNvCxnSpPr>
          <p:nvPr/>
        </p:nvCxnSpPr>
        <p:spPr>
          <a:xfrm>
            <a:off x="7531818" y="2674626"/>
            <a:ext cx="0" cy="1808704"/>
          </a:xfrm>
          <a:prstGeom prst="line">
            <a:avLst/>
          </a:prstGeom>
          <a:ln w="28575">
            <a:gradFill>
              <a:gsLst>
                <a:gs pos="0">
                  <a:schemeClr val="bg1"/>
                </a:gs>
                <a:gs pos="50000">
                  <a:schemeClr val="accent1"/>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30" name="组合 29">
            <a:extLst>
              <a:ext uri="{FF2B5EF4-FFF2-40B4-BE49-F238E27FC236}">
                <a16:creationId xmlns:a16="http://schemas.microsoft.com/office/drawing/2014/main" id="{604ED70C-3A59-4443-9961-6EE1A26A58F6}"/>
              </a:ext>
            </a:extLst>
          </p:cNvPr>
          <p:cNvGrpSpPr/>
          <p:nvPr/>
        </p:nvGrpSpPr>
        <p:grpSpPr>
          <a:xfrm>
            <a:off x="530919" y="879880"/>
            <a:ext cx="2855219" cy="861774"/>
            <a:chOff x="530919" y="879880"/>
            <a:chExt cx="2855219" cy="861774"/>
          </a:xfrm>
        </p:grpSpPr>
        <p:sp>
          <p:nvSpPr>
            <p:cNvPr id="2" name="矩形 1">
              <a:extLst>
                <a:ext uri="{FF2B5EF4-FFF2-40B4-BE49-F238E27FC236}">
                  <a16:creationId xmlns:a16="http://schemas.microsoft.com/office/drawing/2014/main" id="{F8AB3618-8D60-431C-833F-CF956D0A2A0A}"/>
                </a:ext>
              </a:extLst>
            </p:cNvPr>
            <p:cNvSpPr/>
            <p:nvPr/>
          </p:nvSpPr>
          <p:spPr>
            <a:xfrm>
              <a:off x="530919" y="879880"/>
              <a:ext cx="2855219" cy="584775"/>
            </a:xfrm>
            <a:prstGeom prst="rect">
              <a:avLst/>
            </a:prstGeom>
          </p:spPr>
          <p:txBody>
            <a:bodyPr wrap="square">
              <a:spAutoFit/>
            </a:bodyPr>
            <a:lstStyle/>
            <a:p>
              <a:r>
                <a:rPr lang="zh-CN" altLang="en-US" sz="3200" b="1" dirty="0">
                  <a:latin typeface="+mj-lt"/>
                  <a:ea typeface="微软雅黑" panose="020B0503020204020204" pitchFamily="34" charset="-122"/>
                </a:rPr>
                <a:t>这样的 </a:t>
              </a:r>
              <a:r>
                <a:rPr lang="en-US" altLang="zh-CN" sz="3200" b="1" dirty="0" err="1">
                  <a:solidFill>
                    <a:schemeClr val="accent1"/>
                  </a:solidFill>
                  <a:latin typeface="+mj-lt"/>
                  <a:ea typeface="微软雅黑" panose="020B0503020204020204" pitchFamily="34" charset="-122"/>
                </a:rPr>
                <a:t>PPTer</a:t>
              </a:r>
              <a:endParaRPr lang="en-US" altLang="zh-CN" sz="3200" b="1" dirty="0">
                <a:solidFill>
                  <a:schemeClr val="accent1"/>
                </a:solidFill>
                <a:latin typeface="+mj-lt"/>
                <a:ea typeface="微软雅黑" panose="020B0503020204020204" pitchFamily="34" charset="-122"/>
              </a:endParaRPr>
            </a:p>
          </p:txBody>
        </p:sp>
        <p:sp>
          <p:nvSpPr>
            <p:cNvPr id="26" name="矩形 25">
              <a:extLst>
                <a:ext uri="{FF2B5EF4-FFF2-40B4-BE49-F238E27FC236}">
                  <a16:creationId xmlns:a16="http://schemas.microsoft.com/office/drawing/2014/main" id="{7FCBFA6F-FE11-44AE-B62D-B48C8E7B1E16}"/>
                </a:ext>
              </a:extLst>
            </p:cNvPr>
            <p:cNvSpPr/>
            <p:nvPr/>
          </p:nvSpPr>
          <p:spPr>
            <a:xfrm>
              <a:off x="530919" y="1464655"/>
              <a:ext cx="2855219" cy="276999"/>
            </a:xfrm>
            <a:prstGeom prst="rect">
              <a:avLst/>
            </a:prstGeom>
          </p:spPr>
          <p:txBody>
            <a:bodyPr wrap="square">
              <a:spAutoFit/>
            </a:bodyPr>
            <a:lstStyle/>
            <a:p>
              <a:pPr algn="dist"/>
              <a:r>
                <a:rPr lang="zh-CN" altLang="en-US" sz="1200" dirty="0">
                  <a:latin typeface="+mj-ea"/>
                  <a:ea typeface="+mj-ea"/>
                </a:rPr>
                <a:t>不一样的烟火，不一样的我</a:t>
              </a:r>
              <a:endParaRPr lang="en-US" altLang="zh-CN" sz="1200" dirty="0">
                <a:latin typeface="+mj-ea"/>
                <a:ea typeface="+mj-ea"/>
              </a:endParaRPr>
            </a:p>
          </p:txBody>
        </p:sp>
      </p:grpSp>
      <p:pic>
        <p:nvPicPr>
          <p:cNvPr id="5" name="图片 4">
            <a:extLst>
              <a:ext uri="{FF2B5EF4-FFF2-40B4-BE49-F238E27FC236}">
                <a16:creationId xmlns:a16="http://schemas.microsoft.com/office/drawing/2014/main" id="{D9D45EFC-1E04-4CC9-A5DD-A8B35DCDF05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38542" y="2783181"/>
            <a:ext cx="1610981" cy="1610981"/>
          </a:xfrm>
          <a:prstGeom prst="rect">
            <a:avLst/>
          </a:prstGeom>
        </p:spPr>
      </p:pic>
      <p:pic>
        <p:nvPicPr>
          <p:cNvPr id="7" name="图片 6">
            <a:extLst>
              <a:ext uri="{FF2B5EF4-FFF2-40B4-BE49-F238E27FC236}">
                <a16:creationId xmlns:a16="http://schemas.microsoft.com/office/drawing/2014/main" id="{562F9381-A4C4-4BEB-8AC2-90773EBDEF1E}"/>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7901815" y="2644125"/>
            <a:ext cx="1854476" cy="1889092"/>
          </a:xfrm>
          <a:prstGeom prst="rect">
            <a:avLst/>
          </a:prstGeom>
        </p:spPr>
      </p:pic>
    </p:spTree>
    <p:extLst>
      <p:ext uri="{BB962C8B-B14F-4D97-AF65-F5344CB8AC3E}">
        <p14:creationId xmlns:p14="http://schemas.microsoft.com/office/powerpoint/2010/main" val="321634733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占位符 14">
            <a:extLst>
              <a:ext uri="{FF2B5EF4-FFF2-40B4-BE49-F238E27FC236}">
                <a16:creationId xmlns:a16="http://schemas.microsoft.com/office/drawing/2014/main" id="{4CEF1B1A-4325-4AB5-BEA7-1AE70BEE2D8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7828" b="7828"/>
          <a:stretch>
            <a:fillRect/>
          </a:stretch>
        </p:blipFill>
        <p:spPr/>
      </p:pic>
      <p:pic>
        <p:nvPicPr>
          <p:cNvPr id="13" name="图片占位符 12">
            <a:extLst>
              <a:ext uri="{FF2B5EF4-FFF2-40B4-BE49-F238E27FC236}">
                <a16:creationId xmlns:a16="http://schemas.microsoft.com/office/drawing/2014/main" id="{23CBE2FE-81AE-4F71-A247-CE5D1DCA1781}"/>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t="7828" b="7828"/>
          <a:stretch>
            <a:fillRect/>
          </a:stretch>
        </p:blipFill>
        <p:spPr/>
      </p:pic>
      <p:sp>
        <p:nvSpPr>
          <p:cNvPr id="8" name="文本占位符 7">
            <a:extLst>
              <a:ext uri="{FF2B5EF4-FFF2-40B4-BE49-F238E27FC236}">
                <a16:creationId xmlns:a16="http://schemas.microsoft.com/office/drawing/2014/main" id="{60F1D0DE-69EC-40BF-B34B-B80E70DB8B39}"/>
              </a:ext>
            </a:extLst>
          </p:cNvPr>
          <p:cNvSpPr>
            <a:spLocks noGrp="1"/>
          </p:cNvSpPr>
          <p:nvPr>
            <p:ph type="body" sz="quarter" idx="12"/>
          </p:nvPr>
        </p:nvSpPr>
        <p:spPr/>
        <p:txBody>
          <a:bodyPr/>
          <a:lstStyle/>
          <a:p>
            <a:r>
              <a:rPr lang="zh-CN" altLang="en-US" dirty="0">
                <a:sym typeface="+mn-lt"/>
              </a:rPr>
              <a:t>二段式图示</a:t>
            </a:r>
          </a:p>
        </p:txBody>
      </p:sp>
      <p:sp>
        <p:nvSpPr>
          <p:cNvPr id="9" name="文本占位符 8">
            <a:extLst>
              <a:ext uri="{FF2B5EF4-FFF2-40B4-BE49-F238E27FC236}">
                <a16:creationId xmlns:a16="http://schemas.microsoft.com/office/drawing/2014/main" id="{52F0B2F6-C157-4B91-8C40-0752CE75B15A}"/>
              </a:ext>
            </a:extLst>
          </p:cNvPr>
          <p:cNvSpPr>
            <a:spLocks noGrp="1"/>
          </p:cNvSpPr>
          <p:nvPr>
            <p:ph type="body" sz="quarter" idx="13"/>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a:t>
            </a:r>
          </a:p>
        </p:txBody>
      </p:sp>
      <p:sp>
        <p:nvSpPr>
          <p:cNvPr id="10" name="文本占位符 9">
            <a:extLst>
              <a:ext uri="{FF2B5EF4-FFF2-40B4-BE49-F238E27FC236}">
                <a16:creationId xmlns:a16="http://schemas.microsoft.com/office/drawing/2014/main" id="{39C17404-492D-493C-8C7A-38FF2A1073C0}"/>
              </a:ext>
            </a:extLst>
          </p:cNvPr>
          <p:cNvSpPr>
            <a:spLocks noGrp="1"/>
          </p:cNvSpPr>
          <p:nvPr>
            <p:ph type="body" sz="quarter" idx="14"/>
          </p:nvPr>
        </p:nvSpPr>
        <p:spPr/>
        <p:txBody>
          <a:bodyPr rIns="0"/>
          <a:lstStyle/>
          <a:p>
            <a:r>
              <a:rPr lang="zh-CN" altLang="en-US" dirty="0">
                <a:sym typeface="+mn-lt"/>
              </a:rPr>
              <a:t>二段式图示</a:t>
            </a:r>
          </a:p>
        </p:txBody>
      </p:sp>
      <p:sp>
        <p:nvSpPr>
          <p:cNvPr id="11" name="文本占位符 10">
            <a:extLst>
              <a:ext uri="{FF2B5EF4-FFF2-40B4-BE49-F238E27FC236}">
                <a16:creationId xmlns:a16="http://schemas.microsoft.com/office/drawing/2014/main" id="{2C6ACA21-A0FA-443B-92F8-DFFA467DEEE0}"/>
              </a:ext>
            </a:extLst>
          </p:cNvPr>
          <p:cNvSpPr>
            <a:spLocks noGrp="1"/>
          </p:cNvSpPr>
          <p:nvPr>
            <p:ph type="body" sz="quarter" idx="15"/>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a:t>
            </a:r>
          </a:p>
        </p:txBody>
      </p:sp>
    </p:spTree>
    <p:extLst>
      <p:ext uri="{BB962C8B-B14F-4D97-AF65-F5344CB8AC3E}">
        <p14:creationId xmlns:p14="http://schemas.microsoft.com/office/powerpoint/2010/main" val="346396347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B34F1B7-447C-4B1E-98F5-9ED961FD052F}"/>
              </a:ext>
            </a:extLst>
          </p:cNvPr>
          <p:cNvPicPr>
            <a:picLocks noChangeAspect="1"/>
          </p:cNvPicPr>
          <p:nvPr/>
        </p:nvPicPr>
        <p:blipFill>
          <a:blip r:embed="rId2"/>
          <a:stretch>
            <a:fillRect/>
          </a:stretch>
        </p:blipFill>
        <p:spPr>
          <a:xfrm>
            <a:off x="0" y="5196840"/>
            <a:ext cx="12192000" cy="1341120"/>
          </a:xfrm>
          <a:prstGeom prst="rect">
            <a:avLst/>
          </a:prstGeom>
        </p:spPr>
      </p:pic>
      <p:sp>
        <p:nvSpPr>
          <p:cNvPr id="127" name="文本框 126">
            <a:extLst>
              <a:ext uri="{FF2B5EF4-FFF2-40B4-BE49-F238E27FC236}">
                <a16:creationId xmlns:a16="http://schemas.microsoft.com/office/drawing/2014/main" id="{86C0B300-A73D-46CD-886C-6F6DAFDD6601}"/>
              </a:ext>
            </a:extLst>
          </p:cNvPr>
          <p:cNvSpPr txBox="1"/>
          <p:nvPr/>
        </p:nvSpPr>
        <p:spPr>
          <a:xfrm>
            <a:off x="2062480" y="5743642"/>
            <a:ext cx="3291840" cy="400110"/>
          </a:xfrm>
          <a:prstGeom prst="rect">
            <a:avLst/>
          </a:prstGeom>
          <a:noFill/>
        </p:spPr>
        <p:txBody>
          <a:bodyPr wrap="square" rtlCol="0">
            <a:spAutoFit/>
          </a:bodyPr>
          <a:lstStyle/>
          <a:p>
            <a:r>
              <a:rPr lang="zh-CN" altLang="en-US" sz="2000" dirty="0">
                <a:solidFill>
                  <a:schemeClr val="tx1">
                    <a:lumMod val="75000"/>
                    <a:lumOff val="25000"/>
                  </a:schemeClr>
                </a:solidFill>
                <a:latin typeface="+mj-ea"/>
                <a:ea typeface="+mj-ea"/>
              </a:rPr>
              <a:t>邓铭峰</a:t>
            </a:r>
          </a:p>
        </p:txBody>
      </p:sp>
      <p:sp>
        <p:nvSpPr>
          <p:cNvPr id="128" name="文本框 127">
            <a:extLst>
              <a:ext uri="{FF2B5EF4-FFF2-40B4-BE49-F238E27FC236}">
                <a16:creationId xmlns:a16="http://schemas.microsoft.com/office/drawing/2014/main" id="{D56E6DA6-7F09-4B55-A111-B0E6B9DC4AAD}"/>
              </a:ext>
            </a:extLst>
          </p:cNvPr>
          <p:cNvSpPr txBox="1"/>
          <p:nvPr/>
        </p:nvSpPr>
        <p:spPr>
          <a:xfrm>
            <a:off x="7894320" y="5743642"/>
            <a:ext cx="3291840" cy="400110"/>
          </a:xfrm>
          <a:prstGeom prst="rect">
            <a:avLst/>
          </a:prstGeom>
          <a:noFill/>
        </p:spPr>
        <p:txBody>
          <a:bodyPr wrap="square" rtlCol="0">
            <a:spAutoFit/>
          </a:bodyPr>
          <a:lstStyle/>
          <a:p>
            <a:r>
              <a:rPr lang="zh-CN" altLang="en-US" sz="2000" dirty="0">
                <a:solidFill>
                  <a:schemeClr val="tx1">
                    <a:lumMod val="75000"/>
                    <a:lumOff val="25000"/>
                  </a:schemeClr>
                </a:solidFill>
                <a:latin typeface="+mj-ea"/>
                <a:ea typeface="+mj-ea"/>
              </a:rPr>
              <a:t>广东环境保护工程职业学院</a:t>
            </a:r>
          </a:p>
        </p:txBody>
      </p:sp>
      <p:pic>
        <p:nvPicPr>
          <p:cNvPr id="6" name="图片 5" descr="图片包含 黑色, 文字&#10;&#10;描述已自动生成">
            <a:extLst>
              <a:ext uri="{FF2B5EF4-FFF2-40B4-BE49-F238E27FC236}">
                <a16:creationId xmlns:a16="http://schemas.microsoft.com/office/drawing/2014/main" id="{4597E109-4208-41DC-B7F6-F00DBF7AA9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0363"/>
            <a:ext cx="12192000" cy="5187696"/>
          </a:xfrm>
          <a:prstGeom prst="rect">
            <a:avLst/>
          </a:prstGeom>
        </p:spPr>
      </p:pic>
    </p:spTree>
    <p:extLst>
      <p:ext uri="{BB962C8B-B14F-4D97-AF65-F5344CB8AC3E}">
        <p14:creationId xmlns:p14="http://schemas.microsoft.com/office/powerpoint/2010/main" val="165628851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712069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964FE250-8A0A-4DA1-BE4F-0536697BEAA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26542" y="3637416"/>
            <a:ext cx="2057400" cy="2057400"/>
          </a:xfrm>
          <a:prstGeom prst="rect">
            <a:avLst/>
          </a:prstGeom>
        </p:spPr>
      </p:pic>
    </p:spTree>
    <p:extLst>
      <p:ext uri="{BB962C8B-B14F-4D97-AF65-F5344CB8AC3E}">
        <p14:creationId xmlns:p14="http://schemas.microsoft.com/office/powerpoint/2010/main" val="262544527"/>
      </p:ext>
    </p:extLst>
  </p:cSld>
  <p:clrMapOvr>
    <a:masterClrMapping/>
  </p:clrMapOvr>
</p:sld>
</file>

<file path=ppt/theme/theme1.xml><?xml version="1.0" encoding="utf-8"?>
<a:theme xmlns:a="http://schemas.openxmlformats.org/drawingml/2006/main" name="Office 主题​​">
  <a:themeElements>
    <a:clrScheme name="自定义 33">
      <a:dk1>
        <a:srgbClr val="3F3F3F"/>
      </a:dk1>
      <a:lt1>
        <a:sysClr val="window" lastClr="FFFFFF"/>
      </a:lt1>
      <a:dk2>
        <a:srgbClr val="44546A"/>
      </a:dk2>
      <a:lt2>
        <a:srgbClr val="E7E6E6"/>
      </a:lt2>
      <a:accent1>
        <a:srgbClr val="00CC99"/>
      </a:accent1>
      <a:accent2>
        <a:srgbClr val="00A48D"/>
      </a:accent2>
      <a:accent3>
        <a:srgbClr val="0084FE"/>
      </a:accent3>
      <a:accent4>
        <a:srgbClr val="0CC0BA"/>
      </a:accent4>
      <a:accent5>
        <a:srgbClr val="9CD5F2"/>
      </a:accent5>
      <a:accent6>
        <a:srgbClr val="FBF792"/>
      </a:accent6>
      <a:hlink>
        <a:srgbClr val="0563C1"/>
      </a:hlink>
      <a:folHlink>
        <a:srgbClr val="954F72"/>
      </a:folHlink>
    </a:clrScheme>
    <a:fontScheme name="自定义 5">
      <a:majorFont>
        <a:latin typeface="Arial Black"/>
        <a:ea typeface="Microsoft YaHei"/>
        <a:cs typeface=""/>
      </a:majorFont>
      <a:minorFont>
        <a:latin typeface="Arial"/>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8066</TotalTime>
  <Words>5338</Words>
  <Application>Microsoft Office PowerPoint</Application>
  <PresentationFormat>宽屏</PresentationFormat>
  <Paragraphs>558</Paragraphs>
  <Slides>92</Slides>
  <Notes>32</Notes>
  <HiddenSlides>0</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92</vt:i4>
      </vt:variant>
    </vt:vector>
  </HeadingPairs>
  <TitlesOfParts>
    <vt:vector size="103" baseType="lpstr">
      <vt:lpstr>微软雅黑</vt:lpstr>
      <vt:lpstr>微软雅黑</vt:lpstr>
      <vt:lpstr>微软雅黑 Light</vt:lpstr>
      <vt:lpstr>李旭科毛笔行书</vt:lpstr>
      <vt:lpstr>等线</vt:lpstr>
      <vt:lpstr>Arial</vt:lpstr>
      <vt:lpstr>Arial Black</vt:lpstr>
      <vt:lpstr>Calibri</vt:lpstr>
      <vt:lpstr>Segoe UI</vt:lpstr>
      <vt:lpstr>Segoe UI Light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小囧 雨林</dc:creator>
  <cp:lastModifiedBy>Yunxuan Liu (Chinasoft International)</cp:lastModifiedBy>
  <cp:revision>1147</cp:revision>
  <dcterms:created xsi:type="dcterms:W3CDTF">2018-12-15T11:26:23Z</dcterms:created>
  <dcterms:modified xsi:type="dcterms:W3CDTF">2019-04-12T06:40:12Z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v-yunxl@microsoft.com</vt:lpwstr>
  </property>
  <property fmtid="{D5CDD505-2E9C-101B-9397-08002B2CF9AE}" pid="5" name="MSIP_Label_f42aa342-8706-4288-bd11-ebb85995028c_SetDate">
    <vt:lpwstr>2019-04-12T06:40:10.8817665Z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63bf0c63-6d0d-4431-8794-5ebe4a0a5482</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ies>
</file>