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26"/>
  </p:notesMasterIdLst>
  <p:handoutMasterIdLst>
    <p:handoutMasterId r:id="rId27"/>
  </p:handoutMasterIdLst>
  <p:sldIdLst>
    <p:sldId id="290" r:id="rId3"/>
    <p:sldId id="257" r:id="rId4"/>
    <p:sldId id="258" r:id="rId5"/>
    <p:sldId id="278" r:id="rId6"/>
    <p:sldId id="279" r:id="rId7"/>
    <p:sldId id="267" r:id="rId8"/>
    <p:sldId id="261" r:id="rId9"/>
    <p:sldId id="280" r:id="rId10"/>
    <p:sldId id="281" r:id="rId11"/>
    <p:sldId id="282" r:id="rId12"/>
    <p:sldId id="262" r:id="rId13"/>
    <p:sldId id="283" r:id="rId14"/>
    <p:sldId id="284" r:id="rId15"/>
    <p:sldId id="285" r:id="rId16"/>
    <p:sldId id="263" r:id="rId17"/>
    <p:sldId id="286" r:id="rId18"/>
    <p:sldId id="287" r:id="rId19"/>
    <p:sldId id="288" r:id="rId20"/>
    <p:sldId id="289" r:id="rId21"/>
    <p:sldId id="293" r:id="rId22"/>
    <p:sldId id="294" r:id="rId23"/>
    <p:sldId id="1723" r:id="rId24"/>
    <p:sldId id="1728" r:id="rId2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50101"/>
    <a:srgbClr val="7D0000"/>
    <a:srgbClr val="C9DBED"/>
    <a:srgbClr val="FFFFFF"/>
    <a:srgbClr val="558ED5"/>
    <a:srgbClr val="C04B4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中度样式 3 - 强调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660B408-B3CF-4A94-85FC-2B1E0A45F4A2}" styleName="深色样式 2 - 强调 1/强调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32" autoAdjust="0"/>
    <p:restoredTop sz="90920" autoAdjust="0"/>
  </p:normalViewPr>
  <p:slideViewPr>
    <p:cSldViewPr>
      <p:cViewPr>
        <p:scale>
          <a:sx n="75" d="100"/>
          <a:sy n="75" d="100"/>
        </p:scale>
        <p:origin x="1950" y="102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3" d="100"/>
          <a:sy n="63" d="100"/>
        </p:scale>
        <p:origin x="-2578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C88560A-D501-4D17-9AB2-27B0C77D8E75}" type="doc">
      <dgm:prSet loTypeId="urn:microsoft.com/office/officeart/2005/8/layout/hierarchy6" loCatId="hierarchy" qsTypeId="urn:microsoft.com/office/officeart/2005/8/quickstyle/simple2" qsCatId="simple" csTypeId="urn:microsoft.com/office/officeart/2005/8/colors/colorful3" csCatId="colorful" phldr="1"/>
      <dgm:spPr/>
      <dgm:t>
        <a:bodyPr/>
        <a:lstStyle/>
        <a:p>
          <a:endParaRPr lang="zh-CN" altLang="en-US"/>
        </a:p>
      </dgm:t>
    </dgm:pt>
    <dgm:pt modelId="{5B1B149C-C3EF-4158-9D6B-D2DEE6605C3B}">
      <dgm:prSet phldrT="[文本]"/>
      <dgm:spPr/>
      <dgm:t>
        <a:bodyPr/>
        <a:lstStyle/>
        <a:p>
          <a:r>
            <a:rPr lang="zh-CN" altLang="en-US" dirty="0">
              <a:latin typeface="微软雅黑" panose="020B0503020204020204" pitchFamily="34" charset="-122"/>
              <a:ea typeface="微软雅黑" panose="020B0503020204020204" pitchFamily="34" charset="-122"/>
            </a:rPr>
            <a:t>通过</a:t>
          </a:r>
          <a:r>
            <a:rPr lang="en-US" altLang="zh-CN" dirty="0">
              <a:latin typeface="微软雅黑" panose="020B0503020204020204" pitchFamily="34" charset="-122"/>
              <a:ea typeface="微软雅黑" panose="020B0503020204020204" pitchFamily="34" charset="-122"/>
            </a:rPr>
            <a:t>smart</a:t>
          </a:r>
          <a:r>
            <a:rPr lang="zh-CN" altLang="en-US" dirty="0">
              <a:latin typeface="微软雅黑" panose="020B0503020204020204" pitchFamily="34" charset="-122"/>
              <a:ea typeface="微软雅黑" panose="020B0503020204020204" pitchFamily="34" charset="-122"/>
            </a:rPr>
            <a:t>工具的文本窗口修改文字</a:t>
          </a:r>
        </a:p>
      </dgm:t>
    </dgm:pt>
    <dgm:pt modelId="{2C833FD1-6B6B-4BFF-8B17-8E3DB7EC05F3}" type="parTrans" cxnId="{B207F5AA-201E-444F-8360-8760321540E0}">
      <dgm:prSet/>
      <dgm:spPr/>
      <dgm:t>
        <a:bodyPr/>
        <a:lstStyle/>
        <a:p>
          <a:endParaRPr lang="zh-CN" altLang="en-US"/>
        </a:p>
      </dgm:t>
    </dgm:pt>
    <dgm:pt modelId="{46E76A02-3B79-41DB-8A64-EBD74F52B644}" type="sibTrans" cxnId="{B207F5AA-201E-444F-8360-8760321540E0}">
      <dgm:prSet/>
      <dgm:spPr/>
      <dgm:t>
        <a:bodyPr/>
        <a:lstStyle/>
        <a:p>
          <a:endParaRPr lang="zh-CN" altLang="en-US"/>
        </a:p>
      </dgm:t>
    </dgm:pt>
    <dgm:pt modelId="{15077864-9594-42C4-B2F9-1071955A7222}">
      <dgm:prSet phldrT="[文本]"/>
      <dgm:spPr/>
      <dgm:t>
        <a:bodyPr/>
        <a:lstStyle/>
        <a:p>
          <a:r>
            <a:rPr lang="zh-CN" altLang="en-US" dirty="0">
              <a:latin typeface="微软雅黑" panose="020B0503020204020204" pitchFamily="34" charset="-122"/>
              <a:ea typeface="微软雅黑" panose="020B0503020204020204" pitchFamily="34" charset="-122"/>
            </a:rPr>
            <a:t>通过</a:t>
          </a:r>
          <a:r>
            <a:rPr lang="en-US" altLang="zh-CN" dirty="0">
              <a:latin typeface="微软雅黑" panose="020B0503020204020204" pitchFamily="34" charset="-122"/>
              <a:ea typeface="微软雅黑" panose="020B0503020204020204" pitchFamily="34" charset="-122"/>
            </a:rPr>
            <a:t>smart</a:t>
          </a:r>
          <a:r>
            <a:rPr lang="zh-CN" altLang="en-US" dirty="0">
              <a:latin typeface="微软雅黑" panose="020B0503020204020204" pitchFamily="34" charset="-122"/>
              <a:ea typeface="微软雅黑" panose="020B0503020204020204" pitchFamily="34" charset="-122"/>
            </a:rPr>
            <a:t>工具的文本窗口修改文字</a:t>
          </a:r>
        </a:p>
      </dgm:t>
    </dgm:pt>
    <dgm:pt modelId="{470D1779-A0B6-41F6-B28A-E70FF36A67D6}" type="parTrans" cxnId="{2F515128-046C-4519-9024-476492ACCB2A}">
      <dgm:prSet/>
      <dgm:spPr/>
      <dgm:t>
        <a:bodyPr/>
        <a:lstStyle/>
        <a:p>
          <a:endParaRPr lang="zh-CN" altLang="en-US"/>
        </a:p>
      </dgm:t>
    </dgm:pt>
    <dgm:pt modelId="{42B2321B-53BF-428F-AF94-1F4076A44A05}" type="sibTrans" cxnId="{2F515128-046C-4519-9024-476492ACCB2A}">
      <dgm:prSet/>
      <dgm:spPr/>
      <dgm:t>
        <a:bodyPr/>
        <a:lstStyle/>
        <a:p>
          <a:endParaRPr lang="zh-CN" altLang="en-US"/>
        </a:p>
      </dgm:t>
    </dgm:pt>
    <dgm:pt modelId="{D8C7A69B-A985-48A1-8F8D-8D7B13E13CC8}">
      <dgm:prSet phldrT="[文本]"/>
      <dgm:spPr/>
      <dgm:t>
        <a:bodyPr/>
        <a:lstStyle/>
        <a:p>
          <a:r>
            <a:rPr lang="zh-CN" altLang="en-US" dirty="0">
              <a:latin typeface="微软雅黑" panose="020B0503020204020204" pitchFamily="34" charset="-122"/>
              <a:ea typeface="微软雅黑" panose="020B0503020204020204" pitchFamily="34" charset="-122"/>
            </a:rPr>
            <a:t>文本大小会随着字数变化</a:t>
          </a:r>
        </a:p>
      </dgm:t>
    </dgm:pt>
    <dgm:pt modelId="{D8AD16E3-0B4E-4BF1-9371-B4CB0DE3D56B}" type="parTrans" cxnId="{795BB42B-A8DC-42B7-A963-4472D18A3425}">
      <dgm:prSet/>
      <dgm:spPr/>
      <dgm:t>
        <a:bodyPr/>
        <a:lstStyle/>
        <a:p>
          <a:endParaRPr lang="zh-CN" altLang="en-US"/>
        </a:p>
      </dgm:t>
    </dgm:pt>
    <dgm:pt modelId="{A88C8F8E-811F-4944-B822-BD89BE7AF5B1}" type="sibTrans" cxnId="{795BB42B-A8DC-42B7-A963-4472D18A3425}">
      <dgm:prSet/>
      <dgm:spPr/>
      <dgm:t>
        <a:bodyPr/>
        <a:lstStyle/>
        <a:p>
          <a:endParaRPr lang="zh-CN" altLang="en-US"/>
        </a:p>
      </dgm:t>
    </dgm:pt>
    <dgm:pt modelId="{AD868ADC-F563-41E8-A34E-F7FED8011294}">
      <dgm:prSet phldrT="[文本]"/>
      <dgm:spPr/>
      <dgm:t>
        <a:bodyPr/>
        <a:lstStyle/>
        <a:p>
          <a:r>
            <a:rPr lang="zh-CN" altLang="en-US" dirty="0">
              <a:latin typeface="微软雅黑" panose="020B0503020204020204" pitchFamily="34" charset="-122"/>
              <a:ea typeface="微软雅黑" panose="020B0503020204020204" pitchFamily="34" charset="-122"/>
            </a:rPr>
            <a:t>通过</a:t>
          </a:r>
          <a:r>
            <a:rPr lang="en-US" altLang="zh-CN" dirty="0">
              <a:latin typeface="微软雅黑" panose="020B0503020204020204" pitchFamily="34" charset="-122"/>
              <a:ea typeface="微软雅黑" panose="020B0503020204020204" pitchFamily="34" charset="-122"/>
            </a:rPr>
            <a:t>smart</a:t>
          </a:r>
          <a:r>
            <a:rPr lang="zh-CN" altLang="en-US" dirty="0">
              <a:latin typeface="微软雅黑" panose="020B0503020204020204" pitchFamily="34" charset="-122"/>
              <a:ea typeface="微软雅黑" panose="020B0503020204020204" pitchFamily="34" charset="-122"/>
            </a:rPr>
            <a:t>工具的文本窗口修改文字</a:t>
          </a:r>
        </a:p>
      </dgm:t>
    </dgm:pt>
    <dgm:pt modelId="{A74146FF-ADE5-4246-A845-428C75ED0D75}" type="parTrans" cxnId="{8A3C1265-E0AB-4A6B-B13E-089D505AE0A9}">
      <dgm:prSet/>
      <dgm:spPr/>
      <dgm:t>
        <a:bodyPr/>
        <a:lstStyle/>
        <a:p>
          <a:endParaRPr lang="zh-CN" altLang="en-US"/>
        </a:p>
      </dgm:t>
    </dgm:pt>
    <dgm:pt modelId="{99D6E13A-79FE-49F2-A5F1-91CE1E5622B0}" type="sibTrans" cxnId="{8A3C1265-E0AB-4A6B-B13E-089D505AE0A9}">
      <dgm:prSet/>
      <dgm:spPr/>
      <dgm:t>
        <a:bodyPr/>
        <a:lstStyle/>
        <a:p>
          <a:endParaRPr lang="zh-CN" altLang="en-US"/>
        </a:p>
      </dgm:t>
    </dgm:pt>
    <dgm:pt modelId="{D1BF4F62-90C8-407F-9683-FB1CB6FE3703}">
      <dgm:prSet phldrT="[文本]"/>
      <dgm:spPr/>
      <dgm:t>
        <a:bodyPr/>
        <a:lstStyle/>
        <a:p>
          <a:r>
            <a:rPr lang="zh-CN" altLang="en-US" dirty="0">
              <a:latin typeface="微软雅黑" panose="020B0503020204020204" pitchFamily="34" charset="-122"/>
              <a:ea typeface="微软雅黑" panose="020B0503020204020204" pitchFamily="34" charset="-122"/>
            </a:rPr>
            <a:t>文本大小会随着字数变化</a:t>
          </a:r>
        </a:p>
      </dgm:t>
    </dgm:pt>
    <dgm:pt modelId="{98145E59-A6C0-49DE-9540-5553483F8744}" type="parTrans" cxnId="{62B33B16-F222-431D-AF53-A23557A572D6}">
      <dgm:prSet/>
      <dgm:spPr/>
      <dgm:t>
        <a:bodyPr/>
        <a:lstStyle/>
        <a:p>
          <a:endParaRPr lang="zh-CN" altLang="en-US"/>
        </a:p>
      </dgm:t>
    </dgm:pt>
    <dgm:pt modelId="{173F9A12-9DE0-4538-8773-5DC574A5AC72}" type="sibTrans" cxnId="{62B33B16-F222-431D-AF53-A23557A572D6}">
      <dgm:prSet/>
      <dgm:spPr/>
      <dgm:t>
        <a:bodyPr/>
        <a:lstStyle/>
        <a:p>
          <a:endParaRPr lang="zh-CN" altLang="en-US"/>
        </a:p>
      </dgm:t>
    </dgm:pt>
    <dgm:pt modelId="{5F54CBF8-9313-4131-8D97-2AA253611CD7}">
      <dgm:prSet phldrT="[文本]"/>
      <dgm:spPr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r>
            <a:rPr lang="zh-CN" altLang="en-US" dirty="0">
              <a:latin typeface="微软雅黑" panose="020B0503020204020204" pitchFamily="34" charset="-122"/>
              <a:ea typeface="微软雅黑" panose="020B0503020204020204" pitchFamily="34" charset="-122"/>
            </a:rPr>
            <a:t>点击此处添加文本，用户可以对</a:t>
          </a:r>
          <a:r>
            <a:rPr lang="en-US" altLang="zh-CN" dirty="0">
              <a:latin typeface="微软雅黑" panose="020B0503020204020204" pitchFamily="34" charset="-122"/>
              <a:ea typeface="微软雅黑" panose="020B0503020204020204" pitchFamily="34" charset="-122"/>
            </a:rPr>
            <a:t>smart</a:t>
          </a:r>
          <a:r>
            <a:rPr lang="zh-CN" altLang="en-US" dirty="0">
              <a:latin typeface="微软雅黑" panose="020B0503020204020204" pitchFamily="34" charset="-122"/>
              <a:ea typeface="微软雅黑" panose="020B0503020204020204" pitchFamily="34" charset="-122"/>
            </a:rPr>
            <a:t>图形进行修改或添加动画</a:t>
          </a:r>
        </a:p>
      </dgm:t>
    </dgm:pt>
    <dgm:pt modelId="{B3BF7454-EC92-4F51-8D9B-3A7BC7F5631B}" type="parTrans" cxnId="{219629E9-EC21-462A-95FD-650020C4E1D8}">
      <dgm:prSet/>
      <dgm:spPr/>
      <dgm:t>
        <a:bodyPr/>
        <a:lstStyle/>
        <a:p>
          <a:endParaRPr lang="zh-CN" altLang="en-US"/>
        </a:p>
      </dgm:t>
    </dgm:pt>
    <dgm:pt modelId="{7F8B232C-1BCD-4EA3-B5D5-55E07F3D5000}" type="sibTrans" cxnId="{219629E9-EC21-462A-95FD-650020C4E1D8}">
      <dgm:prSet/>
      <dgm:spPr/>
      <dgm:t>
        <a:bodyPr/>
        <a:lstStyle/>
        <a:p>
          <a:endParaRPr lang="zh-CN" altLang="en-US"/>
        </a:p>
      </dgm:t>
    </dgm:pt>
    <dgm:pt modelId="{9CC8F075-FB15-42F5-8E8C-B5DE031051FC}">
      <dgm:prSet phldrT="[文本]"/>
      <dgm:spPr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r>
            <a:rPr lang="zh-CN" altLang="en-US" dirty="0">
              <a:latin typeface="微软雅黑" panose="020B0503020204020204" pitchFamily="34" charset="-122"/>
              <a:ea typeface="微软雅黑" panose="020B0503020204020204" pitchFamily="34" charset="-122"/>
            </a:rPr>
            <a:t>点击此处添加文本，用户可以对</a:t>
          </a:r>
          <a:r>
            <a:rPr lang="en-US" altLang="zh-CN" dirty="0">
              <a:latin typeface="微软雅黑" panose="020B0503020204020204" pitchFamily="34" charset="-122"/>
              <a:ea typeface="微软雅黑" panose="020B0503020204020204" pitchFamily="34" charset="-122"/>
            </a:rPr>
            <a:t>smart</a:t>
          </a:r>
          <a:r>
            <a:rPr lang="zh-CN" altLang="en-US" dirty="0">
              <a:latin typeface="微软雅黑" panose="020B0503020204020204" pitchFamily="34" charset="-122"/>
              <a:ea typeface="微软雅黑" panose="020B0503020204020204" pitchFamily="34" charset="-122"/>
            </a:rPr>
            <a:t>图形进行修改或添加动画</a:t>
          </a:r>
        </a:p>
      </dgm:t>
    </dgm:pt>
    <dgm:pt modelId="{7FCC1323-FC9B-403B-A562-0A33E53DDB9D}" type="parTrans" cxnId="{B5D103E0-F859-444F-9EB4-2C061B1B8E4F}">
      <dgm:prSet/>
      <dgm:spPr/>
      <dgm:t>
        <a:bodyPr/>
        <a:lstStyle/>
        <a:p>
          <a:endParaRPr lang="zh-CN" altLang="en-US"/>
        </a:p>
      </dgm:t>
    </dgm:pt>
    <dgm:pt modelId="{C74E4A6D-E08E-496C-A483-EA0D9FD01992}" type="sibTrans" cxnId="{B5D103E0-F859-444F-9EB4-2C061B1B8E4F}">
      <dgm:prSet/>
      <dgm:spPr/>
      <dgm:t>
        <a:bodyPr/>
        <a:lstStyle/>
        <a:p>
          <a:endParaRPr lang="zh-CN" altLang="en-US"/>
        </a:p>
      </dgm:t>
    </dgm:pt>
    <dgm:pt modelId="{3C87C4A0-66AE-474D-9709-F81991550730}">
      <dgm:prSet phldrT="[文本]"/>
      <dgm:spPr/>
      <dgm:t>
        <a:bodyPr/>
        <a:lstStyle/>
        <a:p>
          <a:r>
            <a:rPr lang="zh-CN" altLang="en-US" dirty="0">
              <a:latin typeface="微软雅黑" panose="020B0503020204020204" pitchFamily="34" charset="-122"/>
              <a:ea typeface="微软雅黑" panose="020B0503020204020204" pitchFamily="34" charset="-122"/>
            </a:rPr>
            <a:t>文本大小会随着字数变化</a:t>
          </a:r>
        </a:p>
      </dgm:t>
    </dgm:pt>
    <dgm:pt modelId="{132254A4-6A48-4C2B-8B7C-DC89C8E34E12}" type="sibTrans" cxnId="{48FEBEAA-1F69-4A93-A0FA-B586D30892D2}">
      <dgm:prSet/>
      <dgm:spPr/>
      <dgm:t>
        <a:bodyPr/>
        <a:lstStyle/>
        <a:p>
          <a:endParaRPr lang="zh-CN" altLang="en-US"/>
        </a:p>
      </dgm:t>
    </dgm:pt>
    <dgm:pt modelId="{382C35F2-C63F-4520-889B-74B8AA26606A}" type="parTrans" cxnId="{48FEBEAA-1F69-4A93-A0FA-B586D30892D2}">
      <dgm:prSet/>
      <dgm:spPr/>
      <dgm:t>
        <a:bodyPr/>
        <a:lstStyle/>
        <a:p>
          <a:endParaRPr lang="zh-CN" altLang="en-US"/>
        </a:p>
      </dgm:t>
    </dgm:pt>
    <dgm:pt modelId="{277E27CD-9285-4AEC-9F55-ABCB90377439}">
      <dgm:prSet phldrT="[文本]"/>
      <dgm:spPr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pPr algn="ctr"/>
          <a:r>
            <a:rPr lang="zh-CN" altLang="en-US" dirty="0">
              <a:latin typeface="微软雅黑" panose="020B0503020204020204" pitchFamily="34" charset="-122"/>
              <a:ea typeface="微软雅黑" panose="020B0503020204020204" pitchFamily="34" charset="-122"/>
            </a:rPr>
            <a:t>点击此处添加文本，用户可以对</a:t>
          </a:r>
          <a:r>
            <a:rPr lang="en-US" altLang="zh-CN" dirty="0">
              <a:latin typeface="微软雅黑" panose="020B0503020204020204" pitchFamily="34" charset="-122"/>
              <a:ea typeface="微软雅黑" panose="020B0503020204020204" pitchFamily="34" charset="-122"/>
            </a:rPr>
            <a:t>smart</a:t>
          </a:r>
          <a:r>
            <a:rPr lang="zh-CN" altLang="en-US" dirty="0">
              <a:latin typeface="微软雅黑" panose="020B0503020204020204" pitchFamily="34" charset="-122"/>
              <a:ea typeface="微软雅黑" panose="020B0503020204020204" pitchFamily="34" charset="-122"/>
            </a:rPr>
            <a:t>图形进行修改或添加动画</a:t>
          </a:r>
        </a:p>
      </dgm:t>
    </dgm:pt>
    <dgm:pt modelId="{819EF5D3-632D-46AF-A335-F12714E090C3}" type="sibTrans" cxnId="{C398444E-C3E4-40B0-9D93-D40749771DF7}">
      <dgm:prSet/>
      <dgm:spPr/>
      <dgm:t>
        <a:bodyPr/>
        <a:lstStyle/>
        <a:p>
          <a:endParaRPr lang="zh-CN" altLang="en-US"/>
        </a:p>
      </dgm:t>
    </dgm:pt>
    <dgm:pt modelId="{165CE134-655D-4981-9116-4E7767197E6B}" type="parTrans" cxnId="{C398444E-C3E4-40B0-9D93-D40749771DF7}">
      <dgm:prSet/>
      <dgm:spPr/>
      <dgm:t>
        <a:bodyPr/>
        <a:lstStyle/>
        <a:p>
          <a:endParaRPr lang="zh-CN" altLang="en-US"/>
        </a:p>
      </dgm:t>
    </dgm:pt>
    <dgm:pt modelId="{2AB1F8C6-96B1-4A19-B5A1-CB502E52FE43}" type="pres">
      <dgm:prSet presAssocID="{FC88560A-D501-4D17-9AB2-27B0C77D8E75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316FE708-8868-4AB2-AF6B-4E954DD3FF8B}" type="pres">
      <dgm:prSet presAssocID="{FC88560A-D501-4D17-9AB2-27B0C77D8E75}" presName="hierFlow" presStyleCnt="0"/>
      <dgm:spPr/>
    </dgm:pt>
    <dgm:pt modelId="{AD0F53E9-1508-4AF0-B450-B2BE8F407E42}" type="pres">
      <dgm:prSet presAssocID="{FC88560A-D501-4D17-9AB2-27B0C77D8E75}" presName="firstBuf" presStyleCnt="0"/>
      <dgm:spPr/>
    </dgm:pt>
    <dgm:pt modelId="{D1FA17FD-BFB1-4DDA-BEF0-4B0E5900CC5A}" type="pres">
      <dgm:prSet presAssocID="{FC88560A-D501-4D17-9AB2-27B0C77D8E75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7FBA1F6-D05C-4569-9ACF-149BF2AFE233}" type="pres">
      <dgm:prSet presAssocID="{5B1B149C-C3EF-4158-9D6B-D2DEE6605C3B}" presName="Name14" presStyleCnt="0"/>
      <dgm:spPr/>
    </dgm:pt>
    <dgm:pt modelId="{00ACCFBF-2A2C-4DB3-8FD7-7DA216FB08BD}" type="pres">
      <dgm:prSet presAssocID="{5B1B149C-C3EF-4158-9D6B-D2DEE6605C3B}" presName="level1Shape" presStyleLbl="node0" presStyleIdx="0" presStyleCnt="1" custScaleX="179028" custScaleY="75132" custLinFactNeighborX="55361" custLinFactNeighborY="-42252">
        <dgm:presLayoutVars>
          <dgm:chPref val="3"/>
        </dgm:presLayoutVars>
      </dgm:prSet>
      <dgm:spPr/>
    </dgm:pt>
    <dgm:pt modelId="{D7FAFA5C-152C-4ADC-B057-54AE01C28C65}" type="pres">
      <dgm:prSet presAssocID="{5B1B149C-C3EF-4158-9D6B-D2DEE6605C3B}" presName="hierChild2" presStyleCnt="0"/>
      <dgm:spPr/>
    </dgm:pt>
    <dgm:pt modelId="{003581A2-B89A-4FDD-B1EB-6E97F6CE0E5E}" type="pres">
      <dgm:prSet presAssocID="{470D1779-A0B6-41F6-B28A-E70FF36A67D6}" presName="Name19" presStyleLbl="parChTrans1D2" presStyleIdx="0" presStyleCnt="2"/>
      <dgm:spPr/>
    </dgm:pt>
    <dgm:pt modelId="{C2666CA6-D70C-4951-A2F7-FDC57ADB12EC}" type="pres">
      <dgm:prSet presAssocID="{15077864-9594-42C4-B2F9-1071955A7222}" presName="Name21" presStyleCnt="0"/>
      <dgm:spPr/>
    </dgm:pt>
    <dgm:pt modelId="{2ECE782B-81F1-4985-9187-4A725FDEA494}" type="pres">
      <dgm:prSet presAssocID="{15077864-9594-42C4-B2F9-1071955A7222}" presName="level2Shape" presStyleLbl="node2" presStyleIdx="0" presStyleCnt="2" custScaleX="179028" custScaleY="75132" custLinFactNeighborX="35332" custLinFactNeighborY="-30900"/>
      <dgm:spPr/>
    </dgm:pt>
    <dgm:pt modelId="{1F291D17-056C-449F-B5F8-4B3EEB71DE49}" type="pres">
      <dgm:prSet presAssocID="{15077864-9594-42C4-B2F9-1071955A7222}" presName="hierChild3" presStyleCnt="0"/>
      <dgm:spPr/>
    </dgm:pt>
    <dgm:pt modelId="{64DE0A40-7310-4D59-B1C4-91207F8E4F6C}" type="pres">
      <dgm:prSet presAssocID="{D8AD16E3-0B4E-4BF1-9371-B4CB0DE3D56B}" presName="Name19" presStyleLbl="parChTrans1D3" presStyleIdx="0" presStyleCnt="3"/>
      <dgm:spPr/>
    </dgm:pt>
    <dgm:pt modelId="{F46A6881-6106-40E8-909A-D9F95C9502F6}" type="pres">
      <dgm:prSet presAssocID="{D8C7A69B-A985-48A1-8F8D-8D7B13E13CC8}" presName="Name21" presStyleCnt="0"/>
      <dgm:spPr/>
    </dgm:pt>
    <dgm:pt modelId="{AD82F44D-9C22-4040-9220-9C884B5F505D}" type="pres">
      <dgm:prSet presAssocID="{D8C7A69B-A985-48A1-8F8D-8D7B13E13CC8}" presName="level2Shape" presStyleLbl="node3" presStyleIdx="0" presStyleCnt="3" custScaleX="75132" custScaleY="75132" custLinFactNeighborX="40423" custLinFactNeighborY="-22732"/>
      <dgm:spPr/>
    </dgm:pt>
    <dgm:pt modelId="{02D7183B-B759-4B89-98CD-7A2E4342A865}" type="pres">
      <dgm:prSet presAssocID="{D8C7A69B-A985-48A1-8F8D-8D7B13E13CC8}" presName="hierChild3" presStyleCnt="0"/>
      <dgm:spPr/>
    </dgm:pt>
    <dgm:pt modelId="{3107253E-7983-4A32-A890-A5536EA5F327}" type="pres">
      <dgm:prSet presAssocID="{382C35F2-C63F-4520-889B-74B8AA26606A}" presName="Name19" presStyleLbl="parChTrans1D3" presStyleIdx="1" presStyleCnt="3"/>
      <dgm:spPr/>
    </dgm:pt>
    <dgm:pt modelId="{0732C0B2-1463-40D6-B071-727B722329CB}" type="pres">
      <dgm:prSet presAssocID="{3C87C4A0-66AE-474D-9709-F81991550730}" presName="Name21" presStyleCnt="0"/>
      <dgm:spPr/>
    </dgm:pt>
    <dgm:pt modelId="{C7B76DAC-346E-4557-9DD7-1CEEF408B7C7}" type="pres">
      <dgm:prSet presAssocID="{3C87C4A0-66AE-474D-9709-F81991550730}" presName="level2Shape" presStyleLbl="node3" presStyleIdx="1" presStyleCnt="3" custScaleX="118674" custScaleY="75132" custLinFactNeighborX="26101" custLinFactNeighborY="-22732"/>
      <dgm:spPr/>
    </dgm:pt>
    <dgm:pt modelId="{F4678130-65C9-427A-AB2E-4E71A87363DA}" type="pres">
      <dgm:prSet presAssocID="{3C87C4A0-66AE-474D-9709-F81991550730}" presName="hierChild3" presStyleCnt="0"/>
      <dgm:spPr/>
    </dgm:pt>
    <dgm:pt modelId="{24B341BC-FF36-45AA-BA80-3D21773BB095}" type="pres">
      <dgm:prSet presAssocID="{A74146FF-ADE5-4246-A845-428C75ED0D75}" presName="Name19" presStyleLbl="parChTrans1D2" presStyleIdx="1" presStyleCnt="2"/>
      <dgm:spPr/>
    </dgm:pt>
    <dgm:pt modelId="{8E89E145-B790-463A-8537-BDAD531D1DD5}" type="pres">
      <dgm:prSet presAssocID="{AD868ADC-F563-41E8-A34E-F7FED8011294}" presName="Name21" presStyleCnt="0"/>
      <dgm:spPr/>
    </dgm:pt>
    <dgm:pt modelId="{351F0CE7-55AA-4820-84C3-B80B1AF4050E}" type="pres">
      <dgm:prSet presAssocID="{AD868ADC-F563-41E8-A34E-F7FED8011294}" presName="level2Shape" presStyleLbl="node2" presStyleIdx="1" presStyleCnt="2" custScaleX="75132" custScaleY="75132" custLinFactNeighborX="2831" custLinFactNeighborY="-30901"/>
      <dgm:spPr/>
    </dgm:pt>
    <dgm:pt modelId="{D1F8706F-65E7-4BCC-B661-8BB47C351768}" type="pres">
      <dgm:prSet presAssocID="{AD868ADC-F563-41E8-A34E-F7FED8011294}" presName="hierChild3" presStyleCnt="0"/>
      <dgm:spPr/>
    </dgm:pt>
    <dgm:pt modelId="{97C4897D-ACFE-4C8B-AE69-88C6ED240BCB}" type="pres">
      <dgm:prSet presAssocID="{98145E59-A6C0-49DE-9540-5553483F8744}" presName="Name19" presStyleLbl="parChTrans1D3" presStyleIdx="2" presStyleCnt="3"/>
      <dgm:spPr/>
    </dgm:pt>
    <dgm:pt modelId="{B5B06F18-20F6-43BF-85A9-D6CA2683B686}" type="pres">
      <dgm:prSet presAssocID="{D1BF4F62-90C8-407F-9683-FB1CB6FE3703}" presName="Name21" presStyleCnt="0"/>
      <dgm:spPr/>
    </dgm:pt>
    <dgm:pt modelId="{23222A94-FEBD-407F-AD84-DCAB7617ABFD}" type="pres">
      <dgm:prSet presAssocID="{D1BF4F62-90C8-407F-9683-FB1CB6FE3703}" presName="level2Shape" presStyleLbl="node3" presStyleIdx="2" presStyleCnt="3" custScaleX="75132" custScaleY="75132" custLinFactNeighborX="2831" custLinFactNeighborY="-22732"/>
      <dgm:spPr/>
    </dgm:pt>
    <dgm:pt modelId="{B6FC04E7-F4E3-4061-AC17-80D71A727402}" type="pres">
      <dgm:prSet presAssocID="{D1BF4F62-90C8-407F-9683-FB1CB6FE3703}" presName="hierChild3" presStyleCnt="0"/>
      <dgm:spPr/>
    </dgm:pt>
    <dgm:pt modelId="{3D1033A6-A50F-4C25-8A2E-85473EF26C45}" type="pres">
      <dgm:prSet presAssocID="{FC88560A-D501-4D17-9AB2-27B0C77D8E75}" presName="bgShapesFlow" presStyleCnt="0"/>
      <dgm:spPr/>
    </dgm:pt>
    <dgm:pt modelId="{C0B244FF-5B43-40E7-84D8-5231302BDBE5}" type="pres">
      <dgm:prSet presAssocID="{277E27CD-9285-4AEC-9F55-ABCB90377439}" presName="rectComp" presStyleCnt="0"/>
      <dgm:spPr/>
    </dgm:pt>
    <dgm:pt modelId="{1CAA9E87-0EA1-4487-A5C5-07B71A53850A}" type="pres">
      <dgm:prSet presAssocID="{277E27CD-9285-4AEC-9F55-ABCB90377439}" presName="bgRect" presStyleLbl="bgShp" presStyleIdx="0" presStyleCnt="3" custScaleX="94707" custScaleY="84093" custLinFactNeighborX="2112" custLinFactNeighborY="-35847"/>
      <dgm:spPr/>
    </dgm:pt>
    <dgm:pt modelId="{CE587401-E7E7-41C9-B6AB-68E05103BA12}" type="pres">
      <dgm:prSet presAssocID="{277E27CD-9285-4AEC-9F55-ABCB90377439}" presName="bgRectTx" presStyleLbl="bgShp" presStyleIdx="0" presStyleCnt="3">
        <dgm:presLayoutVars>
          <dgm:bulletEnabled val="1"/>
        </dgm:presLayoutVars>
      </dgm:prSet>
      <dgm:spPr/>
    </dgm:pt>
    <dgm:pt modelId="{4BD28CF3-B7D6-44F9-BE84-892EC9B76934}" type="pres">
      <dgm:prSet presAssocID="{277E27CD-9285-4AEC-9F55-ABCB90377439}" presName="spComp" presStyleCnt="0"/>
      <dgm:spPr/>
    </dgm:pt>
    <dgm:pt modelId="{FB533B35-1C00-47FC-B11A-AACF168AB0C7}" type="pres">
      <dgm:prSet presAssocID="{277E27CD-9285-4AEC-9F55-ABCB90377439}" presName="vSp" presStyleCnt="0"/>
      <dgm:spPr/>
    </dgm:pt>
    <dgm:pt modelId="{B4B18FF3-DF9D-4F44-8313-096FCE1DDE8B}" type="pres">
      <dgm:prSet presAssocID="{5F54CBF8-9313-4131-8D97-2AA253611CD7}" presName="rectComp" presStyleCnt="0"/>
      <dgm:spPr/>
    </dgm:pt>
    <dgm:pt modelId="{B13DB2EF-8FD5-40F8-B594-B0E6758234EB}" type="pres">
      <dgm:prSet presAssocID="{5F54CBF8-9313-4131-8D97-2AA253611CD7}" presName="bgRect" presStyleLbl="bgShp" presStyleIdx="1" presStyleCnt="3" custScaleX="95841" custScaleY="85837" custLinFactNeighborX="2104" custLinFactNeighborY="-32347"/>
      <dgm:spPr/>
    </dgm:pt>
    <dgm:pt modelId="{04C1E573-7BAA-473A-A51C-3F12C111AC53}" type="pres">
      <dgm:prSet presAssocID="{5F54CBF8-9313-4131-8D97-2AA253611CD7}" presName="bgRectTx" presStyleLbl="bgShp" presStyleIdx="1" presStyleCnt="3">
        <dgm:presLayoutVars>
          <dgm:bulletEnabled val="1"/>
        </dgm:presLayoutVars>
      </dgm:prSet>
      <dgm:spPr/>
    </dgm:pt>
    <dgm:pt modelId="{F23E78F1-0E94-4944-94D6-4C672B5709B1}" type="pres">
      <dgm:prSet presAssocID="{5F54CBF8-9313-4131-8D97-2AA253611CD7}" presName="spComp" presStyleCnt="0"/>
      <dgm:spPr/>
    </dgm:pt>
    <dgm:pt modelId="{2BAEE75F-A379-4EB5-828C-0BBA04916B1E}" type="pres">
      <dgm:prSet presAssocID="{5F54CBF8-9313-4131-8D97-2AA253611CD7}" presName="vSp" presStyleCnt="0"/>
      <dgm:spPr/>
    </dgm:pt>
    <dgm:pt modelId="{F62901AF-D094-4335-BD8F-29A5632464BD}" type="pres">
      <dgm:prSet presAssocID="{9CC8F075-FB15-42F5-8E8C-B5DE031051FC}" presName="rectComp" presStyleCnt="0"/>
      <dgm:spPr/>
    </dgm:pt>
    <dgm:pt modelId="{EA8B649F-FC2F-4D51-8B2E-600C92417889}" type="pres">
      <dgm:prSet presAssocID="{9CC8F075-FB15-42F5-8E8C-B5DE031051FC}" presName="bgRect" presStyleLbl="bgShp" presStyleIdx="2" presStyleCnt="3" custScaleX="96206" custScaleY="74952" custLinFactNeighborX="1904" custLinFactNeighborY="-26669"/>
      <dgm:spPr/>
    </dgm:pt>
    <dgm:pt modelId="{1E3D9A4A-5D9A-43C6-96B0-2D36EE0637BB}" type="pres">
      <dgm:prSet presAssocID="{9CC8F075-FB15-42F5-8E8C-B5DE031051FC}" presName="bgRectTx" presStyleLbl="bgShp" presStyleIdx="2" presStyleCnt="3">
        <dgm:presLayoutVars>
          <dgm:bulletEnabled val="1"/>
        </dgm:presLayoutVars>
      </dgm:prSet>
      <dgm:spPr/>
    </dgm:pt>
  </dgm:ptLst>
  <dgm:cxnLst>
    <dgm:cxn modelId="{B577B100-E1B7-449F-A716-284F3BF2EE2C}" type="presOf" srcId="{AD868ADC-F563-41E8-A34E-F7FED8011294}" destId="{351F0CE7-55AA-4820-84C3-B80B1AF4050E}" srcOrd="0" destOrd="0" presId="urn:microsoft.com/office/officeart/2005/8/layout/hierarchy6"/>
    <dgm:cxn modelId="{62B33B16-F222-431D-AF53-A23557A572D6}" srcId="{AD868ADC-F563-41E8-A34E-F7FED8011294}" destId="{D1BF4F62-90C8-407F-9683-FB1CB6FE3703}" srcOrd="0" destOrd="0" parTransId="{98145E59-A6C0-49DE-9540-5553483F8744}" sibTransId="{173F9A12-9DE0-4538-8773-5DC574A5AC72}"/>
    <dgm:cxn modelId="{32CF8B21-D759-4092-891E-0AB47FBC1A55}" type="presOf" srcId="{470D1779-A0B6-41F6-B28A-E70FF36A67D6}" destId="{003581A2-B89A-4FDD-B1EB-6E97F6CE0E5E}" srcOrd="0" destOrd="0" presId="urn:microsoft.com/office/officeart/2005/8/layout/hierarchy6"/>
    <dgm:cxn modelId="{2F515128-046C-4519-9024-476492ACCB2A}" srcId="{5B1B149C-C3EF-4158-9D6B-D2DEE6605C3B}" destId="{15077864-9594-42C4-B2F9-1071955A7222}" srcOrd="0" destOrd="0" parTransId="{470D1779-A0B6-41F6-B28A-E70FF36A67D6}" sibTransId="{42B2321B-53BF-428F-AF94-1F4076A44A05}"/>
    <dgm:cxn modelId="{795BB42B-A8DC-42B7-A963-4472D18A3425}" srcId="{15077864-9594-42C4-B2F9-1071955A7222}" destId="{D8C7A69B-A985-48A1-8F8D-8D7B13E13CC8}" srcOrd="0" destOrd="0" parTransId="{D8AD16E3-0B4E-4BF1-9371-B4CB0DE3D56B}" sibTransId="{A88C8F8E-811F-4944-B822-BD89BE7AF5B1}"/>
    <dgm:cxn modelId="{A0F31331-5F9D-45CC-B10B-70C64E5B142D}" type="presOf" srcId="{9CC8F075-FB15-42F5-8E8C-B5DE031051FC}" destId="{1E3D9A4A-5D9A-43C6-96B0-2D36EE0637BB}" srcOrd="1" destOrd="0" presId="urn:microsoft.com/office/officeart/2005/8/layout/hierarchy6"/>
    <dgm:cxn modelId="{D10C9A34-DACE-487A-B806-C391611B0978}" type="presOf" srcId="{5F54CBF8-9313-4131-8D97-2AA253611CD7}" destId="{04C1E573-7BAA-473A-A51C-3F12C111AC53}" srcOrd="1" destOrd="0" presId="urn:microsoft.com/office/officeart/2005/8/layout/hierarchy6"/>
    <dgm:cxn modelId="{8A3C1265-E0AB-4A6B-B13E-089D505AE0A9}" srcId="{5B1B149C-C3EF-4158-9D6B-D2DEE6605C3B}" destId="{AD868ADC-F563-41E8-A34E-F7FED8011294}" srcOrd="1" destOrd="0" parTransId="{A74146FF-ADE5-4246-A845-428C75ED0D75}" sibTransId="{99D6E13A-79FE-49F2-A5F1-91CE1E5622B0}"/>
    <dgm:cxn modelId="{39F67965-0492-4ECF-A1D5-0D2CC6F37C56}" type="presOf" srcId="{9CC8F075-FB15-42F5-8E8C-B5DE031051FC}" destId="{EA8B649F-FC2F-4D51-8B2E-600C92417889}" srcOrd="0" destOrd="0" presId="urn:microsoft.com/office/officeart/2005/8/layout/hierarchy6"/>
    <dgm:cxn modelId="{39990E47-453C-4455-A7F2-0730BE145883}" type="presOf" srcId="{D8C7A69B-A985-48A1-8F8D-8D7B13E13CC8}" destId="{AD82F44D-9C22-4040-9220-9C884B5F505D}" srcOrd="0" destOrd="0" presId="urn:microsoft.com/office/officeart/2005/8/layout/hierarchy6"/>
    <dgm:cxn modelId="{B35E9C6B-157E-41A9-9A47-F9A7F46B1EDB}" type="presOf" srcId="{D1BF4F62-90C8-407F-9683-FB1CB6FE3703}" destId="{23222A94-FEBD-407F-AD84-DCAB7617ABFD}" srcOrd="0" destOrd="0" presId="urn:microsoft.com/office/officeart/2005/8/layout/hierarchy6"/>
    <dgm:cxn modelId="{C398444E-C3E4-40B0-9D93-D40749771DF7}" srcId="{FC88560A-D501-4D17-9AB2-27B0C77D8E75}" destId="{277E27CD-9285-4AEC-9F55-ABCB90377439}" srcOrd="1" destOrd="0" parTransId="{165CE134-655D-4981-9116-4E7767197E6B}" sibTransId="{819EF5D3-632D-46AF-A335-F12714E090C3}"/>
    <dgm:cxn modelId="{83EE5354-F0F5-4AA6-BE31-C30FAA9962D5}" type="presOf" srcId="{D8AD16E3-0B4E-4BF1-9371-B4CB0DE3D56B}" destId="{64DE0A40-7310-4D59-B1C4-91207F8E4F6C}" srcOrd="0" destOrd="0" presId="urn:microsoft.com/office/officeart/2005/8/layout/hierarchy6"/>
    <dgm:cxn modelId="{3655A584-31A4-4F1B-8B67-7D97F08B43B9}" type="presOf" srcId="{5B1B149C-C3EF-4158-9D6B-D2DEE6605C3B}" destId="{00ACCFBF-2A2C-4DB3-8FD7-7DA216FB08BD}" srcOrd="0" destOrd="0" presId="urn:microsoft.com/office/officeart/2005/8/layout/hierarchy6"/>
    <dgm:cxn modelId="{48FEBEAA-1F69-4A93-A0FA-B586D30892D2}" srcId="{15077864-9594-42C4-B2F9-1071955A7222}" destId="{3C87C4A0-66AE-474D-9709-F81991550730}" srcOrd="1" destOrd="0" parTransId="{382C35F2-C63F-4520-889B-74B8AA26606A}" sibTransId="{132254A4-6A48-4C2B-8B7C-DC89C8E34E12}"/>
    <dgm:cxn modelId="{B207F5AA-201E-444F-8360-8760321540E0}" srcId="{FC88560A-D501-4D17-9AB2-27B0C77D8E75}" destId="{5B1B149C-C3EF-4158-9D6B-D2DEE6605C3B}" srcOrd="0" destOrd="0" parTransId="{2C833FD1-6B6B-4BFF-8B17-8E3DB7EC05F3}" sibTransId="{46E76A02-3B79-41DB-8A64-EBD74F52B644}"/>
    <dgm:cxn modelId="{5F38D9B8-158F-496C-8BF2-FBD6F595F5A4}" type="presOf" srcId="{98145E59-A6C0-49DE-9540-5553483F8744}" destId="{97C4897D-ACFE-4C8B-AE69-88C6ED240BCB}" srcOrd="0" destOrd="0" presId="urn:microsoft.com/office/officeart/2005/8/layout/hierarchy6"/>
    <dgm:cxn modelId="{E29A73B9-6FDE-43F1-BB03-1461A9226D3D}" type="presOf" srcId="{277E27CD-9285-4AEC-9F55-ABCB90377439}" destId="{CE587401-E7E7-41C9-B6AB-68E05103BA12}" srcOrd="1" destOrd="0" presId="urn:microsoft.com/office/officeart/2005/8/layout/hierarchy6"/>
    <dgm:cxn modelId="{E72E13BF-4E02-4D24-A65D-71BC14CEEE39}" type="presOf" srcId="{3C87C4A0-66AE-474D-9709-F81991550730}" destId="{C7B76DAC-346E-4557-9DD7-1CEEF408B7C7}" srcOrd="0" destOrd="0" presId="urn:microsoft.com/office/officeart/2005/8/layout/hierarchy6"/>
    <dgm:cxn modelId="{BAC044C2-C5D8-4148-8832-DE5F551DDF41}" type="presOf" srcId="{382C35F2-C63F-4520-889B-74B8AA26606A}" destId="{3107253E-7983-4A32-A890-A5536EA5F327}" srcOrd="0" destOrd="0" presId="urn:microsoft.com/office/officeart/2005/8/layout/hierarchy6"/>
    <dgm:cxn modelId="{A6A0EECC-97D5-4EC3-B9DF-1B5834C5EEEA}" type="presOf" srcId="{15077864-9594-42C4-B2F9-1071955A7222}" destId="{2ECE782B-81F1-4985-9187-4A725FDEA494}" srcOrd="0" destOrd="0" presId="urn:microsoft.com/office/officeart/2005/8/layout/hierarchy6"/>
    <dgm:cxn modelId="{B5D103E0-F859-444F-9EB4-2C061B1B8E4F}" srcId="{FC88560A-D501-4D17-9AB2-27B0C77D8E75}" destId="{9CC8F075-FB15-42F5-8E8C-B5DE031051FC}" srcOrd="3" destOrd="0" parTransId="{7FCC1323-FC9B-403B-A562-0A33E53DDB9D}" sibTransId="{C74E4A6D-E08E-496C-A483-EA0D9FD01992}"/>
    <dgm:cxn modelId="{8FBA54E7-3527-4CE8-A0CD-D6DCA030FD84}" type="presOf" srcId="{FC88560A-D501-4D17-9AB2-27B0C77D8E75}" destId="{2AB1F8C6-96B1-4A19-B5A1-CB502E52FE43}" srcOrd="0" destOrd="0" presId="urn:microsoft.com/office/officeart/2005/8/layout/hierarchy6"/>
    <dgm:cxn modelId="{219629E9-EC21-462A-95FD-650020C4E1D8}" srcId="{FC88560A-D501-4D17-9AB2-27B0C77D8E75}" destId="{5F54CBF8-9313-4131-8D97-2AA253611CD7}" srcOrd="2" destOrd="0" parTransId="{B3BF7454-EC92-4F51-8D9B-3A7BC7F5631B}" sibTransId="{7F8B232C-1BCD-4EA3-B5D5-55E07F3D5000}"/>
    <dgm:cxn modelId="{008766EC-BAC1-4CCB-AFD5-9A3FFBA03184}" type="presOf" srcId="{277E27CD-9285-4AEC-9F55-ABCB90377439}" destId="{1CAA9E87-0EA1-4487-A5C5-07B71A53850A}" srcOrd="0" destOrd="0" presId="urn:microsoft.com/office/officeart/2005/8/layout/hierarchy6"/>
    <dgm:cxn modelId="{1D88ECF6-6B4D-4334-B3BA-59AD6842DAB2}" type="presOf" srcId="{A74146FF-ADE5-4246-A845-428C75ED0D75}" destId="{24B341BC-FF36-45AA-BA80-3D21773BB095}" srcOrd="0" destOrd="0" presId="urn:microsoft.com/office/officeart/2005/8/layout/hierarchy6"/>
    <dgm:cxn modelId="{76454FF8-97CF-47CB-8231-3371F1E48F43}" type="presOf" srcId="{5F54CBF8-9313-4131-8D97-2AA253611CD7}" destId="{B13DB2EF-8FD5-40F8-B594-B0E6758234EB}" srcOrd="0" destOrd="0" presId="urn:microsoft.com/office/officeart/2005/8/layout/hierarchy6"/>
    <dgm:cxn modelId="{5DB1D2DD-42D8-4F07-842B-E27813D3C8D9}" type="presParOf" srcId="{2AB1F8C6-96B1-4A19-B5A1-CB502E52FE43}" destId="{316FE708-8868-4AB2-AF6B-4E954DD3FF8B}" srcOrd="0" destOrd="0" presId="urn:microsoft.com/office/officeart/2005/8/layout/hierarchy6"/>
    <dgm:cxn modelId="{2F6B9163-7BC8-4FB3-8DE7-5998A3C26954}" type="presParOf" srcId="{316FE708-8868-4AB2-AF6B-4E954DD3FF8B}" destId="{AD0F53E9-1508-4AF0-B450-B2BE8F407E42}" srcOrd="0" destOrd="0" presId="urn:microsoft.com/office/officeart/2005/8/layout/hierarchy6"/>
    <dgm:cxn modelId="{D78AF27D-300C-4866-AFE6-1EA5D9950206}" type="presParOf" srcId="{316FE708-8868-4AB2-AF6B-4E954DD3FF8B}" destId="{D1FA17FD-BFB1-4DDA-BEF0-4B0E5900CC5A}" srcOrd="1" destOrd="0" presId="urn:microsoft.com/office/officeart/2005/8/layout/hierarchy6"/>
    <dgm:cxn modelId="{300AF987-6F3D-4B2E-8FA5-A4BF9914B992}" type="presParOf" srcId="{D1FA17FD-BFB1-4DDA-BEF0-4B0E5900CC5A}" destId="{37FBA1F6-D05C-4569-9ACF-149BF2AFE233}" srcOrd="0" destOrd="0" presId="urn:microsoft.com/office/officeart/2005/8/layout/hierarchy6"/>
    <dgm:cxn modelId="{6A0483A1-0E67-4EFA-BE30-D3FA09D934E3}" type="presParOf" srcId="{37FBA1F6-D05C-4569-9ACF-149BF2AFE233}" destId="{00ACCFBF-2A2C-4DB3-8FD7-7DA216FB08BD}" srcOrd="0" destOrd="0" presId="urn:microsoft.com/office/officeart/2005/8/layout/hierarchy6"/>
    <dgm:cxn modelId="{C8C060ED-188A-4F46-B78A-94B153EAF31E}" type="presParOf" srcId="{37FBA1F6-D05C-4569-9ACF-149BF2AFE233}" destId="{D7FAFA5C-152C-4ADC-B057-54AE01C28C65}" srcOrd="1" destOrd="0" presId="urn:microsoft.com/office/officeart/2005/8/layout/hierarchy6"/>
    <dgm:cxn modelId="{ACD7077D-ADEA-4C1E-B724-40A7FA05D4DB}" type="presParOf" srcId="{D7FAFA5C-152C-4ADC-B057-54AE01C28C65}" destId="{003581A2-B89A-4FDD-B1EB-6E97F6CE0E5E}" srcOrd="0" destOrd="0" presId="urn:microsoft.com/office/officeart/2005/8/layout/hierarchy6"/>
    <dgm:cxn modelId="{5B641772-8B89-4C4E-9DD4-6B574E620F8C}" type="presParOf" srcId="{D7FAFA5C-152C-4ADC-B057-54AE01C28C65}" destId="{C2666CA6-D70C-4951-A2F7-FDC57ADB12EC}" srcOrd="1" destOrd="0" presId="urn:microsoft.com/office/officeart/2005/8/layout/hierarchy6"/>
    <dgm:cxn modelId="{77BA146B-86C3-48CE-A53A-DCC5E901A07D}" type="presParOf" srcId="{C2666CA6-D70C-4951-A2F7-FDC57ADB12EC}" destId="{2ECE782B-81F1-4985-9187-4A725FDEA494}" srcOrd="0" destOrd="0" presId="urn:microsoft.com/office/officeart/2005/8/layout/hierarchy6"/>
    <dgm:cxn modelId="{837DFA49-BC4F-480C-8959-03D2BBD8D54B}" type="presParOf" srcId="{C2666CA6-D70C-4951-A2F7-FDC57ADB12EC}" destId="{1F291D17-056C-449F-B5F8-4B3EEB71DE49}" srcOrd="1" destOrd="0" presId="urn:microsoft.com/office/officeart/2005/8/layout/hierarchy6"/>
    <dgm:cxn modelId="{13E67914-7C36-431A-AF2E-2B992348B4D5}" type="presParOf" srcId="{1F291D17-056C-449F-B5F8-4B3EEB71DE49}" destId="{64DE0A40-7310-4D59-B1C4-91207F8E4F6C}" srcOrd="0" destOrd="0" presId="urn:microsoft.com/office/officeart/2005/8/layout/hierarchy6"/>
    <dgm:cxn modelId="{D308FCAA-C745-4D2F-8D7E-1F125EC9D5DF}" type="presParOf" srcId="{1F291D17-056C-449F-B5F8-4B3EEB71DE49}" destId="{F46A6881-6106-40E8-909A-D9F95C9502F6}" srcOrd="1" destOrd="0" presId="urn:microsoft.com/office/officeart/2005/8/layout/hierarchy6"/>
    <dgm:cxn modelId="{52F1D926-6AA0-42F3-A374-AA098C19D630}" type="presParOf" srcId="{F46A6881-6106-40E8-909A-D9F95C9502F6}" destId="{AD82F44D-9C22-4040-9220-9C884B5F505D}" srcOrd="0" destOrd="0" presId="urn:microsoft.com/office/officeart/2005/8/layout/hierarchy6"/>
    <dgm:cxn modelId="{0A9EB41E-E1E5-41E6-B8C5-E76EE2490398}" type="presParOf" srcId="{F46A6881-6106-40E8-909A-D9F95C9502F6}" destId="{02D7183B-B759-4B89-98CD-7A2E4342A865}" srcOrd="1" destOrd="0" presId="urn:microsoft.com/office/officeart/2005/8/layout/hierarchy6"/>
    <dgm:cxn modelId="{0A9DCACD-FE66-4D37-B09A-1A8CE7D3FD0F}" type="presParOf" srcId="{1F291D17-056C-449F-B5F8-4B3EEB71DE49}" destId="{3107253E-7983-4A32-A890-A5536EA5F327}" srcOrd="2" destOrd="0" presId="urn:microsoft.com/office/officeart/2005/8/layout/hierarchy6"/>
    <dgm:cxn modelId="{E7A17D5C-709C-4967-BB0F-E53F584F7BAD}" type="presParOf" srcId="{1F291D17-056C-449F-B5F8-4B3EEB71DE49}" destId="{0732C0B2-1463-40D6-B071-727B722329CB}" srcOrd="3" destOrd="0" presId="urn:microsoft.com/office/officeart/2005/8/layout/hierarchy6"/>
    <dgm:cxn modelId="{C1AA2E9F-8C9E-4667-A83C-F862976BF505}" type="presParOf" srcId="{0732C0B2-1463-40D6-B071-727B722329CB}" destId="{C7B76DAC-346E-4557-9DD7-1CEEF408B7C7}" srcOrd="0" destOrd="0" presId="urn:microsoft.com/office/officeart/2005/8/layout/hierarchy6"/>
    <dgm:cxn modelId="{C64039A8-F961-4B5F-B219-253155AD35C3}" type="presParOf" srcId="{0732C0B2-1463-40D6-B071-727B722329CB}" destId="{F4678130-65C9-427A-AB2E-4E71A87363DA}" srcOrd="1" destOrd="0" presId="urn:microsoft.com/office/officeart/2005/8/layout/hierarchy6"/>
    <dgm:cxn modelId="{E7163267-83F2-4E65-9961-9BC73F8C4F77}" type="presParOf" srcId="{D7FAFA5C-152C-4ADC-B057-54AE01C28C65}" destId="{24B341BC-FF36-45AA-BA80-3D21773BB095}" srcOrd="2" destOrd="0" presId="urn:microsoft.com/office/officeart/2005/8/layout/hierarchy6"/>
    <dgm:cxn modelId="{81FA39D6-B54D-453B-8981-75623D1B19F5}" type="presParOf" srcId="{D7FAFA5C-152C-4ADC-B057-54AE01C28C65}" destId="{8E89E145-B790-463A-8537-BDAD531D1DD5}" srcOrd="3" destOrd="0" presId="urn:microsoft.com/office/officeart/2005/8/layout/hierarchy6"/>
    <dgm:cxn modelId="{85EBE46C-7F4B-41D1-8A1C-54747AB5E0B2}" type="presParOf" srcId="{8E89E145-B790-463A-8537-BDAD531D1DD5}" destId="{351F0CE7-55AA-4820-84C3-B80B1AF4050E}" srcOrd="0" destOrd="0" presId="urn:microsoft.com/office/officeart/2005/8/layout/hierarchy6"/>
    <dgm:cxn modelId="{0195B057-B1C7-49DF-9322-FAE33A0FD899}" type="presParOf" srcId="{8E89E145-B790-463A-8537-BDAD531D1DD5}" destId="{D1F8706F-65E7-4BCC-B661-8BB47C351768}" srcOrd="1" destOrd="0" presId="urn:microsoft.com/office/officeart/2005/8/layout/hierarchy6"/>
    <dgm:cxn modelId="{B97644BC-9895-4090-95D9-2BD07BAEFDA8}" type="presParOf" srcId="{D1F8706F-65E7-4BCC-B661-8BB47C351768}" destId="{97C4897D-ACFE-4C8B-AE69-88C6ED240BCB}" srcOrd="0" destOrd="0" presId="urn:microsoft.com/office/officeart/2005/8/layout/hierarchy6"/>
    <dgm:cxn modelId="{09125AF6-9FDA-4E7C-8550-2525F8CBCF72}" type="presParOf" srcId="{D1F8706F-65E7-4BCC-B661-8BB47C351768}" destId="{B5B06F18-20F6-43BF-85A9-D6CA2683B686}" srcOrd="1" destOrd="0" presId="urn:microsoft.com/office/officeart/2005/8/layout/hierarchy6"/>
    <dgm:cxn modelId="{87E165FA-AD0C-46FA-BFC1-8AAAA99FE19C}" type="presParOf" srcId="{B5B06F18-20F6-43BF-85A9-D6CA2683B686}" destId="{23222A94-FEBD-407F-AD84-DCAB7617ABFD}" srcOrd="0" destOrd="0" presId="urn:microsoft.com/office/officeart/2005/8/layout/hierarchy6"/>
    <dgm:cxn modelId="{F3667657-677D-4B32-BA31-64C5362A57BA}" type="presParOf" srcId="{B5B06F18-20F6-43BF-85A9-D6CA2683B686}" destId="{B6FC04E7-F4E3-4061-AC17-80D71A727402}" srcOrd="1" destOrd="0" presId="urn:microsoft.com/office/officeart/2005/8/layout/hierarchy6"/>
    <dgm:cxn modelId="{55E9FD40-23B0-4C0D-AC42-0ACEED9D138E}" type="presParOf" srcId="{2AB1F8C6-96B1-4A19-B5A1-CB502E52FE43}" destId="{3D1033A6-A50F-4C25-8A2E-85473EF26C45}" srcOrd="1" destOrd="0" presId="urn:microsoft.com/office/officeart/2005/8/layout/hierarchy6"/>
    <dgm:cxn modelId="{AF4615DD-06D3-4430-9840-DB25DB487B8B}" type="presParOf" srcId="{3D1033A6-A50F-4C25-8A2E-85473EF26C45}" destId="{C0B244FF-5B43-40E7-84D8-5231302BDBE5}" srcOrd="0" destOrd="0" presId="urn:microsoft.com/office/officeart/2005/8/layout/hierarchy6"/>
    <dgm:cxn modelId="{9BF74B1D-E6FE-480E-A5AE-7F222EC88DDD}" type="presParOf" srcId="{C0B244FF-5B43-40E7-84D8-5231302BDBE5}" destId="{1CAA9E87-0EA1-4487-A5C5-07B71A53850A}" srcOrd="0" destOrd="0" presId="urn:microsoft.com/office/officeart/2005/8/layout/hierarchy6"/>
    <dgm:cxn modelId="{9569CEF4-9F4A-4A99-A093-D3145E5BE1A2}" type="presParOf" srcId="{C0B244FF-5B43-40E7-84D8-5231302BDBE5}" destId="{CE587401-E7E7-41C9-B6AB-68E05103BA12}" srcOrd="1" destOrd="0" presId="urn:microsoft.com/office/officeart/2005/8/layout/hierarchy6"/>
    <dgm:cxn modelId="{C3F1E7AB-B7D2-402E-8F37-0AB310A55DAC}" type="presParOf" srcId="{3D1033A6-A50F-4C25-8A2E-85473EF26C45}" destId="{4BD28CF3-B7D6-44F9-BE84-892EC9B76934}" srcOrd="1" destOrd="0" presId="urn:microsoft.com/office/officeart/2005/8/layout/hierarchy6"/>
    <dgm:cxn modelId="{26DE5759-E3D8-4AE0-B2BF-4A58D1268FD0}" type="presParOf" srcId="{4BD28CF3-B7D6-44F9-BE84-892EC9B76934}" destId="{FB533B35-1C00-47FC-B11A-AACF168AB0C7}" srcOrd="0" destOrd="0" presId="urn:microsoft.com/office/officeart/2005/8/layout/hierarchy6"/>
    <dgm:cxn modelId="{4E141F5B-2596-45D7-826F-D66740D1B723}" type="presParOf" srcId="{3D1033A6-A50F-4C25-8A2E-85473EF26C45}" destId="{B4B18FF3-DF9D-4F44-8313-096FCE1DDE8B}" srcOrd="2" destOrd="0" presId="urn:microsoft.com/office/officeart/2005/8/layout/hierarchy6"/>
    <dgm:cxn modelId="{68DAD01E-7BB0-4E70-A334-A0DC6A458974}" type="presParOf" srcId="{B4B18FF3-DF9D-4F44-8313-096FCE1DDE8B}" destId="{B13DB2EF-8FD5-40F8-B594-B0E6758234EB}" srcOrd="0" destOrd="0" presId="urn:microsoft.com/office/officeart/2005/8/layout/hierarchy6"/>
    <dgm:cxn modelId="{3579C9B3-4C26-48D8-886D-F547F7D95756}" type="presParOf" srcId="{B4B18FF3-DF9D-4F44-8313-096FCE1DDE8B}" destId="{04C1E573-7BAA-473A-A51C-3F12C111AC53}" srcOrd="1" destOrd="0" presId="urn:microsoft.com/office/officeart/2005/8/layout/hierarchy6"/>
    <dgm:cxn modelId="{CF44EDF5-B71F-42D1-A018-D408045ACF30}" type="presParOf" srcId="{3D1033A6-A50F-4C25-8A2E-85473EF26C45}" destId="{F23E78F1-0E94-4944-94D6-4C672B5709B1}" srcOrd="3" destOrd="0" presId="urn:microsoft.com/office/officeart/2005/8/layout/hierarchy6"/>
    <dgm:cxn modelId="{C2D41D63-E07A-4320-AB95-256F149E7CB8}" type="presParOf" srcId="{F23E78F1-0E94-4944-94D6-4C672B5709B1}" destId="{2BAEE75F-A379-4EB5-828C-0BBA04916B1E}" srcOrd="0" destOrd="0" presId="urn:microsoft.com/office/officeart/2005/8/layout/hierarchy6"/>
    <dgm:cxn modelId="{3F0BB4FC-0EDB-436D-937C-32C3A6A8AE1B}" type="presParOf" srcId="{3D1033A6-A50F-4C25-8A2E-85473EF26C45}" destId="{F62901AF-D094-4335-BD8F-29A5632464BD}" srcOrd="4" destOrd="0" presId="urn:microsoft.com/office/officeart/2005/8/layout/hierarchy6"/>
    <dgm:cxn modelId="{8A28728D-0CB1-4EC8-BDED-D349A6117FDB}" type="presParOf" srcId="{F62901AF-D094-4335-BD8F-29A5632464BD}" destId="{EA8B649F-FC2F-4D51-8B2E-600C92417889}" srcOrd="0" destOrd="0" presId="urn:microsoft.com/office/officeart/2005/8/layout/hierarchy6"/>
    <dgm:cxn modelId="{315A145A-90AB-47DA-A3AB-DBAD3ED62C63}" type="presParOf" srcId="{F62901AF-D094-4335-BD8F-29A5632464BD}" destId="{1E3D9A4A-5D9A-43C6-96B0-2D36EE0637BB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A8B649F-FC2F-4D51-8B2E-600C92417889}">
      <dsp:nvSpPr>
        <dsp:cNvPr id="0" name=""/>
        <dsp:cNvSpPr/>
      </dsp:nvSpPr>
      <dsp:spPr>
        <a:xfrm>
          <a:off x="305881" y="2889952"/>
          <a:ext cx="7756372" cy="998481"/>
        </a:xfrm>
        <a:prstGeom prst="roundRect">
          <a:avLst>
            <a:gd name="adj" fmla="val 10000"/>
          </a:avLst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107950" dist="12700" dir="5400000" algn="ctr" rotWithShape="0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30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点击此处添加文本，用户可以对</a:t>
          </a:r>
          <a:r>
            <a:rPr lang="en-US" altLang="zh-CN" sz="130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smart</a:t>
          </a:r>
          <a:r>
            <a:rPr lang="zh-CN" altLang="en-US" sz="130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图形进行修改或添加动画</a:t>
          </a:r>
        </a:p>
      </dsp:txBody>
      <dsp:txXfrm>
        <a:off x="305881" y="2889952"/>
        <a:ext cx="2326911" cy="998481"/>
      </dsp:txXfrm>
    </dsp:sp>
    <dsp:sp modelId="{B13DB2EF-8FD5-40F8-B594-B0E6758234EB}">
      <dsp:nvSpPr>
        <dsp:cNvPr id="0" name=""/>
        <dsp:cNvSpPr/>
      </dsp:nvSpPr>
      <dsp:spPr>
        <a:xfrm>
          <a:off x="335309" y="1448797"/>
          <a:ext cx="7726944" cy="1143487"/>
        </a:xfrm>
        <a:prstGeom prst="roundRect">
          <a:avLst>
            <a:gd name="adj" fmla="val 10000"/>
          </a:avLst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107950" dist="12700" dir="5400000" algn="ctr" rotWithShape="0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30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点击此处添加文本，用户可以对</a:t>
          </a:r>
          <a:r>
            <a:rPr lang="en-US" altLang="zh-CN" sz="130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smart</a:t>
          </a:r>
          <a:r>
            <a:rPr lang="zh-CN" altLang="en-US" sz="130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图形进行修改或添加动画</a:t>
          </a:r>
        </a:p>
      </dsp:txBody>
      <dsp:txXfrm>
        <a:off x="335309" y="1448797"/>
        <a:ext cx="2318083" cy="1143487"/>
      </dsp:txXfrm>
    </dsp:sp>
    <dsp:sp modelId="{1CAA9E87-0EA1-4487-A5C5-07B71A53850A}">
      <dsp:nvSpPr>
        <dsp:cNvPr id="0" name=""/>
        <dsp:cNvSpPr/>
      </dsp:nvSpPr>
      <dsp:spPr>
        <a:xfrm>
          <a:off x="383642" y="59890"/>
          <a:ext cx="7635518" cy="1120254"/>
        </a:xfrm>
        <a:prstGeom prst="roundRect">
          <a:avLst>
            <a:gd name="adj" fmla="val 10000"/>
          </a:avLst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107950" dist="12700" dir="5400000" algn="ctr" rotWithShape="0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30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点击此处添加文本，用户可以对</a:t>
          </a:r>
          <a:r>
            <a:rPr lang="en-US" altLang="zh-CN" sz="130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smart</a:t>
          </a:r>
          <a:r>
            <a:rPr lang="zh-CN" altLang="en-US" sz="130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图形进行修改或添加动画</a:t>
          </a:r>
        </a:p>
      </dsp:txBody>
      <dsp:txXfrm>
        <a:off x="383642" y="59890"/>
        <a:ext cx="2290655" cy="1120254"/>
      </dsp:txXfrm>
    </dsp:sp>
    <dsp:sp modelId="{00ACCFBF-2A2C-4DB3-8FD7-7DA216FB08BD}">
      <dsp:nvSpPr>
        <dsp:cNvPr id="0" name=""/>
        <dsp:cNvSpPr/>
      </dsp:nvSpPr>
      <dsp:spPr>
        <a:xfrm>
          <a:off x="4777537" y="179390"/>
          <a:ext cx="2981177" cy="83406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10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通过</a:t>
          </a:r>
          <a:r>
            <a:rPr lang="en-US" altLang="zh-CN" sz="110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smart</a:t>
          </a:r>
          <a:r>
            <a:rPr lang="zh-CN" altLang="en-US" sz="110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工具的文本窗口修改文字</a:t>
          </a:r>
        </a:p>
      </dsp:txBody>
      <dsp:txXfrm>
        <a:off x="4801966" y="203819"/>
        <a:ext cx="2932319" cy="785208"/>
      </dsp:txXfrm>
    </dsp:sp>
    <dsp:sp modelId="{003581A2-B89A-4FDD-B1EB-6E97F6CE0E5E}">
      <dsp:nvSpPr>
        <dsp:cNvPr id="0" name=""/>
        <dsp:cNvSpPr/>
      </dsp:nvSpPr>
      <dsp:spPr>
        <a:xfrm>
          <a:off x="4872861" y="1013456"/>
          <a:ext cx="1395264" cy="570076"/>
        </a:xfrm>
        <a:custGeom>
          <a:avLst/>
          <a:gdLst/>
          <a:ahLst/>
          <a:cxnLst/>
          <a:rect l="0" t="0" r="0" b="0"/>
          <a:pathLst>
            <a:path>
              <a:moveTo>
                <a:pt x="1395264" y="0"/>
              </a:moveTo>
              <a:lnTo>
                <a:pt x="1395264" y="285038"/>
              </a:lnTo>
              <a:lnTo>
                <a:pt x="0" y="285038"/>
              </a:lnTo>
              <a:lnTo>
                <a:pt x="0" y="570076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ECE782B-81F1-4985-9187-4A725FDEA494}">
      <dsp:nvSpPr>
        <dsp:cNvPr id="0" name=""/>
        <dsp:cNvSpPr/>
      </dsp:nvSpPr>
      <dsp:spPr>
        <a:xfrm>
          <a:off x="3382272" y="1583532"/>
          <a:ext cx="2981177" cy="83406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10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通过</a:t>
          </a:r>
          <a:r>
            <a:rPr lang="en-US" altLang="zh-CN" sz="110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smart</a:t>
          </a:r>
          <a:r>
            <a:rPr lang="zh-CN" altLang="en-US" sz="110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工具的文本窗口修改文字</a:t>
          </a:r>
        </a:p>
      </dsp:txBody>
      <dsp:txXfrm>
        <a:off x="3406701" y="1607961"/>
        <a:ext cx="2932319" cy="785208"/>
      </dsp:txXfrm>
    </dsp:sp>
    <dsp:sp modelId="{64DE0A40-7310-4D59-B1C4-91207F8E4F6C}">
      <dsp:nvSpPr>
        <dsp:cNvPr id="0" name=""/>
        <dsp:cNvSpPr/>
      </dsp:nvSpPr>
      <dsp:spPr>
        <a:xfrm>
          <a:off x="3719775" y="2417599"/>
          <a:ext cx="1153085" cy="534729"/>
        </a:xfrm>
        <a:custGeom>
          <a:avLst/>
          <a:gdLst/>
          <a:ahLst/>
          <a:cxnLst/>
          <a:rect l="0" t="0" r="0" b="0"/>
          <a:pathLst>
            <a:path>
              <a:moveTo>
                <a:pt x="1153085" y="0"/>
              </a:moveTo>
              <a:lnTo>
                <a:pt x="1153085" y="267364"/>
              </a:lnTo>
              <a:lnTo>
                <a:pt x="0" y="267364"/>
              </a:lnTo>
              <a:lnTo>
                <a:pt x="0" y="534729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82F44D-9C22-4040-9220-9C884B5F505D}">
      <dsp:nvSpPr>
        <dsp:cNvPr id="0" name=""/>
        <dsp:cNvSpPr/>
      </dsp:nvSpPr>
      <dsp:spPr>
        <a:xfrm>
          <a:off x="3094226" y="2952328"/>
          <a:ext cx="1251099" cy="83406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10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文本大小会随着字数变化</a:t>
          </a:r>
        </a:p>
      </dsp:txBody>
      <dsp:txXfrm>
        <a:off x="3118655" y="2976757"/>
        <a:ext cx="1202241" cy="785208"/>
      </dsp:txXfrm>
    </dsp:sp>
    <dsp:sp modelId="{3107253E-7983-4A32-A890-A5536EA5F327}">
      <dsp:nvSpPr>
        <dsp:cNvPr id="0" name=""/>
        <dsp:cNvSpPr/>
      </dsp:nvSpPr>
      <dsp:spPr>
        <a:xfrm>
          <a:off x="4872861" y="2417599"/>
          <a:ext cx="721615" cy="53472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7364"/>
              </a:lnTo>
              <a:lnTo>
                <a:pt x="721615" y="267364"/>
              </a:lnTo>
              <a:lnTo>
                <a:pt x="721615" y="534729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7B76DAC-346E-4557-9DD7-1CEEF408B7C7}">
      <dsp:nvSpPr>
        <dsp:cNvPr id="0" name=""/>
        <dsp:cNvSpPr/>
      </dsp:nvSpPr>
      <dsp:spPr>
        <a:xfrm>
          <a:off x="4606396" y="2952328"/>
          <a:ext cx="1976161" cy="83406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10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文本大小会随着字数变化</a:t>
          </a:r>
        </a:p>
      </dsp:txBody>
      <dsp:txXfrm>
        <a:off x="4630825" y="2976757"/>
        <a:ext cx="1927303" cy="785208"/>
      </dsp:txXfrm>
    </dsp:sp>
    <dsp:sp modelId="{24B341BC-FF36-45AA-BA80-3D21773BB095}">
      <dsp:nvSpPr>
        <dsp:cNvPr id="0" name=""/>
        <dsp:cNvSpPr/>
      </dsp:nvSpPr>
      <dsp:spPr>
        <a:xfrm>
          <a:off x="6268125" y="1013456"/>
          <a:ext cx="1052049" cy="57006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5032"/>
              </a:lnTo>
              <a:lnTo>
                <a:pt x="1052049" y="285032"/>
              </a:lnTo>
              <a:lnTo>
                <a:pt x="1052049" y="570065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51F0CE7-55AA-4820-84C3-B80B1AF4050E}">
      <dsp:nvSpPr>
        <dsp:cNvPr id="0" name=""/>
        <dsp:cNvSpPr/>
      </dsp:nvSpPr>
      <dsp:spPr>
        <a:xfrm>
          <a:off x="6694625" y="1583521"/>
          <a:ext cx="1251099" cy="83406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10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通过</a:t>
          </a:r>
          <a:r>
            <a:rPr lang="en-US" altLang="zh-CN" sz="110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smart</a:t>
          </a:r>
          <a:r>
            <a:rPr lang="zh-CN" altLang="en-US" sz="110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工具的文本窗口修改文字</a:t>
          </a:r>
        </a:p>
      </dsp:txBody>
      <dsp:txXfrm>
        <a:off x="6719054" y="1607950"/>
        <a:ext cx="1202241" cy="785208"/>
      </dsp:txXfrm>
    </dsp:sp>
    <dsp:sp modelId="{97C4897D-ACFE-4C8B-AE69-88C6ED240BCB}">
      <dsp:nvSpPr>
        <dsp:cNvPr id="0" name=""/>
        <dsp:cNvSpPr/>
      </dsp:nvSpPr>
      <dsp:spPr>
        <a:xfrm>
          <a:off x="7274455" y="2417587"/>
          <a:ext cx="91440" cy="53474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34740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3222A94-FEBD-407F-AD84-DCAB7617ABFD}">
      <dsp:nvSpPr>
        <dsp:cNvPr id="0" name=""/>
        <dsp:cNvSpPr/>
      </dsp:nvSpPr>
      <dsp:spPr>
        <a:xfrm>
          <a:off x="6694625" y="2952328"/>
          <a:ext cx="1251099" cy="83406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10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文本大小会随着字数变化</a:t>
          </a:r>
        </a:p>
      </dsp:txBody>
      <dsp:txXfrm>
        <a:off x="6719054" y="2976757"/>
        <a:ext cx="1202241" cy="78520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DB6D4A-A140-4C66-9E38-0558608C60BA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43A924-9E96-43DF-B276-C57D04561B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498046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81B507-DA27-4540-8CF4-A583E5E7CA03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6A4173-7C97-4EBF-A204-09E36D6987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706145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直线使用“擦除”动画，圆环使用“劈裂”动画，圆形使用“淡出”动画，调整好所有动画的顺序、方向、时长就会产生很好的视觉效果。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6A4173-7C97-4EBF-A204-09E36D6987D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96010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适合用来写入较多字数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6A4173-7C97-4EBF-A204-09E36D6987D8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281474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用户可以使用插件更换图标、也可以增减梯形数量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6A4173-7C97-4EBF-A204-09E36D6987D8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61179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直线使用“擦除”动画，圆环使用“劈裂”动画，圆形使用“淡出”动画，调整好所有动画的顺序、方向、时长就会产生很好的视觉效果。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6A4173-7C97-4EBF-A204-09E36D6987D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1277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图形使用“预设</a:t>
            </a:r>
            <a:r>
              <a:rPr lang="en-US" altLang="zh-CN" dirty="0"/>
              <a:t>1</a:t>
            </a:r>
            <a:r>
              <a:rPr lang="zh-CN" altLang="en-US" dirty="0"/>
              <a:t>”的形状效果，更有立体感。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6A4173-7C97-4EBF-A204-09E36D6987D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87625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用户可以使用插件更换插图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6A4173-7C97-4EBF-A204-09E36D6987D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82393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Smart</a:t>
            </a:r>
            <a:r>
              <a:rPr lang="zh-CN" altLang="en-US" dirty="0"/>
              <a:t>图形不宜写入太多字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6A4173-7C97-4EBF-A204-09E36D6987D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97151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直线使用“擦除”动画，圆环使用“劈裂”动画，圆形使用“淡出”动画，调整好所有动画的顺序、方向、时长就会产生很好的视觉效果。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6A4173-7C97-4EBF-A204-09E36D6987D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53774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适合用来写入较多字数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6A4173-7C97-4EBF-A204-09E36D6987D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48943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用户可以使用插件更换图标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6A4173-7C97-4EBF-A204-09E36D6987D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133328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直线使用“擦除”动画，圆环使用“劈裂”动画，圆形使用“淡出”动画，调整好所有动画的顺序、方向、时长就会产生很好的视觉效果。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6A4173-7C97-4EBF-A204-09E36D6987D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18138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F71B-60A2-42A1-B45E-65CF1B38A53A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33EAB-8B3B-418B-A5B9-50FBE0D1EE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0616661"/>
      </p:ext>
    </p:extLst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F71B-60A2-42A1-B45E-65CF1B38A53A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33EAB-8B3B-418B-A5B9-50FBE0D1EE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8296411"/>
      </p:ext>
    </p:extLst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F71B-60A2-42A1-B45E-65CF1B38A53A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33EAB-8B3B-418B-A5B9-50FBE0D1EE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5101630"/>
      </p:ext>
    </p:extLst>
  </p:cSld>
  <p:clrMapOvr>
    <a:masterClrMapping/>
  </p:clrMapOvr>
  <p:transition spd="slow">
    <p:wip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4654213"/>
      </p:ext>
    </p:extLst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A677578-EE5C-4EF4-B0AD-2C9F9C6AC6B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 r="27993"/>
          <a:stretch/>
        </p:blipFill>
        <p:spPr>
          <a:xfrm>
            <a:off x="1" y="-4168"/>
            <a:ext cx="9144000" cy="5147668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8216A5A6-7707-4E8A-942A-139653FAB1BC}"/>
              </a:ext>
            </a:extLst>
          </p:cNvPr>
          <p:cNvSpPr/>
          <p:nvPr userDrawn="1"/>
        </p:nvSpPr>
        <p:spPr>
          <a:xfrm>
            <a:off x="-2" y="1558347"/>
            <a:ext cx="9144000" cy="3585153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>
                  <a:alpha val="89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740F69A-19BB-4AA3-A265-5AB4D0D430F4}"/>
              </a:ext>
            </a:extLst>
          </p:cNvPr>
          <p:cNvSpPr/>
          <p:nvPr userDrawn="1"/>
        </p:nvSpPr>
        <p:spPr>
          <a:xfrm rot="10800000">
            <a:off x="0" y="-4168"/>
            <a:ext cx="9143999" cy="2413323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BDA7112-A044-49CE-B9CA-A72126AA67B4}"/>
              </a:ext>
            </a:extLst>
          </p:cNvPr>
          <p:cNvSpPr/>
          <p:nvPr userDrawn="1"/>
        </p:nvSpPr>
        <p:spPr>
          <a:xfrm>
            <a:off x="-1" y="0"/>
            <a:ext cx="9144001" cy="5108898"/>
          </a:xfrm>
          <a:prstGeom prst="rect">
            <a:avLst/>
          </a:prstGeom>
          <a:solidFill>
            <a:srgbClr val="080304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444A070-E8CF-4E44-B7E5-DA7C47A7E6A7}"/>
              </a:ext>
            </a:extLst>
          </p:cNvPr>
          <p:cNvSpPr txBox="1"/>
          <p:nvPr userDrawn="1"/>
        </p:nvSpPr>
        <p:spPr>
          <a:xfrm>
            <a:off x="3570510" y="423475"/>
            <a:ext cx="2002976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 sz="16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dist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本</a:t>
            </a:r>
            <a:r>
              <a:rPr kumimoji="0" lang="en-US" altLang="zh-CN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模板正参与</a:t>
            </a: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E5858290-D261-4C60-BB99-630C19F3840C}"/>
              </a:ext>
            </a:extLst>
          </p:cNvPr>
          <p:cNvSpPr/>
          <p:nvPr userDrawn="1"/>
        </p:nvSpPr>
        <p:spPr>
          <a:xfrm>
            <a:off x="2701763" y="1861908"/>
            <a:ext cx="3740475" cy="300082"/>
          </a:xfrm>
          <a:prstGeom prst="rect">
            <a:avLst/>
          </a:prstGeom>
          <a:gradFill flip="none" rotWithShape="1">
            <a:gsLst>
              <a:gs pos="100000">
                <a:srgbClr val="CB9B53">
                  <a:alpha val="0"/>
                </a:srgbClr>
              </a:gs>
              <a:gs pos="0">
                <a:srgbClr val="CB9B53">
                  <a:alpha val="7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>
              <a:ln>
                <a:noFill/>
              </a:ln>
              <a:solidFill>
                <a:srgbClr val="0E5177"/>
              </a:solidFill>
              <a:effectLst/>
              <a:uLnTx/>
              <a:uFillTx/>
              <a:latin typeface="Segoe UI"/>
              <a:ea typeface="微软雅黑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7DC30B4-F006-4610-BE34-27B2068262E4}"/>
              </a:ext>
            </a:extLst>
          </p:cNvPr>
          <p:cNvSpPr txBox="1"/>
          <p:nvPr userDrawn="1"/>
        </p:nvSpPr>
        <p:spPr>
          <a:xfrm>
            <a:off x="3037115" y="1888414"/>
            <a:ext cx="30697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第一届高校</a:t>
            </a: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模板设计大赛 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DC88D0E-6AEB-4B0D-AE77-4A1F31C8C366}"/>
              </a:ext>
            </a:extLst>
          </p:cNvPr>
          <p:cNvSpPr txBox="1"/>
          <p:nvPr userDrawn="1"/>
        </p:nvSpPr>
        <p:spPr>
          <a:xfrm>
            <a:off x="4600259" y="3618689"/>
            <a:ext cx="1909399" cy="819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50" b="0" i="0" u="none" strike="noStrike" kern="1200" cap="none" spc="113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微信扫码</a:t>
            </a:r>
            <a:endParaRPr kumimoji="0" lang="en-US" altLang="zh-CN" sz="1350" b="0" i="0" u="none" strike="noStrike" kern="1200" cap="none" spc="113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50" b="0" i="0" u="none" strike="noStrike" kern="1200" cap="none" spc="113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来聆听模板作者</a:t>
            </a:r>
            <a:endParaRPr kumimoji="0" lang="en-US" altLang="zh-CN" sz="1350" b="0" i="0" u="none" strike="noStrike" kern="1200" cap="none" spc="113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50" b="0" i="0" u="none" strike="noStrike" kern="1200" cap="none" spc="113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设计灵感、制作思路</a:t>
            </a:r>
            <a:endParaRPr kumimoji="0" lang="en-US" sz="1350" b="0" i="0" u="none" strike="noStrike" kern="1200" cap="none" spc="113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D791EC9B-5DBA-40F6-9696-4F391A93BCE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461564" y="2828980"/>
            <a:ext cx="10362802" cy="2997320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3337B091-14D1-40FD-B8AD-B9A96874112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262743" y="537704"/>
            <a:ext cx="6618515" cy="1383531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260EA93C-471D-411C-A976-09210F7DFE72}"/>
              </a:ext>
            </a:extLst>
          </p:cNvPr>
          <p:cNvSpPr txBox="1"/>
          <p:nvPr userDrawn="1"/>
        </p:nvSpPr>
        <p:spPr>
          <a:xfrm>
            <a:off x="2806538" y="2228917"/>
            <a:ext cx="1487704" cy="219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25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活动主办：秋叶</a:t>
            </a:r>
            <a:r>
              <a:rPr kumimoji="0" lang="en-US" altLang="zh-CN" sz="825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endParaRPr kumimoji="0" lang="en-US" sz="825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636416E4-5D2E-4F0B-8673-534B0C96E10E}"/>
              </a:ext>
            </a:extLst>
          </p:cNvPr>
          <p:cNvSpPr txBox="1"/>
          <p:nvPr userDrawn="1"/>
        </p:nvSpPr>
        <p:spPr>
          <a:xfrm>
            <a:off x="4559729" y="2228917"/>
            <a:ext cx="1869707" cy="2192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25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技术支持：微软听听文档</a:t>
            </a:r>
            <a:endParaRPr kumimoji="0" lang="en-US" sz="825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90FAAB6E-BB88-4DC1-B3F2-030FD2561703}"/>
              </a:ext>
            </a:extLst>
          </p:cNvPr>
          <p:cNvSpPr/>
          <p:nvPr userDrawn="1"/>
        </p:nvSpPr>
        <p:spPr>
          <a:xfrm>
            <a:off x="2700458" y="2621075"/>
            <a:ext cx="1738800" cy="1738800"/>
          </a:xfrm>
          <a:prstGeom prst="rect">
            <a:avLst/>
          </a:prstGeom>
          <a:solidFill>
            <a:schemeClr val="bg1"/>
          </a:solidFill>
          <a:ln w="57150">
            <a:solidFill>
              <a:srgbClr val="CB9B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23268714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注页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330453" y="569905"/>
            <a:ext cx="530915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4571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标注</a:t>
            </a:r>
            <a:endParaRPr kumimoji="0" lang="zh-CN" altLang="en-US" sz="135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1929442" y="569905"/>
            <a:ext cx="1051501" cy="15419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457189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使用说明 </a:t>
            </a:r>
            <a:endParaRPr kumimoji="0" lang="en-US" altLang="zh-CN" sz="105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457189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05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457189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05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457189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05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457189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05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457189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05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457189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声明</a:t>
            </a:r>
            <a:endParaRPr kumimoji="0" lang="en-US" altLang="zh-CN" sz="105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3114758" y="569905"/>
            <a:ext cx="5305759" cy="19620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858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本</a:t>
            </a:r>
            <a:r>
              <a:rPr kumimoji="0" lang="en-US" altLang="zh-CN" sz="105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05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模板为作者原创，著作权归作者所有。</a:t>
            </a:r>
            <a:endParaRPr kumimoji="0" lang="en-US" altLang="zh-CN" sz="105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858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5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您仅可以个人非商业用途使用本</a:t>
            </a:r>
            <a:r>
              <a:rPr kumimoji="0" lang="en-US" altLang="zh-CN" sz="105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05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模板，</a:t>
            </a:r>
            <a:r>
              <a:rPr kumimoji="0" lang="zh-CN" altLang="en-US" sz="10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微软雅黑" charset="0"/>
                <a:cs typeface="+mn-cs"/>
              </a:rPr>
              <a:t>未经权利人书面明确授权，不可将信息内容的全部或部分用于出售，或以出租、出借、转让、分销、发布等其他任何方式供他人使用</a:t>
            </a:r>
            <a:r>
              <a:rPr kumimoji="0" lang="zh-CN" altLang="en-US" sz="105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，</a:t>
            </a:r>
            <a:r>
              <a:rPr kumimoji="0" lang="zh-CN" altLang="en-US" sz="10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微软雅黑" charset="0"/>
                <a:cs typeface="+mn-cs"/>
              </a:rPr>
              <a:t>否则将承担法律责任。</a:t>
            </a:r>
            <a:endParaRPr kumimoji="0" lang="en-US" altLang="zh-CN" sz="105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457189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05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457189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05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457189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OfficePLUS</a:t>
            </a:r>
            <a:r>
              <a:rPr kumimoji="0" lang="zh-CN" altLang="en-US" sz="105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尊重知识产权并注重保护用户享有的各项权利。</a:t>
            </a:r>
            <a:endParaRPr kumimoji="0" lang="en-US" altLang="zh-CN" sz="105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457189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OfficePLUS</a:t>
            </a:r>
            <a:r>
              <a:rPr kumimoji="0" lang="zh-CN" altLang="en-US" sz="105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拥有对本</a:t>
            </a:r>
            <a:r>
              <a:rPr kumimoji="0" lang="en-US" altLang="zh-CN" sz="105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05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模板进行展示、报道、宣传及用于市场活动的权利，若在比赛或商业应用过程中发生版权纠纷，其法律责任由作者本人承担。</a:t>
            </a: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330453" y="136834"/>
            <a:ext cx="630301" cy="20774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45718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75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/>
                <a:ea typeface="微软雅黑" charset="0"/>
                <a:cs typeface="Segoe UI Light"/>
              </a:rPr>
              <a:t>OfficePLUS</a:t>
            </a:r>
            <a:endParaRPr kumimoji="0" lang="zh-CN" altLang="en-US" sz="75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30995877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F71B-60A2-42A1-B45E-65CF1B38A53A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33EAB-8B3B-418B-A5B9-50FBE0D1EE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9974457"/>
      </p:ext>
    </p:extLst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F71B-60A2-42A1-B45E-65CF1B38A53A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33EAB-8B3B-418B-A5B9-50FBE0D1EE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8122822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F71B-60A2-42A1-B45E-65CF1B38A53A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33EAB-8B3B-418B-A5B9-50FBE0D1EE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6053478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F71B-60A2-42A1-B45E-65CF1B38A53A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33EAB-8B3B-418B-A5B9-50FBE0D1EE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7437139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F71B-60A2-42A1-B45E-65CF1B38A53A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33EAB-8B3B-418B-A5B9-50FBE0D1EE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128518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F71B-60A2-42A1-B45E-65CF1B38A53A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33EAB-8B3B-418B-A5B9-50FBE0D1EE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213804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F71B-60A2-42A1-B45E-65CF1B38A53A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33EAB-8B3B-418B-A5B9-50FBE0D1EE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965426"/>
      </p:ext>
    </p:extLst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F71B-60A2-42A1-B45E-65CF1B38A53A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A33EAB-8B3B-418B-A5B9-50FBE0D1EE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3242652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24F71B-60A2-42A1-B45E-65CF1B38A53A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A33EAB-8B3B-418B-A5B9-50FBE0D1EE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79564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slow">
    <p:wip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53496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64">
          <p15:clr>
            <a:srgbClr val="F26B43"/>
          </p15:clr>
        </p15:guide>
        <p15:guide id="2" pos="3840">
          <p15:clr>
            <a:srgbClr val="F26B43"/>
          </p15:clr>
        </p15:guide>
        <p15:guide id="3" pos="192">
          <p15:clr>
            <a:srgbClr val="F26B43"/>
          </p15:clr>
        </p15:guide>
        <p15:guide id="4" pos="7488">
          <p15:clr>
            <a:srgbClr val="F26B43"/>
          </p15:clr>
        </p15:guide>
        <p15:guide id="5" orient="horz" pos="432">
          <p15:clr>
            <a:srgbClr val="F26B43"/>
          </p15:clr>
        </p15:guide>
        <p15:guide id="6" orient="horz" pos="472">
          <p15:clr>
            <a:srgbClr val="F26B43"/>
          </p15:clr>
        </p15:guide>
        <p15:guide id="7" orient="horz" pos="4104">
          <p15:clr>
            <a:srgbClr val="F26B43"/>
          </p15:clr>
        </p15:guide>
        <p15:guide id="8" orient="horz" pos="405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 rot="20065500">
            <a:off x="590026" y="494192"/>
            <a:ext cx="4153101" cy="4153101"/>
          </a:xfrm>
          <a:prstGeom prst="ellipse">
            <a:avLst/>
          </a:prstGeom>
          <a:noFill/>
          <a:ln w="127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758359" y="663540"/>
            <a:ext cx="3816424" cy="3816424"/>
          </a:xfrm>
          <a:prstGeom prst="ellipse">
            <a:avLst/>
          </a:prstGeom>
          <a:solidFill>
            <a:srgbClr val="FFFFFF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solidFill>
                  <a:schemeClr val="tx1"/>
                </a:solidFill>
              </a:rPr>
              <a:t>点击添加主题演讲人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5322891" y="-20538"/>
            <a:ext cx="3857625" cy="5164038"/>
            <a:chOff x="5322891" y="-20538"/>
            <a:chExt cx="3857625" cy="5164038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22891" y="-20538"/>
              <a:ext cx="3857625" cy="5164038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noFill/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07140" y="51470"/>
              <a:ext cx="1229356" cy="127633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5335712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图示 2"/>
          <p:cNvGraphicFramePr/>
          <p:nvPr>
            <p:extLst>
              <p:ext uri="{D42A27DB-BD31-4B8C-83A1-F6EECF244321}">
                <p14:modId xmlns:p14="http://schemas.microsoft.com/office/powerpoint/2010/main" val="1057097330"/>
              </p:ext>
            </p:extLst>
          </p:nvPr>
        </p:nvGraphicFramePr>
        <p:xfrm>
          <a:off x="539552" y="1059584"/>
          <a:ext cx="8062254" cy="47811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10" name="组合 9"/>
          <p:cNvGrpSpPr/>
          <p:nvPr/>
        </p:nvGrpSpPr>
        <p:grpSpPr>
          <a:xfrm>
            <a:off x="251524" y="-20537"/>
            <a:ext cx="745815" cy="1149225"/>
            <a:chOff x="251520" y="-20537"/>
            <a:chExt cx="745815" cy="1440160"/>
          </a:xfrm>
        </p:grpSpPr>
        <p:sp>
          <p:nvSpPr>
            <p:cNvPr id="11" name="五边形 10"/>
            <p:cNvSpPr/>
            <p:nvPr/>
          </p:nvSpPr>
          <p:spPr>
            <a:xfrm rot="5400000">
              <a:off x="-95652" y="326635"/>
              <a:ext cx="1440160" cy="745815"/>
            </a:xfrm>
            <a:prstGeom prst="homePlate">
              <a:avLst/>
            </a:prstGeom>
            <a:solidFill>
              <a:schemeClr val="bg1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7D0000"/>
                </a:solidFill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95536" y="69699"/>
              <a:ext cx="436271" cy="9642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/>
                <a:t>2</a:t>
              </a:r>
              <a:endParaRPr lang="zh-CN" altLang="en-US" sz="4400" dirty="0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1283293" y="51472"/>
            <a:ext cx="68891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cxnSp>
        <p:nvCxnSpPr>
          <p:cNvPr id="16" name="直接连接符 15"/>
          <p:cNvCxnSpPr/>
          <p:nvPr/>
        </p:nvCxnSpPr>
        <p:spPr>
          <a:xfrm>
            <a:off x="1259633" y="555526"/>
            <a:ext cx="6889111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1488570"/>
      </p:ext>
    </p:extLst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椭圆 26"/>
          <p:cNvSpPr/>
          <p:nvPr/>
        </p:nvSpPr>
        <p:spPr>
          <a:xfrm>
            <a:off x="2663788" y="663540"/>
            <a:ext cx="3816424" cy="3816424"/>
          </a:xfrm>
          <a:prstGeom prst="ellipse">
            <a:avLst/>
          </a:prstGeom>
          <a:solidFill>
            <a:srgbClr val="FFFFFF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8" name="椭圆 27"/>
          <p:cNvSpPr/>
          <p:nvPr/>
        </p:nvSpPr>
        <p:spPr>
          <a:xfrm rot="20065500">
            <a:off x="2499883" y="494195"/>
            <a:ext cx="4153101" cy="4153101"/>
          </a:xfrm>
          <a:prstGeom prst="ellipse">
            <a:avLst/>
          </a:prstGeom>
          <a:noFill/>
          <a:ln w="127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9" name="直接连接符 28"/>
          <p:cNvCxnSpPr>
            <a:endCxn id="28" idx="0"/>
          </p:cNvCxnSpPr>
          <p:nvPr/>
        </p:nvCxnSpPr>
        <p:spPr>
          <a:xfrm flipV="1">
            <a:off x="0" y="697653"/>
            <a:ext cx="3680003" cy="178931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>
            <a:endCxn id="28" idx="4"/>
          </p:cNvCxnSpPr>
          <p:nvPr/>
        </p:nvCxnSpPr>
        <p:spPr>
          <a:xfrm flipH="1">
            <a:off x="5472865" y="2570745"/>
            <a:ext cx="3671135" cy="187309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组合 30"/>
          <p:cNvGrpSpPr/>
          <p:nvPr/>
        </p:nvGrpSpPr>
        <p:grpSpPr>
          <a:xfrm>
            <a:off x="2843808" y="1563640"/>
            <a:ext cx="3467616" cy="1503750"/>
            <a:chOff x="2843808" y="1360388"/>
            <a:chExt cx="3467616" cy="1503750"/>
          </a:xfrm>
        </p:grpSpPr>
        <p:sp>
          <p:nvSpPr>
            <p:cNvPr id="32" name="TextBox 31"/>
            <p:cNvSpPr txBox="1"/>
            <p:nvPr/>
          </p:nvSpPr>
          <p:spPr>
            <a:xfrm>
              <a:off x="4310994" y="1360388"/>
              <a:ext cx="590226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>
                  <a:solidFill>
                    <a:srgbClr val="7D0000"/>
                  </a:solidFill>
                </a:rPr>
                <a:t>3</a:t>
              </a:r>
              <a:endParaRPr lang="zh-CN" altLang="en-US" sz="5400" dirty="0">
                <a:solidFill>
                  <a:srgbClr val="7D0000"/>
                </a:solidFill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2843808" y="2279363"/>
              <a:ext cx="346761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ea typeface="微软雅黑" panose="020B0503020204020204" pitchFamily="34" charset="-122"/>
                </a:rPr>
                <a:t>点击此处添加标题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43977420"/>
      </p:ext>
    </p:extLst>
  </p:cSld>
  <p:clrMapOvr>
    <a:masterClrMapping/>
  </p:clrMapOvr>
  <p:transition spd="med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79512" y="1347615"/>
            <a:ext cx="4896544" cy="3720610"/>
            <a:chOff x="179512" y="1347615"/>
            <a:chExt cx="4896544" cy="3720610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0683" y="1347615"/>
              <a:ext cx="3259273" cy="2359738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2" name="TextBox 1"/>
            <p:cNvSpPr txBox="1"/>
            <p:nvPr/>
          </p:nvSpPr>
          <p:spPr>
            <a:xfrm>
              <a:off x="179512" y="3867896"/>
              <a:ext cx="489654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点击此处添加文本，顶部菜单栏的“开始”面板可以对字体样式、行距、字间距等进行修改。在本模板中建议使用白色字体。正文字号</a:t>
              </a:r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18+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，标题字号</a:t>
              </a:r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24+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，用户可以调整文本框的布局。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148064" y="2962992"/>
            <a:ext cx="3456384" cy="2155172"/>
            <a:chOff x="5148064" y="2962992"/>
            <a:chExt cx="3456384" cy="2155172"/>
          </a:xfrm>
        </p:grpSpPr>
        <p:sp>
          <p:nvSpPr>
            <p:cNvPr id="40" name="TextBox 39"/>
            <p:cNvSpPr txBox="1"/>
            <p:nvPr/>
          </p:nvSpPr>
          <p:spPr>
            <a:xfrm>
              <a:off x="5148064" y="2962992"/>
              <a:ext cx="324036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2. </a:t>
              </a:r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5148064" y="3363838"/>
              <a:ext cx="3456384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点击此处添加文本，顶部菜单栏的“开始”面板可以对字体样式、行距、字间距等进行修改。在本模板中建议使用白色字体。正文字号</a:t>
              </a:r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18+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，标题字号</a:t>
              </a:r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24+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，用户可以调整文本框的布局。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148064" y="699544"/>
            <a:ext cx="3456384" cy="2185380"/>
            <a:chOff x="5148064" y="699544"/>
            <a:chExt cx="3456384" cy="2185380"/>
          </a:xfrm>
        </p:grpSpPr>
        <p:grpSp>
          <p:nvGrpSpPr>
            <p:cNvPr id="4" name="组合 3"/>
            <p:cNvGrpSpPr/>
            <p:nvPr/>
          </p:nvGrpSpPr>
          <p:grpSpPr>
            <a:xfrm>
              <a:off x="5148064" y="699544"/>
              <a:ext cx="3456384" cy="2114364"/>
              <a:chOff x="5148064" y="699544"/>
              <a:chExt cx="3456384" cy="2114364"/>
            </a:xfrm>
          </p:grpSpPr>
          <p:sp>
            <p:nvSpPr>
              <p:cNvPr id="3" name="TextBox 2"/>
              <p:cNvSpPr txBox="1"/>
              <p:nvPr/>
            </p:nvSpPr>
            <p:spPr>
              <a:xfrm>
                <a:off x="5154563" y="699544"/>
                <a:ext cx="324036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1. </a:t>
                </a:r>
                <a:r>
                  <a:rPr lang="zh-CN" altLang="en-US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点击此处添加标题</a:t>
                </a:r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>
                <a:off x="5148064" y="1059582"/>
                <a:ext cx="3456384" cy="17543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点击此处添加文本，顶部菜单栏的“开始”面板可以对字体样式、行距、字间距等进行修改。在本模板中建议使用白色字体。正文字号</a:t>
                </a:r>
                <a:r>
                  <a:rPr lang="en-US" altLang="zh-CN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18+</a:t>
                </a:r>
                <a:r>
                  <a: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，标题字号</a:t>
                </a:r>
                <a:r>
                  <a:rPr lang="en-US" altLang="zh-CN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24+</a:t>
                </a:r>
                <a:r>
                  <a: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，用户可以调整文本框的布局</a:t>
                </a:r>
                <a:r>
                  <a:rPr lang="zh-CN" altLang="en-US" dirty="0">
                    <a:solidFill>
                      <a:schemeClr val="bg1"/>
                    </a:solidFill>
                  </a:rPr>
                  <a:t>。</a:t>
                </a:r>
              </a:p>
            </p:txBody>
          </p:sp>
        </p:grpSp>
        <p:cxnSp>
          <p:nvCxnSpPr>
            <p:cNvPr id="14" name="直接连接符 13"/>
            <p:cNvCxnSpPr/>
            <p:nvPr/>
          </p:nvCxnSpPr>
          <p:spPr>
            <a:xfrm>
              <a:off x="5148068" y="2884924"/>
              <a:ext cx="3377877" cy="0"/>
            </a:xfrm>
            <a:prstGeom prst="line">
              <a:avLst/>
            </a:prstGeom>
            <a:ln>
              <a:solidFill>
                <a:schemeClr val="tx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/>
          <p:cNvGrpSpPr/>
          <p:nvPr/>
        </p:nvGrpSpPr>
        <p:grpSpPr>
          <a:xfrm>
            <a:off x="251524" y="-20537"/>
            <a:ext cx="745815" cy="1149225"/>
            <a:chOff x="251520" y="-20537"/>
            <a:chExt cx="745815" cy="1440160"/>
          </a:xfrm>
        </p:grpSpPr>
        <p:sp>
          <p:nvSpPr>
            <p:cNvPr id="16" name="五边形 15"/>
            <p:cNvSpPr/>
            <p:nvPr/>
          </p:nvSpPr>
          <p:spPr>
            <a:xfrm rot="5400000">
              <a:off x="-95652" y="326635"/>
              <a:ext cx="1440160" cy="745815"/>
            </a:xfrm>
            <a:prstGeom prst="homePlate">
              <a:avLst/>
            </a:prstGeom>
            <a:solidFill>
              <a:schemeClr val="bg1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7D0000"/>
                </a:solidFill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95536" y="69699"/>
              <a:ext cx="436271" cy="9642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/>
                <a:t>3</a:t>
              </a:r>
              <a:endParaRPr lang="zh-CN" altLang="en-US" sz="4400" dirty="0"/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1283293" y="51472"/>
            <a:ext cx="68891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cxnSp>
        <p:nvCxnSpPr>
          <p:cNvPr id="21" name="直接连接符 20"/>
          <p:cNvCxnSpPr/>
          <p:nvPr/>
        </p:nvCxnSpPr>
        <p:spPr>
          <a:xfrm>
            <a:off x="1259633" y="555526"/>
            <a:ext cx="6889111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1488570"/>
      </p:ext>
    </p:extLst>
  </p:cSld>
  <p:clrMapOvr>
    <a:masterClrMapping/>
  </p:clrMapOvr>
  <p:transition spd="slow"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同心圆 9"/>
          <p:cNvSpPr/>
          <p:nvPr/>
        </p:nvSpPr>
        <p:spPr>
          <a:xfrm>
            <a:off x="3059832" y="1419622"/>
            <a:ext cx="3024336" cy="3024336"/>
          </a:xfrm>
          <a:prstGeom prst="donut">
            <a:avLst>
              <a:gd name="adj" fmla="val 400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254000" dist="38100" dir="2700000" sx="105000" sy="105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994942" y="1786303"/>
            <a:ext cx="739464" cy="739464"/>
            <a:chOff x="2994942" y="1786303"/>
            <a:chExt cx="739464" cy="739464"/>
          </a:xfrm>
        </p:grpSpPr>
        <p:sp>
          <p:nvSpPr>
            <p:cNvPr id="12" name="椭圆 11"/>
            <p:cNvSpPr/>
            <p:nvPr/>
          </p:nvSpPr>
          <p:spPr>
            <a:xfrm>
              <a:off x="2994942" y="1786303"/>
              <a:ext cx="739464" cy="739464"/>
            </a:xfrm>
            <a:prstGeom prst="ellipse">
              <a:avLst/>
            </a:prstGeom>
            <a:solidFill>
              <a:srgbClr val="7D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tourist-information_64672"/>
            <p:cNvSpPr>
              <a:spLocks noChangeAspect="1"/>
            </p:cNvSpPr>
            <p:nvPr/>
          </p:nvSpPr>
          <p:spPr bwMode="auto">
            <a:xfrm>
              <a:off x="3059832" y="1851670"/>
              <a:ext cx="609684" cy="608730"/>
            </a:xfrm>
            <a:custGeom>
              <a:avLst/>
              <a:gdLst>
                <a:gd name="connsiteX0" fmla="*/ 284148 w 567225"/>
                <a:gd name="connsiteY0" fmla="*/ 251399 h 566337"/>
                <a:gd name="connsiteX1" fmla="*/ 247246 w 567225"/>
                <a:gd name="connsiteY1" fmla="*/ 286391 h 566337"/>
                <a:gd name="connsiteX2" fmla="*/ 247246 w 567225"/>
                <a:gd name="connsiteY2" fmla="*/ 409786 h 566337"/>
                <a:gd name="connsiteX3" fmla="*/ 284148 w 567225"/>
                <a:gd name="connsiteY3" fmla="*/ 444778 h 566337"/>
                <a:gd name="connsiteX4" fmla="*/ 321972 w 567225"/>
                <a:gd name="connsiteY4" fmla="*/ 409786 h 566337"/>
                <a:gd name="connsiteX5" fmla="*/ 321972 w 567225"/>
                <a:gd name="connsiteY5" fmla="*/ 286391 h 566337"/>
                <a:gd name="connsiteX6" fmla="*/ 284148 w 567225"/>
                <a:gd name="connsiteY6" fmla="*/ 251399 h 566337"/>
                <a:gd name="connsiteX7" fmla="*/ 284148 w 567225"/>
                <a:gd name="connsiteY7" fmla="*/ 129846 h 566337"/>
                <a:gd name="connsiteX8" fmla="*/ 238020 w 567225"/>
                <a:gd name="connsiteY8" fmla="*/ 176810 h 566337"/>
                <a:gd name="connsiteX9" fmla="*/ 284148 w 567225"/>
                <a:gd name="connsiteY9" fmla="*/ 222853 h 566337"/>
                <a:gd name="connsiteX10" fmla="*/ 330275 w 567225"/>
                <a:gd name="connsiteY10" fmla="*/ 176810 h 566337"/>
                <a:gd name="connsiteX11" fmla="*/ 284148 w 567225"/>
                <a:gd name="connsiteY11" fmla="*/ 129846 h 566337"/>
                <a:gd name="connsiteX12" fmla="*/ 284148 w 567225"/>
                <a:gd name="connsiteY12" fmla="*/ 81962 h 566337"/>
                <a:gd name="connsiteX13" fmla="*/ 485263 w 567225"/>
                <a:gd name="connsiteY13" fmla="*/ 283629 h 566337"/>
                <a:gd name="connsiteX14" fmla="*/ 284148 w 567225"/>
                <a:gd name="connsiteY14" fmla="*/ 484375 h 566337"/>
                <a:gd name="connsiteX15" fmla="*/ 82110 w 567225"/>
                <a:gd name="connsiteY15" fmla="*/ 283629 h 566337"/>
                <a:gd name="connsiteX16" fmla="*/ 284148 w 567225"/>
                <a:gd name="connsiteY16" fmla="*/ 81962 h 566337"/>
                <a:gd name="connsiteX17" fmla="*/ 284074 w 567225"/>
                <a:gd name="connsiteY17" fmla="*/ 45123 h 566337"/>
                <a:gd name="connsiteX18" fmla="*/ 45194 w 567225"/>
                <a:gd name="connsiteY18" fmla="*/ 283629 h 566337"/>
                <a:gd name="connsiteX19" fmla="*/ 284074 w 567225"/>
                <a:gd name="connsiteY19" fmla="*/ 521214 h 566337"/>
                <a:gd name="connsiteX20" fmla="*/ 522031 w 567225"/>
                <a:gd name="connsiteY20" fmla="*/ 283629 h 566337"/>
                <a:gd name="connsiteX21" fmla="*/ 284074 w 567225"/>
                <a:gd name="connsiteY21" fmla="*/ 45123 h 566337"/>
                <a:gd name="connsiteX22" fmla="*/ 284074 w 567225"/>
                <a:gd name="connsiteY22" fmla="*/ 0 h 566337"/>
                <a:gd name="connsiteX23" fmla="*/ 567225 w 567225"/>
                <a:gd name="connsiteY23" fmla="*/ 283629 h 566337"/>
                <a:gd name="connsiteX24" fmla="*/ 284074 w 567225"/>
                <a:gd name="connsiteY24" fmla="*/ 566337 h 566337"/>
                <a:gd name="connsiteX25" fmla="*/ 0 w 567225"/>
                <a:gd name="connsiteY25" fmla="*/ 283629 h 566337"/>
                <a:gd name="connsiteX26" fmla="*/ 284074 w 567225"/>
                <a:gd name="connsiteY26" fmla="*/ 0 h 566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67225" h="566337">
                  <a:moveTo>
                    <a:pt x="284148" y="251399"/>
                  </a:moveTo>
                  <a:cubicBezTo>
                    <a:pt x="264774" y="251399"/>
                    <a:pt x="247246" y="267054"/>
                    <a:pt x="247246" y="286391"/>
                  </a:cubicBezTo>
                  <a:lnTo>
                    <a:pt x="247246" y="409786"/>
                  </a:lnTo>
                  <a:cubicBezTo>
                    <a:pt x="247246" y="429124"/>
                    <a:pt x="264774" y="444778"/>
                    <a:pt x="284148" y="444778"/>
                  </a:cubicBezTo>
                  <a:cubicBezTo>
                    <a:pt x="303521" y="444778"/>
                    <a:pt x="321972" y="429124"/>
                    <a:pt x="321972" y="409786"/>
                  </a:cubicBezTo>
                  <a:lnTo>
                    <a:pt x="321972" y="286391"/>
                  </a:lnTo>
                  <a:cubicBezTo>
                    <a:pt x="321972" y="267054"/>
                    <a:pt x="303521" y="251399"/>
                    <a:pt x="284148" y="251399"/>
                  </a:cubicBezTo>
                  <a:close/>
                  <a:moveTo>
                    <a:pt x="284148" y="129846"/>
                  </a:moveTo>
                  <a:cubicBezTo>
                    <a:pt x="258316" y="129846"/>
                    <a:pt x="238020" y="151026"/>
                    <a:pt x="238020" y="176810"/>
                  </a:cubicBezTo>
                  <a:cubicBezTo>
                    <a:pt x="238020" y="201673"/>
                    <a:pt x="258316" y="222853"/>
                    <a:pt x="284148" y="222853"/>
                  </a:cubicBezTo>
                  <a:cubicBezTo>
                    <a:pt x="309057" y="222853"/>
                    <a:pt x="330275" y="201673"/>
                    <a:pt x="330275" y="176810"/>
                  </a:cubicBezTo>
                  <a:cubicBezTo>
                    <a:pt x="330275" y="151026"/>
                    <a:pt x="309057" y="129846"/>
                    <a:pt x="284148" y="129846"/>
                  </a:cubicBezTo>
                  <a:close/>
                  <a:moveTo>
                    <a:pt x="284148" y="81962"/>
                  </a:moveTo>
                  <a:cubicBezTo>
                    <a:pt x="394853" y="81962"/>
                    <a:pt x="485263" y="172206"/>
                    <a:pt x="485263" y="283629"/>
                  </a:cubicBezTo>
                  <a:cubicBezTo>
                    <a:pt x="485263" y="394131"/>
                    <a:pt x="394853" y="484375"/>
                    <a:pt x="284148" y="484375"/>
                  </a:cubicBezTo>
                  <a:cubicBezTo>
                    <a:pt x="172520" y="484375"/>
                    <a:pt x="82110" y="394131"/>
                    <a:pt x="82110" y="283629"/>
                  </a:cubicBezTo>
                  <a:cubicBezTo>
                    <a:pt x="82110" y="172206"/>
                    <a:pt x="172520" y="81962"/>
                    <a:pt x="284148" y="81962"/>
                  </a:cubicBezTo>
                  <a:close/>
                  <a:moveTo>
                    <a:pt x="284074" y="45123"/>
                  </a:moveTo>
                  <a:cubicBezTo>
                    <a:pt x="152182" y="45123"/>
                    <a:pt x="45194" y="151944"/>
                    <a:pt x="45194" y="283629"/>
                  </a:cubicBezTo>
                  <a:cubicBezTo>
                    <a:pt x="45194" y="414393"/>
                    <a:pt x="152182" y="521214"/>
                    <a:pt x="284074" y="521214"/>
                  </a:cubicBezTo>
                  <a:cubicBezTo>
                    <a:pt x="415043" y="521214"/>
                    <a:pt x="522031" y="414393"/>
                    <a:pt x="522031" y="283629"/>
                  </a:cubicBezTo>
                  <a:cubicBezTo>
                    <a:pt x="522031" y="151944"/>
                    <a:pt x="415043" y="45123"/>
                    <a:pt x="284074" y="45123"/>
                  </a:cubicBezTo>
                  <a:close/>
                  <a:moveTo>
                    <a:pt x="284074" y="0"/>
                  </a:moveTo>
                  <a:cubicBezTo>
                    <a:pt x="440868" y="0"/>
                    <a:pt x="567225" y="127080"/>
                    <a:pt x="567225" y="283629"/>
                  </a:cubicBezTo>
                  <a:cubicBezTo>
                    <a:pt x="567225" y="440177"/>
                    <a:pt x="440868" y="566337"/>
                    <a:pt x="284074" y="566337"/>
                  </a:cubicBezTo>
                  <a:cubicBezTo>
                    <a:pt x="127280" y="566337"/>
                    <a:pt x="0" y="440177"/>
                    <a:pt x="0" y="283629"/>
                  </a:cubicBezTo>
                  <a:cubicBezTo>
                    <a:pt x="0" y="127080"/>
                    <a:pt x="127280" y="0"/>
                    <a:pt x="28407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</p:grpSp>
      <p:grpSp>
        <p:nvGrpSpPr>
          <p:cNvPr id="17" name="Group 13"/>
          <p:cNvGrpSpPr/>
          <p:nvPr/>
        </p:nvGrpSpPr>
        <p:grpSpPr>
          <a:xfrm>
            <a:off x="5344704" y="1779662"/>
            <a:ext cx="739464" cy="739464"/>
            <a:chOff x="2994942" y="1786303"/>
            <a:chExt cx="739464" cy="739464"/>
          </a:xfrm>
        </p:grpSpPr>
        <p:sp>
          <p:nvSpPr>
            <p:cNvPr id="18" name="椭圆 17"/>
            <p:cNvSpPr/>
            <p:nvPr/>
          </p:nvSpPr>
          <p:spPr>
            <a:xfrm>
              <a:off x="2994942" y="1786303"/>
              <a:ext cx="739464" cy="739464"/>
            </a:xfrm>
            <a:prstGeom prst="ellipse">
              <a:avLst/>
            </a:prstGeom>
            <a:solidFill>
              <a:srgbClr val="7D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9" name="tourist-information_64672"/>
            <p:cNvSpPr>
              <a:spLocks noChangeAspect="1"/>
            </p:cNvSpPr>
            <p:nvPr/>
          </p:nvSpPr>
          <p:spPr bwMode="auto">
            <a:xfrm>
              <a:off x="3059832" y="1891831"/>
              <a:ext cx="609684" cy="528407"/>
            </a:xfrm>
            <a:custGeom>
              <a:avLst/>
              <a:gdLst>
                <a:gd name="connsiteX0" fmla="*/ 532049 w 608203"/>
                <a:gd name="connsiteY0" fmla="*/ 336380 h 527124"/>
                <a:gd name="connsiteX1" fmla="*/ 530242 w 608203"/>
                <a:gd name="connsiteY1" fmla="*/ 338184 h 527124"/>
                <a:gd name="connsiteX2" fmla="*/ 530242 w 608203"/>
                <a:gd name="connsiteY2" fmla="*/ 353392 h 527124"/>
                <a:gd name="connsiteX3" fmla="*/ 530500 w 608203"/>
                <a:gd name="connsiteY3" fmla="*/ 353650 h 527124"/>
                <a:gd name="connsiteX4" fmla="*/ 533598 w 608203"/>
                <a:gd name="connsiteY4" fmla="*/ 353650 h 527124"/>
                <a:gd name="connsiteX5" fmla="*/ 533856 w 608203"/>
                <a:gd name="connsiteY5" fmla="*/ 353392 h 527124"/>
                <a:gd name="connsiteX6" fmla="*/ 533598 w 608203"/>
                <a:gd name="connsiteY6" fmla="*/ 353392 h 527124"/>
                <a:gd name="connsiteX7" fmla="*/ 533598 w 608203"/>
                <a:gd name="connsiteY7" fmla="*/ 338184 h 527124"/>
                <a:gd name="connsiteX8" fmla="*/ 532049 w 608203"/>
                <a:gd name="connsiteY8" fmla="*/ 336380 h 527124"/>
                <a:gd name="connsiteX9" fmla="*/ 379740 w 608203"/>
                <a:gd name="connsiteY9" fmla="*/ 336380 h 527124"/>
                <a:gd name="connsiteX10" fmla="*/ 377933 w 608203"/>
                <a:gd name="connsiteY10" fmla="*/ 338184 h 527124"/>
                <a:gd name="connsiteX11" fmla="*/ 377933 w 608203"/>
                <a:gd name="connsiteY11" fmla="*/ 353392 h 527124"/>
                <a:gd name="connsiteX12" fmla="*/ 378191 w 608203"/>
                <a:gd name="connsiteY12" fmla="*/ 353650 h 527124"/>
                <a:gd name="connsiteX13" fmla="*/ 381289 w 608203"/>
                <a:gd name="connsiteY13" fmla="*/ 353650 h 527124"/>
                <a:gd name="connsiteX14" fmla="*/ 381547 w 608203"/>
                <a:gd name="connsiteY14" fmla="*/ 353392 h 527124"/>
                <a:gd name="connsiteX15" fmla="*/ 381547 w 608203"/>
                <a:gd name="connsiteY15" fmla="*/ 338184 h 527124"/>
                <a:gd name="connsiteX16" fmla="*/ 379740 w 608203"/>
                <a:gd name="connsiteY16" fmla="*/ 336380 h 527124"/>
                <a:gd name="connsiteX17" fmla="*/ 228464 w 608203"/>
                <a:gd name="connsiteY17" fmla="*/ 336380 h 527124"/>
                <a:gd name="connsiteX18" fmla="*/ 226657 w 608203"/>
                <a:gd name="connsiteY18" fmla="*/ 338184 h 527124"/>
                <a:gd name="connsiteX19" fmla="*/ 226657 w 608203"/>
                <a:gd name="connsiteY19" fmla="*/ 353392 h 527124"/>
                <a:gd name="connsiteX20" fmla="*/ 226915 w 608203"/>
                <a:gd name="connsiteY20" fmla="*/ 353650 h 527124"/>
                <a:gd name="connsiteX21" fmla="*/ 230012 w 608203"/>
                <a:gd name="connsiteY21" fmla="*/ 353650 h 527124"/>
                <a:gd name="connsiteX22" fmla="*/ 230271 w 608203"/>
                <a:gd name="connsiteY22" fmla="*/ 353392 h 527124"/>
                <a:gd name="connsiteX23" fmla="*/ 230271 w 608203"/>
                <a:gd name="connsiteY23" fmla="*/ 338184 h 527124"/>
                <a:gd name="connsiteX24" fmla="*/ 228464 w 608203"/>
                <a:gd name="connsiteY24" fmla="*/ 336380 h 527124"/>
                <a:gd name="connsiteX25" fmla="*/ 76154 w 608203"/>
                <a:gd name="connsiteY25" fmla="*/ 336380 h 527124"/>
                <a:gd name="connsiteX26" fmla="*/ 74605 w 608203"/>
                <a:gd name="connsiteY26" fmla="*/ 338184 h 527124"/>
                <a:gd name="connsiteX27" fmla="*/ 74605 w 608203"/>
                <a:gd name="connsiteY27" fmla="*/ 353392 h 527124"/>
                <a:gd name="connsiteX28" fmla="*/ 74863 w 608203"/>
                <a:gd name="connsiteY28" fmla="*/ 353650 h 527124"/>
                <a:gd name="connsiteX29" fmla="*/ 77703 w 608203"/>
                <a:gd name="connsiteY29" fmla="*/ 353650 h 527124"/>
                <a:gd name="connsiteX30" fmla="*/ 77961 w 608203"/>
                <a:gd name="connsiteY30" fmla="*/ 353392 h 527124"/>
                <a:gd name="connsiteX31" fmla="*/ 77961 w 608203"/>
                <a:gd name="connsiteY31" fmla="*/ 338184 h 527124"/>
                <a:gd name="connsiteX32" fmla="*/ 76154 w 608203"/>
                <a:gd name="connsiteY32" fmla="*/ 336380 h 527124"/>
                <a:gd name="connsiteX33" fmla="*/ 385640 w 608203"/>
                <a:gd name="connsiteY33" fmla="*/ 296446 h 527124"/>
                <a:gd name="connsiteX34" fmla="*/ 385640 w 608203"/>
                <a:gd name="connsiteY34" fmla="*/ 307253 h 527124"/>
                <a:gd name="connsiteX35" fmla="*/ 383836 w 608203"/>
                <a:gd name="connsiteY35" fmla="*/ 311626 h 527124"/>
                <a:gd name="connsiteX36" fmla="*/ 379713 w 608203"/>
                <a:gd name="connsiteY36" fmla="*/ 313170 h 527124"/>
                <a:gd name="connsiteX37" fmla="*/ 375589 w 608203"/>
                <a:gd name="connsiteY37" fmla="*/ 311626 h 527124"/>
                <a:gd name="connsiteX38" fmla="*/ 373785 w 608203"/>
                <a:gd name="connsiteY38" fmla="*/ 307253 h 527124"/>
                <a:gd name="connsiteX39" fmla="*/ 373785 w 608203"/>
                <a:gd name="connsiteY39" fmla="*/ 304680 h 527124"/>
                <a:gd name="connsiteX40" fmla="*/ 377909 w 608203"/>
                <a:gd name="connsiteY40" fmla="*/ 302107 h 527124"/>
                <a:gd name="connsiteX41" fmla="*/ 377909 w 608203"/>
                <a:gd name="connsiteY41" fmla="*/ 307767 h 527124"/>
                <a:gd name="connsiteX42" fmla="*/ 379713 w 608203"/>
                <a:gd name="connsiteY42" fmla="*/ 309568 h 527124"/>
                <a:gd name="connsiteX43" fmla="*/ 381517 w 608203"/>
                <a:gd name="connsiteY43" fmla="*/ 307767 h 527124"/>
                <a:gd name="connsiteX44" fmla="*/ 381517 w 608203"/>
                <a:gd name="connsiteY44" fmla="*/ 299534 h 527124"/>
                <a:gd name="connsiteX45" fmla="*/ 385640 w 608203"/>
                <a:gd name="connsiteY45" fmla="*/ 296446 h 527124"/>
                <a:gd name="connsiteX46" fmla="*/ 222493 w 608203"/>
                <a:gd name="connsiteY46" fmla="*/ 296446 h 527124"/>
                <a:gd name="connsiteX47" fmla="*/ 226641 w 608203"/>
                <a:gd name="connsiteY47" fmla="*/ 299534 h 527124"/>
                <a:gd name="connsiteX48" fmla="*/ 226641 w 608203"/>
                <a:gd name="connsiteY48" fmla="*/ 307767 h 527124"/>
                <a:gd name="connsiteX49" fmla="*/ 228456 w 608203"/>
                <a:gd name="connsiteY49" fmla="*/ 309568 h 527124"/>
                <a:gd name="connsiteX50" fmla="*/ 230271 w 608203"/>
                <a:gd name="connsiteY50" fmla="*/ 307767 h 527124"/>
                <a:gd name="connsiteX51" fmla="*/ 230271 w 608203"/>
                <a:gd name="connsiteY51" fmla="*/ 302107 h 527124"/>
                <a:gd name="connsiteX52" fmla="*/ 234419 w 608203"/>
                <a:gd name="connsiteY52" fmla="*/ 304680 h 527124"/>
                <a:gd name="connsiteX53" fmla="*/ 234419 w 608203"/>
                <a:gd name="connsiteY53" fmla="*/ 307253 h 527124"/>
                <a:gd name="connsiteX54" fmla="*/ 232604 w 608203"/>
                <a:gd name="connsiteY54" fmla="*/ 311626 h 527124"/>
                <a:gd name="connsiteX55" fmla="*/ 228456 w 608203"/>
                <a:gd name="connsiteY55" fmla="*/ 313170 h 527124"/>
                <a:gd name="connsiteX56" fmla="*/ 224308 w 608203"/>
                <a:gd name="connsiteY56" fmla="*/ 311626 h 527124"/>
                <a:gd name="connsiteX57" fmla="*/ 222493 w 608203"/>
                <a:gd name="connsiteY57" fmla="*/ 307253 h 527124"/>
                <a:gd name="connsiteX58" fmla="*/ 569992 w 608203"/>
                <a:gd name="connsiteY58" fmla="*/ 290741 h 527124"/>
                <a:gd name="connsiteX59" fmla="*/ 568177 w 608203"/>
                <a:gd name="connsiteY59" fmla="*/ 292545 h 527124"/>
                <a:gd name="connsiteX60" fmla="*/ 568177 w 608203"/>
                <a:gd name="connsiteY60" fmla="*/ 307756 h 527124"/>
                <a:gd name="connsiteX61" fmla="*/ 569992 w 608203"/>
                <a:gd name="connsiteY61" fmla="*/ 309561 h 527124"/>
                <a:gd name="connsiteX62" fmla="*/ 571807 w 608203"/>
                <a:gd name="connsiteY62" fmla="*/ 307756 h 527124"/>
                <a:gd name="connsiteX63" fmla="*/ 571807 w 608203"/>
                <a:gd name="connsiteY63" fmla="*/ 292545 h 527124"/>
                <a:gd name="connsiteX64" fmla="*/ 569992 w 608203"/>
                <a:gd name="connsiteY64" fmla="*/ 290741 h 527124"/>
                <a:gd name="connsiteX65" fmla="*/ 532028 w 608203"/>
                <a:gd name="connsiteY65" fmla="*/ 290741 h 527124"/>
                <a:gd name="connsiteX66" fmla="*/ 530213 w 608203"/>
                <a:gd name="connsiteY66" fmla="*/ 292545 h 527124"/>
                <a:gd name="connsiteX67" fmla="*/ 530213 w 608203"/>
                <a:gd name="connsiteY67" fmla="*/ 307756 h 527124"/>
                <a:gd name="connsiteX68" fmla="*/ 532028 w 608203"/>
                <a:gd name="connsiteY68" fmla="*/ 309561 h 527124"/>
                <a:gd name="connsiteX69" fmla="*/ 533843 w 608203"/>
                <a:gd name="connsiteY69" fmla="*/ 307756 h 527124"/>
                <a:gd name="connsiteX70" fmla="*/ 533843 w 608203"/>
                <a:gd name="connsiteY70" fmla="*/ 292545 h 527124"/>
                <a:gd name="connsiteX71" fmla="*/ 532028 w 608203"/>
                <a:gd name="connsiteY71" fmla="*/ 290741 h 527124"/>
                <a:gd name="connsiteX72" fmla="*/ 493817 w 608203"/>
                <a:gd name="connsiteY72" fmla="*/ 290741 h 527124"/>
                <a:gd name="connsiteX73" fmla="*/ 492013 w 608203"/>
                <a:gd name="connsiteY73" fmla="*/ 292545 h 527124"/>
                <a:gd name="connsiteX74" fmla="*/ 492013 w 608203"/>
                <a:gd name="connsiteY74" fmla="*/ 307756 h 527124"/>
                <a:gd name="connsiteX75" fmla="*/ 493817 w 608203"/>
                <a:gd name="connsiteY75" fmla="*/ 309561 h 527124"/>
                <a:gd name="connsiteX76" fmla="*/ 495621 w 608203"/>
                <a:gd name="connsiteY76" fmla="*/ 307756 h 527124"/>
                <a:gd name="connsiteX77" fmla="*/ 495621 w 608203"/>
                <a:gd name="connsiteY77" fmla="*/ 292545 h 527124"/>
                <a:gd name="connsiteX78" fmla="*/ 493817 w 608203"/>
                <a:gd name="connsiteY78" fmla="*/ 290741 h 527124"/>
                <a:gd name="connsiteX79" fmla="*/ 455888 w 608203"/>
                <a:gd name="connsiteY79" fmla="*/ 290741 h 527124"/>
                <a:gd name="connsiteX80" fmla="*/ 454073 w 608203"/>
                <a:gd name="connsiteY80" fmla="*/ 292545 h 527124"/>
                <a:gd name="connsiteX81" fmla="*/ 454073 w 608203"/>
                <a:gd name="connsiteY81" fmla="*/ 307756 h 527124"/>
                <a:gd name="connsiteX82" fmla="*/ 455888 w 608203"/>
                <a:gd name="connsiteY82" fmla="*/ 309561 h 527124"/>
                <a:gd name="connsiteX83" fmla="*/ 457703 w 608203"/>
                <a:gd name="connsiteY83" fmla="*/ 307756 h 527124"/>
                <a:gd name="connsiteX84" fmla="*/ 457703 w 608203"/>
                <a:gd name="connsiteY84" fmla="*/ 292545 h 527124"/>
                <a:gd name="connsiteX85" fmla="*/ 455888 w 608203"/>
                <a:gd name="connsiteY85" fmla="*/ 290741 h 527124"/>
                <a:gd name="connsiteX86" fmla="*/ 417689 w 608203"/>
                <a:gd name="connsiteY86" fmla="*/ 290741 h 527124"/>
                <a:gd name="connsiteX87" fmla="*/ 415889 w 608203"/>
                <a:gd name="connsiteY87" fmla="*/ 292545 h 527124"/>
                <a:gd name="connsiteX88" fmla="*/ 415889 w 608203"/>
                <a:gd name="connsiteY88" fmla="*/ 307756 h 527124"/>
                <a:gd name="connsiteX89" fmla="*/ 417689 w 608203"/>
                <a:gd name="connsiteY89" fmla="*/ 309561 h 527124"/>
                <a:gd name="connsiteX90" fmla="*/ 419489 w 608203"/>
                <a:gd name="connsiteY90" fmla="*/ 307756 h 527124"/>
                <a:gd name="connsiteX91" fmla="*/ 419489 w 608203"/>
                <a:gd name="connsiteY91" fmla="*/ 292545 h 527124"/>
                <a:gd name="connsiteX92" fmla="*/ 417689 w 608203"/>
                <a:gd name="connsiteY92" fmla="*/ 290741 h 527124"/>
                <a:gd name="connsiteX93" fmla="*/ 190527 w 608203"/>
                <a:gd name="connsiteY93" fmla="*/ 290741 h 527124"/>
                <a:gd name="connsiteX94" fmla="*/ 188723 w 608203"/>
                <a:gd name="connsiteY94" fmla="*/ 292545 h 527124"/>
                <a:gd name="connsiteX95" fmla="*/ 188723 w 608203"/>
                <a:gd name="connsiteY95" fmla="*/ 307756 h 527124"/>
                <a:gd name="connsiteX96" fmla="*/ 190527 w 608203"/>
                <a:gd name="connsiteY96" fmla="*/ 309561 h 527124"/>
                <a:gd name="connsiteX97" fmla="*/ 192331 w 608203"/>
                <a:gd name="connsiteY97" fmla="*/ 307756 h 527124"/>
                <a:gd name="connsiteX98" fmla="*/ 192331 w 608203"/>
                <a:gd name="connsiteY98" fmla="*/ 292545 h 527124"/>
                <a:gd name="connsiteX99" fmla="*/ 190527 w 608203"/>
                <a:gd name="connsiteY99" fmla="*/ 290741 h 527124"/>
                <a:gd name="connsiteX100" fmla="*/ 152280 w 608203"/>
                <a:gd name="connsiteY100" fmla="*/ 290741 h 527124"/>
                <a:gd name="connsiteX101" fmla="*/ 150476 w 608203"/>
                <a:gd name="connsiteY101" fmla="*/ 292545 h 527124"/>
                <a:gd name="connsiteX102" fmla="*/ 150476 w 608203"/>
                <a:gd name="connsiteY102" fmla="*/ 307756 h 527124"/>
                <a:gd name="connsiteX103" fmla="*/ 152280 w 608203"/>
                <a:gd name="connsiteY103" fmla="*/ 309561 h 527124"/>
                <a:gd name="connsiteX104" fmla="*/ 154084 w 608203"/>
                <a:gd name="connsiteY104" fmla="*/ 307756 h 527124"/>
                <a:gd name="connsiteX105" fmla="*/ 154084 w 608203"/>
                <a:gd name="connsiteY105" fmla="*/ 292545 h 527124"/>
                <a:gd name="connsiteX106" fmla="*/ 152280 w 608203"/>
                <a:gd name="connsiteY106" fmla="*/ 290741 h 527124"/>
                <a:gd name="connsiteX107" fmla="*/ 114351 w 608203"/>
                <a:gd name="connsiteY107" fmla="*/ 290741 h 527124"/>
                <a:gd name="connsiteX108" fmla="*/ 112536 w 608203"/>
                <a:gd name="connsiteY108" fmla="*/ 292545 h 527124"/>
                <a:gd name="connsiteX109" fmla="*/ 112536 w 608203"/>
                <a:gd name="connsiteY109" fmla="*/ 307756 h 527124"/>
                <a:gd name="connsiteX110" fmla="*/ 114351 w 608203"/>
                <a:gd name="connsiteY110" fmla="*/ 309561 h 527124"/>
                <a:gd name="connsiteX111" fmla="*/ 116166 w 608203"/>
                <a:gd name="connsiteY111" fmla="*/ 307756 h 527124"/>
                <a:gd name="connsiteX112" fmla="*/ 116166 w 608203"/>
                <a:gd name="connsiteY112" fmla="*/ 292545 h 527124"/>
                <a:gd name="connsiteX113" fmla="*/ 114351 w 608203"/>
                <a:gd name="connsiteY113" fmla="*/ 290741 h 527124"/>
                <a:gd name="connsiteX114" fmla="*/ 76410 w 608203"/>
                <a:gd name="connsiteY114" fmla="*/ 290741 h 527124"/>
                <a:gd name="connsiteX115" fmla="*/ 74610 w 608203"/>
                <a:gd name="connsiteY115" fmla="*/ 292545 h 527124"/>
                <a:gd name="connsiteX116" fmla="*/ 74610 w 608203"/>
                <a:gd name="connsiteY116" fmla="*/ 307756 h 527124"/>
                <a:gd name="connsiteX117" fmla="*/ 76410 w 608203"/>
                <a:gd name="connsiteY117" fmla="*/ 309561 h 527124"/>
                <a:gd name="connsiteX118" fmla="*/ 77953 w 608203"/>
                <a:gd name="connsiteY118" fmla="*/ 307756 h 527124"/>
                <a:gd name="connsiteX119" fmla="*/ 77953 w 608203"/>
                <a:gd name="connsiteY119" fmla="*/ 292545 h 527124"/>
                <a:gd name="connsiteX120" fmla="*/ 76410 w 608203"/>
                <a:gd name="connsiteY120" fmla="*/ 290741 h 527124"/>
                <a:gd name="connsiteX121" fmla="*/ 38211 w 608203"/>
                <a:gd name="connsiteY121" fmla="*/ 290741 h 527124"/>
                <a:gd name="connsiteX122" fmla="*/ 36396 w 608203"/>
                <a:gd name="connsiteY122" fmla="*/ 292545 h 527124"/>
                <a:gd name="connsiteX123" fmla="*/ 36396 w 608203"/>
                <a:gd name="connsiteY123" fmla="*/ 307756 h 527124"/>
                <a:gd name="connsiteX124" fmla="*/ 38211 w 608203"/>
                <a:gd name="connsiteY124" fmla="*/ 309561 h 527124"/>
                <a:gd name="connsiteX125" fmla="*/ 40026 w 608203"/>
                <a:gd name="connsiteY125" fmla="*/ 307756 h 527124"/>
                <a:gd name="connsiteX126" fmla="*/ 40026 w 608203"/>
                <a:gd name="connsiteY126" fmla="*/ 292545 h 527124"/>
                <a:gd name="connsiteX127" fmla="*/ 38211 w 608203"/>
                <a:gd name="connsiteY127" fmla="*/ 290741 h 527124"/>
                <a:gd name="connsiteX128" fmla="*/ 569992 w 608203"/>
                <a:gd name="connsiteY128" fmla="*/ 287131 h 527124"/>
                <a:gd name="connsiteX129" fmla="*/ 574140 w 608203"/>
                <a:gd name="connsiteY129" fmla="*/ 288678 h 527124"/>
                <a:gd name="connsiteX130" fmla="*/ 575955 w 608203"/>
                <a:gd name="connsiteY130" fmla="*/ 293319 h 527124"/>
                <a:gd name="connsiteX131" fmla="*/ 575955 w 608203"/>
                <a:gd name="connsiteY131" fmla="*/ 307241 h 527124"/>
                <a:gd name="connsiteX132" fmla="*/ 574140 w 608203"/>
                <a:gd name="connsiteY132" fmla="*/ 311623 h 527124"/>
                <a:gd name="connsiteX133" fmla="*/ 569992 w 608203"/>
                <a:gd name="connsiteY133" fmla="*/ 313170 h 527124"/>
                <a:gd name="connsiteX134" fmla="*/ 565844 w 608203"/>
                <a:gd name="connsiteY134" fmla="*/ 311623 h 527124"/>
                <a:gd name="connsiteX135" fmla="*/ 564029 w 608203"/>
                <a:gd name="connsiteY135" fmla="*/ 307241 h 527124"/>
                <a:gd name="connsiteX136" fmla="*/ 564029 w 608203"/>
                <a:gd name="connsiteY136" fmla="*/ 293319 h 527124"/>
                <a:gd name="connsiteX137" fmla="*/ 565844 w 608203"/>
                <a:gd name="connsiteY137" fmla="*/ 288678 h 527124"/>
                <a:gd name="connsiteX138" fmla="*/ 569992 w 608203"/>
                <a:gd name="connsiteY138" fmla="*/ 287131 h 527124"/>
                <a:gd name="connsiteX139" fmla="*/ 532028 w 608203"/>
                <a:gd name="connsiteY139" fmla="*/ 287131 h 527124"/>
                <a:gd name="connsiteX140" fmla="*/ 536176 w 608203"/>
                <a:gd name="connsiteY140" fmla="*/ 288678 h 527124"/>
                <a:gd name="connsiteX141" fmla="*/ 537991 w 608203"/>
                <a:gd name="connsiteY141" fmla="*/ 293319 h 527124"/>
                <a:gd name="connsiteX142" fmla="*/ 537991 w 608203"/>
                <a:gd name="connsiteY142" fmla="*/ 307241 h 527124"/>
                <a:gd name="connsiteX143" fmla="*/ 536176 w 608203"/>
                <a:gd name="connsiteY143" fmla="*/ 311623 h 527124"/>
                <a:gd name="connsiteX144" fmla="*/ 532028 w 608203"/>
                <a:gd name="connsiteY144" fmla="*/ 313170 h 527124"/>
                <a:gd name="connsiteX145" fmla="*/ 527880 w 608203"/>
                <a:gd name="connsiteY145" fmla="*/ 311623 h 527124"/>
                <a:gd name="connsiteX146" fmla="*/ 526065 w 608203"/>
                <a:gd name="connsiteY146" fmla="*/ 307241 h 527124"/>
                <a:gd name="connsiteX147" fmla="*/ 526065 w 608203"/>
                <a:gd name="connsiteY147" fmla="*/ 293319 h 527124"/>
                <a:gd name="connsiteX148" fmla="*/ 527880 w 608203"/>
                <a:gd name="connsiteY148" fmla="*/ 288678 h 527124"/>
                <a:gd name="connsiteX149" fmla="*/ 532028 w 608203"/>
                <a:gd name="connsiteY149" fmla="*/ 287131 h 527124"/>
                <a:gd name="connsiteX150" fmla="*/ 493817 w 608203"/>
                <a:gd name="connsiteY150" fmla="*/ 287131 h 527124"/>
                <a:gd name="connsiteX151" fmla="*/ 497940 w 608203"/>
                <a:gd name="connsiteY151" fmla="*/ 288678 h 527124"/>
                <a:gd name="connsiteX152" fmla="*/ 499744 w 608203"/>
                <a:gd name="connsiteY152" fmla="*/ 293319 h 527124"/>
                <a:gd name="connsiteX153" fmla="*/ 499744 w 608203"/>
                <a:gd name="connsiteY153" fmla="*/ 307241 h 527124"/>
                <a:gd name="connsiteX154" fmla="*/ 497940 w 608203"/>
                <a:gd name="connsiteY154" fmla="*/ 311623 h 527124"/>
                <a:gd name="connsiteX155" fmla="*/ 493817 w 608203"/>
                <a:gd name="connsiteY155" fmla="*/ 313170 h 527124"/>
                <a:gd name="connsiteX156" fmla="*/ 489693 w 608203"/>
                <a:gd name="connsiteY156" fmla="*/ 311623 h 527124"/>
                <a:gd name="connsiteX157" fmla="*/ 487889 w 608203"/>
                <a:gd name="connsiteY157" fmla="*/ 307241 h 527124"/>
                <a:gd name="connsiteX158" fmla="*/ 487889 w 608203"/>
                <a:gd name="connsiteY158" fmla="*/ 293319 h 527124"/>
                <a:gd name="connsiteX159" fmla="*/ 489693 w 608203"/>
                <a:gd name="connsiteY159" fmla="*/ 288678 h 527124"/>
                <a:gd name="connsiteX160" fmla="*/ 493817 w 608203"/>
                <a:gd name="connsiteY160" fmla="*/ 287131 h 527124"/>
                <a:gd name="connsiteX161" fmla="*/ 455888 w 608203"/>
                <a:gd name="connsiteY161" fmla="*/ 287131 h 527124"/>
                <a:gd name="connsiteX162" fmla="*/ 460036 w 608203"/>
                <a:gd name="connsiteY162" fmla="*/ 288678 h 527124"/>
                <a:gd name="connsiteX163" fmla="*/ 461851 w 608203"/>
                <a:gd name="connsiteY163" fmla="*/ 293319 h 527124"/>
                <a:gd name="connsiteX164" fmla="*/ 461851 w 608203"/>
                <a:gd name="connsiteY164" fmla="*/ 307241 h 527124"/>
                <a:gd name="connsiteX165" fmla="*/ 460036 w 608203"/>
                <a:gd name="connsiteY165" fmla="*/ 311623 h 527124"/>
                <a:gd name="connsiteX166" fmla="*/ 455888 w 608203"/>
                <a:gd name="connsiteY166" fmla="*/ 313170 h 527124"/>
                <a:gd name="connsiteX167" fmla="*/ 451740 w 608203"/>
                <a:gd name="connsiteY167" fmla="*/ 311623 h 527124"/>
                <a:gd name="connsiteX168" fmla="*/ 449925 w 608203"/>
                <a:gd name="connsiteY168" fmla="*/ 307241 h 527124"/>
                <a:gd name="connsiteX169" fmla="*/ 449925 w 608203"/>
                <a:gd name="connsiteY169" fmla="*/ 293319 h 527124"/>
                <a:gd name="connsiteX170" fmla="*/ 451740 w 608203"/>
                <a:gd name="connsiteY170" fmla="*/ 288678 h 527124"/>
                <a:gd name="connsiteX171" fmla="*/ 455888 w 608203"/>
                <a:gd name="connsiteY171" fmla="*/ 287131 h 527124"/>
                <a:gd name="connsiteX172" fmla="*/ 417689 w 608203"/>
                <a:gd name="connsiteY172" fmla="*/ 287131 h 527124"/>
                <a:gd name="connsiteX173" fmla="*/ 421804 w 608203"/>
                <a:gd name="connsiteY173" fmla="*/ 288678 h 527124"/>
                <a:gd name="connsiteX174" fmla="*/ 423604 w 608203"/>
                <a:gd name="connsiteY174" fmla="*/ 293319 h 527124"/>
                <a:gd name="connsiteX175" fmla="*/ 423604 w 608203"/>
                <a:gd name="connsiteY175" fmla="*/ 307241 h 527124"/>
                <a:gd name="connsiteX176" fmla="*/ 421804 w 608203"/>
                <a:gd name="connsiteY176" fmla="*/ 311623 h 527124"/>
                <a:gd name="connsiteX177" fmla="*/ 417689 w 608203"/>
                <a:gd name="connsiteY177" fmla="*/ 313170 h 527124"/>
                <a:gd name="connsiteX178" fmla="*/ 413574 w 608203"/>
                <a:gd name="connsiteY178" fmla="*/ 311623 h 527124"/>
                <a:gd name="connsiteX179" fmla="*/ 412031 w 608203"/>
                <a:gd name="connsiteY179" fmla="*/ 307241 h 527124"/>
                <a:gd name="connsiteX180" fmla="*/ 412031 w 608203"/>
                <a:gd name="connsiteY180" fmla="*/ 293319 h 527124"/>
                <a:gd name="connsiteX181" fmla="*/ 413574 w 608203"/>
                <a:gd name="connsiteY181" fmla="*/ 288678 h 527124"/>
                <a:gd name="connsiteX182" fmla="*/ 417689 w 608203"/>
                <a:gd name="connsiteY182" fmla="*/ 287131 h 527124"/>
                <a:gd name="connsiteX183" fmla="*/ 190527 w 608203"/>
                <a:gd name="connsiteY183" fmla="*/ 287131 h 527124"/>
                <a:gd name="connsiteX184" fmla="*/ 194650 w 608203"/>
                <a:gd name="connsiteY184" fmla="*/ 288678 h 527124"/>
                <a:gd name="connsiteX185" fmla="*/ 196454 w 608203"/>
                <a:gd name="connsiteY185" fmla="*/ 293319 h 527124"/>
                <a:gd name="connsiteX186" fmla="*/ 196454 w 608203"/>
                <a:gd name="connsiteY186" fmla="*/ 307241 h 527124"/>
                <a:gd name="connsiteX187" fmla="*/ 194650 w 608203"/>
                <a:gd name="connsiteY187" fmla="*/ 311623 h 527124"/>
                <a:gd name="connsiteX188" fmla="*/ 190527 w 608203"/>
                <a:gd name="connsiteY188" fmla="*/ 313170 h 527124"/>
                <a:gd name="connsiteX189" fmla="*/ 186403 w 608203"/>
                <a:gd name="connsiteY189" fmla="*/ 311623 h 527124"/>
                <a:gd name="connsiteX190" fmla="*/ 184599 w 608203"/>
                <a:gd name="connsiteY190" fmla="*/ 307241 h 527124"/>
                <a:gd name="connsiteX191" fmla="*/ 184599 w 608203"/>
                <a:gd name="connsiteY191" fmla="*/ 293319 h 527124"/>
                <a:gd name="connsiteX192" fmla="*/ 186403 w 608203"/>
                <a:gd name="connsiteY192" fmla="*/ 288678 h 527124"/>
                <a:gd name="connsiteX193" fmla="*/ 190527 w 608203"/>
                <a:gd name="connsiteY193" fmla="*/ 287131 h 527124"/>
                <a:gd name="connsiteX194" fmla="*/ 152280 w 608203"/>
                <a:gd name="connsiteY194" fmla="*/ 287131 h 527124"/>
                <a:gd name="connsiteX195" fmla="*/ 156404 w 608203"/>
                <a:gd name="connsiteY195" fmla="*/ 288678 h 527124"/>
                <a:gd name="connsiteX196" fmla="*/ 158208 w 608203"/>
                <a:gd name="connsiteY196" fmla="*/ 293319 h 527124"/>
                <a:gd name="connsiteX197" fmla="*/ 158208 w 608203"/>
                <a:gd name="connsiteY197" fmla="*/ 307241 h 527124"/>
                <a:gd name="connsiteX198" fmla="*/ 156404 w 608203"/>
                <a:gd name="connsiteY198" fmla="*/ 311623 h 527124"/>
                <a:gd name="connsiteX199" fmla="*/ 152280 w 608203"/>
                <a:gd name="connsiteY199" fmla="*/ 313170 h 527124"/>
                <a:gd name="connsiteX200" fmla="*/ 148157 w 608203"/>
                <a:gd name="connsiteY200" fmla="*/ 311623 h 527124"/>
                <a:gd name="connsiteX201" fmla="*/ 146353 w 608203"/>
                <a:gd name="connsiteY201" fmla="*/ 307241 h 527124"/>
                <a:gd name="connsiteX202" fmla="*/ 146353 w 608203"/>
                <a:gd name="connsiteY202" fmla="*/ 293319 h 527124"/>
                <a:gd name="connsiteX203" fmla="*/ 148157 w 608203"/>
                <a:gd name="connsiteY203" fmla="*/ 288678 h 527124"/>
                <a:gd name="connsiteX204" fmla="*/ 152280 w 608203"/>
                <a:gd name="connsiteY204" fmla="*/ 287131 h 527124"/>
                <a:gd name="connsiteX205" fmla="*/ 114351 w 608203"/>
                <a:gd name="connsiteY205" fmla="*/ 287131 h 527124"/>
                <a:gd name="connsiteX206" fmla="*/ 118499 w 608203"/>
                <a:gd name="connsiteY206" fmla="*/ 288678 h 527124"/>
                <a:gd name="connsiteX207" fmla="*/ 120314 w 608203"/>
                <a:gd name="connsiteY207" fmla="*/ 293319 h 527124"/>
                <a:gd name="connsiteX208" fmla="*/ 120314 w 608203"/>
                <a:gd name="connsiteY208" fmla="*/ 307241 h 527124"/>
                <a:gd name="connsiteX209" fmla="*/ 118499 w 608203"/>
                <a:gd name="connsiteY209" fmla="*/ 311623 h 527124"/>
                <a:gd name="connsiteX210" fmla="*/ 114351 w 608203"/>
                <a:gd name="connsiteY210" fmla="*/ 313170 h 527124"/>
                <a:gd name="connsiteX211" fmla="*/ 110203 w 608203"/>
                <a:gd name="connsiteY211" fmla="*/ 311623 h 527124"/>
                <a:gd name="connsiteX212" fmla="*/ 108388 w 608203"/>
                <a:gd name="connsiteY212" fmla="*/ 307241 h 527124"/>
                <a:gd name="connsiteX213" fmla="*/ 108388 w 608203"/>
                <a:gd name="connsiteY213" fmla="*/ 293319 h 527124"/>
                <a:gd name="connsiteX214" fmla="*/ 110203 w 608203"/>
                <a:gd name="connsiteY214" fmla="*/ 288678 h 527124"/>
                <a:gd name="connsiteX215" fmla="*/ 114351 w 608203"/>
                <a:gd name="connsiteY215" fmla="*/ 287131 h 527124"/>
                <a:gd name="connsiteX216" fmla="*/ 76410 w 608203"/>
                <a:gd name="connsiteY216" fmla="*/ 287131 h 527124"/>
                <a:gd name="connsiteX217" fmla="*/ 80268 w 608203"/>
                <a:gd name="connsiteY217" fmla="*/ 288678 h 527124"/>
                <a:gd name="connsiteX218" fmla="*/ 82068 w 608203"/>
                <a:gd name="connsiteY218" fmla="*/ 293319 h 527124"/>
                <a:gd name="connsiteX219" fmla="*/ 82068 w 608203"/>
                <a:gd name="connsiteY219" fmla="*/ 307241 h 527124"/>
                <a:gd name="connsiteX220" fmla="*/ 80268 w 608203"/>
                <a:gd name="connsiteY220" fmla="*/ 311623 h 527124"/>
                <a:gd name="connsiteX221" fmla="*/ 76410 w 608203"/>
                <a:gd name="connsiteY221" fmla="*/ 313170 h 527124"/>
                <a:gd name="connsiteX222" fmla="*/ 72038 w 608203"/>
                <a:gd name="connsiteY222" fmla="*/ 311623 h 527124"/>
                <a:gd name="connsiteX223" fmla="*/ 70495 w 608203"/>
                <a:gd name="connsiteY223" fmla="*/ 307241 h 527124"/>
                <a:gd name="connsiteX224" fmla="*/ 70495 w 608203"/>
                <a:gd name="connsiteY224" fmla="*/ 293319 h 527124"/>
                <a:gd name="connsiteX225" fmla="*/ 72038 w 608203"/>
                <a:gd name="connsiteY225" fmla="*/ 288678 h 527124"/>
                <a:gd name="connsiteX226" fmla="*/ 76410 w 608203"/>
                <a:gd name="connsiteY226" fmla="*/ 287131 h 527124"/>
                <a:gd name="connsiteX227" fmla="*/ 38211 w 608203"/>
                <a:gd name="connsiteY227" fmla="*/ 287131 h 527124"/>
                <a:gd name="connsiteX228" fmla="*/ 42359 w 608203"/>
                <a:gd name="connsiteY228" fmla="*/ 288678 h 527124"/>
                <a:gd name="connsiteX229" fmla="*/ 44174 w 608203"/>
                <a:gd name="connsiteY229" fmla="*/ 293319 h 527124"/>
                <a:gd name="connsiteX230" fmla="*/ 44174 w 608203"/>
                <a:gd name="connsiteY230" fmla="*/ 307241 h 527124"/>
                <a:gd name="connsiteX231" fmla="*/ 42359 w 608203"/>
                <a:gd name="connsiteY231" fmla="*/ 311623 h 527124"/>
                <a:gd name="connsiteX232" fmla="*/ 38211 w 608203"/>
                <a:gd name="connsiteY232" fmla="*/ 313170 h 527124"/>
                <a:gd name="connsiteX233" fmla="*/ 34063 w 608203"/>
                <a:gd name="connsiteY233" fmla="*/ 311623 h 527124"/>
                <a:gd name="connsiteX234" fmla="*/ 32248 w 608203"/>
                <a:gd name="connsiteY234" fmla="*/ 307241 h 527124"/>
                <a:gd name="connsiteX235" fmla="*/ 32248 w 608203"/>
                <a:gd name="connsiteY235" fmla="*/ 293319 h 527124"/>
                <a:gd name="connsiteX236" fmla="*/ 34063 w 608203"/>
                <a:gd name="connsiteY236" fmla="*/ 288678 h 527124"/>
                <a:gd name="connsiteX237" fmla="*/ 38211 w 608203"/>
                <a:gd name="connsiteY237" fmla="*/ 287131 h 527124"/>
                <a:gd name="connsiteX238" fmla="*/ 184599 w 608203"/>
                <a:gd name="connsiteY238" fmla="*/ 247473 h 527124"/>
                <a:gd name="connsiteX239" fmla="*/ 188710 w 608203"/>
                <a:gd name="connsiteY239" fmla="*/ 255724 h 527124"/>
                <a:gd name="connsiteX240" fmla="*/ 188710 w 608203"/>
                <a:gd name="connsiteY240" fmla="*/ 262170 h 527124"/>
                <a:gd name="connsiteX241" fmla="*/ 190508 w 608203"/>
                <a:gd name="connsiteY241" fmla="*/ 263975 h 527124"/>
                <a:gd name="connsiteX242" fmla="*/ 192307 w 608203"/>
                <a:gd name="connsiteY242" fmla="*/ 262170 h 527124"/>
                <a:gd name="connsiteX243" fmla="*/ 192307 w 608203"/>
                <a:gd name="connsiteY243" fmla="*/ 261912 h 527124"/>
                <a:gd name="connsiteX244" fmla="*/ 194619 w 608203"/>
                <a:gd name="connsiteY244" fmla="*/ 265779 h 527124"/>
                <a:gd name="connsiteX245" fmla="*/ 194619 w 608203"/>
                <a:gd name="connsiteY245" fmla="*/ 266037 h 527124"/>
                <a:gd name="connsiteX246" fmla="*/ 190508 w 608203"/>
                <a:gd name="connsiteY246" fmla="*/ 267584 h 527124"/>
                <a:gd name="connsiteX247" fmla="*/ 186398 w 608203"/>
                <a:gd name="connsiteY247" fmla="*/ 266037 h 527124"/>
                <a:gd name="connsiteX248" fmla="*/ 184599 w 608203"/>
                <a:gd name="connsiteY248" fmla="*/ 261654 h 527124"/>
                <a:gd name="connsiteX249" fmla="*/ 184599 w 608203"/>
                <a:gd name="connsiteY249" fmla="*/ 247731 h 527124"/>
                <a:gd name="connsiteX250" fmla="*/ 184599 w 608203"/>
                <a:gd name="connsiteY250" fmla="*/ 247473 h 527124"/>
                <a:gd name="connsiteX251" fmla="*/ 569992 w 608203"/>
                <a:gd name="connsiteY251" fmla="*/ 245156 h 527124"/>
                <a:gd name="connsiteX252" fmla="*/ 568177 w 608203"/>
                <a:gd name="connsiteY252" fmla="*/ 246960 h 527124"/>
                <a:gd name="connsiteX253" fmla="*/ 568177 w 608203"/>
                <a:gd name="connsiteY253" fmla="*/ 262429 h 527124"/>
                <a:gd name="connsiteX254" fmla="*/ 569992 w 608203"/>
                <a:gd name="connsiteY254" fmla="*/ 263976 h 527124"/>
                <a:gd name="connsiteX255" fmla="*/ 571807 w 608203"/>
                <a:gd name="connsiteY255" fmla="*/ 262429 h 527124"/>
                <a:gd name="connsiteX256" fmla="*/ 571807 w 608203"/>
                <a:gd name="connsiteY256" fmla="*/ 246960 h 527124"/>
                <a:gd name="connsiteX257" fmla="*/ 569992 w 608203"/>
                <a:gd name="connsiteY257" fmla="*/ 245156 h 527124"/>
                <a:gd name="connsiteX258" fmla="*/ 493817 w 608203"/>
                <a:gd name="connsiteY258" fmla="*/ 245156 h 527124"/>
                <a:gd name="connsiteX259" fmla="*/ 492013 w 608203"/>
                <a:gd name="connsiteY259" fmla="*/ 246960 h 527124"/>
                <a:gd name="connsiteX260" fmla="*/ 492013 w 608203"/>
                <a:gd name="connsiteY260" fmla="*/ 262429 h 527124"/>
                <a:gd name="connsiteX261" fmla="*/ 493817 w 608203"/>
                <a:gd name="connsiteY261" fmla="*/ 263976 h 527124"/>
                <a:gd name="connsiteX262" fmla="*/ 495621 w 608203"/>
                <a:gd name="connsiteY262" fmla="*/ 262429 h 527124"/>
                <a:gd name="connsiteX263" fmla="*/ 495621 w 608203"/>
                <a:gd name="connsiteY263" fmla="*/ 246960 h 527124"/>
                <a:gd name="connsiteX264" fmla="*/ 493817 w 608203"/>
                <a:gd name="connsiteY264" fmla="*/ 245156 h 527124"/>
                <a:gd name="connsiteX265" fmla="*/ 455888 w 608203"/>
                <a:gd name="connsiteY265" fmla="*/ 245156 h 527124"/>
                <a:gd name="connsiteX266" fmla="*/ 454073 w 608203"/>
                <a:gd name="connsiteY266" fmla="*/ 246960 h 527124"/>
                <a:gd name="connsiteX267" fmla="*/ 454073 w 608203"/>
                <a:gd name="connsiteY267" fmla="*/ 262429 h 527124"/>
                <a:gd name="connsiteX268" fmla="*/ 455888 w 608203"/>
                <a:gd name="connsiteY268" fmla="*/ 263976 h 527124"/>
                <a:gd name="connsiteX269" fmla="*/ 457703 w 608203"/>
                <a:gd name="connsiteY269" fmla="*/ 262429 h 527124"/>
                <a:gd name="connsiteX270" fmla="*/ 457703 w 608203"/>
                <a:gd name="connsiteY270" fmla="*/ 246960 h 527124"/>
                <a:gd name="connsiteX271" fmla="*/ 455888 w 608203"/>
                <a:gd name="connsiteY271" fmla="*/ 245156 h 527124"/>
                <a:gd name="connsiteX272" fmla="*/ 152280 w 608203"/>
                <a:gd name="connsiteY272" fmla="*/ 245156 h 527124"/>
                <a:gd name="connsiteX273" fmla="*/ 150476 w 608203"/>
                <a:gd name="connsiteY273" fmla="*/ 246960 h 527124"/>
                <a:gd name="connsiteX274" fmla="*/ 150476 w 608203"/>
                <a:gd name="connsiteY274" fmla="*/ 262429 h 527124"/>
                <a:gd name="connsiteX275" fmla="*/ 152280 w 608203"/>
                <a:gd name="connsiteY275" fmla="*/ 263976 h 527124"/>
                <a:gd name="connsiteX276" fmla="*/ 154084 w 608203"/>
                <a:gd name="connsiteY276" fmla="*/ 262429 h 527124"/>
                <a:gd name="connsiteX277" fmla="*/ 154084 w 608203"/>
                <a:gd name="connsiteY277" fmla="*/ 246960 h 527124"/>
                <a:gd name="connsiteX278" fmla="*/ 152280 w 608203"/>
                <a:gd name="connsiteY278" fmla="*/ 245156 h 527124"/>
                <a:gd name="connsiteX279" fmla="*/ 114351 w 608203"/>
                <a:gd name="connsiteY279" fmla="*/ 245156 h 527124"/>
                <a:gd name="connsiteX280" fmla="*/ 112536 w 608203"/>
                <a:gd name="connsiteY280" fmla="*/ 246960 h 527124"/>
                <a:gd name="connsiteX281" fmla="*/ 112536 w 608203"/>
                <a:gd name="connsiteY281" fmla="*/ 262429 h 527124"/>
                <a:gd name="connsiteX282" fmla="*/ 114351 w 608203"/>
                <a:gd name="connsiteY282" fmla="*/ 263976 h 527124"/>
                <a:gd name="connsiteX283" fmla="*/ 116166 w 608203"/>
                <a:gd name="connsiteY283" fmla="*/ 262429 h 527124"/>
                <a:gd name="connsiteX284" fmla="*/ 116166 w 608203"/>
                <a:gd name="connsiteY284" fmla="*/ 246960 h 527124"/>
                <a:gd name="connsiteX285" fmla="*/ 114351 w 608203"/>
                <a:gd name="connsiteY285" fmla="*/ 245156 h 527124"/>
                <a:gd name="connsiteX286" fmla="*/ 38211 w 608203"/>
                <a:gd name="connsiteY286" fmla="*/ 245156 h 527124"/>
                <a:gd name="connsiteX287" fmla="*/ 36396 w 608203"/>
                <a:gd name="connsiteY287" fmla="*/ 246960 h 527124"/>
                <a:gd name="connsiteX288" fmla="*/ 36396 w 608203"/>
                <a:gd name="connsiteY288" fmla="*/ 262429 h 527124"/>
                <a:gd name="connsiteX289" fmla="*/ 38211 w 608203"/>
                <a:gd name="connsiteY289" fmla="*/ 263976 h 527124"/>
                <a:gd name="connsiteX290" fmla="*/ 40026 w 608203"/>
                <a:gd name="connsiteY290" fmla="*/ 262429 h 527124"/>
                <a:gd name="connsiteX291" fmla="*/ 40026 w 608203"/>
                <a:gd name="connsiteY291" fmla="*/ 246960 h 527124"/>
                <a:gd name="connsiteX292" fmla="*/ 38211 w 608203"/>
                <a:gd name="connsiteY292" fmla="*/ 245156 h 527124"/>
                <a:gd name="connsiteX293" fmla="*/ 569992 w 608203"/>
                <a:gd name="connsiteY293" fmla="*/ 241546 h 527124"/>
                <a:gd name="connsiteX294" fmla="*/ 574140 w 608203"/>
                <a:gd name="connsiteY294" fmla="*/ 243351 h 527124"/>
                <a:gd name="connsiteX295" fmla="*/ 575955 w 608203"/>
                <a:gd name="connsiteY295" fmla="*/ 247734 h 527124"/>
                <a:gd name="connsiteX296" fmla="*/ 575955 w 608203"/>
                <a:gd name="connsiteY296" fmla="*/ 261656 h 527124"/>
                <a:gd name="connsiteX297" fmla="*/ 574140 w 608203"/>
                <a:gd name="connsiteY297" fmla="*/ 266038 h 527124"/>
                <a:gd name="connsiteX298" fmla="*/ 569992 w 608203"/>
                <a:gd name="connsiteY298" fmla="*/ 267585 h 527124"/>
                <a:gd name="connsiteX299" fmla="*/ 565844 w 608203"/>
                <a:gd name="connsiteY299" fmla="*/ 266038 h 527124"/>
                <a:gd name="connsiteX300" fmla="*/ 564029 w 608203"/>
                <a:gd name="connsiteY300" fmla="*/ 261656 h 527124"/>
                <a:gd name="connsiteX301" fmla="*/ 564029 w 608203"/>
                <a:gd name="connsiteY301" fmla="*/ 247734 h 527124"/>
                <a:gd name="connsiteX302" fmla="*/ 565844 w 608203"/>
                <a:gd name="connsiteY302" fmla="*/ 243351 h 527124"/>
                <a:gd name="connsiteX303" fmla="*/ 569992 w 608203"/>
                <a:gd name="connsiteY303" fmla="*/ 241546 h 527124"/>
                <a:gd name="connsiteX304" fmla="*/ 529946 w 608203"/>
                <a:gd name="connsiteY304" fmla="*/ 241546 h 527124"/>
                <a:gd name="connsiteX305" fmla="*/ 534109 w 608203"/>
                <a:gd name="connsiteY305" fmla="*/ 241546 h 527124"/>
                <a:gd name="connsiteX306" fmla="*/ 534109 w 608203"/>
                <a:gd name="connsiteY306" fmla="*/ 267585 h 527124"/>
                <a:gd name="connsiteX307" fmla="*/ 529946 w 608203"/>
                <a:gd name="connsiteY307" fmla="*/ 267585 h 527124"/>
                <a:gd name="connsiteX308" fmla="*/ 493817 w 608203"/>
                <a:gd name="connsiteY308" fmla="*/ 241546 h 527124"/>
                <a:gd name="connsiteX309" fmla="*/ 497940 w 608203"/>
                <a:gd name="connsiteY309" fmla="*/ 243351 h 527124"/>
                <a:gd name="connsiteX310" fmla="*/ 499744 w 608203"/>
                <a:gd name="connsiteY310" fmla="*/ 247734 h 527124"/>
                <a:gd name="connsiteX311" fmla="*/ 499744 w 608203"/>
                <a:gd name="connsiteY311" fmla="*/ 261656 h 527124"/>
                <a:gd name="connsiteX312" fmla="*/ 497940 w 608203"/>
                <a:gd name="connsiteY312" fmla="*/ 266038 h 527124"/>
                <a:gd name="connsiteX313" fmla="*/ 493817 w 608203"/>
                <a:gd name="connsiteY313" fmla="*/ 267585 h 527124"/>
                <a:gd name="connsiteX314" fmla="*/ 489693 w 608203"/>
                <a:gd name="connsiteY314" fmla="*/ 266038 h 527124"/>
                <a:gd name="connsiteX315" fmla="*/ 487889 w 608203"/>
                <a:gd name="connsiteY315" fmla="*/ 261656 h 527124"/>
                <a:gd name="connsiteX316" fmla="*/ 487889 w 608203"/>
                <a:gd name="connsiteY316" fmla="*/ 247734 h 527124"/>
                <a:gd name="connsiteX317" fmla="*/ 489693 w 608203"/>
                <a:gd name="connsiteY317" fmla="*/ 243351 h 527124"/>
                <a:gd name="connsiteX318" fmla="*/ 493817 w 608203"/>
                <a:gd name="connsiteY318" fmla="*/ 241546 h 527124"/>
                <a:gd name="connsiteX319" fmla="*/ 455888 w 608203"/>
                <a:gd name="connsiteY319" fmla="*/ 241546 h 527124"/>
                <a:gd name="connsiteX320" fmla="*/ 460036 w 608203"/>
                <a:gd name="connsiteY320" fmla="*/ 243351 h 527124"/>
                <a:gd name="connsiteX321" fmla="*/ 461851 w 608203"/>
                <a:gd name="connsiteY321" fmla="*/ 247734 h 527124"/>
                <a:gd name="connsiteX322" fmla="*/ 461851 w 608203"/>
                <a:gd name="connsiteY322" fmla="*/ 261656 h 527124"/>
                <a:gd name="connsiteX323" fmla="*/ 460036 w 608203"/>
                <a:gd name="connsiteY323" fmla="*/ 266038 h 527124"/>
                <a:gd name="connsiteX324" fmla="*/ 455888 w 608203"/>
                <a:gd name="connsiteY324" fmla="*/ 267585 h 527124"/>
                <a:gd name="connsiteX325" fmla="*/ 451740 w 608203"/>
                <a:gd name="connsiteY325" fmla="*/ 266038 h 527124"/>
                <a:gd name="connsiteX326" fmla="*/ 449925 w 608203"/>
                <a:gd name="connsiteY326" fmla="*/ 261656 h 527124"/>
                <a:gd name="connsiteX327" fmla="*/ 449925 w 608203"/>
                <a:gd name="connsiteY327" fmla="*/ 247734 h 527124"/>
                <a:gd name="connsiteX328" fmla="*/ 451740 w 608203"/>
                <a:gd name="connsiteY328" fmla="*/ 243351 h 527124"/>
                <a:gd name="connsiteX329" fmla="*/ 455888 w 608203"/>
                <a:gd name="connsiteY329" fmla="*/ 241546 h 527124"/>
                <a:gd name="connsiteX330" fmla="*/ 152280 w 608203"/>
                <a:gd name="connsiteY330" fmla="*/ 241546 h 527124"/>
                <a:gd name="connsiteX331" fmla="*/ 156404 w 608203"/>
                <a:gd name="connsiteY331" fmla="*/ 243351 h 527124"/>
                <a:gd name="connsiteX332" fmla="*/ 158208 w 608203"/>
                <a:gd name="connsiteY332" fmla="*/ 247734 h 527124"/>
                <a:gd name="connsiteX333" fmla="*/ 158208 w 608203"/>
                <a:gd name="connsiteY333" fmla="*/ 261656 h 527124"/>
                <a:gd name="connsiteX334" fmla="*/ 156404 w 608203"/>
                <a:gd name="connsiteY334" fmla="*/ 266038 h 527124"/>
                <a:gd name="connsiteX335" fmla="*/ 152280 w 608203"/>
                <a:gd name="connsiteY335" fmla="*/ 267585 h 527124"/>
                <a:gd name="connsiteX336" fmla="*/ 148157 w 608203"/>
                <a:gd name="connsiteY336" fmla="*/ 266038 h 527124"/>
                <a:gd name="connsiteX337" fmla="*/ 146353 w 608203"/>
                <a:gd name="connsiteY337" fmla="*/ 261656 h 527124"/>
                <a:gd name="connsiteX338" fmla="*/ 146353 w 608203"/>
                <a:gd name="connsiteY338" fmla="*/ 247734 h 527124"/>
                <a:gd name="connsiteX339" fmla="*/ 148157 w 608203"/>
                <a:gd name="connsiteY339" fmla="*/ 243351 h 527124"/>
                <a:gd name="connsiteX340" fmla="*/ 152280 w 608203"/>
                <a:gd name="connsiteY340" fmla="*/ 241546 h 527124"/>
                <a:gd name="connsiteX341" fmla="*/ 114351 w 608203"/>
                <a:gd name="connsiteY341" fmla="*/ 241546 h 527124"/>
                <a:gd name="connsiteX342" fmla="*/ 118499 w 608203"/>
                <a:gd name="connsiteY342" fmla="*/ 243351 h 527124"/>
                <a:gd name="connsiteX343" fmla="*/ 120314 w 608203"/>
                <a:gd name="connsiteY343" fmla="*/ 247734 h 527124"/>
                <a:gd name="connsiteX344" fmla="*/ 120314 w 608203"/>
                <a:gd name="connsiteY344" fmla="*/ 261656 h 527124"/>
                <a:gd name="connsiteX345" fmla="*/ 118499 w 608203"/>
                <a:gd name="connsiteY345" fmla="*/ 266038 h 527124"/>
                <a:gd name="connsiteX346" fmla="*/ 114351 w 608203"/>
                <a:gd name="connsiteY346" fmla="*/ 267585 h 527124"/>
                <a:gd name="connsiteX347" fmla="*/ 110203 w 608203"/>
                <a:gd name="connsiteY347" fmla="*/ 266038 h 527124"/>
                <a:gd name="connsiteX348" fmla="*/ 108388 w 608203"/>
                <a:gd name="connsiteY348" fmla="*/ 261656 h 527124"/>
                <a:gd name="connsiteX349" fmla="*/ 108388 w 608203"/>
                <a:gd name="connsiteY349" fmla="*/ 247734 h 527124"/>
                <a:gd name="connsiteX350" fmla="*/ 110203 w 608203"/>
                <a:gd name="connsiteY350" fmla="*/ 243351 h 527124"/>
                <a:gd name="connsiteX351" fmla="*/ 114351 w 608203"/>
                <a:gd name="connsiteY351" fmla="*/ 241546 h 527124"/>
                <a:gd name="connsiteX352" fmla="*/ 74094 w 608203"/>
                <a:gd name="connsiteY352" fmla="*/ 241546 h 527124"/>
                <a:gd name="connsiteX353" fmla="*/ 78187 w 608203"/>
                <a:gd name="connsiteY353" fmla="*/ 241546 h 527124"/>
                <a:gd name="connsiteX354" fmla="*/ 78187 w 608203"/>
                <a:gd name="connsiteY354" fmla="*/ 267585 h 527124"/>
                <a:gd name="connsiteX355" fmla="*/ 74094 w 608203"/>
                <a:gd name="connsiteY355" fmla="*/ 267585 h 527124"/>
                <a:gd name="connsiteX356" fmla="*/ 38211 w 608203"/>
                <a:gd name="connsiteY356" fmla="*/ 241546 h 527124"/>
                <a:gd name="connsiteX357" fmla="*/ 42359 w 608203"/>
                <a:gd name="connsiteY357" fmla="*/ 243351 h 527124"/>
                <a:gd name="connsiteX358" fmla="*/ 44174 w 608203"/>
                <a:gd name="connsiteY358" fmla="*/ 247734 h 527124"/>
                <a:gd name="connsiteX359" fmla="*/ 44174 w 608203"/>
                <a:gd name="connsiteY359" fmla="*/ 261656 h 527124"/>
                <a:gd name="connsiteX360" fmla="*/ 42359 w 608203"/>
                <a:gd name="connsiteY360" fmla="*/ 266038 h 527124"/>
                <a:gd name="connsiteX361" fmla="*/ 38211 w 608203"/>
                <a:gd name="connsiteY361" fmla="*/ 267585 h 527124"/>
                <a:gd name="connsiteX362" fmla="*/ 34063 w 608203"/>
                <a:gd name="connsiteY362" fmla="*/ 266038 h 527124"/>
                <a:gd name="connsiteX363" fmla="*/ 32248 w 608203"/>
                <a:gd name="connsiteY363" fmla="*/ 261656 h 527124"/>
                <a:gd name="connsiteX364" fmla="*/ 32248 w 608203"/>
                <a:gd name="connsiteY364" fmla="*/ 247734 h 527124"/>
                <a:gd name="connsiteX365" fmla="*/ 34063 w 608203"/>
                <a:gd name="connsiteY365" fmla="*/ 243351 h 527124"/>
                <a:gd name="connsiteX366" fmla="*/ 38211 w 608203"/>
                <a:gd name="connsiteY366" fmla="*/ 241546 h 527124"/>
                <a:gd name="connsiteX367" fmla="*/ 532028 w 608203"/>
                <a:gd name="connsiteY367" fmla="*/ 200297 h 527124"/>
                <a:gd name="connsiteX368" fmla="*/ 530213 w 608203"/>
                <a:gd name="connsiteY368" fmla="*/ 202099 h 527124"/>
                <a:gd name="connsiteX369" fmla="*/ 530213 w 608203"/>
                <a:gd name="connsiteY369" fmla="*/ 217553 h 527124"/>
                <a:gd name="connsiteX370" fmla="*/ 532028 w 608203"/>
                <a:gd name="connsiteY370" fmla="*/ 219356 h 527124"/>
                <a:gd name="connsiteX371" fmla="*/ 533843 w 608203"/>
                <a:gd name="connsiteY371" fmla="*/ 217553 h 527124"/>
                <a:gd name="connsiteX372" fmla="*/ 533843 w 608203"/>
                <a:gd name="connsiteY372" fmla="*/ 202099 h 527124"/>
                <a:gd name="connsiteX373" fmla="*/ 532028 w 608203"/>
                <a:gd name="connsiteY373" fmla="*/ 200297 h 527124"/>
                <a:gd name="connsiteX374" fmla="*/ 76410 w 608203"/>
                <a:gd name="connsiteY374" fmla="*/ 200297 h 527124"/>
                <a:gd name="connsiteX375" fmla="*/ 74610 w 608203"/>
                <a:gd name="connsiteY375" fmla="*/ 202099 h 527124"/>
                <a:gd name="connsiteX376" fmla="*/ 74610 w 608203"/>
                <a:gd name="connsiteY376" fmla="*/ 217553 h 527124"/>
                <a:gd name="connsiteX377" fmla="*/ 76410 w 608203"/>
                <a:gd name="connsiteY377" fmla="*/ 219356 h 527124"/>
                <a:gd name="connsiteX378" fmla="*/ 77953 w 608203"/>
                <a:gd name="connsiteY378" fmla="*/ 217553 h 527124"/>
                <a:gd name="connsiteX379" fmla="*/ 77953 w 608203"/>
                <a:gd name="connsiteY379" fmla="*/ 202099 h 527124"/>
                <a:gd name="connsiteX380" fmla="*/ 76410 w 608203"/>
                <a:gd name="connsiteY380" fmla="*/ 200297 h 527124"/>
                <a:gd name="connsiteX381" fmla="*/ 567910 w 608203"/>
                <a:gd name="connsiteY381" fmla="*/ 196948 h 527124"/>
                <a:gd name="connsiteX382" fmla="*/ 572073 w 608203"/>
                <a:gd name="connsiteY382" fmla="*/ 196948 h 527124"/>
                <a:gd name="connsiteX383" fmla="*/ 572073 w 608203"/>
                <a:gd name="connsiteY383" fmla="*/ 222704 h 527124"/>
                <a:gd name="connsiteX384" fmla="*/ 567910 w 608203"/>
                <a:gd name="connsiteY384" fmla="*/ 222704 h 527124"/>
                <a:gd name="connsiteX385" fmla="*/ 532028 w 608203"/>
                <a:gd name="connsiteY385" fmla="*/ 196948 h 527124"/>
                <a:gd name="connsiteX386" fmla="*/ 536176 w 608203"/>
                <a:gd name="connsiteY386" fmla="*/ 198494 h 527124"/>
                <a:gd name="connsiteX387" fmla="*/ 537991 w 608203"/>
                <a:gd name="connsiteY387" fmla="*/ 202872 h 527124"/>
                <a:gd name="connsiteX388" fmla="*/ 537991 w 608203"/>
                <a:gd name="connsiteY388" fmla="*/ 216780 h 527124"/>
                <a:gd name="connsiteX389" fmla="*/ 536176 w 608203"/>
                <a:gd name="connsiteY389" fmla="*/ 221159 h 527124"/>
                <a:gd name="connsiteX390" fmla="*/ 532028 w 608203"/>
                <a:gd name="connsiteY390" fmla="*/ 222704 h 527124"/>
                <a:gd name="connsiteX391" fmla="*/ 527880 w 608203"/>
                <a:gd name="connsiteY391" fmla="*/ 221159 h 527124"/>
                <a:gd name="connsiteX392" fmla="*/ 526065 w 608203"/>
                <a:gd name="connsiteY392" fmla="*/ 216780 h 527124"/>
                <a:gd name="connsiteX393" fmla="*/ 526065 w 608203"/>
                <a:gd name="connsiteY393" fmla="*/ 202872 h 527124"/>
                <a:gd name="connsiteX394" fmla="*/ 527880 w 608203"/>
                <a:gd name="connsiteY394" fmla="*/ 198494 h 527124"/>
                <a:gd name="connsiteX395" fmla="*/ 532028 w 608203"/>
                <a:gd name="connsiteY395" fmla="*/ 196948 h 527124"/>
                <a:gd name="connsiteX396" fmla="*/ 491770 w 608203"/>
                <a:gd name="connsiteY396" fmla="*/ 196948 h 527124"/>
                <a:gd name="connsiteX397" fmla="*/ 495863 w 608203"/>
                <a:gd name="connsiteY397" fmla="*/ 196948 h 527124"/>
                <a:gd name="connsiteX398" fmla="*/ 495863 w 608203"/>
                <a:gd name="connsiteY398" fmla="*/ 222704 h 527124"/>
                <a:gd name="connsiteX399" fmla="*/ 491770 w 608203"/>
                <a:gd name="connsiteY399" fmla="*/ 222704 h 527124"/>
                <a:gd name="connsiteX400" fmla="*/ 453806 w 608203"/>
                <a:gd name="connsiteY400" fmla="*/ 196948 h 527124"/>
                <a:gd name="connsiteX401" fmla="*/ 457969 w 608203"/>
                <a:gd name="connsiteY401" fmla="*/ 196948 h 527124"/>
                <a:gd name="connsiteX402" fmla="*/ 457969 w 608203"/>
                <a:gd name="connsiteY402" fmla="*/ 222704 h 527124"/>
                <a:gd name="connsiteX403" fmla="*/ 453806 w 608203"/>
                <a:gd name="connsiteY403" fmla="*/ 222704 h 527124"/>
                <a:gd name="connsiteX404" fmla="*/ 150234 w 608203"/>
                <a:gd name="connsiteY404" fmla="*/ 196948 h 527124"/>
                <a:gd name="connsiteX405" fmla="*/ 154397 w 608203"/>
                <a:gd name="connsiteY405" fmla="*/ 196948 h 527124"/>
                <a:gd name="connsiteX406" fmla="*/ 154397 w 608203"/>
                <a:gd name="connsiteY406" fmla="*/ 222704 h 527124"/>
                <a:gd name="connsiteX407" fmla="*/ 150234 w 608203"/>
                <a:gd name="connsiteY407" fmla="*/ 222704 h 527124"/>
                <a:gd name="connsiteX408" fmla="*/ 112270 w 608203"/>
                <a:gd name="connsiteY408" fmla="*/ 196948 h 527124"/>
                <a:gd name="connsiteX409" fmla="*/ 116433 w 608203"/>
                <a:gd name="connsiteY409" fmla="*/ 196948 h 527124"/>
                <a:gd name="connsiteX410" fmla="*/ 116433 w 608203"/>
                <a:gd name="connsiteY410" fmla="*/ 222704 h 527124"/>
                <a:gd name="connsiteX411" fmla="*/ 112270 w 608203"/>
                <a:gd name="connsiteY411" fmla="*/ 222704 h 527124"/>
                <a:gd name="connsiteX412" fmla="*/ 76410 w 608203"/>
                <a:gd name="connsiteY412" fmla="*/ 196948 h 527124"/>
                <a:gd name="connsiteX413" fmla="*/ 80268 w 608203"/>
                <a:gd name="connsiteY413" fmla="*/ 198494 h 527124"/>
                <a:gd name="connsiteX414" fmla="*/ 82068 w 608203"/>
                <a:gd name="connsiteY414" fmla="*/ 202872 h 527124"/>
                <a:gd name="connsiteX415" fmla="*/ 82068 w 608203"/>
                <a:gd name="connsiteY415" fmla="*/ 216780 h 527124"/>
                <a:gd name="connsiteX416" fmla="*/ 80268 w 608203"/>
                <a:gd name="connsiteY416" fmla="*/ 221159 h 527124"/>
                <a:gd name="connsiteX417" fmla="*/ 76410 w 608203"/>
                <a:gd name="connsiteY417" fmla="*/ 222704 h 527124"/>
                <a:gd name="connsiteX418" fmla="*/ 72038 w 608203"/>
                <a:gd name="connsiteY418" fmla="*/ 221159 h 527124"/>
                <a:gd name="connsiteX419" fmla="*/ 70495 w 608203"/>
                <a:gd name="connsiteY419" fmla="*/ 216780 h 527124"/>
                <a:gd name="connsiteX420" fmla="*/ 70495 w 608203"/>
                <a:gd name="connsiteY420" fmla="*/ 202872 h 527124"/>
                <a:gd name="connsiteX421" fmla="*/ 72038 w 608203"/>
                <a:gd name="connsiteY421" fmla="*/ 198494 h 527124"/>
                <a:gd name="connsiteX422" fmla="*/ 76410 w 608203"/>
                <a:gd name="connsiteY422" fmla="*/ 196948 h 527124"/>
                <a:gd name="connsiteX423" fmla="*/ 36129 w 608203"/>
                <a:gd name="connsiteY423" fmla="*/ 196948 h 527124"/>
                <a:gd name="connsiteX424" fmla="*/ 40292 w 608203"/>
                <a:gd name="connsiteY424" fmla="*/ 196948 h 527124"/>
                <a:gd name="connsiteX425" fmla="*/ 40292 w 608203"/>
                <a:gd name="connsiteY425" fmla="*/ 222704 h 527124"/>
                <a:gd name="connsiteX426" fmla="*/ 36129 w 608203"/>
                <a:gd name="connsiteY426" fmla="*/ 222704 h 527124"/>
                <a:gd name="connsiteX427" fmla="*/ 569992 w 608203"/>
                <a:gd name="connsiteY427" fmla="*/ 154641 h 527124"/>
                <a:gd name="connsiteX428" fmla="*/ 568177 w 608203"/>
                <a:gd name="connsiteY428" fmla="*/ 156443 h 527124"/>
                <a:gd name="connsiteX429" fmla="*/ 568177 w 608203"/>
                <a:gd name="connsiteY429" fmla="*/ 171897 h 527124"/>
                <a:gd name="connsiteX430" fmla="*/ 569992 w 608203"/>
                <a:gd name="connsiteY430" fmla="*/ 173700 h 527124"/>
                <a:gd name="connsiteX431" fmla="*/ 571807 w 608203"/>
                <a:gd name="connsiteY431" fmla="*/ 171897 h 527124"/>
                <a:gd name="connsiteX432" fmla="*/ 571807 w 608203"/>
                <a:gd name="connsiteY432" fmla="*/ 156443 h 527124"/>
                <a:gd name="connsiteX433" fmla="*/ 569992 w 608203"/>
                <a:gd name="connsiteY433" fmla="*/ 154641 h 527124"/>
                <a:gd name="connsiteX434" fmla="*/ 532028 w 608203"/>
                <a:gd name="connsiteY434" fmla="*/ 154641 h 527124"/>
                <a:gd name="connsiteX435" fmla="*/ 530213 w 608203"/>
                <a:gd name="connsiteY435" fmla="*/ 156443 h 527124"/>
                <a:gd name="connsiteX436" fmla="*/ 530213 w 608203"/>
                <a:gd name="connsiteY436" fmla="*/ 171897 h 527124"/>
                <a:gd name="connsiteX437" fmla="*/ 532028 w 608203"/>
                <a:gd name="connsiteY437" fmla="*/ 173700 h 527124"/>
                <a:gd name="connsiteX438" fmla="*/ 533843 w 608203"/>
                <a:gd name="connsiteY438" fmla="*/ 171897 h 527124"/>
                <a:gd name="connsiteX439" fmla="*/ 533843 w 608203"/>
                <a:gd name="connsiteY439" fmla="*/ 156443 h 527124"/>
                <a:gd name="connsiteX440" fmla="*/ 532028 w 608203"/>
                <a:gd name="connsiteY440" fmla="*/ 154641 h 527124"/>
                <a:gd name="connsiteX441" fmla="*/ 493817 w 608203"/>
                <a:gd name="connsiteY441" fmla="*/ 154641 h 527124"/>
                <a:gd name="connsiteX442" fmla="*/ 492013 w 608203"/>
                <a:gd name="connsiteY442" fmla="*/ 156443 h 527124"/>
                <a:gd name="connsiteX443" fmla="*/ 492013 w 608203"/>
                <a:gd name="connsiteY443" fmla="*/ 171897 h 527124"/>
                <a:gd name="connsiteX444" fmla="*/ 493817 w 608203"/>
                <a:gd name="connsiteY444" fmla="*/ 173700 h 527124"/>
                <a:gd name="connsiteX445" fmla="*/ 495621 w 608203"/>
                <a:gd name="connsiteY445" fmla="*/ 171897 h 527124"/>
                <a:gd name="connsiteX446" fmla="*/ 495621 w 608203"/>
                <a:gd name="connsiteY446" fmla="*/ 156443 h 527124"/>
                <a:gd name="connsiteX447" fmla="*/ 493817 w 608203"/>
                <a:gd name="connsiteY447" fmla="*/ 154641 h 527124"/>
                <a:gd name="connsiteX448" fmla="*/ 455888 w 608203"/>
                <a:gd name="connsiteY448" fmla="*/ 154641 h 527124"/>
                <a:gd name="connsiteX449" fmla="*/ 454073 w 608203"/>
                <a:gd name="connsiteY449" fmla="*/ 156443 h 527124"/>
                <a:gd name="connsiteX450" fmla="*/ 454073 w 608203"/>
                <a:gd name="connsiteY450" fmla="*/ 171897 h 527124"/>
                <a:gd name="connsiteX451" fmla="*/ 455888 w 608203"/>
                <a:gd name="connsiteY451" fmla="*/ 173700 h 527124"/>
                <a:gd name="connsiteX452" fmla="*/ 457703 w 608203"/>
                <a:gd name="connsiteY452" fmla="*/ 171897 h 527124"/>
                <a:gd name="connsiteX453" fmla="*/ 457703 w 608203"/>
                <a:gd name="connsiteY453" fmla="*/ 156443 h 527124"/>
                <a:gd name="connsiteX454" fmla="*/ 455888 w 608203"/>
                <a:gd name="connsiteY454" fmla="*/ 154641 h 527124"/>
                <a:gd name="connsiteX455" fmla="*/ 114351 w 608203"/>
                <a:gd name="connsiteY455" fmla="*/ 154641 h 527124"/>
                <a:gd name="connsiteX456" fmla="*/ 112536 w 608203"/>
                <a:gd name="connsiteY456" fmla="*/ 156443 h 527124"/>
                <a:gd name="connsiteX457" fmla="*/ 112536 w 608203"/>
                <a:gd name="connsiteY457" fmla="*/ 171897 h 527124"/>
                <a:gd name="connsiteX458" fmla="*/ 114351 w 608203"/>
                <a:gd name="connsiteY458" fmla="*/ 173700 h 527124"/>
                <a:gd name="connsiteX459" fmla="*/ 116166 w 608203"/>
                <a:gd name="connsiteY459" fmla="*/ 171897 h 527124"/>
                <a:gd name="connsiteX460" fmla="*/ 116166 w 608203"/>
                <a:gd name="connsiteY460" fmla="*/ 156443 h 527124"/>
                <a:gd name="connsiteX461" fmla="*/ 114351 w 608203"/>
                <a:gd name="connsiteY461" fmla="*/ 154641 h 527124"/>
                <a:gd name="connsiteX462" fmla="*/ 76410 w 608203"/>
                <a:gd name="connsiteY462" fmla="*/ 154641 h 527124"/>
                <a:gd name="connsiteX463" fmla="*/ 74610 w 608203"/>
                <a:gd name="connsiteY463" fmla="*/ 156443 h 527124"/>
                <a:gd name="connsiteX464" fmla="*/ 74610 w 608203"/>
                <a:gd name="connsiteY464" fmla="*/ 171897 h 527124"/>
                <a:gd name="connsiteX465" fmla="*/ 76410 w 608203"/>
                <a:gd name="connsiteY465" fmla="*/ 173700 h 527124"/>
                <a:gd name="connsiteX466" fmla="*/ 77953 w 608203"/>
                <a:gd name="connsiteY466" fmla="*/ 171897 h 527124"/>
                <a:gd name="connsiteX467" fmla="*/ 77953 w 608203"/>
                <a:gd name="connsiteY467" fmla="*/ 156443 h 527124"/>
                <a:gd name="connsiteX468" fmla="*/ 76410 w 608203"/>
                <a:gd name="connsiteY468" fmla="*/ 154641 h 527124"/>
                <a:gd name="connsiteX469" fmla="*/ 38211 w 608203"/>
                <a:gd name="connsiteY469" fmla="*/ 154641 h 527124"/>
                <a:gd name="connsiteX470" fmla="*/ 36396 w 608203"/>
                <a:gd name="connsiteY470" fmla="*/ 156443 h 527124"/>
                <a:gd name="connsiteX471" fmla="*/ 36396 w 608203"/>
                <a:gd name="connsiteY471" fmla="*/ 171897 h 527124"/>
                <a:gd name="connsiteX472" fmla="*/ 38211 w 608203"/>
                <a:gd name="connsiteY472" fmla="*/ 173700 h 527124"/>
                <a:gd name="connsiteX473" fmla="*/ 40026 w 608203"/>
                <a:gd name="connsiteY473" fmla="*/ 171897 h 527124"/>
                <a:gd name="connsiteX474" fmla="*/ 40026 w 608203"/>
                <a:gd name="connsiteY474" fmla="*/ 156443 h 527124"/>
                <a:gd name="connsiteX475" fmla="*/ 38211 w 608203"/>
                <a:gd name="connsiteY475" fmla="*/ 154641 h 527124"/>
                <a:gd name="connsiteX476" fmla="*/ 569992 w 608203"/>
                <a:gd name="connsiteY476" fmla="*/ 151292 h 527124"/>
                <a:gd name="connsiteX477" fmla="*/ 574140 w 608203"/>
                <a:gd name="connsiteY477" fmla="*/ 152838 h 527124"/>
                <a:gd name="connsiteX478" fmla="*/ 575955 w 608203"/>
                <a:gd name="connsiteY478" fmla="*/ 157216 h 527124"/>
                <a:gd name="connsiteX479" fmla="*/ 575955 w 608203"/>
                <a:gd name="connsiteY479" fmla="*/ 171124 h 527124"/>
                <a:gd name="connsiteX480" fmla="*/ 574140 w 608203"/>
                <a:gd name="connsiteY480" fmla="*/ 175503 h 527124"/>
                <a:gd name="connsiteX481" fmla="*/ 569992 w 608203"/>
                <a:gd name="connsiteY481" fmla="*/ 177048 h 527124"/>
                <a:gd name="connsiteX482" fmla="*/ 565844 w 608203"/>
                <a:gd name="connsiteY482" fmla="*/ 175503 h 527124"/>
                <a:gd name="connsiteX483" fmla="*/ 564029 w 608203"/>
                <a:gd name="connsiteY483" fmla="*/ 171124 h 527124"/>
                <a:gd name="connsiteX484" fmla="*/ 564029 w 608203"/>
                <a:gd name="connsiteY484" fmla="*/ 157216 h 527124"/>
                <a:gd name="connsiteX485" fmla="*/ 565844 w 608203"/>
                <a:gd name="connsiteY485" fmla="*/ 152838 h 527124"/>
                <a:gd name="connsiteX486" fmla="*/ 569992 w 608203"/>
                <a:gd name="connsiteY486" fmla="*/ 151292 h 527124"/>
                <a:gd name="connsiteX487" fmla="*/ 532028 w 608203"/>
                <a:gd name="connsiteY487" fmla="*/ 151292 h 527124"/>
                <a:gd name="connsiteX488" fmla="*/ 536176 w 608203"/>
                <a:gd name="connsiteY488" fmla="*/ 152838 h 527124"/>
                <a:gd name="connsiteX489" fmla="*/ 537991 w 608203"/>
                <a:gd name="connsiteY489" fmla="*/ 157216 h 527124"/>
                <a:gd name="connsiteX490" fmla="*/ 537991 w 608203"/>
                <a:gd name="connsiteY490" fmla="*/ 171124 h 527124"/>
                <a:gd name="connsiteX491" fmla="*/ 536176 w 608203"/>
                <a:gd name="connsiteY491" fmla="*/ 175503 h 527124"/>
                <a:gd name="connsiteX492" fmla="*/ 532028 w 608203"/>
                <a:gd name="connsiteY492" fmla="*/ 177048 h 527124"/>
                <a:gd name="connsiteX493" fmla="*/ 527880 w 608203"/>
                <a:gd name="connsiteY493" fmla="*/ 175503 h 527124"/>
                <a:gd name="connsiteX494" fmla="*/ 526065 w 608203"/>
                <a:gd name="connsiteY494" fmla="*/ 171124 h 527124"/>
                <a:gd name="connsiteX495" fmla="*/ 526065 w 608203"/>
                <a:gd name="connsiteY495" fmla="*/ 157216 h 527124"/>
                <a:gd name="connsiteX496" fmla="*/ 527880 w 608203"/>
                <a:gd name="connsiteY496" fmla="*/ 152838 h 527124"/>
                <a:gd name="connsiteX497" fmla="*/ 532028 w 608203"/>
                <a:gd name="connsiteY497" fmla="*/ 151292 h 527124"/>
                <a:gd name="connsiteX498" fmla="*/ 493817 w 608203"/>
                <a:gd name="connsiteY498" fmla="*/ 151292 h 527124"/>
                <a:gd name="connsiteX499" fmla="*/ 497940 w 608203"/>
                <a:gd name="connsiteY499" fmla="*/ 152838 h 527124"/>
                <a:gd name="connsiteX500" fmla="*/ 499744 w 608203"/>
                <a:gd name="connsiteY500" fmla="*/ 157216 h 527124"/>
                <a:gd name="connsiteX501" fmla="*/ 499744 w 608203"/>
                <a:gd name="connsiteY501" fmla="*/ 171124 h 527124"/>
                <a:gd name="connsiteX502" fmla="*/ 497940 w 608203"/>
                <a:gd name="connsiteY502" fmla="*/ 175503 h 527124"/>
                <a:gd name="connsiteX503" fmla="*/ 493817 w 608203"/>
                <a:gd name="connsiteY503" fmla="*/ 177048 h 527124"/>
                <a:gd name="connsiteX504" fmla="*/ 489693 w 608203"/>
                <a:gd name="connsiteY504" fmla="*/ 175503 h 527124"/>
                <a:gd name="connsiteX505" fmla="*/ 487889 w 608203"/>
                <a:gd name="connsiteY505" fmla="*/ 171124 h 527124"/>
                <a:gd name="connsiteX506" fmla="*/ 487889 w 608203"/>
                <a:gd name="connsiteY506" fmla="*/ 157216 h 527124"/>
                <a:gd name="connsiteX507" fmla="*/ 489693 w 608203"/>
                <a:gd name="connsiteY507" fmla="*/ 152838 h 527124"/>
                <a:gd name="connsiteX508" fmla="*/ 493817 w 608203"/>
                <a:gd name="connsiteY508" fmla="*/ 151292 h 527124"/>
                <a:gd name="connsiteX509" fmla="*/ 455888 w 608203"/>
                <a:gd name="connsiteY509" fmla="*/ 151292 h 527124"/>
                <a:gd name="connsiteX510" fmla="*/ 460036 w 608203"/>
                <a:gd name="connsiteY510" fmla="*/ 152838 h 527124"/>
                <a:gd name="connsiteX511" fmla="*/ 461851 w 608203"/>
                <a:gd name="connsiteY511" fmla="*/ 157216 h 527124"/>
                <a:gd name="connsiteX512" fmla="*/ 461851 w 608203"/>
                <a:gd name="connsiteY512" fmla="*/ 171124 h 527124"/>
                <a:gd name="connsiteX513" fmla="*/ 460036 w 608203"/>
                <a:gd name="connsiteY513" fmla="*/ 175503 h 527124"/>
                <a:gd name="connsiteX514" fmla="*/ 455888 w 608203"/>
                <a:gd name="connsiteY514" fmla="*/ 177048 h 527124"/>
                <a:gd name="connsiteX515" fmla="*/ 451740 w 608203"/>
                <a:gd name="connsiteY515" fmla="*/ 175503 h 527124"/>
                <a:gd name="connsiteX516" fmla="*/ 449925 w 608203"/>
                <a:gd name="connsiteY516" fmla="*/ 171124 h 527124"/>
                <a:gd name="connsiteX517" fmla="*/ 449925 w 608203"/>
                <a:gd name="connsiteY517" fmla="*/ 157216 h 527124"/>
                <a:gd name="connsiteX518" fmla="*/ 451740 w 608203"/>
                <a:gd name="connsiteY518" fmla="*/ 152838 h 527124"/>
                <a:gd name="connsiteX519" fmla="*/ 455888 w 608203"/>
                <a:gd name="connsiteY519" fmla="*/ 151292 h 527124"/>
                <a:gd name="connsiteX520" fmla="*/ 152323 w 608203"/>
                <a:gd name="connsiteY520" fmla="*/ 151292 h 527124"/>
                <a:gd name="connsiteX521" fmla="*/ 153621 w 608203"/>
                <a:gd name="connsiteY521" fmla="*/ 151550 h 527124"/>
                <a:gd name="connsiteX522" fmla="*/ 153102 w 608203"/>
                <a:gd name="connsiteY522" fmla="*/ 155421 h 527124"/>
                <a:gd name="connsiteX523" fmla="*/ 152323 w 608203"/>
                <a:gd name="connsiteY523" fmla="*/ 154647 h 527124"/>
                <a:gd name="connsiteX524" fmla="*/ 150506 w 608203"/>
                <a:gd name="connsiteY524" fmla="*/ 156453 h 527124"/>
                <a:gd name="connsiteX525" fmla="*/ 150506 w 608203"/>
                <a:gd name="connsiteY525" fmla="*/ 171935 h 527124"/>
                <a:gd name="connsiteX526" fmla="*/ 151804 w 608203"/>
                <a:gd name="connsiteY526" fmla="*/ 172967 h 527124"/>
                <a:gd name="connsiteX527" fmla="*/ 151804 w 608203"/>
                <a:gd name="connsiteY527" fmla="*/ 176837 h 527124"/>
                <a:gd name="connsiteX528" fmla="*/ 148170 w 608203"/>
                <a:gd name="connsiteY528" fmla="*/ 175547 h 527124"/>
                <a:gd name="connsiteX529" fmla="*/ 146353 w 608203"/>
                <a:gd name="connsiteY529" fmla="*/ 171161 h 527124"/>
                <a:gd name="connsiteX530" fmla="*/ 146353 w 608203"/>
                <a:gd name="connsiteY530" fmla="*/ 157227 h 527124"/>
                <a:gd name="connsiteX531" fmla="*/ 148170 w 608203"/>
                <a:gd name="connsiteY531" fmla="*/ 152840 h 527124"/>
                <a:gd name="connsiteX532" fmla="*/ 152323 w 608203"/>
                <a:gd name="connsiteY532" fmla="*/ 151292 h 527124"/>
                <a:gd name="connsiteX533" fmla="*/ 114351 w 608203"/>
                <a:gd name="connsiteY533" fmla="*/ 151292 h 527124"/>
                <a:gd name="connsiteX534" fmla="*/ 118499 w 608203"/>
                <a:gd name="connsiteY534" fmla="*/ 152838 h 527124"/>
                <a:gd name="connsiteX535" fmla="*/ 120314 w 608203"/>
                <a:gd name="connsiteY535" fmla="*/ 157216 h 527124"/>
                <a:gd name="connsiteX536" fmla="*/ 120314 w 608203"/>
                <a:gd name="connsiteY536" fmla="*/ 171124 h 527124"/>
                <a:gd name="connsiteX537" fmla="*/ 118499 w 608203"/>
                <a:gd name="connsiteY537" fmla="*/ 175503 h 527124"/>
                <a:gd name="connsiteX538" fmla="*/ 114351 w 608203"/>
                <a:gd name="connsiteY538" fmla="*/ 177048 h 527124"/>
                <a:gd name="connsiteX539" fmla="*/ 110203 w 608203"/>
                <a:gd name="connsiteY539" fmla="*/ 175503 h 527124"/>
                <a:gd name="connsiteX540" fmla="*/ 108388 w 608203"/>
                <a:gd name="connsiteY540" fmla="*/ 171124 h 527124"/>
                <a:gd name="connsiteX541" fmla="*/ 108388 w 608203"/>
                <a:gd name="connsiteY541" fmla="*/ 157216 h 527124"/>
                <a:gd name="connsiteX542" fmla="*/ 110203 w 608203"/>
                <a:gd name="connsiteY542" fmla="*/ 152838 h 527124"/>
                <a:gd name="connsiteX543" fmla="*/ 114351 w 608203"/>
                <a:gd name="connsiteY543" fmla="*/ 151292 h 527124"/>
                <a:gd name="connsiteX544" fmla="*/ 76410 w 608203"/>
                <a:gd name="connsiteY544" fmla="*/ 151292 h 527124"/>
                <a:gd name="connsiteX545" fmla="*/ 80268 w 608203"/>
                <a:gd name="connsiteY545" fmla="*/ 152838 h 527124"/>
                <a:gd name="connsiteX546" fmla="*/ 82068 w 608203"/>
                <a:gd name="connsiteY546" fmla="*/ 157216 h 527124"/>
                <a:gd name="connsiteX547" fmla="*/ 82068 w 608203"/>
                <a:gd name="connsiteY547" fmla="*/ 171124 h 527124"/>
                <a:gd name="connsiteX548" fmla="*/ 80268 w 608203"/>
                <a:gd name="connsiteY548" fmla="*/ 175503 h 527124"/>
                <a:gd name="connsiteX549" fmla="*/ 76410 w 608203"/>
                <a:gd name="connsiteY549" fmla="*/ 177048 h 527124"/>
                <a:gd name="connsiteX550" fmla="*/ 72038 w 608203"/>
                <a:gd name="connsiteY550" fmla="*/ 175503 h 527124"/>
                <a:gd name="connsiteX551" fmla="*/ 70495 w 608203"/>
                <a:gd name="connsiteY551" fmla="*/ 171124 h 527124"/>
                <a:gd name="connsiteX552" fmla="*/ 70495 w 608203"/>
                <a:gd name="connsiteY552" fmla="*/ 157216 h 527124"/>
                <a:gd name="connsiteX553" fmla="*/ 72038 w 608203"/>
                <a:gd name="connsiteY553" fmla="*/ 152838 h 527124"/>
                <a:gd name="connsiteX554" fmla="*/ 76410 w 608203"/>
                <a:gd name="connsiteY554" fmla="*/ 151292 h 527124"/>
                <a:gd name="connsiteX555" fmla="*/ 38211 w 608203"/>
                <a:gd name="connsiteY555" fmla="*/ 151292 h 527124"/>
                <a:gd name="connsiteX556" fmla="*/ 42359 w 608203"/>
                <a:gd name="connsiteY556" fmla="*/ 152838 h 527124"/>
                <a:gd name="connsiteX557" fmla="*/ 44174 w 608203"/>
                <a:gd name="connsiteY557" fmla="*/ 157216 h 527124"/>
                <a:gd name="connsiteX558" fmla="*/ 44174 w 608203"/>
                <a:gd name="connsiteY558" fmla="*/ 171124 h 527124"/>
                <a:gd name="connsiteX559" fmla="*/ 42359 w 608203"/>
                <a:gd name="connsiteY559" fmla="*/ 175503 h 527124"/>
                <a:gd name="connsiteX560" fmla="*/ 38211 w 608203"/>
                <a:gd name="connsiteY560" fmla="*/ 177048 h 527124"/>
                <a:gd name="connsiteX561" fmla="*/ 34063 w 608203"/>
                <a:gd name="connsiteY561" fmla="*/ 175503 h 527124"/>
                <a:gd name="connsiteX562" fmla="*/ 32248 w 608203"/>
                <a:gd name="connsiteY562" fmla="*/ 171124 h 527124"/>
                <a:gd name="connsiteX563" fmla="*/ 32248 w 608203"/>
                <a:gd name="connsiteY563" fmla="*/ 157216 h 527124"/>
                <a:gd name="connsiteX564" fmla="*/ 34063 w 608203"/>
                <a:gd name="connsiteY564" fmla="*/ 152838 h 527124"/>
                <a:gd name="connsiteX565" fmla="*/ 38211 w 608203"/>
                <a:gd name="connsiteY565" fmla="*/ 151292 h 527124"/>
                <a:gd name="connsiteX566" fmla="*/ 569992 w 608203"/>
                <a:gd name="connsiteY566" fmla="*/ 109313 h 527124"/>
                <a:gd name="connsiteX567" fmla="*/ 568177 w 608203"/>
                <a:gd name="connsiteY567" fmla="*/ 110858 h 527124"/>
                <a:gd name="connsiteX568" fmla="*/ 568177 w 608203"/>
                <a:gd name="connsiteY568" fmla="*/ 126312 h 527124"/>
                <a:gd name="connsiteX569" fmla="*/ 569992 w 608203"/>
                <a:gd name="connsiteY569" fmla="*/ 128115 h 527124"/>
                <a:gd name="connsiteX570" fmla="*/ 571807 w 608203"/>
                <a:gd name="connsiteY570" fmla="*/ 126312 h 527124"/>
                <a:gd name="connsiteX571" fmla="*/ 571807 w 608203"/>
                <a:gd name="connsiteY571" fmla="*/ 110858 h 527124"/>
                <a:gd name="connsiteX572" fmla="*/ 569992 w 608203"/>
                <a:gd name="connsiteY572" fmla="*/ 109313 h 527124"/>
                <a:gd name="connsiteX573" fmla="*/ 493817 w 608203"/>
                <a:gd name="connsiteY573" fmla="*/ 109313 h 527124"/>
                <a:gd name="connsiteX574" fmla="*/ 492013 w 608203"/>
                <a:gd name="connsiteY574" fmla="*/ 110858 h 527124"/>
                <a:gd name="connsiteX575" fmla="*/ 492013 w 608203"/>
                <a:gd name="connsiteY575" fmla="*/ 126312 h 527124"/>
                <a:gd name="connsiteX576" fmla="*/ 493817 w 608203"/>
                <a:gd name="connsiteY576" fmla="*/ 128115 h 527124"/>
                <a:gd name="connsiteX577" fmla="*/ 495621 w 608203"/>
                <a:gd name="connsiteY577" fmla="*/ 126312 h 527124"/>
                <a:gd name="connsiteX578" fmla="*/ 495621 w 608203"/>
                <a:gd name="connsiteY578" fmla="*/ 110858 h 527124"/>
                <a:gd name="connsiteX579" fmla="*/ 493817 w 608203"/>
                <a:gd name="connsiteY579" fmla="*/ 109313 h 527124"/>
                <a:gd name="connsiteX580" fmla="*/ 455888 w 608203"/>
                <a:gd name="connsiteY580" fmla="*/ 109313 h 527124"/>
                <a:gd name="connsiteX581" fmla="*/ 454073 w 608203"/>
                <a:gd name="connsiteY581" fmla="*/ 110858 h 527124"/>
                <a:gd name="connsiteX582" fmla="*/ 454073 w 608203"/>
                <a:gd name="connsiteY582" fmla="*/ 126312 h 527124"/>
                <a:gd name="connsiteX583" fmla="*/ 455888 w 608203"/>
                <a:gd name="connsiteY583" fmla="*/ 128115 h 527124"/>
                <a:gd name="connsiteX584" fmla="*/ 457703 w 608203"/>
                <a:gd name="connsiteY584" fmla="*/ 126312 h 527124"/>
                <a:gd name="connsiteX585" fmla="*/ 457703 w 608203"/>
                <a:gd name="connsiteY585" fmla="*/ 110858 h 527124"/>
                <a:gd name="connsiteX586" fmla="*/ 455888 w 608203"/>
                <a:gd name="connsiteY586" fmla="*/ 109313 h 527124"/>
                <a:gd name="connsiteX587" fmla="*/ 152280 w 608203"/>
                <a:gd name="connsiteY587" fmla="*/ 109313 h 527124"/>
                <a:gd name="connsiteX588" fmla="*/ 150476 w 608203"/>
                <a:gd name="connsiteY588" fmla="*/ 110858 h 527124"/>
                <a:gd name="connsiteX589" fmla="*/ 150476 w 608203"/>
                <a:gd name="connsiteY589" fmla="*/ 126312 h 527124"/>
                <a:gd name="connsiteX590" fmla="*/ 152280 w 608203"/>
                <a:gd name="connsiteY590" fmla="*/ 128115 h 527124"/>
                <a:gd name="connsiteX591" fmla="*/ 154084 w 608203"/>
                <a:gd name="connsiteY591" fmla="*/ 126312 h 527124"/>
                <a:gd name="connsiteX592" fmla="*/ 154084 w 608203"/>
                <a:gd name="connsiteY592" fmla="*/ 110858 h 527124"/>
                <a:gd name="connsiteX593" fmla="*/ 152280 w 608203"/>
                <a:gd name="connsiteY593" fmla="*/ 109313 h 527124"/>
                <a:gd name="connsiteX594" fmla="*/ 114351 w 608203"/>
                <a:gd name="connsiteY594" fmla="*/ 109313 h 527124"/>
                <a:gd name="connsiteX595" fmla="*/ 112536 w 608203"/>
                <a:gd name="connsiteY595" fmla="*/ 110858 h 527124"/>
                <a:gd name="connsiteX596" fmla="*/ 112536 w 608203"/>
                <a:gd name="connsiteY596" fmla="*/ 126312 h 527124"/>
                <a:gd name="connsiteX597" fmla="*/ 114351 w 608203"/>
                <a:gd name="connsiteY597" fmla="*/ 128115 h 527124"/>
                <a:gd name="connsiteX598" fmla="*/ 116166 w 608203"/>
                <a:gd name="connsiteY598" fmla="*/ 126312 h 527124"/>
                <a:gd name="connsiteX599" fmla="*/ 116166 w 608203"/>
                <a:gd name="connsiteY599" fmla="*/ 110858 h 527124"/>
                <a:gd name="connsiteX600" fmla="*/ 114351 w 608203"/>
                <a:gd name="connsiteY600" fmla="*/ 109313 h 527124"/>
                <a:gd name="connsiteX601" fmla="*/ 38211 w 608203"/>
                <a:gd name="connsiteY601" fmla="*/ 109313 h 527124"/>
                <a:gd name="connsiteX602" fmla="*/ 36396 w 608203"/>
                <a:gd name="connsiteY602" fmla="*/ 110858 h 527124"/>
                <a:gd name="connsiteX603" fmla="*/ 36396 w 608203"/>
                <a:gd name="connsiteY603" fmla="*/ 126312 h 527124"/>
                <a:gd name="connsiteX604" fmla="*/ 38211 w 608203"/>
                <a:gd name="connsiteY604" fmla="*/ 128115 h 527124"/>
                <a:gd name="connsiteX605" fmla="*/ 40026 w 608203"/>
                <a:gd name="connsiteY605" fmla="*/ 126312 h 527124"/>
                <a:gd name="connsiteX606" fmla="*/ 40026 w 608203"/>
                <a:gd name="connsiteY606" fmla="*/ 110858 h 527124"/>
                <a:gd name="connsiteX607" fmla="*/ 38211 w 608203"/>
                <a:gd name="connsiteY607" fmla="*/ 109313 h 527124"/>
                <a:gd name="connsiteX608" fmla="*/ 417689 w 608203"/>
                <a:gd name="connsiteY608" fmla="*/ 109310 h 527124"/>
                <a:gd name="connsiteX609" fmla="*/ 415889 w 608203"/>
                <a:gd name="connsiteY609" fmla="*/ 110854 h 527124"/>
                <a:gd name="connsiteX610" fmla="*/ 415889 w 608203"/>
                <a:gd name="connsiteY610" fmla="*/ 126292 h 527124"/>
                <a:gd name="connsiteX611" fmla="*/ 417689 w 608203"/>
                <a:gd name="connsiteY611" fmla="*/ 128093 h 527124"/>
                <a:gd name="connsiteX612" fmla="*/ 419489 w 608203"/>
                <a:gd name="connsiteY612" fmla="*/ 126292 h 527124"/>
                <a:gd name="connsiteX613" fmla="*/ 419489 w 608203"/>
                <a:gd name="connsiteY613" fmla="*/ 110854 h 527124"/>
                <a:gd name="connsiteX614" fmla="*/ 417689 w 608203"/>
                <a:gd name="connsiteY614" fmla="*/ 109310 h 527124"/>
                <a:gd name="connsiteX615" fmla="*/ 569992 w 608203"/>
                <a:gd name="connsiteY615" fmla="*/ 105707 h 527124"/>
                <a:gd name="connsiteX616" fmla="*/ 574140 w 608203"/>
                <a:gd name="connsiteY616" fmla="*/ 107253 h 527124"/>
                <a:gd name="connsiteX617" fmla="*/ 575955 w 608203"/>
                <a:gd name="connsiteY617" fmla="*/ 111631 h 527124"/>
                <a:gd name="connsiteX618" fmla="*/ 575955 w 608203"/>
                <a:gd name="connsiteY618" fmla="*/ 125797 h 527124"/>
                <a:gd name="connsiteX619" fmla="*/ 574140 w 608203"/>
                <a:gd name="connsiteY619" fmla="*/ 129918 h 527124"/>
                <a:gd name="connsiteX620" fmla="*/ 569992 w 608203"/>
                <a:gd name="connsiteY620" fmla="*/ 131463 h 527124"/>
                <a:gd name="connsiteX621" fmla="*/ 565844 w 608203"/>
                <a:gd name="connsiteY621" fmla="*/ 129918 h 527124"/>
                <a:gd name="connsiteX622" fmla="*/ 564029 w 608203"/>
                <a:gd name="connsiteY622" fmla="*/ 125797 h 527124"/>
                <a:gd name="connsiteX623" fmla="*/ 564029 w 608203"/>
                <a:gd name="connsiteY623" fmla="*/ 111631 h 527124"/>
                <a:gd name="connsiteX624" fmla="*/ 565844 w 608203"/>
                <a:gd name="connsiteY624" fmla="*/ 107253 h 527124"/>
                <a:gd name="connsiteX625" fmla="*/ 569992 w 608203"/>
                <a:gd name="connsiteY625" fmla="*/ 105707 h 527124"/>
                <a:gd name="connsiteX626" fmla="*/ 529946 w 608203"/>
                <a:gd name="connsiteY626" fmla="*/ 105707 h 527124"/>
                <a:gd name="connsiteX627" fmla="*/ 534109 w 608203"/>
                <a:gd name="connsiteY627" fmla="*/ 105707 h 527124"/>
                <a:gd name="connsiteX628" fmla="*/ 534109 w 608203"/>
                <a:gd name="connsiteY628" fmla="*/ 131463 h 527124"/>
                <a:gd name="connsiteX629" fmla="*/ 529946 w 608203"/>
                <a:gd name="connsiteY629" fmla="*/ 131463 h 527124"/>
                <a:gd name="connsiteX630" fmla="*/ 493817 w 608203"/>
                <a:gd name="connsiteY630" fmla="*/ 105707 h 527124"/>
                <a:gd name="connsiteX631" fmla="*/ 497940 w 608203"/>
                <a:gd name="connsiteY631" fmla="*/ 107253 h 527124"/>
                <a:gd name="connsiteX632" fmla="*/ 499744 w 608203"/>
                <a:gd name="connsiteY632" fmla="*/ 111631 h 527124"/>
                <a:gd name="connsiteX633" fmla="*/ 499744 w 608203"/>
                <a:gd name="connsiteY633" fmla="*/ 125797 h 527124"/>
                <a:gd name="connsiteX634" fmla="*/ 497940 w 608203"/>
                <a:gd name="connsiteY634" fmla="*/ 129918 h 527124"/>
                <a:gd name="connsiteX635" fmla="*/ 493817 w 608203"/>
                <a:gd name="connsiteY635" fmla="*/ 131463 h 527124"/>
                <a:gd name="connsiteX636" fmla="*/ 489693 w 608203"/>
                <a:gd name="connsiteY636" fmla="*/ 129918 h 527124"/>
                <a:gd name="connsiteX637" fmla="*/ 487889 w 608203"/>
                <a:gd name="connsiteY637" fmla="*/ 125797 h 527124"/>
                <a:gd name="connsiteX638" fmla="*/ 487889 w 608203"/>
                <a:gd name="connsiteY638" fmla="*/ 111631 h 527124"/>
                <a:gd name="connsiteX639" fmla="*/ 489693 w 608203"/>
                <a:gd name="connsiteY639" fmla="*/ 107253 h 527124"/>
                <a:gd name="connsiteX640" fmla="*/ 493817 w 608203"/>
                <a:gd name="connsiteY640" fmla="*/ 105707 h 527124"/>
                <a:gd name="connsiteX641" fmla="*/ 455888 w 608203"/>
                <a:gd name="connsiteY641" fmla="*/ 105707 h 527124"/>
                <a:gd name="connsiteX642" fmla="*/ 460036 w 608203"/>
                <a:gd name="connsiteY642" fmla="*/ 107253 h 527124"/>
                <a:gd name="connsiteX643" fmla="*/ 461851 w 608203"/>
                <a:gd name="connsiteY643" fmla="*/ 111631 h 527124"/>
                <a:gd name="connsiteX644" fmla="*/ 461851 w 608203"/>
                <a:gd name="connsiteY644" fmla="*/ 125797 h 527124"/>
                <a:gd name="connsiteX645" fmla="*/ 460036 w 608203"/>
                <a:gd name="connsiteY645" fmla="*/ 129918 h 527124"/>
                <a:gd name="connsiteX646" fmla="*/ 455888 w 608203"/>
                <a:gd name="connsiteY646" fmla="*/ 131463 h 527124"/>
                <a:gd name="connsiteX647" fmla="*/ 451740 w 608203"/>
                <a:gd name="connsiteY647" fmla="*/ 129918 h 527124"/>
                <a:gd name="connsiteX648" fmla="*/ 449925 w 608203"/>
                <a:gd name="connsiteY648" fmla="*/ 125797 h 527124"/>
                <a:gd name="connsiteX649" fmla="*/ 449925 w 608203"/>
                <a:gd name="connsiteY649" fmla="*/ 111631 h 527124"/>
                <a:gd name="connsiteX650" fmla="*/ 451740 w 608203"/>
                <a:gd name="connsiteY650" fmla="*/ 107253 h 527124"/>
                <a:gd name="connsiteX651" fmla="*/ 455888 w 608203"/>
                <a:gd name="connsiteY651" fmla="*/ 105707 h 527124"/>
                <a:gd name="connsiteX652" fmla="*/ 417689 w 608203"/>
                <a:gd name="connsiteY652" fmla="*/ 105707 h 527124"/>
                <a:gd name="connsiteX653" fmla="*/ 421804 w 608203"/>
                <a:gd name="connsiteY653" fmla="*/ 107251 h 527124"/>
                <a:gd name="connsiteX654" fmla="*/ 423604 w 608203"/>
                <a:gd name="connsiteY654" fmla="*/ 111625 h 527124"/>
                <a:gd name="connsiteX655" fmla="*/ 423604 w 608203"/>
                <a:gd name="connsiteY655" fmla="*/ 125778 h 527124"/>
                <a:gd name="connsiteX656" fmla="*/ 421804 w 608203"/>
                <a:gd name="connsiteY656" fmla="*/ 129895 h 527124"/>
                <a:gd name="connsiteX657" fmla="*/ 418718 w 608203"/>
                <a:gd name="connsiteY657" fmla="*/ 131181 h 527124"/>
                <a:gd name="connsiteX658" fmla="*/ 412031 w 608203"/>
                <a:gd name="connsiteY658" fmla="*/ 120117 h 527124"/>
                <a:gd name="connsiteX659" fmla="*/ 412031 w 608203"/>
                <a:gd name="connsiteY659" fmla="*/ 111625 h 527124"/>
                <a:gd name="connsiteX660" fmla="*/ 413574 w 608203"/>
                <a:gd name="connsiteY660" fmla="*/ 107251 h 527124"/>
                <a:gd name="connsiteX661" fmla="*/ 417689 w 608203"/>
                <a:gd name="connsiteY661" fmla="*/ 105707 h 527124"/>
                <a:gd name="connsiteX662" fmla="*/ 152280 w 608203"/>
                <a:gd name="connsiteY662" fmla="*/ 105707 h 527124"/>
                <a:gd name="connsiteX663" fmla="*/ 156404 w 608203"/>
                <a:gd name="connsiteY663" fmla="*/ 107253 h 527124"/>
                <a:gd name="connsiteX664" fmla="*/ 158208 w 608203"/>
                <a:gd name="connsiteY664" fmla="*/ 111631 h 527124"/>
                <a:gd name="connsiteX665" fmla="*/ 158208 w 608203"/>
                <a:gd name="connsiteY665" fmla="*/ 125797 h 527124"/>
                <a:gd name="connsiteX666" fmla="*/ 156404 w 608203"/>
                <a:gd name="connsiteY666" fmla="*/ 129918 h 527124"/>
                <a:gd name="connsiteX667" fmla="*/ 152280 w 608203"/>
                <a:gd name="connsiteY667" fmla="*/ 131463 h 527124"/>
                <a:gd name="connsiteX668" fmla="*/ 148157 w 608203"/>
                <a:gd name="connsiteY668" fmla="*/ 129918 h 527124"/>
                <a:gd name="connsiteX669" fmla="*/ 146353 w 608203"/>
                <a:gd name="connsiteY669" fmla="*/ 125797 h 527124"/>
                <a:gd name="connsiteX670" fmla="*/ 146353 w 608203"/>
                <a:gd name="connsiteY670" fmla="*/ 111631 h 527124"/>
                <a:gd name="connsiteX671" fmla="*/ 148157 w 608203"/>
                <a:gd name="connsiteY671" fmla="*/ 107253 h 527124"/>
                <a:gd name="connsiteX672" fmla="*/ 152280 w 608203"/>
                <a:gd name="connsiteY672" fmla="*/ 105707 h 527124"/>
                <a:gd name="connsiteX673" fmla="*/ 114351 w 608203"/>
                <a:gd name="connsiteY673" fmla="*/ 105707 h 527124"/>
                <a:gd name="connsiteX674" fmla="*/ 118499 w 608203"/>
                <a:gd name="connsiteY674" fmla="*/ 107253 h 527124"/>
                <a:gd name="connsiteX675" fmla="*/ 120314 w 608203"/>
                <a:gd name="connsiteY675" fmla="*/ 111631 h 527124"/>
                <a:gd name="connsiteX676" fmla="*/ 120314 w 608203"/>
                <a:gd name="connsiteY676" fmla="*/ 125797 h 527124"/>
                <a:gd name="connsiteX677" fmla="*/ 118499 w 608203"/>
                <a:gd name="connsiteY677" fmla="*/ 129918 h 527124"/>
                <a:gd name="connsiteX678" fmla="*/ 114351 w 608203"/>
                <a:gd name="connsiteY678" fmla="*/ 131463 h 527124"/>
                <a:gd name="connsiteX679" fmla="*/ 110203 w 608203"/>
                <a:gd name="connsiteY679" fmla="*/ 129918 h 527124"/>
                <a:gd name="connsiteX680" fmla="*/ 108388 w 608203"/>
                <a:gd name="connsiteY680" fmla="*/ 125797 h 527124"/>
                <a:gd name="connsiteX681" fmla="*/ 108388 w 608203"/>
                <a:gd name="connsiteY681" fmla="*/ 111631 h 527124"/>
                <a:gd name="connsiteX682" fmla="*/ 110203 w 608203"/>
                <a:gd name="connsiteY682" fmla="*/ 107253 h 527124"/>
                <a:gd name="connsiteX683" fmla="*/ 114351 w 608203"/>
                <a:gd name="connsiteY683" fmla="*/ 105707 h 527124"/>
                <a:gd name="connsiteX684" fmla="*/ 74094 w 608203"/>
                <a:gd name="connsiteY684" fmla="*/ 105707 h 527124"/>
                <a:gd name="connsiteX685" fmla="*/ 78187 w 608203"/>
                <a:gd name="connsiteY685" fmla="*/ 105707 h 527124"/>
                <a:gd name="connsiteX686" fmla="*/ 78187 w 608203"/>
                <a:gd name="connsiteY686" fmla="*/ 131463 h 527124"/>
                <a:gd name="connsiteX687" fmla="*/ 74094 w 608203"/>
                <a:gd name="connsiteY687" fmla="*/ 131463 h 527124"/>
                <a:gd name="connsiteX688" fmla="*/ 38211 w 608203"/>
                <a:gd name="connsiteY688" fmla="*/ 105707 h 527124"/>
                <a:gd name="connsiteX689" fmla="*/ 42359 w 608203"/>
                <a:gd name="connsiteY689" fmla="*/ 107253 h 527124"/>
                <a:gd name="connsiteX690" fmla="*/ 44174 w 608203"/>
                <a:gd name="connsiteY690" fmla="*/ 111631 h 527124"/>
                <a:gd name="connsiteX691" fmla="*/ 44174 w 608203"/>
                <a:gd name="connsiteY691" fmla="*/ 125797 h 527124"/>
                <a:gd name="connsiteX692" fmla="*/ 42359 w 608203"/>
                <a:gd name="connsiteY692" fmla="*/ 129918 h 527124"/>
                <a:gd name="connsiteX693" fmla="*/ 38211 w 608203"/>
                <a:gd name="connsiteY693" fmla="*/ 131463 h 527124"/>
                <a:gd name="connsiteX694" fmla="*/ 34063 w 608203"/>
                <a:gd name="connsiteY694" fmla="*/ 129918 h 527124"/>
                <a:gd name="connsiteX695" fmla="*/ 32248 w 608203"/>
                <a:gd name="connsiteY695" fmla="*/ 125797 h 527124"/>
                <a:gd name="connsiteX696" fmla="*/ 32248 w 608203"/>
                <a:gd name="connsiteY696" fmla="*/ 111631 h 527124"/>
                <a:gd name="connsiteX697" fmla="*/ 34063 w 608203"/>
                <a:gd name="connsiteY697" fmla="*/ 107253 h 527124"/>
                <a:gd name="connsiteX698" fmla="*/ 38211 w 608203"/>
                <a:gd name="connsiteY698" fmla="*/ 105707 h 527124"/>
                <a:gd name="connsiteX699" fmla="*/ 304101 w 608203"/>
                <a:gd name="connsiteY699" fmla="*/ 76775 h 527124"/>
                <a:gd name="connsiteX700" fmla="*/ 421557 w 608203"/>
                <a:gd name="connsiteY700" fmla="*/ 194067 h 527124"/>
                <a:gd name="connsiteX701" fmla="*/ 304101 w 608203"/>
                <a:gd name="connsiteY701" fmla="*/ 311617 h 527124"/>
                <a:gd name="connsiteX702" fmla="*/ 186645 w 608203"/>
                <a:gd name="connsiteY702" fmla="*/ 194067 h 527124"/>
                <a:gd name="connsiteX703" fmla="*/ 304101 w 608203"/>
                <a:gd name="connsiteY703" fmla="*/ 194067 h 527124"/>
                <a:gd name="connsiteX704" fmla="*/ 532028 w 608203"/>
                <a:gd name="connsiteY704" fmla="*/ 62130 h 527124"/>
                <a:gd name="connsiteX705" fmla="*/ 530213 w 608203"/>
                <a:gd name="connsiteY705" fmla="*/ 63932 h 527124"/>
                <a:gd name="connsiteX706" fmla="*/ 530213 w 608203"/>
                <a:gd name="connsiteY706" fmla="*/ 79386 h 527124"/>
                <a:gd name="connsiteX707" fmla="*/ 532028 w 608203"/>
                <a:gd name="connsiteY707" fmla="*/ 80931 h 527124"/>
                <a:gd name="connsiteX708" fmla="*/ 533843 w 608203"/>
                <a:gd name="connsiteY708" fmla="*/ 79386 h 527124"/>
                <a:gd name="connsiteX709" fmla="*/ 533843 w 608203"/>
                <a:gd name="connsiteY709" fmla="*/ 63932 h 527124"/>
                <a:gd name="connsiteX710" fmla="*/ 532028 w 608203"/>
                <a:gd name="connsiteY710" fmla="*/ 62130 h 527124"/>
                <a:gd name="connsiteX711" fmla="*/ 379713 w 608203"/>
                <a:gd name="connsiteY711" fmla="*/ 62130 h 527124"/>
                <a:gd name="connsiteX712" fmla="*/ 377909 w 608203"/>
                <a:gd name="connsiteY712" fmla="*/ 63932 h 527124"/>
                <a:gd name="connsiteX713" fmla="*/ 377909 w 608203"/>
                <a:gd name="connsiteY713" fmla="*/ 79386 h 527124"/>
                <a:gd name="connsiteX714" fmla="*/ 379713 w 608203"/>
                <a:gd name="connsiteY714" fmla="*/ 80931 h 527124"/>
                <a:gd name="connsiteX715" fmla="*/ 381517 w 608203"/>
                <a:gd name="connsiteY715" fmla="*/ 79386 h 527124"/>
                <a:gd name="connsiteX716" fmla="*/ 381517 w 608203"/>
                <a:gd name="connsiteY716" fmla="*/ 63932 h 527124"/>
                <a:gd name="connsiteX717" fmla="*/ 379713 w 608203"/>
                <a:gd name="connsiteY717" fmla="*/ 62130 h 527124"/>
                <a:gd name="connsiteX718" fmla="*/ 76410 w 608203"/>
                <a:gd name="connsiteY718" fmla="*/ 62130 h 527124"/>
                <a:gd name="connsiteX719" fmla="*/ 74610 w 608203"/>
                <a:gd name="connsiteY719" fmla="*/ 63932 h 527124"/>
                <a:gd name="connsiteX720" fmla="*/ 74610 w 608203"/>
                <a:gd name="connsiteY720" fmla="*/ 79386 h 527124"/>
                <a:gd name="connsiteX721" fmla="*/ 76410 w 608203"/>
                <a:gd name="connsiteY721" fmla="*/ 80931 h 527124"/>
                <a:gd name="connsiteX722" fmla="*/ 77953 w 608203"/>
                <a:gd name="connsiteY722" fmla="*/ 79386 h 527124"/>
                <a:gd name="connsiteX723" fmla="*/ 77953 w 608203"/>
                <a:gd name="connsiteY723" fmla="*/ 63932 h 527124"/>
                <a:gd name="connsiteX724" fmla="*/ 76410 w 608203"/>
                <a:gd name="connsiteY724" fmla="*/ 62130 h 527124"/>
                <a:gd name="connsiteX725" fmla="*/ 567910 w 608203"/>
                <a:gd name="connsiteY725" fmla="*/ 58781 h 527124"/>
                <a:gd name="connsiteX726" fmla="*/ 572073 w 608203"/>
                <a:gd name="connsiteY726" fmla="*/ 58781 h 527124"/>
                <a:gd name="connsiteX727" fmla="*/ 572073 w 608203"/>
                <a:gd name="connsiteY727" fmla="*/ 84537 h 527124"/>
                <a:gd name="connsiteX728" fmla="*/ 567910 w 608203"/>
                <a:gd name="connsiteY728" fmla="*/ 84537 h 527124"/>
                <a:gd name="connsiteX729" fmla="*/ 532028 w 608203"/>
                <a:gd name="connsiteY729" fmla="*/ 58781 h 527124"/>
                <a:gd name="connsiteX730" fmla="*/ 536176 w 608203"/>
                <a:gd name="connsiteY730" fmla="*/ 60327 h 527124"/>
                <a:gd name="connsiteX731" fmla="*/ 537991 w 608203"/>
                <a:gd name="connsiteY731" fmla="*/ 64705 h 527124"/>
                <a:gd name="connsiteX732" fmla="*/ 537991 w 608203"/>
                <a:gd name="connsiteY732" fmla="*/ 78613 h 527124"/>
                <a:gd name="connsiteX733" fmla="*/ 536176 w 608203"/>
                <a:gd name="connsiteY733" fmla="*/ 82992 h 527124"/>
                <a:gd name="connsiteX734" fmla="*/ 532028 w 608203"/>
                <a:gd name="connsiteY734" fmla="*/ 84537 h 527124"/>
                <a:gd name="connsiteX735" fmla="*/ 527880 w 608203"/>
                <a:gd name="connsiteY735" fmla="*/ 82992 h 527124"/>
                <a:gd name="connsiteX736" fmla="*/ 526065 w 608203"/>
                <a:gd name="connsiteY736" fmla="*/ 78613 h 527124"/>
                <a:gd name="connsiteX737" fmla="*/ 526065 w 608203"/>
                <a:gd name="connsiteY737" fmla="*/ 64705 h 527124"/>
                <a:gd name="connsiteX738" fmla="*/ 527880 w 608203"/>
                <a:gd name="connsiteY738" fmla="*/ 60327 h 527124"/>
                <a:gd name="connsiteX739" fmla="*/ 532028 w 608203"/>
                <a:gd name="connsiteY739" fmla="*/ 58781 h 527124"/>
                <a:gd name="connsiteX740" fmla="*/ 491770 w 608203"/>
                <a:gd name="connsiteY740" fmla="*/ 58781 h 527124"/>
                <a:gd name="connsiteX741" fmla="*/ 495863 w 608203"/>
                <a:gd name="connsiteY741" fmla="*/ 58781 h 527124"/>
                <a:gd name="connsiteX742" fmla="*/ 495863 w 608203"/>
                <a:gd name="connsiteY742" fmla="*/ 84537 h 527124"/>
                <a:gd name="connsiteX743" fmla="*/ 491770 w 608203"/>
                <a:gd name="connsiteY743" fmla="*/ 84537 h 527124"/>
                <a:gd name="connsiteX744" fmla="*/ 453806 w 608203"/>
                <a:gd name="connsiteY744" fmla="*/ 58781 h 527124"/>
                <a:gd name="connsiteX745" fmla="*/ 457969 w 608203"/>
                <a:gd name="connsiteY745" fmla="*/ 58781 h 527124"/>
                <a:gd name="connsiteX746" fmla="*/ 457969 w 608203"/>
                <a:gd name="connsiteY746" fmla="*/ 84537 h 527124"/>
                <a:gd name="connsiteX747" fmla="*/ 453806 w 608203"/>
                <a:gd name="connsiteY747" fmla="*/ 84537 h 527124"/>
                <a:gd name="connsiteX748" fmla="*/ 415630 w 608203"/>
                <a:gd name="connsiteY748" fmla="*/ 58781 h 527124"/>
                <a:gd name="connsiteX749" fmla="*/ 419723 w 608203"/>
                <a:gd name="connsiteY749" fmla="*/ 58781 h 527124"/>
                <a:gd name="connsiteX750" fmla="*/ 419723 w 608203"/>
                <a:gd name="connsiteY750" fmla="*/ 84537 h 527124"/>
                <a:gd name="connsiteX751" fmla="*/ 415630 w 608203"/>
                <a:gd name="connsiteY751" fmla="*/ 84537 h 527124"/>
                <a:gd name="connsiteX752" fmla="*/ 379713 w 608203"/>
                <a:gd name="connsiteY752" fmla="*/ 58781 h 527124"/>
                <a:gd name="connsiteX753" fmla="*/ 383836 w 608203"/>
                <a:gd name="connsiteY753" fmla="*/ 60327 h 527124"/>
                <a:gd name="connsiteX754" fmla="*/ 385640 w 608203"/>
                <a:gd name="connsiteY754" fmla="*/ 64705 h 527124"/>
                <a:gd name="connsiteX755" fmla="*/ 385640 w 608203"/>
                <a:gd name="connsiteY755" fmla="*/ 78613 h 527124"/>
                <a:gd name="connsiteX756" fmla="*/ 383836 w 608203"/>
                <a:gd name="connsiteY756" fmla="*/ 82992 h 527124"/>
                <a:gd name="connsiteX757" fmla="*/ 379713 w 608203"/>
                <a:gd name="connsiteY757" fmla="*/ 84537 h 527124"/>
                <a:gd name="connsiteX758" fmla="*/ 375589 w 608203"/>
                <a:gd name="connsiteY758" fmla="*/ 82992 h 527124"/>
                <a:gd name="connsiteX759" fmla="*/ 373785 w 608203"/>
                <a:gd name="connsiteY759" fmla="*/ 78613 h 527124"/>
                <a:gd name="connsiteX760" fmla="*/ 373785 w 608203"/>
                <a:gd name="connsiteY760" fmla="*/ 64705 h 527124"/>
                <a:gd name="connsiteX761" fmla="*/ 375589 w 608203"/>
                <a:gd name="connsiteY761" fmla="*/ 60327 h 527124"/>
                <a:gd name="connsiteX762" fmla="*/ 379713 w 608203"/>
                <a:gd name="connsiteY762" fmla="*/ 58781 h 527124"/>
                <a:gd name="connsiteX763" fmla="*/ 188480 w 608203"/>
                <a:gd name="connsiteY763" fmla="*/ 58781 h 527124"/>
                <a:gd name="connsiteX764" fmla="*/ 192573 w 608203"/>
                <a:gd name="connsiteY764" fmla="*/ 58781 h 527124"/>
                <a:gd name="connsiteX765" fmla="*/ 192573 w 608203"/>
                <a:gd name="connsiteY765" fmla="*/ 84537 h 527124"/>
                <a:gd name="connsiteX766" fmla="*/ 188480 w 608203"/>
                <a:gd name="connsiteY766" fmla="*/ 84537 h 527124"/>
                <a:gd name="connsiteX767" fmla="*/ 150234 w 608203"/>
                <a:gd name="connsiteY767" fmla="*/ 58781 h 527124"/>
                <a:gd name="connsiteX768" fmla="*/ 154397 w 608203"/>
                <a:gd name="connsiteY768" fmla="*/ 58781 h 527124"/>
                <a:gd name="connsiteX769" fmla="*/ 154397 w 608203"/>
                <a:gd name="connsiteY769" fmla="*/ 84537 h 527124"/>
                <a:gd name="connsiteX770" fmla="*/ 150234 w 608203"/>
                <a:gd name="connsiteY770" fmla="*/ 84537 h 527124"/>
                <a:gd name="connsiteX771" fmla="*/ 112270 w 608203"/>
                <a:gd name="connsiteY771" fmla="*/ 58781 h 527124"/>
                <a:gd name="connsiteX772" fmla="*/ 116433 w 608203"/>
                <a:gd name="connsiteY772" fmla="*/ 58781 h 527124"/>
                <a:gd name="connsiteX773" fmla="*/ 116433 w 608203"/>
                <a:gd name="connsiteY773" fmla="*/ 84537 h 527124"/>
                <a:gd name="connsiteX774" fmla="*/ 112270 w 608203"/>
                <a:gd name="connsiteY774" fmla="*/ 84537 h 527124"/>
                <a:gd name="connsiteX775" fmla="*/ 76410 w 608203"/>
                <a:gd name="connsiteY775" fmla="*/ 58781 h 527124"/>
                <a:gd name="connsiteX776" fmla="*/ 80268 w 608203"/>
                <a:gd name="connsiteY776" fmla="*/ 60327 h 527124"/>
                <a:gd name="connsiteX777" fmla="*/ 82068 w 608203"/>
                <a:gd name="connsiteY777" fmla="*/ 64705 h 527124"/>
                <a:gd name="connsiteX778" fmla="*/ 82068 w 608203"/>
                <a:gd name="connsiteY778" fmla="*/ 78613 h 527124"/>
                <a:gd name="connsiteX779" fmla="*/ 80268 w 608203"/>
                <a:gd name="connsiteY779" fmla="*/ 82992 h 527124"/>
                <a:gd name="connsiteX780" fmla="*/ 76410 w 608203"/>
                <a:gd name="connsiteY780" fmla="*/ 84537 h 527124"/>
                <a:gd name="connsiteX781" fmla="*/ 72038 w 608203"/>
                <a:gd name="connsiteY781" fmla="*/ 82992 h 527124"/>
                <a:gd name="connsiteX782" fmla="*/ 70495 w 608203"/>
                <a:gd name="connsiteY782" fmla="*/ 78613 h 527124"/>
                <a:gd name="connsiteX783" fmla="*/ 70495 w 608203"/>
                <a:gd name="connsiteY783" fmla="*/ 64705 h 527124"/>
                <a:gd name="connsiteX784" fmla="*/ 72038 w 608203"/>
                <a:gd name="connsiteY784" fmla="*/ 60327 h 527124"/>
                <a:gd name="connsiteX785" fmla="*/ 76410 w 608203"/>
                <a:gd name="connsiteY785" fmla="*/ 58781 h 527124"/>
                <a:gd name="connsiteX786" fmla="*/ 36129 w 608203"/>
                <a:gd name="connsiteY786" fmla="*/ 58781 h 527124"/>
                <a:gd name="connsiteX787" fmla="*/ 40292 w 608203"/>
                <a:gd name="connsiteY787" fmla="*/ 58781 h 527124"/>
                <a:gd name="connsiteX788" fmla="*/ 40292 w 608203"/>
                <a:gd name="connsiteY788" fmla="*/ 84537 h 527124"/>
                <a:gd name="connsiteX789" fmla="*/ 36129 w 608203"/>
                <a:gd name="connsiteY789" fmla="*/ 84537 h 527124"/>
                <a:gd name="connsiteX790" fmla="*/ 282685 w 608203"/>
                <a:gd name="connsiteY790" fmla="*/ 55394 h 527124"/>
                <a:gd name="connsiteX791" fmla="*/ 282685 w 608203"/>
                <a:gd name="connsiteY791" fmla="*/ 172674 h 527124"/>
                <a:gd name="connsiteX792" fmla="*/ 165194 w 608203"/>
                <a:gd name="connsiteY792" fmla="*/ 172674 h 527124"/>
                <a:gd name="connsiteX793" fmla="*/ 282685 w 608203"/>
                <a:gd name="connsiteY793" fmla="*/ 55394 h 527124"/>
                <a:gd name="connsiteX794" fmla="*/ 568190 w 608203"/>
                <a:gd name="connsiteY794" fmla="*/ 23972 h 527124"/>
                <a:gd name="connsiteX795" fmla="*/ 568190 w 608203"/>
                <a:gd name="connsiteY795" fmla="*/ 33767 h 527124"/>
                <a:gd name="connsiteX796" fmla="*/ 569997 w 608203"/>
                <a:gd name="connsiteY796" fmla="*/ 35571 h 527124"/>
                <a:gd name="connsiteX797" fmla="*/ 571804 w 608203"/>
                <a:gd name="connsiteY797" fmla="*/ 33767 h 527124"/>
                <a:gd name="connsiteX798" fmla="*/ 571804 w 608203"/>
                <a:gd name="connsiteY798" fmla="*/ 26034 h 527124"/>
                <a:gd name="connsiteX799" fmla="*/ 568190 w 608203"/>
                <a:gd name="connsiteY799" fmla="*/ 23972 h 527124"/>
                <a:gd name="connsiteX800" fmla="*/ 40013 w 608203"/>
                <a:gd name="connsiteY800" fmla="*/ 23972 h 527124"/>
                <a:gd name="connsiteX801" fmla="*/ 36399 w 608203"/>
                <a:gd name="connsiteY801" fmla="*/ 26034 h 527124"/>
                <a:gd name="connsiteX802" fmla="*/ 36399 w 608203"/>
                <a:gd name="connsiteY802" fmla="*/ 33767 h 527124"/>
                <a:gd name="connsiteX803" fmla="*/ 38206 w 608203"/>
                <a:gd name="connsiteY803" fmla="*/ 35313 h 527124"/>
                <a:gd name="connsiteX804" fmla="*/ 40013 w 608203"/>
                <a:gd name="connsiteY804" fmla="*/ 33767 h 527124"/>
                <a:gd name="connsiteX805" fmla="*/ 530242 w 608203"/>
                <a:gd name="connsiteY805" fmla="*/ 21394 h 527124"/>
                <a:gd name="connsiteX806" fmla="*/ 530242 w 608203"/>
                <a:gd name="connsiteY806" fmla="*/ 33767 h 527124"/>
                <a:gd name="connsiteX807" fmla="*/ 532049 w 608203"/>
                <a:gd name="connsiteY807" fmla="*/ 35571 h 527124"/>
                <a:gd name="connsiteX808" fmla="*/ 533856 w 608203"/>
                <a:gd name="connsiteY808" fmla="*/ 33767 h 527124"/>
                <a:gd name="connsiteX809" fmla="*/ 533856 w 608203"/>
                <a:gd name="connsiteY809" fmla="*/ 21394 h 527124"/>
                <a:gd name="connsiteX810" fmla="*/ 492035 w 608203"/>
                <a:gd name="connsiteY810" fmla="*/ 21394 h 527124"/>
                <a:gd name="connsiteX811" fmla="*/ 492035 w 608203"/>
                <a:gd name="connsiteY811" fmla="*/ 33767 h 527124"/>
                <a:gd name="connsiteX812" fmla="*/ 493842 w 608203"/>
                <a:gd name="connsiteY812" fmla="*/ 35571 h 527124"/>
                <a:gd name="connsiteX813" fmla="*/ 495650 w 608203"/>
                <a:gd name="connsiteY813" fmla="*/ 33767 h 527124"/>
                <a:gd name="connsiteX814" fmla="*/ 495650 w 608203"/>
                <a:gd name="connsiteY814" fmla="*/ 21394 h 527124"/>
                <a:gd name="connsiteX815" fmla="*/ 454087 w 608203"/>
                <a:gd name="connsiteY815" fmla="*/ 21394 h 527124"/>
                <a:gd name="connsiteX816" fmla="*/ 454087 w 608203"/>
                <a:gd name="connsiteY816" fmla="*/ 33767 h 527124"/>
                <a:gd name="connsiteX817" fmla="*/ 455894 w 608203"/>
                <a:gd name="connsiteY817" fmla="*/ 35571 h 527124"/>
                <a:gd name="connsiteX818" fmla="*/ 457701 w 608203"/>
                <a:gd name="connsiteY818" fmla="*/ 33767 h 527124"/>
                <a:gd name="connsiteX819" fmla="*/ 457701 w 608203"/>
                <a:gd name="connsiteY819" fmla="*/ 21394 h 527124"/>
                <a:gd name="connsiteX820" fmla="*/ 415881 w 608203"/>
                <a:gd name="connsiteY820" fmla="*/ 21394 h 527124"/>
                <a:gd name="connsiteX821" fmla="*/ 415881 w 608203"/>
                <a:gd name="connsiteY821" fmla="*/ 33767 h 527124"/>
                <a:gd name="connsiteX822" fmla="*/ 417688 w 608203"/>
                <a:gd name="connsiteY822" fmla="*/ 35571 h 527124"/>
                <a:gd name="connsiteX823" fmla="*/ 419495 w 608203"/>
                <a:gd name="connsiteY823" fmla="*/ 33767 h 527124"/>
                <a:gd name="connsiteX824" fmla="*/ 419495 w 608203"/>
                <a:gd name="connsiteY824" fmla="*/ 21394 h 527124"/>
                <a:gd name="connsiteX825" fmla="*/ 377933 w 608203"/>
                <a:gd name="connsiteY825" fmla="*/ 21394 h 527124"/>
                <a:gd name="connsiteX826" fmla="*/ 377933 w 608203"/>
                <a:gd name="connsiteY826" fmla="*/ 33767 h 527124"/>
                <a:gd name="connsiteX827" fmla="*/ 379740 w 608203"/>
                <a:gd name="connsiteY827" fmla="*/ 35571 h 527124"/>
                <a:gd name="connsiteX828" fmla="*/ 381547 w 608203"/>
                <a:gd name="connsiteY828" fmla="*/ 33767 h 527124"/>
                <a:gd name="connsiteX829" fmla="*/ 381547 w 608203"/>
                <a:gd name="connsiteY829" fmla="*/ 21394 h 527124"/>
                <a:gd name="connsiteX830" fmla="*/ 339985 w 608203"/>
                <a:gd name="connsiteY830" fmla="*/ 21394 h 527124"/>
                <a:gd name="connsiteX831" fmla="*/ 339985 w 608203"/>
                <a:gd name="connsiteY831" fmla="*/ 33767 h 527124"/>
                <a:gd name="connsiteX832" fmla="*/ 341792 w 608203"/>
                <a:gd name="connsiteY832" fmla="*/ 35571 h 527124"/>
                <a:gd name="connsiteX833" fmla="*/ 343341 w 608203"/>
                <a:gd name="connsiteY833" fmla="*/ 33767 h 527124"/>
                <a:gd name="connsiteX834" fmla="*/ 343341 w 608203"/>
                <a:gd name="connsiteY834" fmla="*/ 21394 h 527124"/>
                <a:gd name="connsiteX835" fmla="*/ 302811 w 608203"/>
                <a:gd name="connsiteY835" fmla="*/ 21394 h 527124"/>
                <a:gd name="connsiteX836" fmla="*/ 302811 w 608203"/>
                <a:gd name="connsiteY836" fmla="*/ 33767 h 527124"/>
                <a:gd name="connsiteX837" fmla="*/ 304618 w 608203"/>
                <a:gd name="connsiteY837" fmla="*/ 35571 h 527124"/>
                <a:gd name="connsiteX838" fmla="*/ 306425 w 608203"/>
                <a:gd name="connsiteY838" fmla="*/ 33767 h 527124"/>
                <a:gd name="connsiteX839" fmla="*/ 306425 w 608203"/>
                <a:gd name="connsiteY839" fmla="*/ 21394 h 527124"/>
                <a:gd name="connsiteX840" fmla="*/ 264863 w 608203"/>
                <a:gd name="connsiteY840" fmla="*/ 21394 h 527124"/>
                <a:gd name="connsiteX841" fmla="*/ 264863 w 608203"/>
                <a:gd name="connsiteY841" fmla="*/ 33767 h 527124"/>
                <a:gd name="connsiteX842" fmla="*/ 266670 w 608203"/>
                <a:gd name="connsiteY842" fmla="*/ 35571 h 527124"/>
                <a:gd name="connsiteX843" fmla="*/ 268477 w 608203"/>
                <a:gd name="connsiteY843" fmla="*/ 33767 h 527124"/>
                <a:gd name="connsiteX844" fmla="*/ 268477 w 608203"/>
                <a:gd name="connsiteY844" fmla="*/ 21394 h 527124"/>
                <a:gd name="connsiteX845" fmla="*/ 226657 w 608203"/>
                <a:gd name="connsiteY845" fmla="*/ 21394 h 527124"/>
                <a:gd name="connsiteX846" fmla="*/ 226657 w 608203"/>
                <a:gd name="connsiteY846" fmla="*/ 33767 h 527124"/>
                <a:gd name="connsiteX847" fmla="*/ 228464 w 608203"/>
                <a:gd name="connsiteY847" fmla="*/ 35571 h 527124"/>
                <a:gd name="connsiteX848" fmla="*/ 230271 w 608203"/>
                <a:gd name="connsiteY848" fmla="*/ 33767 h 527124"/>
                <a:gd name="connsiteX849" fmla="*/ 230271 w 608203"/>
                <a:gd name="connsiteY849" fmla="*/ 21394 h 527124"/>
                <a:gd name="connsiteX850" fmla="*/ 188708 w 608203"/>
                <a:gd name="connsiteY850" fmla="*/ 21394 h 527124"/>
                <a:gd name="connsiteX851" fmla="*/ 188708 w 608203"/>
                <a:gd name="connsiteY851" fmla="*/ 33767 h 527124"/>
                <a:gd name="connsiteX852" fmla="*/ 190515 w 608203"/>
                <a:gd name="connsiteY852" fmla="*/ 35571 h 527124"/>
                <a:gd name="connsiteX853" fmla="*/ 192322 w 608203"/>
                <a:gd name="connsiteY853" fmla="*/ 33767 h 527124"/>
                <a:gd name="connsiteX854" fmla="*/ 192322 w 608203"/>
                <a:gd name="connsiteY854" fmla="*/ 21394 h 527124"/>
                <a:gd name="connsiteX855" fmla="*/ 150502 w 608203"/>
                <a:gd name="connsiteY855" fmla="*/ 21394 h 527124"/>
                <a:gd name="connsiteX856" fmla="*/ 150502 w 608203"/>
                <a:gd name="connsiteY856" fmla="*/ 33767 h 527124"/>
                <a:gd name="connsiteX857" fmla="*/ 152309 w 608203"/>
                <a:gd name="connsiteY857" fmla="*/ 35571 h 527124"/>
                <a:gd name="connsiteX858" fmla="*/ 154116 w 608203"/>
                <a:gd name="connsiteY858" fmla="*/ 33767 h 527124"/>
                <a:gd name="connsiteX859" fmla="*/ 154116 w 608203"/>
                <a:gd name="connsiteY859" fmla="*/ 21394 h 527124"/>
                <a:gd name="connsiteX860" fmla="*/ 112553 w 608203"/>
                <a:gd name="connsiteY860" fmla="*/ 21394 h 527124"/>
                <a:gd name="connsiteX861" fmla="*/ 112553 w 608203"/>
                <a:gd name="connsiteY861" fmla="*/ 33767 h 527124"/>
                <a:gd name="connsiteX862" fmla="*/ 114361 w 608203"/>
                <a:gd name="connsiteY862" fmla="*/ 35571 h 527124"/>
                <a:gd name="connsiteX863" fmla="*/ 116168 w 608203"/>
                <a:gd name="connsiteY863" fmla="*/ 33767 h 527124"/>
                <a:gd name="connsiteX864" fmla="*/ 116168 w 608203"/>
                <a:gd name="connsiteY864" fmla="*/ 21394 h 527124"/>
                <a:gd name="connsiteX865" fmla="*/ 74605 w 608203"/>
                <a:gd name="connsiteY865" fmla="*/ 21394 h 527124"/>
                <a:gd name="connsiteX866" fmla="*/ 74605 w 608203"/>
                <a:gd name="connsiteY866" fmla="*/ 33767 h 527124"/>
                <a:gd name="connsiteX867" fmla="*/ 76412 w 608203"/>
                <a:gd name="connsiteY867" fmla="*/ 35571 h 527124"/>
                <a:gd name="connsiteX868" fmla="*/ 77961 w 608203"/>
                <a:gd name="connsiteY868" fmla="*/ 33767 h 527124"/>
                <a:gd name="connsiteX869" fmla="*/ 77961 w 608203"/>
                <a:gd name="connsiteY869" fmla="*/ 21394 h 527124"/>
                <a:gd name="connsiteX870" fmla="*/ 52662 w 608203"/>
                <a:gd name="connsiteY870" fmla="*/ 21394 h 527124"/>
                <a:gd name="connsiteX871" fmla="*/ 44144 w 608203"/>
                <a:gd name="connsiteY871" fmla="*/ 22683 h 527124"/>
                <a:gd name="connsiteX872" fmla="*/ 44144 w 608203"/>
                <a:gd name="connsiteY872" fmla="*/ 32993 h 527124"/>
                <a:gd name="connsiteX873" fmla="*/ 42336 w 608203"/>
                <a:gd name="connsiteY873" fmla="*/ 37375 h 527124"/>
                <a:gd name="connsiteX874" fmla="*/ 38206 w 608203"/>
                <a:gd name="connsiteY874" fmla="*/ 38922 h 527124"/>
                <a:gd name="connsiteX875" fmla="*/ 34076 w 608203"/>
                <a:gd name="connsiteY875" fmla="*/ 37375 h 527124"/>
                <a:gd name="connsiteX876" fmla="*/ 32269 w 608203"/>
                <a:gd name="connsiteY876" fmla="*/ 32993 h 527124"/>
                <a:gd name="connsiteX877" fmla="*/ 32269 w 608203"/>
                <a:gd name="connsiteY877" fmla="*/ 29127 h 527124"/>
                <a:gd name="connsiteX878" fmla="*/ 21426 w 608203"/>
                <a:gd name="connsiteY878" fmla="*/ 52326 h 527124"/>
                <a:gd name="connsiteX879" fmla="*/ 21426 w 608203"/>
                <a:gd name="connsiteY879" fmla="*/ 322719 h 527124"/>
                <a:gd name="connsiteX880" fmla="*/ 36141 w 608203"/>
                <a:gd name="connsiteY880" fmla="*/ 349010 h 527124"/>
                <a:gd name="connsiteX881" fmla="*/ 36141 w 608203"/>
                <a:gd name="connsiteY881" fmla="*/ 332771 h 527124"/>
                <a:gd name="connsiteX882" fmla="*/ 40271 w 608203"/>
                <a:gd name="connsiteY882" fmla="*/ 332771 h 527124"/>
                <a:gd name="connsiteX883" fmla="*/ 40271 w 608203"/>
                <a:gd name="connsiteY883" fmla="*/ 351073 h 527124"/>
                <a:gd name="connsiteX884" fmla="*/ 52662 w 608203"/>
                <a:gd name="connsiteY884" fmla="*/ 353650 h 527124"/>
                <a:gd name="connsiteX885" fmla="*/ 70733 w 608203"/>
                <a:gd name="connsiteY885" fmla="*/ 353650 h 527124"/>
                <a:gd name="connsiteX886" fmla="*/ 70475 w 608203"/>
                <a:gd name="connsiteY886" fmla="*/ 352877 h 527124"/>
                <a:gd name="connsiteX887" fmla="*/ 70475 w 608203"/>
                <a:gd name="connsiteY887" fmla="*/ 338958 h 527124"/>
                <a:gd name="connsiteX888" fmla="*/ 72282 w 608203"/>
                <a:gd name="connsiteY888" fmla="*/ 334318 h 527124"/>
                <a:gd name="connsiteX889" fmla="*/ 76412 w 608203"/>
                <a:gd name="connsiteY889" fmla="*/ 332771 h 527124"/>
                <a:gd name="connsiteX890" fmla="*/ 80543 w 608203"/>
                <a:gd name="connsiteY890" fmla="*/ 334318 h 527124"/>
                <a:gd name="connsiteX891" fmla="*/ 82350 w 608203"/>
                <a:gd name="connsiteY891" fmla="*/ 338958 h 527124"/>
                <a:gd name="connsiteX892" fmla="*/ 82350 w 608203"/>
                <a:gd name="connsiteY892" fmla="*/ 352877 h 527124"/>
                <a:gd name="connsiteX893" fmla="*/ 81834 w 608203"/>
                <a:gd name="connsiteY893" fmla="*/ 353650 h 527124"/>
                <a:gd name="connsiteX894" fmla="*/ 112295 w 608203"/>
                <a:gd name="connsiteY894" fmla="*/ 353650 h 527124"/>
                <a:gd name="connsiteX895" fmla="*/ 112295 w 608203"/>
                <a:gd name="connsiteY895" fmla="*/ 332771 h 527124"/>
                <a:gd name="connsiteX896" fmla="*/ 116426 w 608203"/>
                <a:gd name="connsiteY896" fmla="*/ 332771 h 527124"/>
                <a:gd name="connsiteX897" fmla="*/ 116426 w 608203"/>
                <a:gd name="connsiteY897" fmla="*/ 353650 h 527124"/>
                <a:gd name="connsiteX898" fmla="*/ 150243 w 608203"/>
                <a:gd name="connsiteY898" fmla="*/ 353650 h 527124"/>
                <a:gd name="connsiteX899" fmla="*/ 150243 w 608203"/>
                <a:gd name="connsiteY899" fmla="*/ 332771 h 527124"/>
                <a:gd name="connsiteX900" fmla="*/ 154374 w 608203"/>
                <a:gd name="connsiteY900" fmla="*/ 332771 h 527124"/>
                <a:gd name="connsiteX901" fmla="*/ 154374 w 608203"/>
                <a:gd name="connsiteY901" fmla="*/ 353650 h 527124"/>
                <a:gd name="connsiteX902" fmla="*/ 188708 w 608203"/>
                <a:gd name="connsiteY902" fmla="*/ 353650 h 527124"/>
                <a:gd name="connsiteX903" fmla="*/ 188708 w 608203"/>
                <a:gd name="connsiteY903" fmla="*/ 332771 h 527124"/>
                <a:gd name="connsiteX904" fmla="*/ 192839 w 608203"/>
                <a:gd name="connsiteY904" fmla="*/ 332771 h 527124"/>
                <a:gd name="connsiteX905" fmla="*/ 192839 w 608203"/>
                <a:gd name="connsiteY905" fmla="*/ 353650 h 527124"/>
                <a:gd name="connsiteX906" fmla="*/ 223042 w 608203"/>
                <a:gd name="connsiteY906" fmla="*/ 353650 h 527124"/>
                <a:gd name="connsiteX907" fmla="*/ 222784 w 608203"/>
                <a:gd name="connsiteY907" fmla="*/ 352877 h 527124"/>
                <a:gd name="connsiteX908" fmla="*/ 222784 w 608203"/>
                <a:gd name="connsiteY908" fmla="*/ 338958 h 527124"/>
                <a:gd name="connsiteX909" fmla="*/ 224591 w 608203"/>
                <a:gd name="connsiteY909" fmla="*/ 334318 h 527124"/>
                <a:gd name="connsiteX910" fmla="*/ 228722 w 608203"/>
                <a:gd name="connsiteY910" fmla="*/ 332771 h 527124"/>
                <a:gd name="connsiteX911" fmla="*/ 232852 w 608203"/>
                <a:gd name="connsiteY911" fmla="*/ 334318 h 527124"/>
                <a:gd name="connsiteX912" fmla="*/ 234659 w 608203"/>
                <a:gd name="connsiteY912" fmla="*/ 338958 h 527124"/>
                <a:gd name="connsiteX913" fmla="*/ 234659 w 608203"/>
                <a:gd name="connsiteY913" fmla="*/ 352877 h 527124"/>
                <a:gd name="connsiteX914" fmla="*/ 234143 w 608203"/>
                <a:gd name="connsiteY914" fmla="*/ 353650 h 527124"/>
                <a:gd name="connsiteX915" fmla="*/ 264605 w 608203"/>
                <a:gd name="connsiteY915" fmla="*/ 353650 h 527124"/>
                <a:gd name="connsiteX916" fmla="*/ 264605 w 608203"/>
                <a:gd name="connsiteY916" fmla="*/ 332771 h 527124"/>
                <a:gd name="connsiteX917" fmla="*/ 268735 w 608203"/>
                <a:gd name="connsiteY917" fmla="*/ 332771 h 527124"/>
                <a:gd name="connsiteX918" fmla="*/ 268735 w 608203"/>
                <a:gd name="connsiteY918" fmla="*/ 353650 h 527124"/>
                <a:gd name="connsiteX919" fmla="*/ 302811 w 608203"/>
                <a:gd name="connsiteY919" fmla="*/ 353650 h 527124"/>
                <a:gd name="connsiteX920" fmla="*/ 302811 w 608203"/>
                <a:gd name="connsiteY920" fmla="*/ 332771 h 527124"/>
                <a:gd name="connsiteX921" fmla="*/ 306683 w 608203"/>
                <a:gd name="connsiteY921" fmla="*/ 332771 h 527124"/>
                <a:gd name="connsiteX922" fmla="*/ 306683 w 608203"/>
                <a:gd name="connsiteY922" fmla="*/ 353650 h 527124"/>
                <a:gd name="connsiteX923" fmla="*/ 339727 w 608203"/>
                <a:gd name="connsiteY923" fmla="*/ 353650 h 527124"/>
                <a:gd name="connsiteX924" fmla="*/ 339727 w 608203"/>
                <a:gd name="connsiteY924" fmla="*/ 332771 h 527124"/>
                <a:gd name="connsiteX925" fmla="*/ 343857 w 608203"/>
                <a:gd name="connsiteY925" fmla="*/ 332771 h 527124"/>
                <a:gd name="connsiteX926" fmla="*/ 343857 w 608203"/>
                <a:gd name="connsiteY926" fmla="*/ 353650 h 527124"/>
                <a:gd name="connsiteX927" fmla="*/ 374319 w 608203"/>
                <a:gd name="connsiteY927" fmla="*/ 353650 h 527124"/>
                <a:gd name="connsiteX928" fmla="*/ 373802 w 608203"/>
                <a:gd name="connsiteY928" fmla="*/ 352877 h 527124"/>
                <a:gd name="connsiteX929" fmla="*/ 373802 w 608203"/>
                <a:gd name="connsiteY929" fmla="*/ 338958 h 527124"/>
                <a:gd name="connsiteX930" fmla="*/ 375609 w 608203"/>
                <a:gd name="connsiteY930" fmla="*/ 334318 h 527124"/>
                <a:gd name="connsiteX931" fmla="*/ 379740 w 608203"/>
                <a:gd name="connsiteY931" fmla="*/ 332771 h 527124"/>
                <a:gd name="connsiteX932" fmla="*/ 383870 w 608203"/>
                <a:gd name="connsiteY932" fmla="*/ 334318 h 527124"/>
                <a:gd name="connsiteX933" fmla="*/ 385677 w 608203"/>
                <a:gd name="connsiteY933" fmla="*/ 338958 h 527124"/>
                <a:gd name="connsiteX934" fmla="*/ 385677 w 608203"/>
                <a:gd name="connsiteY934" fmla="*/ 352877 h 527124"/>
                <a:gd name="connsiteX935" fmla="*/ 385419 w 608203"/>
                <a:gd name="connsiteY935" fmla="*/ 353650 h 527124"/>
                <a:gd name="connsiteX936" fmla="*/ 415881 w 608203"/>
                <a:gd name="connsiteY936" fmla="*/ 353650 h 527124"/>
                <a:gd name="connsiteX937" fmla="*/ 415881 w 608203"/>
                <a:gd name="connsiteY937" fmla="*/ 332771 h 527124"/>
                <a:gd name="connsiteX938" fmla="*/ 420011 w 608203"/>
                <a:gd name="connsiteY938" fmla="*/ 332771 h 527124"/>
                <a:gd name="connsiteX939" fmla="*/ 420011 w 608203"/>
                <a:gd name="connsiteY939" fmla="*/ 353650 h 527124"/>
                <a:gd name="connsiteX940" fmla="*/ 453829 w 608203"/>
                <a:gd name="connsiteY940" fmla="*/ 353650 h 527124"/>
                <a:gd name="connsiteX941" fmla="*/ 453829 w 608203"/>
                <a:gd name="connsiteY941" fmla="*/ 332771 h 527124"/>
                <a:gd name="connsiteX942" fmla="*/ 457960 w 608203"/>
                <a:gd name="connsiteY942" fmla="*/ 332771 h 527124"/>
                <a:gd name="connsiteX943" fmla="*/ 457960 w 608203"/>
                <a:gd name="connsiteY943" fmla="*/ 353650 h 527124"/>
                <a:gd name="connsiteX944" fmla="*/ 492035 w 608203"/>
                <a:gd name="connsiteY944" fmla="*/ 353650 h 527124"/>
                <a:gd name="connsiteX945" fmla="*/ 492035 w 608203"/>
                <a:gd name="connsiteY945" fmla="*/ 332771 h 527124"/>
                <a:gd name="connsiteX946" fmla="*/ 495908 w 608203"/>
                <a:gd name="connsiteY946" fmla="*/ 332771 h 527124"/>
                <a:gd name="connsiteX947" fmla="*/ 495908 w 608203"/>
                <a:gd name="connsiteY947" fmla="*/ 353650 h 527124"/>
                <a:gd name="connsiteX948" fmla="*/ 526369 w 608203"/>
                <a:gd name="connsiteY948" fmla="*/ 353650 h 527124"/>
                <a:gd name="connsiteX949" fmla="*/ 526111 w 608203"/>
                <a:gd name="connsiteY949" fmla="*/ 352877 h 527124"/>
                <a:gd name="connsiteX950" fmla="*/ 526111 w 608203"/>
                <a:gd name="connsiteY950" fmla="*/ 338958 h 527124"/>
                <a:gd name="connsiteX951" fmla="*/ 527918 w 608203"/>
                <a:gd name="connsiteY951" fmla="*/ 334318 h 527124"/>
                <a:gd name="connsiteX952" fmla="*/ 532049 w 608203"/>
                <a:gd name="connsiteY952" fmla="*/ 332771 h 527124"/>
                <a:gd name="connsiteX953" fmla="*/ 536179 w 608203"/>
                <a:gd name="connsiteY953" fmla="*/ 334318 h 527124"/>
                <a:gd name="connsiteX954" fmla="*/ 537986 w 608203"/>
                <a:gd name="connsiteY954" fmla="*/ 338958 h 527124"/>
                <a:gd name="connsiteX955" fmla="*/ 537986 w 608203"/>
                <a:gd name="connsiteY955" fmla="*/ 352877 h 527124"/>
                <a:gd name="connsiteX956" fmla="*/ 537470 w 608203"/>
                <a:gd name="connsiteY956" fmla="*/ 353650 h 527124"/>
                <a:gd name="connsiteX957" fmla="*/ 555540 w 608203"/>
                <a:gd name="connsiteY957" fmla="*/ 353650 h 527124"/>
                <a:gd name="connsiteX958" fmla="*/ 567932 w 608203"/>
                <a:gd name="connsiteY958" fmla="*/ 351073 h 527124"/>
                <a:gd name="connsiteX959" fmla="*/ 567932 w 608203"/>
                <a:gd name="connsiteY959" fmla="*/ 332771 h 527124"/>
                <a:gd name="connsiteX960" fmla="*/ 572062 w 608203"/>
                <a:gd name="connsiteY960" fmla="*/ 332771 h 527124"/>
                <a:gd name="connsiteX961" fmla="*/ 572062 w 608203"/>
                <a:gd name="connsiteY961" fmla="*/ 349010 h 527124"/>
                <a:gd name="connsiteX962" fmla="*/ 586777 w 608203"/>
                <a:gd name="connsiteY962" fmla="*/ 322719 h 527124"/>
                <a:gd name="connsiteX963" fmla="*/ 586777 w 608203"/>
                <a:gd name="connsiteY963" fmla="*/ 52326 h 527124"/>
                <a:gd name="connsiteX964" fmla="*/ 575934 w 608203"/>
                <a:gd name="connsiteY964" fmla="*/ 29127 h 527124"/>
                <a:gd name="connsiteX965" fmla="*/ 575934 w 608203"/>
                <a:gd name="connsiteY965" fmla="*/ 32993 h 527124"/>
                <a:gd name="connsiteX966" fmla="*/ 574127 w 608203"/>
                <a:gd name="connsiteY966" fmla="*/ 37375 h 527124"/>
                <a:gd name="connsiteX967" fmla="*/ 569997 w 608203"/>
                <a:gd name="connsiteY967" fmla="*/ 38922 h 527124"/>
                <a:gd name="connsiteX968" fmla="*/ 565867 w 608203"/>
                <a:gd name="connsiteY968" fmla="*/ 37375 h 527124"/>
                <a:gd name="connsiteX969" fmla="*/ 564059 w 608203"/>
                <a:gd name="connsiteY969" fmla="*/ 32993 h 527124"/>
                <a:gd name="connsiteX970" fmla="*/ 564059 w 608203"/>
                <a:gd name="connsiteY970" fmla="*/ 22683 h 527124"/>
                <a:gd name="connsiteX971" fmla="*/ 555540 w 608203"/>
                <a:gd name="connsiteY971" fmla="*/ 21394 h 527124"/>
                <a:gd name="connsiteX972" fmla="*/ 537728 w 608203"/>
                <a:gd name="connsiteY972" fmla="*/ 21394 h 527124"/>
                <a:gd name="connsiteX973" fmla="*/ 537728 w 608203"/>
                <a:gd name="connsiteY973" fmla="*/ 32993 h 527124"/>
                <a:gd name="connsiteX974" fmla="*/ 535921 w 608203"/>
                <a:gd name="connsiteY974" fmla="*/ 37375 h 527124"/>
                <a:gd name="connsiteX975" fmla="*/ 531791 w 608203"/>
                <a:gd name="connsiteY975" fmla="*/ 38922 h 527124"/>
                <a:gd name="connsiteX976" fmla="*/ 527660 w 608203"/>
                <a:gd name="connsiteY976" fmla="*/ 37375 h 527124"/>
                <a:gd name="connsiteX977" fmla="*/ 526111 w 608203"/>
                <a:gd name="connsiteY977" fmla="*/ 32993 h 527124"/>
                <a:gd name="connsiteX978" fmla="*/ 526111 w 608203"/>
                <a:gd name="connsiteY978" fmla="*/ 21394 h 527124"/>
                <a:gd name="connsiteX979" fmla="*/ 499780 w 608203"/>
                <a:gd name="connsiteY979" fmla="*/ 21394 h 527124"/>
                <a:gd name="connsiteX980" fmla="*/ 499780 w 608203"/>
                <a:gd name="connsiteY980" fmla="*/ 32993 h 527124"/>
                <a:gd name="connsiteX981" fmla="*/ 497973 w 608203"/>
                <a:gd name="connsiteY981" fmla="*/ 37375 h 527124"/>
                <a:gd name="connsiteX982" fmla="*/ 493842 w 608203"/>
                <a:gd name="connsiteY982" fmla="*/ 38922 h 527124"/>
                <a:gd name="connsiteX983" fmla="*/ 489712 w 608203"/>
                <a:gd name="connsiteY983" fmla="*/ 37375 h 527124"/>
                <a:gd name="connsiteX984" fmla="*/ 487905 w 608203"/>
                <a:gd name="connsiteY984" fmla="*/ 32993 h 527124"/>
                <a:gd name="connsiteX985" fmla="*/ 487905 w 608203"/>
                <a:gd name="connsiteY985" fmla="*/ 21394 h 527124"/>
                <a:gd name="connsiteX986" fmla="*/ 461574 w 608203"/>
                <a:gd name="connsiteY986" fmla="*/ 21394 h 527124"/>
                <a:gd name="connsiteX987" fmla="*/ 461574 w 608203"/>
                <a:gd name="connsiteY987" fmla="*/ 32993 h 527124"/>
                <a:gd name="connsiteX988" fmla="*/ 459767 w 608203"/>
                <a:gd name="connsiteY988" fmla="*/ 37375 h 527124"/>
                <a:gd name="connsiteX989" fmla="*/ 455636 w 608203"/>
                <a:gd name="connsiteY989" fmla="*/ 38922 h 527124"/>
                <a:gd name="connsiteX990" fmla="*/ 451506 w 608203"/>
                <a:gd name="connsiteY990" fmla="*/ 37375 h 527124"/>
                <a:gd name="connsiteX991" fmla="*/ 449957 w 608203"/>
                <a:gd name="connsiteY991" fmla="*/ 32993 h 527124"/>
                <a:gd name="connsiteX992" fmla="*/ 449957 w 608203"/>
                <a:gd name="connsiteY992" fmla="*/ 21394 h 527124"/>
                <a:gd name="connsiteX993" fmla="*/ 423625 w 608203"/>
                <a:gd name="connsiteY993" fmla="*/ 21394 h 527124"/>
                <a:gd name="connsiteX994" fmla="*/ 423625 w 608203"/>
                <a:gd name="connsiteY994" fmla="*/ 32993 h 527124"/>
                <a:gd name="connsiteX995" fmla="*/ 421818 w 608203"/>
                <a:gd name="connsiteY995" fmla="*/ 37375 h 527124"/>
                <a:gd name="connsiteX996" fmla="*/ 417688 w 608203"/>
                <a:gd name="connsiteY996" fmla="*/ 38922 h 527124"/>
                <a:gd name="connsiteX997" fmla="*/ 413558 w 608203"/>
                <a:gd name="connsiteY997" fmla="*/ 37375 h 527124"/>
                <a:gd name="connsiteX998" fmla="*/ 411751 w 608203"/>
                <a:gd name="connsiteY998" fmla="*/ 32993 h 527124"/>
                <a:gd name="connsiteX999" fmla="*/ 411751 w 608203"/>
                <a:gd name="connsiteY999" fmla="*/ 21394 h 527124"/>
                <a:gd name="connsiteX1000" fmla="*/ 385677 w 608203"/>
                <a:gd name="connsiteY1000" fmla="*/ 21394 h 527124"/>
                <a:gd name="connsiteX1001" fmla="*/ 385677 w 608203"/>
                <a:gd name="connsiteY1001" fmla="*/ 32993 h 527124"/>
                <a:gd name="connsiteX1002" fmla="*/ 383870 w 608203"/>
                <a:gd name="connsiteY1002" fmla="*/ 37375 h 527124"/>
                <a:gd name="connsiteX1003" fmla="*/ 379740 w 608203"/>
                <a:gd name="connsiteY1003" fmla="*/ 38922 h 527124"/>
                <a:gd name="connsiteX1004" fmla="*/ 375609 w 608203"/>
                <a:gd name="connsiteY1004" fmla="*/ 37375 h 527124"/>
                <a:gd name="connsiteX1005" fmla="*/ 373802 w 608203"/>
                <a:gd name="connsiteY1005" fmla="*/ 32993 h 527124"/>
                <a:gd name="connsiteX1006" fmla="*/ 373802 w 608203"/>
                <a:gd name="connsiteY1006" fmla="*/ 21394 h 527124"/>
                <a:gd name="connsiteX1007" fmla="*/ 347471 w 608203"/>
                <a:gd name="connsiteY1007" fmla="*/ 21394 h 527124"/>
                <a:gd name="connsiteX1008" fmla="*/ 347471 w 608203"/>
                <a:gd name="connsiteY1008" fmla="*/ 32993 h 527124"/>
                <a:gd name="connsiteX1009" fmla="*/ 345664 w 608203"/>
                <a:gd name="connsiteY1009" fmla="*/ 37375 h 527124"/>
                <a:gd name="connsiteX1010" fmla="*/ 341534 w 608203"/>
                <a:gd name="connsiteY1010" fmla="*/ 38922 h 527124"/>
                <a:gd name="connsiteX1011" fmla="*/ 337403 w 608203"/>
                <a:gd name="connsiteY1011" fmla="*/ 37375 h 527124"/>
                <a:gd name="connsiteX1012" fmla="*/ 335854 w 608203"/>
                <a:gd name="connsiteY1012" fmla="*/ 32993 h 527124"/>
                <a:gd name="connsiteX1013" fmla="*/ 335854 w 608203"/>
                <a:gd name="connsiteY1013" fmla="*/ 21394 h 527124"/>
                <a:gd name="connsiteX1014" fmla="*/ 310556 w 608203"/>
                <a:gd name="connsiteY1014" fmla="*/ 21394 h 527124"/>
                <a:gd name="connsiteX1015" fmla="*/ 310556 w 608203"/>
                <a:gd name="connsiteY1015" fmla="*/ 32993 h 527124"/>
                <a:gd name="connsiteX1016" fmla="*/ 308748 w 608203"/>
                <a:gd name="connsiteY1016" fmla="*/ 37375 h 527124"/>
                <a:gd name="connsiteX1017" fmla="*/ 304618 w 608203"/>
                <a:gd name="connsiteY1017" fmla="*/ 38922 h 527124"/>
                <a:gd name="connsiteX1018" fmla="*/ 300488 w 608203"/>
                <a:gd name="connsiteY1018" fmla="*/ 37375 h 527124"/>
                <a:gd name="connsiteX1019" fmla="*/ 298681 w 608203"/>
                <a:gd name="connsiteY1019" fmla="*/ 32993 h 527124"/>
                <a:gd name="connsiteX1020" fmla="*/ 298681 w 608203"/>
                <a:gd name="connsiteY1020" fmla="*/ 21394 h 527124"/>
                <a:gd name="connsiteX1021" fmla="*/ 272349 w 608203"/>
                <a:gd name="connsiteY1021" fmla="*/ 21394 h 527124"/>
                <a:gd name="connsiteX1022" fmla="*/ 272349 w 608203"/>
                <a:gd name="connsiteY1022" fmla="*/ 32993 h 527124"/>
                <a:gd name="connsiteX1023" fmla="*/ 270542 w 608203"/>
                <a:gd name="connsiteY1023" fmla="*/ 37375 h 527124"/>
                <a:gd name="connsiteX1024" fmla="*/ 266670 w 608203"/>
                <a:gd name="connsiteY1024" fmla="*/ 38922 h 527124"/>
                <a:gd name="connsiteX1025" fmla="*/ 262539 w 608203"/>
                <a:gd name="connsiteY1025" fmla="*/ 37375 h 527124"/>
                <a:gd name="connsiteX1026" fmla="*/ 260732 w 608203"/>
                <a:gd name="connsiteY1026" fmla="*/ 32993 h 527124"/>
                <a:gd name="connsiteX1027" fmla="*/ 260732 w 608203"/>
                <a:gd name="connsiteY1027" fmla="*/ 21394 h 527124"/>
                <a:gd name="connsiteX1028" fmla="*/ 234401 w 608203"/>
                <a:gd name="connsiteY1028" fmla="*/ 21394 h 527124"/>
                <a:gd name="connsiteX1029" fmla="*/ 234401 w 608203"/>
                <a:gd name="connsiteY1029" fmla="*/ 32993 h 527124"/>
                <a:gd name="connsiteX1030" fmla="*/ 232594 w 608203"/>
                <a:gd name="connsiteY1030" fmla="*/ 37375 h 527124"/>
                <a:gd name="connsiteX1031" fmla="*/ 228464 w 608203"/>
                <a:gd name="connsiteY1031" fmla="*/ 38922 h 527124"/>
                <a:gd name="connsiteX1032" fmla="*/ 224333 w 608203"/>
                <a:gd name="connsiteY1032" fmla="*/ 37375 h 527124"/>
                <a:gd name="connsiteX1033" fmla="*/ 222526 w 608203"/>
                <a:gd name="connsiteY1033" fmla="*/ 32993 h 527124"/>
                <a:gd name="connsiteX1034" fmla="*/ 222526 w 608203"/>
                <a:gd name="connsiteY1034" fmla="*/ 21394 h 527124"/>
                <a:gd name="connsiteX1035" fmla="*/ 196453 w 608203"/>
                <a:gd name="connsiteY1035" fmla="*/ 21394 h 527124"/>
                <a:gd name="connsiteX1036" fmla="*/ 196453 w 608203"/>
                <a:gd name="connsiteY1036" fmla="*/ 32993 h 527124"/>
                <a:gd name="connsiteX1037" fmla="*/ 194646 w 608203"/>
                <a:gd name="connsiteY1037" fmla="*/ 37375 h 527124"/>
                <a:gd name="connsiteX1038" fmla="*/ 190515 w 608203"/>
                <a:gd name="connsiteY1038" fmla="*/ 38922 h 527124"/>
                <a:gd name="connsiteX1039" fmla="*/ 186385 w 608203"/>
                <a:gd name="connsiteY1039" fmla="*/ 37375 h 527124"/>
                <a:gd name="connsiteX1040" fmla="*/ 184578 w 608203"/>
                <a:gd name="connsiteY1040" fmla="*/ 32993 h 527124"/>
                <a:gd name="connsiteX1041" fmla="*/ 184578 w 608203"/>
                <a:gd name="connsiteY1041" fmla="*/ 21394 h 527124"/>
                <a:gd name="connsiteX1042" fmla="*/ 158246 w 608203"/>
                <a:gd name="connsiteY1042" fmla="*/ 21394 h 527124"/>
                <a:gd name="connsiteX1043" fmla="*/ 158246 w 608203"/>
                <a:gd name="connsiteY1043" fmla="*/ 32993 h 527124"/>
                <a:gd name="connsiteX1044" fmla="*/ 156439 w 608203"/>
                <a:gd name="connsiteY1044" fmla="*/ 37375 h 527124"/>
                <a:gd name="connsiteX1045" fmla="*/ 152309 w 608203"/>
                <a:gd name="connsiteY1045" fmla="*/ 38922 h 527124"/>
                <a:gd name="connsiteX1046" fmla="*/ 148178 w 608203"/>
                <a:gd name="connsiteY1046" fmla="*/ 37375 h 527124"/>
                <a:gd name="connsiteX1047" fmla="*/ 146371 w 608203"/>
                <a:gd name="connsiteY1047" fmla="*/ 32993 h 527124"/>
                <a:gd name="connsiteX1048" fmla="*/ 146371 w 608203"/>
                <a:gd name="connsiteY1048" fmla="*/ 21394 h 527124"/>
                <a:gd name="connsiteX1049" fmla="*/ 120298 w 608203"/>
                <a:gd name="connsiteY1049" fmla="*/ 21394 h 527124"/>
                <a:gd name="connsiteX1050" fmla="*/ 120298 w 608203"/>
                <a:gd name="connsiteY1050" fmla="*/ 32993 h 527124"/>
                <a:gd name="connsiteX1051" fmla="*/ 118491 w 608203"/>
                <a:gd name="connsiteY1051" fmla="*/ 37375 h 527124"/>
                <a:gd name="connsiteX1052" fmla="*/ 114361 w 608203"/>
                <a:gd name="connsiteY1052" fmla="*/ 38922 h 527124"/>
                <a:gd name="connsiteX1053" fmla="*/ 110230 w 608203"/>
                <a:gd name="connsiteY1053" fmla="*/ 37375 h 527124"/>
                <a:gd name="connsiteX1054" fmla="*/ 108423 w 608203"/>
                <a:gd name="connsiteY1054" fmla="*/ 32993 h 527124"/>
                <a:gd name="connsiteX1055" fmla="*/ 108423 w 608203"/>
                <a:gd name="connsiteY1055" fmla="*/ 21394 h 527124"/>
                <a:gd name="connsiteX1056" fmla="*/ 82350 w 608203"/>
                <a:gd name="connsiteY1056" fmla="*/ 21394 h 527124"/>
                <a:gd name="connsiteX1057" fmla="*/ 82350 w 608203"/>
                <a:gd name="connsiteY1057" fmla="*/ 32993 h 527124"/>
                <a:gd name="connsiteX1058" fmla="*/ 80543 w 608203"/>
                <a:gd name="connsiteY1058" fmla="*/ 37375 h 527124"/>
                <a:gd name="connsiteX1059" fmla="*/ 76412 w 608203"/>
                <a:gd name="connsiteY1059" fmla="*/ 38922 h 527124"/>
                <a:gd name="connsiteX1060" fmla="*/ 72282 w 608203"/>
                <a:gd name="connsiteY1060" fmla="*/ 37375 h 527124"/>
                <a:gd name="connsiteX1061" fmla="*/ 70475 w 608203"/>
                <a:gd name="connsiteY1061" fmla="*/ 32993 h 527124"/>
                <a:gd name="connsiteX1062" fmla="*/ 70475 w 608203"/>
                <a:gd name="connsiteY1062" fmla="*/ 21394 h 527124"/>
                <a:gd name="connsiteX1063" fmla="*/ 52662 w 608203"/>
                <a:gd name="connsiteY1063" fmla="*/ 0 h 527124"/>
                <a:gd name="connsiteX1064" fmla="*/ 555540 w 608203"/>
                <a:gd name="connsiteY1064" fmla="*/ 0 h 527124"/>
                <a:gd name="connsiteX1065" fmla="*/ 608203 w 608203"/>
                <a:gd name="connsiteY1065" fmla="*/ 52326 h 527124"/>
                <a:gd name="connsiteX1066" fmla="*/ 608203 w 608203"/>
                <a:gd name="connsiteY1066" fmla="*/ 386902 h 527124"/>
                <a:gd name="connsiteX1067" fmla="*/ 555540 w 608203"/>
                <a:gd name="connsiteY1067" fmla="*/ 439485 h 527124"/>
                <a:gd name="connsiteX1068" fmla="*/ 325528 w 608203"/>
                <a:gd name="connsiteY1068" fmla="*/ 439485 h 527124"/>
                <a:gd name="connsiteX1069" fmla="*/ 325528 w 608203"/>
                <a:gd name="connsiteY1069" fmla="*/ 484078 h 527124"/>
                <a:gd name="connsiteX1070" fmla="*/ 486614 w 608203"/>
                <a:gd name="connsiteY1070" fmla="*/ 484078 h 527124"/>
                <a:gd name="connsiteX1071" fmla="*/ 508041 w 608203"/>
                <a:gd name="connsiteY1071" fmla="*/ 505472 h 527124"/>
                <a:gd name="connsiteX1072" fmla="*/ 508041 w 608203"/>
                <a:gd name="connsiteY1072" fmla="*/ 527124 h 527124"/>
                <a:gd name="connsiteX1073" fmla="*/ 100162 w 608203"/>
                <a:gd name="connsiteY1073" fmla="*/ 527124 h 527124"/>
                <a:gd name="connsiteX1074" fmla="*/ 100162 w 608203"/>
                <a:gd name="connsiteY1074" fmla="*/ 505472 h 527124"/>
                <a:gd name="connsiteX1075" fmla="*/ 121589 w 608203"/>
                <a:gd name="connsiteY1075" fmla="*/ 484078 h 527124"/>
                <a:gd name="connsiteX1076" fmla="*/ 282675 w 608203"/>
                <a:gd name="connsiteY1076" fmla="*/ 484078 h 527124"/>
                <a:gd name="connsiteX1077" fmla="*/ 282675 w 608203"/>
                <a:gd name="connsiteY1077" fmla="*/ 439485 h 527124"/>
                <a:gd name="connsiteX1078" fmla="*/ 52662 w 608203"/>
                <a:gd name="connsiteY1078" fmla="*/ 439485 h 527124"/>
                <a:gd name="connsiteX1079" fmla="*/ 0 w 608203"/>
                <a:gd name="connsiteY1079" fmla="*/ 386902 h 527124"/>
                <a:gd name="connsiteX1080" fmla="*/ 0 w 608203"/>
                <a:gd name="connsiteY1080" fmla="*/ 52326 h 527124"/>
                <a:gd name="connsiteX1081" fmla="*/ 52662 w 608203"/>
                <a:gd name="connsiteY1081" fmla="*/ 0 h 527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</a:cxnLst>
              <a:rect l="l" t="t" r="r" b="b"/>
              <a:pathLst>
                <a:path w="608203" h="527124">
                  <a:moveTo>
                    <a:pt x="532049" y="336380"/>
                  </a:moveTo>
                  <a:cubicBezTo>
                    <a:pt x="530758" y="336380"/>
                    <a:pt x="530242" y="336896"/>
                    <a:pt x="530242" y="338184"/>
                  </a:cubicBezTo>
                  <a:lnTo>
                    <a:pt x="530242" y="353392"/>
                  </a:lnTo>
                  <a:cubicBezTo>
                    <a:pt x="530242" y="353650"/>
                    <a:pt x="530500" y="353650"/>
                    <a:pt x="530500" y="353650"/>
                  </a:cubicBezTo>
                  <a:lnTo>
                    <a:pt x="533598" y="353650"/>
                  </a:lnTo>
                  <a:cubicBezTo>
                    <a:pt x="533598" y="353650"/>
                    <a:pt x="533856" y="353650"/>
                    <a:pt x="533856" y="353392"/>
                  </a:cubicBezTo>
                  <a:lnTo>
                    <a:pt x="533598" y="353392"/>
                  </a:lnTo>
                  <a:lnTo>
                    <a:pt x="533598" y="338184"/>
                  </a:lnTo>
                  <a:cubicBezTo>
                    <a:pt x="533598" y="336896"/>
                    <a:pt x="533081" y="336380"/>
                    <a:pt x="532049" y="336380"/>
                  </a:cubicBezTo>
                  <a:close/>
                  <a:moveTo>
                    <a:pt x="379740" y="336380"/>
                  </a:moveTo>
                  <a:cubicBezTo>
                    <a:pt x="378449" y="336380"/>
                    <a:pt x="377933" y="336896"/>
                    <a:pt x="377933" y="338184"/>
                  </a:cubicBezTo>
                  <a:lnTo>
                    <a:pt x="377933" y="353392"/>
                  </a:lnTo>
                  <a:cubicBezTo>
                    <a:pt x="377933" y="353650"/>
                    <a:pt x="378191" y="353650"/>
                    <a:pt x="378191" y="353650"/>
                  </a:cubicBezTo>
                  <a:lnTo>
                    <a:pt x="381289" y="353650"/>
                  </a:lnTo>
                  <a:cubicBezTo>
                    <a:pt x="381289" y="353650"/>
                    <a:pt x="381547" y="353650"/>
                    <a:pt x="381547" y="353392"/>
                  </a:cubicBezTo>
                  <a:lnTo>
                    <a:pt x="381547" y="338184"/>
                  </a:lnTo>
                  <a:cubicBezTo>
                    <a:pt x="381547" y="336896"/>
                    <a:pt x="381031" y="336380"/>
                    <a:pt x="379740" y="336380"/>
                  </a:cubicBezTo>
                  <a:close/>
                  <a:moveTo>
                    <a:pt x="228464" y="336380"/>
                  </a:moveTo>
                  <a:cubicBezTo>
                    <a:pt x="227173" y="336380"/>
                    <a:pt x="226657" y="336896"/>
                    <a:pt x="226657" y="338184"/>
                  </a:cubicBezTo>
                  <a:lnTo>
                    <a:pt x="226657" y="353392"/>
                  </a:lnTo>
                  <a:cubicBezTo>
                    <a:pt x="226657" y="353650"/>
                    <a:pt x="226915" y="353650"/>
                    <a:pt x="226915" y="353650"/>
                  </a:cubicBezTo>
                  <a:lnTo>
                    <a:pt x="230012" y="353650"/>
                  </a:lnTo>
                  <a:cubicBezTo>
                    <a:pt x="230012" y="353650"/>
                    <a:pt x="230271" y="353650"/>
                    <a:pt x="230271" y="353392"/>
                  </a:cubicBezTo>
                  <a:lnTo>
                    <a:pt x="230271" y="338184"/>
                  </a:lnTo>
                  <a:cubicBezTo>
                    <a:pt x="230271" y="336896"/>
                    <a:pt x="229754" y="336380"/>
                    <a:pt x="228464" y="336380"/>
                  </a:cubicBezTo>
                  <a:close/>
                  <a:moveTo>
                    <a:pt x="76154" y="336380"/>
                  </a:moveTo>
                  <a:cubicBezTo>
                    <a:pt x="75122" y="336380"/>
                    <a:pt x="74605" y="336896"/>
                    <a:pt x="74605" y="338184"/>
                  </a:cubicBezTo>
                  <a:lnTo>
                    <a:pt x="74605" y="353392"/>
                  </a:lnTo>
                  <a:cubicBezTo>
                    <a:pt x="74605" y="353650"/>
                    <a:pt x="74605" y="353650"/>
                    <a:pt x="74863" y="353650"/>
                  </a:cubicBezTo>
                  <a:lnTo>
                    <a:pt x="77703" y="353650"/>
                  </a:lnTo>
                  <a:cubicBezTo>
                    <a:pt x="77703" y="353650"/>
                    <a:pt x="77961" y="353650"/>
                    <a:pt x="77961" y="353392"/>
                  </a:cubicBezTo>
                  <a:lnTo>
                    <a:pt x="77961" y="338184"/>
                  </a:lnTo>
                  <a:cubicBezTo>
                    <a:pt x="77961" y="336896"/>
                    <a:pt x="77445" y="336380"/>
                    <a:pt x="76154" y="336380"/>
                  </a:cubicBezTo>
                  <a:close/>
                  <a:moveTo>
                    <a:pt x="385640" y="296446"/>
                  </a:moveTo>
                  <a:lnTo>
                    <a:pt x="385640" y="307253"/>
                  </a:lnTo>
                  <a:cubicBezTo>
                    <a:pt x="385640" y="309054"/>
                    <a:pt x="384867" y="310597"/>
                    <a:pt x="383836" y="311626"/>
                  </a:cubicBezTo>
                  <a:cubicBezTo>
                    <a:pt x="382548" y="312656"/>
                    <a:pt x="381259" y="313170"/>
                    <a:pt x="379713" y="313170"/>
                  </a:cubicBezTo>
                  <a:cubicBezTo>
                    <a:pt x="378166" y="313170"/>
                    <a:pt x="376620" y="312656"/>
                    <a:pt x="375589" y="311626"/>
                  </a:cubicBezTo>
                  <a:cubicBezTo>
                    <a:pt x="374301" y="310597"/>
                    <a:pt x="373785" y="309054"/>
                    <a:pt x="373785" y="307253"/>
                  </a:cubicBezTo>
                  <a:lnTo>
                    <a:pt x="373785" y="304680"/>
                  </a:lnTo>
                  <a:cubicBezTo>
                    <a:pt x="375074" y="303908"/>
                    <a:pt x="376620" y="302879"/>
                    <a:pt x="377909" y="302107"/>
                  </a:cubicBezTo>
                  <a:lnTo>
                    <a:pt x="377909" y="307767"/>
                  </a:lnTo>
                  <a:cubicBezTo>
                    <a:pt x="377909" y="309054"/>
                    <a:pt x="378424" y="309568"/>
                    <a:pt x="379713" y="309568"/>
                  </a:cubicBezTo>
                  <a:cubicBezTo>
                    <a:pt x="381001" y="309568"/>
                    <a:pt x="381517" y="309054"/>
                    <a:pt x="381517" y="307767"/>
                  </a:cubicBezTo>
                  <a:lnTo>
                    <a:pt x="381517" y="299534"/>
                  </a:lnTo>
                  <a:cubicBezTo>
                    <a:pt x="382805" y="298505"/>
                    <a:pt x="384352" y="297475"/>
                    <a:pt x="385640" y="296446"/>
                  </a:cubicBezTo>
                  <a:close/>
                  <a:moveTo>
                    <a:pt x="222493" y="296446"/>
                  </a:moveTo>
                  <a:cubicBezTo>
                    <a:pt x="224049" y="297475"/>
                    <a:pt x="225345" y="298505"/>
                    <a:pt x="226641" y="299534"/>
                  </a:cubicBezTo>
                  <a:lnTo>
                    <a:pt x="226641" y="307767"/>
                  </a:lnTo>
                  <a:cubicBezTo>
                    <a:pt x="226641" y="309054"/>
                    <a:pt x="227419" y="309568"/>
                    <a:pt x="228456" y="309568"/>
                  </a:cubicBezTo>
                  <a:cubicBezTo>
                    <a:pt x="229753" y="309568"/>
                    <a:pt x="230271" y="309054"/>
                    <a:pt x="230271" y="307767"/>
                  </a:cubicBezTo>
                  <a:lnTo>
                    <a:pt x="230271" y="302107"/>
                  </a:lnTo>
                  <a:cubicBezTo>
                    <a:pt x="231567" y="302879"/>
                    <a:pt x="233123" y="303650"/>
                    <a:pt x="234419" y="304680"/>
                  </a:cubicBezTo>
                  <a:lnTo>
                    <a:pt x="234419" y="307253"/>
                  </a:lnTo>
                  <a:cubicBezTo>
                    <a:pt x="234419" y="309054"/>
                    <a:pt x="233901" y="310597"/>
                    <a:pt x="232604" y="311626"/>
                  </a:cubicBezTo>
                  <a:cubicBezTo>
                    <a:pt x="231567" y="312656"/>
                    <a:pt x="230012" y="313170"/>
                    <a:pt x="228456" y="313170"/>
                  </a:cubicBezTo>
                  <a:cubicBezTo>
                    <a:pt x="226901" y="313170"/>
                    <a:pt x="225604" y="312656"/>
                    <a:pt x="224308" y="311626"/>
                  </a:cubicBezTo>
                  <a:cubicBezTo>
                    <a:pt x="223271" y="310597"/>
                    <a:pt x="222493" y="309054"/>
                    <a:pt x="222493" y="307253"/>
                  </a:cubicBezTo>
                  <a:close/>
                  <a:moveTo>
                    <a:pt x="569992" y="290741"/>
                  </a:moveTo>
                  <a:cubicBezTo>
                    <a:pt x="568955" y="290741"/>
                    <a:pt x="568177" y="291256"/>
                    <a:pt x="568177" y="292545"/>
                  </a:cubicBezTo>
                  <a:lnTo>
                    <a:pt x="568177" y="307756"/>
                  </a:lnTo>
                  <a:cubicBezTo>
                    <a:pt x="568177" y="309045"/>
                    <a:pt x="568955" y="309561"/>
                    <a:pt x="569992" y="309561"/>
                  </a:cubicBezTo>
                  <a:cubicBezTo>
                    <a:pt x="571289" y="309561"/>
                    <a:pt x="571807" y="309045"/>
                    <a:pt x="571807" y="307756"/>
                  </a:cubicBezTo>
                  <a:lnTo>
                    <a:pt x="571807" y="292545"/>
                  </a:lnTo>
                  <a:cubicBezTo>
                    <a:pt x="571807" y="291256"/>
                    <a:pt x="571289" y="290741"/>
                    <a:pt x="569992" y="290741"/>
                  </a:cubicBezTo>
                  <a:close/>
                  <a:moveTo>
                    <a:pt x="532028" y="290741"/>
                  </a:moveTo>
                  <a:cubicBezTo>
                    <a:pt x="530732" y="290741"/>
                    <a:pt x="530213" y="291256"/>
                    <a:pt x="530213" y="292545"/>
                  </a:cubicBezTo>
                  <a:lnTo>
                    <a:pt x="530213" y="307756"/>
                  </a:lnTo>
                  <a:cubicBezTo>
                    <a:pt x="530213" y="309045"/>
                    <a:pt x="530732" y="309561"/>
                    <a:pt x="532028" y="309561"/>
                  </a:cubicBezTo>
                  <a:cubicBezTo>
                    <a:pt x="533065" y="309561"/>
                    <a:pt x="533843" y="309045"/>
                    <a:pt x="533843" y="307756"/>
                  </a:cubicBezTo>
                  <a:lnTo>
                    <a:pt x="533843" y="292545"/>
                  </a:lnTo>
                  <a:cubicBezTo>
                    <a:pt x="533843" y="291256"/>
                    <a:pt x="533065" y="290741"/>
                    <a:pt x="532028" y="290741"/>
                  </a:cubicBezTo>
                  <a:close/>
                  <a:moveTo>
                    <a:pt x="493817" y="290741"/>
                  </a:moveTo>
                  <a:cubicBezTo>
                    <a:pt x="492786" y="290741"/>
                    <a:pt x="492013" y="291256"/>
                    <a:pt x="492013" y="292545"/>
                  </a:cubicBezTo>
                  <a:lnTo>
                    <a:pt x="492013" y="307756"/>
                  </a:lnTo>
                  <a:cubicBezTo>
                    <a:pt x="492013" y="309045"/>
                    <a:pt x="492786" y="309561"/>
                    <a:pt x="493817" y="309561"/>
                  </a:cubicBezTo>
                  <a:cubicBezTo>
                    <a:pt x="495105" y="309561"/>
                    <a:pt x="495621" y="309045"/>
                    <a:pt x="495621" y="307756"/>
                  </a:cubicBezTo>
                  <a:lnTo>
                    <a:pt x="495621" y="292545"/>
                  </a:lnTo>
                  <a:cubicBezTo>
                    <a:pt x="495621" y="291256"/>
                    <a:pt x="495105" y="290741"/>
                    <a:pt x="493817" y="290741"/>
                  </a:cubicBezTo>
                  <a:close/>
                  <a:moveTo>
                    <a:pt x="455888" y="290741"/>
                  </a:moveTo>
                  <a:cubicBezTo>
                    <a:pt x="454592" y="290741"/>
                    <a:pt x="454073" y="291256"/>
                    <a:pt x="454073" y="292545"/>
                  </a:cubicBezTo>
                  <a:lnTo>
                    <a:pt x="454073" y="307756"/>
                  </a:lnTo>
                  <a:cubicBezTo>
                    <a:pt x="454073" y="309045"/>
                    <a:pt x="454592" y="309561"/>
                    <a:pt x="455888" y="309561"/>
                  </a:cubicBezTo>
                  <a:cubicBezTo>
                    <a:pt x="456925" y="309561"/>
                    <a:pt x="457703" y="309045"/>
                    <a:pt x="457703" y="307756"/>
                  </a:cubicBezTo>
                  <a:lnTo>
                    <a:pt x="457703" y="292545"/>
                  </a:lnTo>
                  <a:cubicBezTo>
                    <a:pt x="457703" y="291256"/>
                    <a:pt x="456925" y="290741"/>
                    <a:pt x="455888" y="290741"/>
                  </a:cubicBezTo>
                  <a:close/>
                  <a:moveTo>
                    <a:pt x="417689" y="290741"/>
                  </a:moveTo>
                  <a:cubicBezTo>
                    <a:pt x="416660" y="290741"/>
                    <a:pt x="415889" y="291256"/>
                    <a:pt x="415889" y="292545"/>
                  </a:cubicBezTo>
                  <a:lnTo>
                    <a:pt x="415889" y="307756"/>
                  </a:lnTo>
                  <a:cubicBezTo>
                    <a:pt x="415889" y="309045"/>
                    <a:pt x="416660" y="309561"/>
                    <a:pt x="417689" y="309561"/>
                  </a:cubicBezTo>
                  <a:cubicBezTo>
                    <a:pt x="418975" y="309561"/>
                    <a:pt x="419489" y="309045"/>
                    <a:pt x="419489" y="307756"/>
                  </a:cubicBezTo>
                  <a:lnTo>
                    <a:pt x="419489" y="292545"/>
                  </a:lnTo>
                  <a:cubicBezTo>
                    <a:pt x="419489" y="291256"/>
                    <a:pt x="418975" y="290741"/>
                    <a:pt x="417689" y="290741"/>
                  </a:cubicBezTo>
                  <a:close/>
                  <a:moveTo>
                    <a:pt x="190527" y="290741"/>
                  </a:moveTo>
                  <a:cubicBezTo>
                    <a:pt x="189238" y="290741"/>
                    <a:pt x="188723" y="291256"/>
                    <a:pt x="188723" y="292545"/>
                  </a:cubicBezTo>
                  <a:lnTo>
                    <a:pt x="188723" y="307756"/>
                  </a:lnTo>
                  <a:cubicBezTo>
                    <a:pt x="188723" y="309045"/>
                    <a:pt x="189238" y="309561"/>
                    <a:pt x="190527" y="309561"/>
                  </a:cubicBezTo>
                  <a:cubicBezTo>
                    <a:pt x="191815" y="309561"/>
                    <a:pt x="192331" y="309045"/>
                    <a:pt x="192331" y="307756"/>
                  </a:cubicBezTo>
                  <a:lnTo>
                    <a:pt x="192331" y="292545"/>
                  </a:lnTo>
                  <a:cubicBezTo>
                    <a:pt x="192331" y="291256"/>
                    <a:pt x="191815" y="290741"/>
                    <a:pt x="190527" y="290741"/>
                  </a:cubicBezTo>
                  <a:close/>
                  <a:moveTo>
                    <a:pt x="152280" y="290741"/>
                  </a:moveTo>
                  <a:cubicBezTo>
                    <a:pt x="151249" y="290741"/>
                    <a:pt x="150476" y="291256"/>
                    <a:pt x="150476" y="292545"/>
                  </a:cubicBezTo>
                  <a:lnTo>
                    <a:pt x="150476" y="307756"/>
                  </a:lnTo>
                  <a:cubicBezTo>
                    <a:pt x="150476" y="309045"/>
                    <a:pt x="151249" y="309561"/>
                    <a:pt x="152280" y="309561"/>
                  </a:cubicBezTo>
                  <a:cubicBezTo>
                    <a:pt x="153569" y="309561"/>
                    <a:pt x="154084" y="309045"/>
                    <a:pt x="154084" y="307756"/>
                  </a:cubicBezTo>
                  <a:lnTo>
                    <a:pt x="154084" y="292545"/>
                  </a:lnTo>
                  <a:cubicBezTo>
                    <a:pt x="154084" y="291256"/>
                    <a:pt x="153569" y="290741"/>
                    <a:pt x="152280" y="290741"/>
                  </a:cubicBezTo>
                  <a:close/>
                  <a:moveTo>
                    <a:pt x="114351" y="290741"/>
                  </a:moveTo>
                  <a:cubicBezTo>
                    <a:pt x="113054" y="290741"/>
                    <a:pt x="112536" y="291256"/>
                    <a:pt x="112536" y="292545"/>
                  </a:cubicBezTo>
                  <a:lnTo>
                    <a:pt x="112536" y="307756"/>
                  </a:lnTo>
                  <a:cubicBezTo>
                    <a:pt x="112536" y="309045"/>
                    <a:pt x="113054" y="309561"/>
                    <a:pt x="114351" y="309561"/>
                  </a:cubicBezTo>
                  <a:cubicBezTo>
                    <a:pt x="115388" y="309561"/>
                    <a:pt x="116166" y="309045"/>
                    <a:pt x="116166" y="307756"/>
                  </a:cubicBezTo>
                  <a:lnTo>
                    <a:pt x="116166" y="292545"/>
                  </a:lnTo>
                  <a:cubicBezTo>
                    <a:pt x="116166" y="291256"/>
                    <a:pt x="115388" y="290741"/>
                    <a:pt x="114351" y="290741"/>
                  </a:cubicBezTo>
                  <a:close/>
                  <a:moveTo>
                    <a:pt x="76410" y="290741"/>
                  </a:moveTo>
                  <a:cubicBezTo>
                    <a:pt x="75124" y="290741"/>
                    <a:pt x="74610" y="291256"/>
                    <a:pt x="74610" y="292545"/>
                  </a:cubicBezTo>
                  <a:lnTo>
                    <a:pt x="74610" y="307756"/>
                  </a:lnTo>
                  <a:cubicBezTo>
                    <a:pt x="74610" y="309045"/>
                    <a:pt x="75124" y="309561"/>
                    <a:pt x="76410" y="309561"/>
                  </a:cubicBezTo>
                  <a:cubicBezTo>
                    <a:pt x="77439" y="309561"/>
                    <a:pt x="77953" y="309045"/>
                    <a:pt x="77953" y="307756"/>
                  </a:cubicBezTo>
                  <a:lnTo>
                    <a:pt x="77953" y="292545"/>
                  </a:lnTo>
                  <a:cubicBezTo>
                    <a:pt x="77953" y="291256"/>
                    <a:pt x="77439" y="290741"/>
                    <a:pt x="76410" y="290741"/>
                  </a:cubicBezTo>
                  <a:close/>
                  <a:moveTo>
                    <a:pt x="38211" y="290741"/>
                  </a:moveTo>
                  <a:cubicBezTo>
                    <a:pt x="36914" y="290741"/>
                    <a:pt x="36396" y="291256"/>
                    <a:pt x="36396" y="292545"/>
                  </a:cubicBezTo>
                  <a:lnTo>
                    <a:pt x="36396" y="307756"/>
                  </a:lnTo>
                  <a:cubicBezTo>
                    <a:pt x="36396" y="309045"/>
                    <a:pt x="37174" y="309561"/>
                    <a:pt x="38211" y="309561"/>
                  </a:cubicBezTo>
                  <a:cubicBezTo>
                    <a:pt x="39507" y="309561"/>
                    <a:pt x="40026" y="309045"/>
                    <a:pt x="40026" y="307756"/>
                  </a:cubicBezTo>
                  <a:lnTo>
                    <a:pt x="40026" y="292545"/>
                  </a:lnTo>
                  <a:cubicBezTo>
                    <a:pt x="40026" y="291256"/>
                    <a:pt x="39507" y="290741"/>
                    <a:pt x="38211" y="290741"/>
                  </a:cubicBezTo>
                  <a:close/>
                  <a:moveTo>
                    <a:pt x="569992" y="287131"/>
                  </a:moveTo>
                  <a:cubicBezTo>
                    <a:pt x="571548" y="287131"/>
                    <a:pt x="572844" y="287647"/>
                    <a:pt x="574140" y="288678"/>
                  </a:cubicBezTo>
                  <a:cubicBezTo>
                    <a:pt x="575437" y="289967"/>
                    <a:pt x="575955" y="291256"/>
                    <a:pt x="575955" y="293319"/>
                  </a:cubicBezTo>
                  <a:lnTo>
                    <a:pt x="575955" y="307241"/>
                  </a:lnTo>
                  <a:cubicBezTo>
                    <a:pt x="575955" y="309045"/>
                    <a:pt x="575437" y="310592"/>
                    <a:pt x="574140" y="311623"/>
                  </a:cubicBezTo>
                  <a:cubicBezTo>
                    <a:pt x="573103" y="312655"/>
                    <a:pt x="571548" y="313170"/>
                    <a:pt x="569992" y="313170"/>
                  </a:cubicBezTo>
                  <a:cubicBezTo>
                    <a:pt x="568437" y="313170"/>
                    <a:pt x="567140" y="312655"/>
                    <a:pt x="565844" y="311623"/>
                  </a:cubicBezTo>
                  <a:cubicBezTo>
                    <a:pt x="564807" y="310592"/>
                    <a:pt x="564029" y="309045"/>
                    <a:pt x="564029" y="307241"/>
                  </a:cubicBezTo>
                  <a:lnTo>
                    <a:pt x="564029" y="293319"/>
                  </a:lnTo>
                  <a:cubicBezTo>
                    <a:pt x="564029" y="291256"/>
                    <a:pt x="564807" y="289967"/>
                    <a:pt x="565844" y="288678"/>
                  </a:cubicBezTo>
                  <a:cubicBezTo>
                    <a:pt x="567140" y="287647"/>
                    <a:pt x="568437" y="287131"/>
                    <a:pt x="569992" y="287131"/>
                  </a:cubicBezTo>
                  <a:close/>
                  <a:moveTo>
                    <a:pt x="532028" y="287131"/>
                  </a:moveTo>
                  <a:cubicBezTo>
                    <a:pt x="533584" y="287131"/>
                    <a:pt x="534880" y="287647"/>
                    <a:pt x="536176" y="288678"/>
                  </a:cubicBezTo>
                  <a:cubicBezTo>
                    <a:pt x="537213" y="289967"/>
                    <a:pt x="537991" y="291256"/>
                    <a:pt x="537991" y="293319"/>
                  </a:cubicBezTo>
                  <a:lnTo>
                    <a:pt x="537991" y="307241"/>
                  </a:lnTo>
                  <a:cubicBezTo>
                    <a:pt x="537991" y="309045"/>
                    <a:pt x="537213" y="310592"/>
                    <a:pt x="536176" y="311623"/>
                  </a:cubicBezTo>
                  <a:cubicBezTo>
                    <a:pt x="534880" y="312655"/>
                    <a:pt x="533584" y="313170"/>
                    <a:pt x="532028" y="313170"/>
                  </a:cubicBezTo>
                  <a:cubicBezTo>
                    <a:pt x="530473" y="313170"/>
                    <a:pt x="528917" y="312655"/>
                    <a:pt x="527880" y="311623"/>
                  </a:cubicBezTo>
                  <a:cubicBezTo>
                    <a:pt x="526584" y="310592"/>
                    <a:pt x="526065" y="309045"/>
                    <a:pt x="526065" y="307241"/>
                  </a:cubicBezTo>
                  <a:lnTo>
                    <a:pt x="526065" y="293319"/>
                  </a:lnTo>
                  <a:cubicBezTo>
                    <a:pt x="526065" y="291256"/>
                    <a:pt x="526584" y="289967"/>
                    <a:pt x="527880" y="288678"/>
                  </a:cubicBezTo>
                  <a:cubicBezTo>
                    <a:pt x="528917" y="287647"/>
                    <a:pt x="530473" y="287131"/>
                    <a:pt x="532028" y="287131"/>
                  </a:cubicBezTo>
                  <a:close/>
                  <a:moveTo>
                    <a:pt x="493817" y="287131"/>
                  </a:moveTo>
                  <a:cubicBezTo>
                    <a:pt x="495363" y="287131"/>
                    <a:pt x="496909" y="287647"/>
                    <a:pt x="497940" y="288678"/>
                  </a:cubicBezTo>
                  <a:cubicBezTo>
                    <a:pt x="499229" y="289967"/>
                    <a:pt x="499744" y="291256"/>
                    <a:pt x="499744" y="293319"/>
                  </a:cubicBezTo>
                  <a:lnTo>
                    <a:pt x="499744" y="307241"/>
                  </a:lnTo>
                  <a:cubicBezTo>
                    <a:pt x="499744" y="309045"/>
                    <a:pt x="499229" y="310592"/>
                    <a:pt x="497940" y="311623"/>
                  </a:cubicBezTo>
                  <a:cubicBezTo>
                    <a:pt x="496909" y="312655"/>
                    <a:pt x="495363" y="313170"/>
                    <a:pt x="493817" y="313170"/>
                  </a:cubicBezTo>
                  <a:cubicBezTo>
                    <a:pt x="492270" y="313170"/>
                    <a:pt x="490982" y="312655"/>
                    <a:pt x="489693" y="311623"/>
                  </a:cubicBezTo>
                  <a:cubicBezTo>
                    <a:pt x="488662" y="310592"/>
                    <a:pt x="487889" y="309045"/>
                    <a:pt x="487889" y="307241"/>
                  </a:cubicBezTo>
                  <a:lnTo>
                    <a:pt x="487889" y="293319"/>
                  </a:lnTo>
                  <a:cubicBezTo>
                    <a:pt x="487889" y="291256"/>
                    <a:pt x="488662" y="289967"/>
                    <a:pt x="489693" y="288678"/>
                  </a:cubicBezTo>
                  <a:cubicBezTo>
                    <a:pt x="490982" y="287647"/>
                    <a:pt x="492270" y="287131"/>
                    <a:pt x="493817" y="287131"/>
                  </a:cubicBezTo>
                  <a:close/>
                  <a:moveTo>
                    <a:pt x="455888" y="287131"/>
                  </a:moveTo>
                  <a:cubicBezTo>
                    <a:pt x="457444" y="287131"/>
                    <a:pt x="458740" y="287647"/>
                    <a:pt x="460036" y="288678"/>
                  </a:cubicBezTo>
                  <a:cubicBezTo>
                    <a:pt x="461073" y="289967"/>
                    <a:pt x="461851" y="291256"/>
                    <a:pt x="461851" y="293319"/>
                  </a:cubicBezTo>
                  <a:lnTo>
                    <a:pt x="461851" y="307241"/>
                  </a:lnTo>
                  <a:cubicBezTo>
                    <a:pt x="461851" y="309045"/>
                    <a:pt x="461073" y="310592"/>
                    <a:pt x="460036" y="311623"/>
                  </a:cubicBezTo>
                  <a:cubicBezTo>
                    <a:pt x="458740" y="312655"/>
                    <a:pt x="457444" y="313170"/>
                    <a:pt x="455888" y="313170"/>
                  </a:cubicBezTo>
                  <a:cubicBezTo>
                    <a:pt x="454333" y="313170"/>
                    <a:pt x="452777" y="312655"/>
                    <a:pt x="451740" y="311623"/>
                  </a:cubicBezTo>
                  <a:cubicBezTo>
                    <a:pt x="450444" y="310592"/>
                    <a:pt x="449925" y="309045"/>
                    <a:pt x="449925" y="307241"/>
                  </a:cubicBezTo>
                  <a:lnTo>
                    <a:pt x="449925" y="293319"/>
                  </a:lnTo>
                  <a:cubicBezTo>
                    <a:pt x="449925" y="291256"/>
                    <a:pt x="450444" y="289967"/>
                    <a:pt x="451740" y="288678"/>
                  </a:cubicBezTo>
                  <a:cubicBezTo>
                    <a:pt x="452777" y="287647"/>
                    <a:pt x="454333" y="287131"/>
                    <a:pt x="455888" y="287131"/>
                  </a:cubicBezTo>
                  <a:close/>
                  <a:moveTo>
                    <a:pt x="417689" y="287131"/>
                  </a:moveTo>
                  <a:cubicBezTo>
                    <a:pt x="419232" y="287131"/>
                    <a:pt x="420775" y="287647"/>
                    <a:pt x="421804" y="288678"/>
                  </a:cubicBezTo>
                  <a:cubicBezTo>
                    <a:pt x="423090" y="289967"/>
                    <a:pt x="423604" y="291256"/>
                    <a:pt x="423604" y="293319"/>
                  </a:cubicBezTo>
                  <a:lnTo>
                    <a:pt x="423604" y="307241"/>
                  </a:lnTo>
                  <a:cubicBezTo>
                    <a:pt x="423604" y="309045"/>
                    <a:pt x="423090" y="310592"/>
                    <a:pt x="421804" y="311623"/>
                  </a:cubicBezTo>
                  <a:cubicBezTo>
                    <a:pt x="420775" y="312655"/>
                    <a:pt x="419232" y="313170"/>
                    <a:pt x="417689" y="313170"/>
                  </a:cubicBezTo>
                  <a:cubicBezTo>
                    <a:pt x="416146" y="313170"/>
                    <a:pt x="414860" y="312655"/>
                    <a:pt x="413574" y="311623"/>
                  </a:cubicBezTo>
                  <a:cubicBezTo>
                    <a:pt x="412546" y="310592"/>
                    <a:pt x="412031" y="309045"/>
                    <a:pt x="412031" y="307241"/>
                  </a:cubicBezTo>
                  <a:lnTo>
                    <a:pt x="412031" y="293319"/>
                  </a:lnTo>
                  <a:cubicBezTo>
                    <a:pt x="412031" y="291256"/>
                    <a:pt x="412546" y="289967"/>
                    <a:pt x="413574" y="288678"/>
                  </a:cubicBezTo>
                  <a:cubicBezTo>
                    <a:pt x="414860" y="287647"/>
                    <a:pt x="416146" y="287131"/>
                    <a:pt x="417689" y="287131"/>
                  </a:cubicBezTo>
                  <a:close/>
                  <a:moveTo>
                    <a:pt x="190527" y="287131"/>
                  </a:moveTo>
                  <a:cubicBezTo>
                    <a:pt x="192073" y="287131"/>
                    <a:pt x="193362" y="287647"/>
                    <a:pt x="194650" y="288678"/>
                  </a:cubicBezTo>
                  <a:cubicBezTo>
                    <a:pt x="195681" y="289967"/>
                    <a:pt x="196454" y="291256"/>
                    <a:pt x="196454" y="293319"/>
                  </a:cubicBezTo>
                  <a:lnTo>
                    <a:pt x="196454" y="307241"/>
                  </a:lnTo>
                  <a:cubicBezTo>
                    <a:pt x="196454" y="309045"/>
                    <a:pt x="195681" y="310592"/>
                    <a:pt x="194650" y="311623"/>
                  </a:cubicBezTo>
                  <a:cubicBezTo>
                    <a:pt x="193362" y="312655"/>
                    <a:pt x="192073" y="313170"/>
                    <a:pt x="190527" y="313170"/>
                  </a:cubicBezTo>
                  <a:cubicBezTo>
                    <a:pt x="188980" y="313170"/>
                    <a:pt x="187434" y="312655"/>
                    <a:pt x="186403" y="311623"/>
                  </a:cubicBezTo>
                  <a:cubicBezTo>
                    <a:pt x="185115" y="310592"/>
                    <a:pt x="184599" y="309045"/>
                    <a:pt x="184599" y="307241"/>
                  </a:cubicBezTo>
                  <a:lnTo>
                    <a:pt x="184599" y="293319"/>
                  </a:lnTo>
                  <a:cubicBezTo>
                    <a:pt x="184599" y="291256"/>
                    <a:pt x="185115" y="289967"/>
                    <a:pt x="186403" y="288678"/>
                  </a:cubicBezTo>
                  <a:cubicBezTo>
                    <a:pt x="187434" y="287647"/>
                    <a:pt x="188980" y="287131"/>
                    <a:pt x="190527" y="287131"/>
                  </a:cubicBezTo>
                  <a:close/>
                  <a:moveTo>
                    <a:pt x="152280" y="287131"/>
                  </a:moveTo>
                  <a:cubicBezTo>
                    <a:pt x="153827" y="287131"/>
                    <a:pt x="155373" y="287647"/>
                    <a:pt x="156404" y="288678"/>
                  </a:cubicBezTo>
                  <a:cubicBezTo>
                    <a:pt x="157692" y="289967"/>
                    <a:pt x="158208" y="291256"/>
                    <a:pt x="158208" y="293319"/>
                  </a:cubicBezTo>
                  <a:lnTo>
                    <a:pt x="158208" y="307241"/>
                  </a:lnTo>
                  <a:cubicBezTo>
                    <a:pt x="158208" y="309045"/>
                    <a:pt x="157692" y="310592"/>
                    <a:pt x="156404" y="311623"/>
                  </a:cubicBezTo>
                  <a:cubicBezTo>
                    <a:pt x="155373" y="312655"/>
                    <a:pt x="153827" y="313170"/>
                    <a:pt x="152280" y="313170"/>
                  </a:cubicBezTo>
                  <a:cubicBezTo>
                    <a:pt x="150734" y="313170"/>
                    <a:pt x="149445" y="312655"/>
                    <a:pt x="148157" y="311623"/>
                  </a:cubicBezTo>
                  <a:cubicBezTo>
                    <a:pt x="147126" y="310592"/>
                    <a:pt x="146353" y="309045"/>
                    <a:pt x="146353" y="307241"/>
                  </a:cubicBezTo>
                  <a:lnTo>
                    <a:pt x="146353" y="293319"/>
                  </a:lnTo>
                  <a:cubicBezTo>
                    <a:pt x="146353" y="291256"/>
                    <a:pt x="147126" y="289967"/>
                    <a:pt x="148157" y="288678"/>
                  </a:cubicBezTo>
                  <a:cubicBezTo>
                    <a:pt x="149445" y="287647"/>
                    <a:pt x="150734" y="287131"/>
                    <a:pt x="152280" y="287131"/>
                  </a:cubicBezTo>
                  <a:close/>
                  <a:moveTo>
                    <a:pt x="114351" y="287131"/>
                  </a:moveTo>
                  <a:cubicBezTo>
                    <a:pt x="115906" y="287131"/>
                    <a:pt x="117203" y="287647"/>
                    <a:pt x="118499" y="288678"/>
                  </a:cubicBezTo>
                  <a:cubicBezTo>
                    <a:pt x="119795" y="289967"/>
                    <a:pt x="120314" y="291256"/>
                    <a:pt x="120314" y="293319"/>
                  </a:cubicBezTo>
                  <a:lnTo>
                    <a:pt x="120314" y="307241"/>
                  </a:lnTo>
                  <a:cubicBezTo>
                    <a:pt x="120314" y="309045"/>
                    <a:pt x="119536" y="310592"/>
                    <a:pt x="118499" y="311623"/>
                  </a:cubicBezTo>
                  <a:cubicBezTo>
                    <a:pt x="117203" y="312655"/>
                    <a:pt x="115906" y="313170"/>
                    <a:pt x="114351" y="313170"/>
                  </a:cubicBezTo>
                  <a:cubicBezTo>
                    <a:pt x="112795" y="313170"/>
                    <a:pt x="111240" y="312655"/>
                    <a:pt x="110203" y="311623"/>
                  </a:cubicBezTo>
                  <a:cubicBezTo>
                    <a:pt x="108906" y="310592"/>
                    <a:pt x="108388" y="309045"/>
                    <a:pt x="108388" y="307241"/>
                  </a:cubicBezTo>
                  <a:lnTo>
                    <a:pt x="108388" y="293319"/>
                  </a:lnTo>
                  <a:cubicBezTo>
                    <a:pt x="108388" y="291256"/>
                    <a:pt x="108906" y="289967"/>
                    <a:pt x="110203" y="288678"/>
                  </a:cubicBezTo>
                  <a:cubicBezTo>
                    <a:pt x="111240" y="287647"/>
                    <a:pt x="112795" y="287131"/>
                    <a:pt x="114351" y="287131"/>
                  </a:cubicBezTo>
                  <a:close/>
                  <a:moveTo>
                    <a:pt x="76410" y="287131"/>
                  </a:moveTo>
                  <a:cubicBezTo>
                    <a:pt x="77953" y="287131"/>
                    <a:pt x="79239" y="287647"/>
                    <a:pt x="80268" y="288678"/>
                  </a:cubicBezTo>
                  <a:cubicBezTo>
                    <a:pt x="81553" y="289967"/>
                    <a:pt x="82068" y="291256"/>
                    <a:pt x="82068" y="293319"/>
                  </a:cubicBezTo>
                  <a:lnTo>
                    <a:pt x="82068" y="307241"/>
                  </a:lnTo>
                  <a:cubicBezTo>
                    <a:pt x="82068" y="309045"/>
                    <a:pt x="81553" y="310592"/>
                    <a:pt x="80268" y="311623"/>
                  </a:cubicBezTo>
                  <a:cubicBezTo>
                    <a:pt x="79239" y="312655"/>
                    <a:pt x="77953" y="313170"/>
                    <a:pt x="76410" y="313170"/>
                  </a:cubicBezTo>
                  <a:cubicBezTo>
                    <a:pt x="74610" y="313170"/>
                    <a:pt x="73324" y="312655"/>
                    <a:pt x="72038" y="311623"/>
                  </a:cubicBezTo>
                  <a:cubicBezTo>
                    <a:pt x="71009" y="310592"/>
                    <a:pt x="70495" y="309045"/>
                    <a:pt x="70495" y="307241"/>
                  </a:cubicBezTo>
                  <a:lnTo>
                    <a:pt x="70495" y="293319"/>
                  </a:lnTo>
                  <a:cubicBezTo>
                    <a:pt x="70495" y="291256"/>
                    <a:pt x="71009" y="289967"/>
                    <a:pt x="72038" y="288678"/>
                  </a:cubicBezTo>
                  <a:cubicBezTo>
                    <a:pt x="73324" y="287647"/>
                    <a:pt x="74610" y="287131"/>
                    <a:pt x="76410" y="287131"/>
                  </a:cubicBezTo>
                  <a:close/>
                  <a:moveTo>
                    <a:pt x="38211" y="287131"/>
                  </a:moveTo>
                  <a:cubicBezTo>
                    <a:pt x="39766" y="287131"/>
                    <a:pt x="41063" y="287647"/>
                    <a:pt x="42359" y="288678"/>
                  </a:cubicBezTo>
                  <a:cubicBezTo>
                    <a:pt x="43655" y="289967"/>
                    <a:pt x="44174" y="291256"/>
                    <a:pt x="44174" y="293319"/>
                  </a:cubicBezTo>
                  <a:lnTo>
                    <a:pt x="44174" y="307241"/>
                  </a:lnTo>
                  <a:cubicBezTo>
                    <a:pt x="44174" y="309045"/>
                    <a:pt x="43655" y="310592"/>
                    <a:pt x="42359" y="311623"/>
                  </a:cubicBezTo>
                  <a:cubicBezTo>
                    <a:pt x="41063" y="312655"/>
                    <a:pt x="39766" y="313170"/>
                    <a:pt x="38211" y="313170"/>
                  </a:cubicBezTo>
                  <a:cubicBezTo>
                    <a:pt x="36655" y="313170"/>
                    <a:pt x="35359" y="312655"/>
                    <a:pt x="34063" y="311623"/>
                  </a:cubicBezTo>
                  <a:cubicBezTo>
                    <a:pt x="33026" y="310592"/>
                    <a:pt x="32248" y="309045"/>
                    <a:pt x="32248" y="307241"/>
                  </a:cubicBezTo>
                  <a:lnTo>
                    <a:pt x="32248" y="293319"/>
                  </a:lnTo>
                  <a:cubicBezTo>
                    <a:pt x="32248" y="291256"/>
                    <a:pt x="33026" y="289967"/>
                    <a:pt x="34063" y="288678"/>
                  </a:cubicBezTo>
                  <a:cubicBezTo>
                    <a:pt x="35359" y="287647"/>
                    <a:pt x="36655" y="287131"/>
                    <a:pt x="38211" y="287131"/>
                  </a:cubicBezTo>
                  <a:close/>
                  <a:moveTo>
                    <a:pt x="184599" y="247473"/>
                  </a:moveTo>
                  <a:cubicBezTo>
                    <a:pt x="185884" y="250309"/>
                    <a:pt x="187168" y="253146"/>
                    <a:pt x="188710" y="255724"/>
                  </a:cubicBezTo>
                  <a:lnTo>
                    <a:pt x="188710" y="262170"/>
                  </a:lnTo>
                  <a:cubicBezTo>
                    <a:pt x="188710" y="263459"/>
                    <a:pt x="189224" y="263975"/>
                    <a:pt x="190508" y="263975"/>
                  </a:cubicBezTo>
                  <a:cubicBezTo>
                    <a:pt x="191536" y="263975"/>
                    <a:pt x="192307" y="263459"/>
                    <a:pt x="192307" y="262170"/>
                  </a:cubicBezTo>
                  <a:lnTo>
                    <a:pt x="192307" y="261912"/>
                  </a:lnTo>
                  <a:cubicBezTo>
                    <a:pt x="193078" y="263201"/>
                    <a:pt x="193848" y="264490"/>
                    <a:pt x="194619" y="265779"/>
                  </a:cubicBezTo>
                  <a:cubicBezTo>
                    <a:pt x="194619" y="265779"/>
                    <a:pt x="194619" y="266037"/>
                    <a:pt x="194619" y="266037"/>
                  </a:cubicBezTo>
                  <a:cubicBezTo>
                    <a:pt x="193335" y="267069"/>
                    <a:pt x="192050" y="267584"/>
                    <a:pt x="190508" y="267584"/>
                  </a:cubicBezTo>
                  <a:cubicBezTo>
                    <a:pt x="188967" y="267584"/>
                    <a:pt x="187425" y="267069"/>
                    <a:pt x="186398" y="266037"/>
                  </a:cubicBezTo>
                  <a:cubicBezTo>
                    <a:pt x="185113" y="265006"/>
                    <a:pt x="184599" y="263459"/>
                    <a:pt x="184599" y="261654"/>
                  </a:cubicBezTo>
                  <a:lnTo>
                    <a:pt x="184599" y="247731"/>
                  </a:lnTo>
                  <a:cubicBezTo>
                    <a:pt x="184599" y="247731"/>
                    <a:pt x="184599" y="247473"/>
                    <a:pt x="184599" y="247473"/>
                  </a:cubicBezTo>
                  <a:close/>
                  <a:moveTo>
                    <a:pt x="569992" y="245156"/>
                  </a:moveTo>
                  <a:cubicBezTo>
                    <a:pt x="568955" y="245156"/>
                    <a:pt x="568177" y="245671"/>
                    <a:pt x="568177" y="246960"/>
                  </a:cubicBezTo>
                  <a:lnTo>
                    <a:pt x="568177" y="262429"/>
                  </a:lnTo>
                  <a:cubicBezTo>
                    <a:pt x="568177" y="263460"/>
                    <a:pt x="568955" y="263976"/>
                    <a:pt x="569992" y="263976"/>
                  </a:cubicBezTo>
                  <a:cubicBezTo>
                    <a:pt x="571289" y="263976"/>
                    <a:pt x="571807" y="263460"/>
                    <a:pt x="571807" y="262429"/>
                  </a:cubicBezTo>
                  <a:lnTo>
                    <a:pt x="571807" y="246960"/>
                  </a:lnTo>
                  <a:cubicBezTo>
                    <a:pt x="571807" y="245671"/>
                    <a:pt x="571289" y="245156"/>
                    <a:pt x="569992" y="245156"/>
                  </a:cubicBezTo>
                  <a:close/>
                  <a:moveTo>
                    <a:pt x="493817" y="245156"/>
                  </a:moveTo>
                  <a:cubicBezTo>
                    <a:pt x="492786" y="245156"/>
                    <a:pt x="492013" y="245671"/>
                    <a:pt x="492013" y="246960"/>
                  </a:cubicBezTo>
                  <a:lnTo>
                    <a:pt x="492013" y="262429"/>
                  </a:lnTo>
                  <a:cubicBezTo>
                    <a:pt x="492013" y="263460"/>
                    <a:pt x="492786" y="263976"/>
                    <a:pt x="493817" y="263976"/>
                  </a:cubicBezTo>
                  <a:cubicBezTo>
                    <a:pt x="495105" y="263976"/>
                    <a:pt x="495621" y="263460"/>
                    <a:pt x="495621" y="262429"/>
                  </a:cubicBezTo>
                  <a:lnTo>
                    <a:pt x="495621" y="246960"/>
                  </a:lnTo>
                  <a:cubicBezTo>
                    <a:pt x="495621" y="245671"/>
                    <a:pt x="495105" y="245156"/>
                    <a:pt x="493817" y="245156"/>
                  </a:cubicBezTo>
                  <a:close/>
                  <a:moveTo>
                    <a:pt x="455888" y="245156"/>
                  </a:moveTo>
                  <a:cubicBezTo>
                    <a:pt x="454592" y="245156"/>
                    <a:pt x="454073" y="245671"/>
                    <a:pt x="454073" y="246960"/>
                  </a:cubicBezTo>
                  <a:lnTo>
                    <a:pt x="454073" y="262429"/>
                  </a:lnTo>
                  <a:cubicBezTo>
                    <a:pt x="454073" y="263460"/>
                    <a:pt x="454592" y="263976"/>
                    <a:pt x="455888" y="263976"/>
                  </a:cubicBezTo>
                  <a:cubicBezTo>
                    <a:pt x="456925" y="263976"/>
                    <a:pt x="457703" y="263460"/>
                    <a:pt x="457703" y="262429"/>
                  </a:cubicBezTo>
                  <a:lnTo>
                    <a:pt x="457703" y="246960"/>
                  </a:lnTo>
                  <a:cubicBezTo>
                    <a:pt x="457703" y="245671"/>
                    <a:pt x="456925" y="245156"/>
                    <a:pt x="455888" y="245156"/>
                  </a:cubicBezTo>
                  <a:close/>
                  <a:moveTo>
                    <a:pt x="152280" y="245156"/>
                  </a:moveTo>
                  <a:cubicBezTo>
                    <a:pt x="151249" y="245156"/>
                    <a:pt x="150476" y="245671"/>
                    <a:pt x="150476" y="246960"/>
                  </a:cubicBezTo>
                  <a:lnTo>
                    <a:pt x="150476" y="262429"/>
                  </a:lnTo>
                  <a:cubicBezTo>
                    <a:pt x="150476" y="263460"/>
                    <a:pt x="151249" y="263976"/>
                    <a:pt x="152280" y="263976"/>
                  </a:cubicBezTo>
                  <a:cubicBezTo>
                    <a:pt x="153569" y="263976"/>
                    <a:pt x="154084" y="263460"/>
                    <a:pt x="154084" y="262429"/>
                  </a:cubicBezTo>
                  <a:lnTo>
                    <a:pt x="154084" y="246960"/>
                  </a:lnTo>
                  <a:cubicBezTo>
                    <a:pt x="154084" y="245671"/>
                    <a:pt x="153569" y="245156"/>
                    <a:pt x="152280" y="245156"/>
                  </a:cubicBezTo>
                  <a:close/>
                  <a:moveTo>
                    <a:pt x="114351" y="245156"/>
                  </a:moveTo>
                  <a:cubicBezTo>
                    <a:pt x="113054" y="245156"/>
                    <a:pt x="112536" y="245671"/>
                    <a:pt x="112536" y="246960"/>
                  </a:cubicBezTo>
                  <a:lnTo>
                    <a:pt x="112536" y="262429"/>
                  </a:lnTo>
                  <a:cubicBezTo>
                    <a:pt x="112536" y="263460"/>
                    <a:pt x="113054" y="263976"/>
                    <a:pt x="114351" y="263976"/>
                  </a:cubicBezTo>
                  <a:cubicBezTo>
                    <a:pt x="115388" y="263976"/>
                    <a:pt x="116166" y="263460"/>
                    <a:pt x="116166" y="262429"/>
                  </a:cubicBezTo>
                  <a:lnTo>
                    <a:pt x="116166" y="246960"/>
                  </a:lnTo>
                  <a:cubicBezTo>
                    <a:pt x="116166" y="245671"/>
                    <a:pt x="115388" y="245156"/>
                    <a:pt x="114351" y="245156"/>
                  </a:cubicBezTo>
                  <a:close/>
                  <a:moveTo>
                    <a:pt x="38211" y="245156"/>
                  </a:moveTo>
                  <a:cubicBezTo>
                    <a:pt x="36914" y="245156"/>
                    <a:pt x="36396" y="245671"/>
                    <a:pt x="36396" y="246960"/>
                  </a:cubicBezTo>
                  <a:lnTo>
                    <a:pt x="36396" y="262429"/>
                  </a:lnTo>
                  <a:cubicBezTo>
                    <a:pt x="36396" y="263460"/>
                    <a:pt x="37174" y="263976"/>
                    <a:pt x="38211" y="263976"/>
                  </a:cubicBezTo>
                  <a:cubicBezTo>
                    <a:pt x="39507" y="263976"/>
                    <a:pt x="40026" y="263460"/>
                    <a:pt x="40026" y="262429"/>
                  </a:cubicBezTo>
                  <a:lnTo>
                    <a:pt x="40026" y="246960"/>
                  </a:lnTo>
                  <a:cubicBezTo>
                    <a:pt x="40026" y="245671"/>
                    <a:pt x="39507" y="245156"/>
                    <a:pt x="38211" y="245156"/>
                  </a:cubicBezTo>
                  <a:close/>
                  <a:moveTo>
                    <a:pt x="569992" y="241546"/>
                  </a:moveTo>
                  <a:cubicBezTo>
                    <a:pt x="571548" y="241546"/>
                    <a:pt x="572844" y="242320"/>
                    <a:pt x="574140" y="243351"/>
                  </a:cubicBezTo>
                  <a:cubicBezTo>
                    <a:pt x="575437" y="244382"/>
                    <a:pt x="575955" y="245671"/>
                    <a:pt x="575955" y="247734"/>
                  </a:cubicBezTo>
                  <a:lnTo>
                    <a:pt x="575955" y="261656"/>
                  </a:lnTo>
                  <a:cubicBezTo>
                    <a:pt x="575955" y="263460"/>
                    <a:pt x="575437" y="265007"/>
                    <a:pt x="574140" y="266038"/>
                  </a:cubicBezTo>
                  <a:cubicBezTo>
                    <a:pt x="573103" y="267070"/>
                    <a:pt x="571548" y="267585"/>
                    <a:pt x="569992" y="267585"/>
                  </a:cubicBezTo>
                  <a:cubicBezTo>
                    <a:pt x="568437" y="267585"/>
                    <a:pt x="567140" y="267070"/>
                    <a:pt x="565844" y="266038"/>
                  </a:cubicBezTo>
                  <a:cubicBezTo>
                    <a:pt x="564807" y="265007"/>
                    <a:pt x="564029" y="263460"/>
                    <a:pt x="564029" y="261656"/>
                  </a:cubicBezTo>
                  <a:lnTo>
                    <a:pt x="564029" y="247734"/>
                  </a:lnTo>
                  <a:cubicBezTo>
                    <a:pt x="564029" y="245671"/>
                    <a:pt x="564807" y="244382"/>
                    <a:pt x="565844" y="243351"/>
                  </a:cubicBezTo>
                  <a:cubicBezTo>
                    <a:pt x="567140" y="242320"/>
                    <a:pt x="568437" y="241546"/>
                    <a:pt x="569992" y="241546"/>
                  </a:cubicBezTo>
                  <a:close/>
                  <a:moveTo>
                    <a:pt x="529946" y="241546"/>
                  </a:moveTo>
                  <a:lnTo>
                    <a:pt x="534109" y="241546"/>
                  </a:lnTo>
                  <a:lnTo>
                    <a:pt x="534109" y="267585"/>
                  </a:lnTo>
                  <a:lnTo>
                    <a:pt x="529946" y="267585"/>
                  </a:lnTo>
                  <a:close/>
                  <a:moveTo>
                    <a:pt x="493817" y="241546"/>
                  </a:moveTo>
                  <a:cubicBezTo>
                    <a:pt x="495363" y="241546"/>
                    <a:pt x="496909" y="242320"/>
                    <a:pt x="497940" y="243351"/>
                  </a:cubicBezTo>
                  <a:cubicBezTo>
                    <a:pt x="499229" y="244382"/>
                    <a:pt x="499744" y="245671"/>
                    <a:pt x="499744" y="247734"/>
                  </a:cubicBezTo>
                  <a:lnTo>
                    <a:pt x="499744" y="261656"/>
                  </a:lnTo>
                  <a:cubicBezTo>
                    <a:pt x="499744" y="263460"/>
                    <a:pt x="499229" y="265007"/>
                    <a:pt x="497940" y="266038"/>
                  </a:cubicBezTo>
                  <a:cubicBezTo>
                    <a:pt x="496909" y="267070"/>
                    <a:pt x="495363" y="267585"/>
                    <a:pt x="493817" y="267585"/>
                  </a:cubicBezTo>
                  <a:cubicBezTo>
                    <a:pt x="492270" y="267585"/>
                    <a:pt x="490982" y="267070"/>
                    <a:pt x="489693" y="266038"/>
                  </a:cubicBezTo>
                  <a:cubicBezTo>
                    <a:pt x="488662" y="265007"/>
                    <a:pt x="487889" y="263460"/>
                    <a:pt x="487889" y="261656"/>
                  </a:cubicBezTo>
                  <a:lnTo>
                    <a:pt x="487889" y="247734"/>
                  </a:lnTo>
                  <a:cubicBezTo>
                    <a:pt x="487889" y="245671"/>
                    <a:pt x="488662" y="244382"/>
                    <a:pt x="489693" y="243351"/>
                  </a:cubicBezTo>
                  <a:cubicBezTo>
                    <a:pt x="490982" y="242320"/>
                    <a:pt x="492270" y="241546"/>
                    <a:pt x="493817" y="241546"/>
                  </a:cubicBezTo>
                  <a:close/>
                  <a:moveTo>
                    <a:pt x="455888" y="241546"/>
                  </a:moveTo>
                  <a:cubicBezTo>
                    <a:pt x="457444" y="241546"/>
                    <a:pt x="458740" y="242320"/>
                    <a:pt x="460036" y="243351"/>
                  </a:cubicBezTo>
                  <a:cubicBezTo>
                    <a:pt x="461073" y="244382"/>
                    <a:pt x="461851" y="245671"/>
                    <a:pt x="461851" y="247734"/>
                  </a:cubicBezTo>
                  <a:lnTo>
                    <a:pt x="461851" y="261656"/>
                  </a:lnTo>
                  <a:cubicBezTo>
                    <a:pt x="461851" y="263460"/>
                    <a:pt x="461073" y="265007"/>
                    <a:pt x="460036" y="266038"/>
                  </a:cubicBezTo>
                  <a:cubicBezTo>
                    <a:pt x="458740" y="267070"/>
                    <a:pt x="457444" y="267585"/>
                    <a:pt x="455888" y="267585"/>
                  </a:cubicBezTo>
                  <a:cubicBezTo>
                    <a:pt x="454333" y="267585"/>
                    <a:pt x="452777" y="267070"/>
                    <a:pt x="451740" y="266038"/>
                  </a:cubicBezTo>
                  <a:cubicBezTo>
                    <a:pt x="450444" y="265007"/>
                    <a:pt x="449925" y="263460"/>
                    <a:pt x="449925" y="261656"/>
                  </a:cubicBezTo>
                  <a:lnTo>
                    <a:pt x="449925" y="247734"/>
                  </a:lnTo>
                  <a:cubicBezTo>
                    <a:pt x="449925" y="245671"/>
                    <a:pt x="450444" y="244382"/>
                    <a:pt x="451740" y="243351"/>
                  </a:cubicBezTo>
                  <a:cubicBezTo>
                    <a:pt x="452777" y="242320"/>
                    <a:pt x="454333" y="241546"/>
                    <a:pt x="455888" y="241546"/>
                  </a:cubicBezTo>
                  <a:close/>
                  <a:moveTo>
                    <a:pt x="152280" y="241546"/>
                  </a:moveTo>
                  <a:cubicBezTo>
                    <a:pt x="153827" y="241546"/>
                    <a:pt x="155373" y="242320"/>
                    <a:pt x="156404" y="243351"/>
                  </a:cubicBezTo>
                  <a:cubicBezTo>
                    <a:pt x="157692" y="244382"/>
                    <a:pt x="158208" y="245671"/>
                    <a:pt x="158208" y="247734"/>
                  </a:cubicBezTo>
                  <a:lnTo>
                    <a:pt x="158208" y="261656"/>
                  </a:lnTo>
                  <a:cubicBezTo>
                    <a:pt x="158208" y="263460"/>
                    <a:pt x="157692" y="265007"/>
                    <a:pt x="156404" y="266038"/>
                  </a:cubicBezTo>
                  <a:cubicBezTo>
                    <a:pt x="155373" y="267070"/>
                    <a:pt x="153827" y="267585"/>
                    <a:pt x="152280" y="267585"/>
                  </a:cubicBezTo>
                  <a:cubicBezTo>
                    <a:pt x="150734" y="267585"/>
                    <a:pt x="149445" y="267070"/>
                    <a:pt x="148157" y="266038"/>
                  </a:cubicBezTo>
                  <a:cubicBezTo>
                    <a:pt x="147126" y="265007"/>
                    <a:pt x="146353" y="263460"/>
                    <a:pt x="146353" y="261656"/>
                  </a:cubicBezTo>
                  <a:lnTo>
                    <a:pt x="146353" y="247734"/>
                  </a:lnTo>
                  <a:cubicBezTo>
                    <a:pt x="146353" y="245671"/>
                    <a:pt x="147126" y="244382"/>
                    <a:pt x="148157" y="243351"/>
                  </a:cubicBezTo>
                  <a:cubicBezTo>
                    <a:pt x="149445" y="242320"/>
                    <a:pt x="150734" y="241546"/>
                    <a:pt x="152280" y="241546"/>
                  </a:cubicBezTo>
                  <a:close/>
                  <a:moveTo>
                    <a:pt x="114351" y="241546"/>
                  </a:moveTo>
                  <a:cubicBezTo>
                    <a:pt x="115906" y="241546"/>
                    <a:pt x="117203" y="242320"/>
                    <a:pt x="118499" y="243351"/>
                  </a:cubicBezTo>
                  <a:cubicBezTo>
                    <a:pt x="119795" y="244382"/>
                    <a:pt x="120314" y="245671"/>
                    <a:pt x="120314" y="247734"/>
                  </a:cubicBezTo>
                  <a:lnTo>
                    <a:pt x="120314" y="261656"/>
                  </a:lnTo>
                  <a:cubicBezTo>
                    <a:pt x="120314" y="263460"/>
                    <a:pt x="119536" y="265007"/>
                    <a:pt x="118499" y="266038"/>
                  </a:cubicBezTo>
                  <a:cubicBezTo>
                    <a:pt x="117203" y="267070"/>
                    <a:pt x="115906" y="267585"/>
                    <a:pt x="114351" y="267585"/>
                  </a:cubicBezTo>
                  <a:cubicBezTo>
                    <a:pt x="112795" y="267585"/>
                    <a:pt x="111240" y="267070"/>
                    <a:pt x="110203" y="266038"/>
                  </a:cubicBezTo>
                  <a:cubicBezTo>
                    <a:pt x="108906" y="265007"/>
                    <a:pt x="108388" y="263460"/>
                    <a:pt x="108388" y="261656"/>
                  </a:cubicBezTo>
                  <a:lnTo>
                    <a:pt x="108388" y="247734"/>
                  </a:lnTo>
                  <a:cubicBezTo>
                    <a:pt x="108388" y="245671"/>
                    <a:pt x="108906" y="244382"/>
                    <a:pt x="110203" y="243351"/>
                  </a:cubicBezTo>
                  <a:cubicBezTo>
                    <a:pt x="111240" y="242320"/>
                    <a:pt x="112795" y="241546"/>
                    <a:pt x="114351" y="241546"/>
                  </a:cubicBezTo>
                  <a:close/>
                  <a:moveTo>
                    <a:pt x="74094" y="241546"/>
                  </a:moveTo>
                  <a:lnTo>
                    <a:pt x="78187" y="241546"/>
                  </a:lnTo>
                  <a:lnTo>
                    <a:pt x="78187" y="267585"/>
                  </a:lnTo>
                  <a:lnTo>
                    <a:pt x="74094" y="267585"/>
                  </a:lnTo>
                  <a:close/>
                  <a:moveTo>
                    <a:pt x="38211" y="241546"/>
                  </a:moveTo>
                  <a:cubicBezTo>
                    <a:pt x="39766" y="241546"/>
                    <a:pt x="41063" y="242320"/>
                    <a:pt x="42359" y="243351"/>
                  </a:cubicBezTo>
                  <a:cubicBezTo>
                    <a:pt x="43655" y="244382"/>
                    <a:pt x="44174" y="245671"/>
                    <a:pt x="44174" y="247734"/>
                  </a:cubicBezTo>
                  <a:lnTo>
                    <a:pt x="44174" y="261656"/>
                  </a:lnTo>
                  <a:cubicBezTo>
                    <a:pt x="44174" y="263460"/>
                    <a:pt x="43655" y="265007"/>
                    <a:pt x="42359" y="266038"/>
                  </a:cubicBezTo>
                  <a:cubicBezTo>
                    <a:pt x="41063" y="267070"/>
                    <a:pt x="39766" y="267585"/>
                    <a:pt x="38211" y="267585"/>
                  </a:cubicBezTo>
                  <a:cubicBezTo>
                    <a:pt x="36655" y="267585"/>
                    <a:pt x="35359" y="267070"/>
                    <a:pt x="34063" y="266038"/>
                  </a:cubicBezTo>
                  <a:cubicBezTo>
                    <a:pt x="33026" y="265007"/>
                    <a:pt x="32248" y="263460"/>
                    <a:pt x="32248" y="261656"/>
                  </a:cubicBezTo>
                  <a:lnTo>
                    <a:pt x="32248" y="247734"/>
                  </a:lnTo>
                  <a:cubicBezTo>
                    <a:pt x="32248" y="245671"/>
                    <a:pt x="33026" y="244382"/>
                    <a:pt x="34063" y="243351"/>
                  </a:cubicBezTo>
                  <a:cubicBezTo>
                    <a:pt x="35359" y="242320"/>
                    <a:pt x="36655" y="241546"/>
                    <a:pt x="38211" y="241546"/>
                  </a:cubicBezTo>
                  <a:close/>
                  <a:moveTo>
                    <a:pt x="532028" y="200297"/>
                  </a:moveTo>
                  <a:cubicBezTo>
                    <a:pt x="530732" y="200297"/>
                    <a:pt x="530213" y="201069"/>
                    <a:pt x="530213" y="202099"/>
                  </a:cubicBezTo>
                  <a:lnTo>
                    <a:pt x="530213" y="217553"/>
                  </a:lnTo>
                  <a:cubicBezTo>
                    <a:pt x="530213" y="218583"/>
                    <a:pt x="530732" y="219356"/>
                    <a:pt x="532028" y="219356"/>
                  </a:cubicBezTo>
                  <a:cubicBezTo>
                    <a:pt x="533065" y="219356"/>
                    <a:pt x="533843" y="218583"/>
                    <a:pt x="533843" y="217553"/>
                  </a:cubicBezTo>
                  <a:lnTo>
                    <a:pt x="533843" y="202099"/>
                  </a:lnTo>
                  <a:cubicBezTo>
                    <a:pt x="533843" y="201069"/>
                    <a:pt x="533065" y="200297"/>
                    <a:pt x="532028" y="200297"/>
                  </a:cubicBezTo>
                  <a:close/>
                  <a:moveTo>
                    <a:pt x="76410" y="200297"/>
                  </a:moveTo>
                  <a:cubicBezTo>
                    <a:pt x="75124" y="200297"/>
                    <a:pt x="74610" y="201069"/>
                    <a:pt x="74610" y="202099"/>
                  </a:cubicBezTo>
                  <a:lnTo>
                    <a:pt x="74610" y="217553"/>
                  </a:lnTo>
                  <a:cubicBezTo>
                    <a:pt x="74610" y="218583"/>
                    <a:pt x="75124" y="219356"/>
                    <a:pt x="76410" y="219356"/>
                  </a:cubicBezTo>
                  <a:cubicBezTo>
                    <a:pt x="77439" y="219356"/>
                    <a:pt x="77953" y="218583"/>
                    <a:pt x="77953" y="217553"/>
                  </a:cubicBezTo>
                  <a:lnTo>
                    <a:pt x="77953" y="202099"/>
                  </a:lnTo>
                  <a:cubicBezTo>
                    <a:pt x="77953" y="201069"/>
                    <a:pt x="77439" y="200297"/>
                    <a:pt x="76410" y="200297"/>
                  </a:cubicBezTo>
                  <a:close/>
                  <a:moveTo>
                    <a:pt x="567910" y="196948"/>
                  </a:moveTo>
                  <a:lnTo>
                    <a:pt x="572073" y="196948"/>
                  </a:lnTo>
                  <a:lnTo>
                    <a:pt x="572073" y="222704"/>
                  </a:lnTo>
                  <a:lnTo>
                    <a:pt x="567910" y="222704"/>
                  </a:lnTo>
                  <a:close/>
                  <a:moveTo>
                    <a:pt x="532028" y="196948"/>
                  </a:moveTo>
                  <a:cubicBezTo>
                    <a:pt x="533584" y="196948"/>
                    <a:pt x="534880" y="197463"/>
                    <a:pt x="536176" y="198494"/>
                  </a:cubicBezTo>
                  <a:cubicBezTo>
                    <a:pt x="537213" y="199524"/>
                    <a:pt x="537991" y="201069"/>
                    <a:pt x="537991" y="202872"/>
                  </a:cubicBezTo>
                  <a:lnTo>
                    <a:pt x="537991" y="216780"/>
                  </a:lnTo>
                  <a:cubicBezTo>
                    <a:pt x="537991" y="218583"/>
                    <a:pt x="537213" y="220129"/>
                    <a:pt x="536176" y="221159"/>
                  </a:cubicBezTo>
                  <a:cubicBezTo>
                    <a:pt x="534880" y="222189"/>
                    <a:pt x="533584" y="222704"/>
                    <a:pt x="532028" y="222704"/>
                  </a:cubicBezTo>
                  <a:cubicBezTo>
                    <a:pt x="530473" y="222704"/>
                    <a:pt x="528917" y="222189"/>
                    <a:pt x="527880" y="221159"/>
                  </a:cubicBezTo>
                  <a:cubicBezTo>
                    <a:pt x="526584" y="220129"/>
                    <a:pt x="526065" y="218583"/>
                    <a:pt x="526065" y="216780"/>
                  </a:cubicBezTo>
                  <a:lnTo>
                    <a:pt x="526065" y="202872"/>
                  </a:lnTo>
                  <a:cubicBezTo>
                    <a:pt x="526065" y="201069"/>
                    <a:pt x="526584" y="199524"/>
                    <a:pt x="527880" y="198494"/>
                  </a:cubicBezTo>
                  <a:cubicBezTo>
                    <a:pt x="528917" y="197463"/>
                    <a:pt x="530473" y="196948"/>
                    <a:pt x="532028" y="196948"/>
                  </a:cubicBezTo>
                  <a:close/>
                  <a:moveTo>
                    <a:pt x="491770" y="196948"/>
                  </a:moveTo>
                  <a:lnTo>
                    <a:pt x="495863" y="196948"/>
                  </a:lnTo>
                  <a:lnTo>
                    <a:pt x="495863" y="222704"/>
                  </a:lnTo>
                  <a:lnTo>
                    <a:pt x="491770" y="222704"/>
                  </a:lnTo>
                  <a:close/>
                  <a:moveTo>
                    <a:pt x="453806" y="196948"/>
                  </a:moveTo>
                  <a:lnTo>
                    <a:pt x="457969" y="196948"/>
                  </a:lnTo>
                  <a:lnTo>
                    <a:pt x="457969" y="222704"/>
                  </a:lnTo>
                  <a:lnTo>
                    <a:pt x="453806" y="222704"/>
                  </a:lnTo>
                  <a:close/>
                  <a:moveTo>
                    <a:pt x="150234" y="196948"/>
                  </a:moveTo>
                  <a:lnTo>
                    <a:pt x="154397" y="196948"/>
                  </a:lnTo>
                  <a:lnTo>
                    <a:pt x="154397" y="222704"/>
                  </a:lnTo>
                  <a:lnTo>
                    <a:pt x="150234" y="222704"/>
                  </a:lnTo>
                  <a:close/>
                  <a:moveTo>
                    <a:pt x="112270" y="196948"/>
                  </a:moveTo>
                  <a:lnTo>
                    <a:pt x="116433" y="196948"/>
                  </a:lnTo>
                  <a:lnTo>
                    <a:pt x="116433" y="222704"/>
                  </a:lnTo>
                  <a:lnTo>
                    <a:pt x="112270" y="222704"/>
                  </a:lnTo>
                  <a:close/>
                  <a:moveTo>
                    <a:pt x="76410" y="196948"/>
                  </a:moveTo>
                  <a:cubicBezTo>
                    <a:pt x="77953" y="196948"/>
                    <a:pt x="79239" y="197463"/>
                    <a:pt x="80268" y="198494"/>
                  </a:cubicBezTo>
                  <a:cubicBezTo>
                    <a:pt x="81553" y="199524"/>
                    <a:pt x="82068" y="201069"/>
                    <a:pt x="82068" y="202872"/>
                  </a:cubicBezTo>
                  <a:lnTo>
                    <a:pt x="82068" y="216780"/>
                  </a:lnTo>
                  <a:cubicBezTo>
                    <a:pt x="82068" y="218583"/>
                    <a:pt x="81553" y="220129"/>
                    <a:pt x="80268" y="221159"/>
                  </a:cubicBezTo>
                  <a:cubicBezTo>
                    <a:pt x="79239" y="222189"/>
                    <a:pt x="77953" y="222704"/>
                    <a:pt x="76410" y="222704"/>
                  </a:cubicBezTo>
                  <a:cubicBezTo>
                    <a:pt x="74610" y="222704"/>
                    <a:pt x="73324" y="222189"/>
                    <a:pt x="72038" y="221159"/>
                  </a:cubicBezTo>
                  <a:cubicBezTo>
                    <a:pt x="71009" y="220129"/>
                    <a:pt x="70495" y="218583"/>
                    <a:pt x="70495" y="216780"/>
                  </a:cubicBezTo>
                  <a:lnTo>
                    <a:pt x="70495" y="202872"/>
                  </a:lnTo>
                  <a:cubicBezTo>
                    <a:pt x="70495" y="201069"/>
                    <a:pt x="71009" y="199524"/>
                    <a:pt x="72038" y="198494"/>
                  </a:cubicBezTo>
                  <a:cubicBezTo>
                    <a:pt x="73324" y="197463"/>
                    <a:pt x="74610" y="196948"/>
                    <a:pt x="76410" y="196948"/>
                  </a:cubicBezTo>
                  <a:close/>
                  <a:moveTo>
                    <a:pt x="36129" y="196948"/>
                  </a:moveTo>
                  <a:lnTo>
                    <a:pt x="40292" y="196948"/>
                  </a:lnTo>
                  <a:lnTo>
                    <a:pt x="40292" y="222704"/>
                  </a:lnTo>
                  <a:lnTo>
                    <a:pt x="36129" y="222704"/>
                  </a:lnTo>
                  <a:close/>
                  <a:moveTo>
                    <a:pt x="569992" y="154641"/>
                  </a:moveTo>
                  <a:cubicBezTo>
                    <a:pt x="568955" y="154641"/>
                    <a:pt x="568177" y="155413"/>
                    <a:pt x="568177" y="156443"/>
                  </a:cubicBezTo>
                  <a:lnTo>
                    <a:pt x="568177" y="171897"/>
                  </a:lnTo>
                  <a:cubicBezTo>
                    <a:pt x="568177" y="172927"/>
                    <a:pt x="568955" y="173700"/>
                    <a:pt x="569992" y="173700"/>
                  </a:cubicBezTo>
                  <a:cubicBezTo>
                    <a:pt x="571289" y="173700"/>
                    <a:pt x="571807" y="172927"/>
                    <a:pt x="571807" y="171897"/>
                  </a:cubicBezTo>
                  <a:lnTo>
                    <a:pt x="571807" y="156443"/>
                  </a:lnTo>
                  <a:cubicBezTo>
                    <a:pt x="571807" y="155413"/>
                    <a:pt x="571289" y="154641"/>
                    <a:pt x="569992" y="154641"/>
                  </a:cubicBezTo>
                  <a:close/>
                  <a:moveTo>
                    <a:pt x="532028" y="154641"/>
                  </a:moveTo>
                  <a:cubicBezTo>
                    <a:pt x="530732" y="154641"/>
                    <a:pt x="530213" y="155413"/>
                    <a:pt x="530213" y="156443"/>
                  </a:cubicBezTo>
                  <a:lnTo>
                    <a:pt x="530213" y="171897"/>
                  </a:lnTo>
                  <a:cubicBezTo>
                    <a:pt x="530213" y="172927"/>
                    <a:pt x="530732" y="173700"/>
                    <a:pt x="532028" y="173700"/>
                  </a:cubicBezTo>
                  <a:cubicBezTo>
                    <a:pt x="533065" y="173700"/>
                    <a:pt x="533843" y="172927"/>
                    <a:pt x="533843" y="171897"/>
                  </a:cubicBezTo>
                  <a:lnTo>
                    <a:pt x="533843" y="156443"/>
                  </a:lnTo>
                  <a:cubicBezTo>
                    <a:pt x="533843" y="155413"/>
                    <a:pt x="533065" y="154641"/>
                    <a:pt x="532028" y="154641"/>
                  </a:cubicBezTo>
                  <a:close/>
                  <a:moveTo>
                    <a:pt x="493817" y="154641"/>
                  </a:moveTo>
                  <a:cubicBezTo>
                    <a:pt x="492786" y="154641"/>
                    <a:pt x="492013" y="155413"/>
                    <a:pt x="492013" y="156443"/>
                  </a:cubicBezTo>
                  <a:lnTo>
                    <a:pt x="492013" y="171897"/>
                  </a:lnTo>
                  <a:cubicBezTo>
                    <a:pt x="492013" y="172927"/>
                    <a:pt x="492786" y="173700"/>
                    <a:pt x="493817" y="173700"/>
                  </a:cubicBezTo>
                  <a:cubicBezTo>
                    <a:pt x="495105" y="173700"/>
                    <a:pt x="495621" y="172927"/>
                    <a:pt x="495621" y="171897"/>
                  </a:cubicBezTo>
                  <a:lnTo>
                    <a:pt x="495621" y="156443"/>
                  </a:lnTo>
                  <a:cubicBezTo>
                    <a:pt x="495621" y="155413"/>
                    <a:pt x="495105" y="154641"/>
                    <a:pt x="493817" y="154641"/>
                  </a:cubicBezTo>
                  <a:close/>
                  <a:moveTo>
                    <a:pt x="455888" y="154641"/>
                  </a:moveTo>
                  <a:cubicBezTo>
                    <a:pt x="454592" y="154641"/>
                    <a:pt x="454073" y="155413"/>
                    <a:pt x="454073" y="156443"/>
                  </a:cubicBezTo>
                  <a:lnTo>
                    <a:pt x="454073" y="171897"/>
                  </a:lnTo>
                  <a:cubicBezTo>
                    <a:pt x="454073" y="172927"/>
                    <a:pt x="454592" y="173700"/>
                    <a:pt x="455888" y="173700"/>
                  </a:cubicBezTo>
                  <a:cubicBezTo>
                    <a:pt x="456925" y="173700"/>
                    <a:pt x="457703" y="172927"/>
                    <a:pt x="457703" y="171897"/>
                  </a:cubicBezTo>
                  <a:lnTo>
                    <a:pt x="457703" y="156443"/>
                  </a:lnTo>
                  <a:cubicBezTo>
                    <a:pt x="457703" y="155413"/>
                    <a:pt x="456925" y="154641"/>
                    <a:pt x="455888" y="154641"/>
                  </a:cubicBezTo>
                  <a:close/>
                  <a:moveTo>
                    <a:pt x="114351" y="154641"/>
                  </a:moveTo>
                  <a:cubicBezTo>
                    <a:pt x="113054" y="154641"/>
                    <a:pt x="112536" y="155413"/>
                    <a:pt x="112536" y="156443"/>
                  </a:cubicBezTo>
                  <a:lnTo>
                    <a:pt x="112536" y="171897"/>
                  </a:lnTo>
                  <a:cubicBezTo>
                    <a:pt x="112536" y="172927"/>
                    <a:pt x="113054" y="173700"/>
                    <a:pt x="114351" y="173700"/>
                  </a:cubicBezTo>
                  <a:cubicBezTo>
                    <a:pt x="115388" y="173700"/>
                    <a:pt x="116166" y="172927"/>
                    <a:pt x="116166" y="171897"/>
                  </a:cubicBezTo>
                  <a:lnTo>
                    <a:pt x="116166" y="156443"/>
                  </a:lnTo>
                  <a:cubicBezTo>
                    <a:pt x="116166" y="155413"/>
                    <a:pt x="115388" y="154641"/>
                    <a:pt x="114351" y="154641"/>
                  </a:cubicBezTo>
                  <a:close/>
                  <a:moveTo>
                    <a:pt x="76410" y="154641"/>
                  </a:moveTo>
                  <a:cubicBezTo>
                    <a:pt x="75124" y="154641"/>
                    <a:pt x="74610" y="155413"/>
                    <a:pt x="74610" y="156443"/>
                  </a:cubicBezTo>
                  <a:lnTo>
                    <a:pt x="74610" y="171897"/>
                  </a:lnTo>
                  <a:cubicBezTo>
                    <a:pt x="74610" y="172927"/>
                    <a:pt x="75124" y="173700"/>
                    <a:pt x="76410" y="173700"/>
                  </a:cubicBezTo>
                  <a:cubicBezTo>
                    <a:pt x="77439" y="173700"/>
                    <a:pt x="77953" y="172927"/>
                    <a:pt x="77953" y="171897"/>
                  </a:cubicBezTo>
                  <a:lnTo>
                    <a:pt x="77953" y="156443"/>
                  </a:lnTo>
                  <a:cubicBezTo>
                    <a:pt x="77953" y="155413"/>
                    <a:pt x="77439" y="154641"/>
                    <a:pt x="76410" y="154641"/>
                  </a:cubicBezTo>
                  <a:close/>
                  <a:moveTo>
                    <a:pt x="38211" y="154641"/>
                  </a:moveTo>
                  <a:cubicBezTo>
                    <a:pt x="36914" y="154641"/>
                    <a:pt x="36396" y="155413"/>
                    <a:pt x="36396" y="156443"/>
                  </a:cubicBezTo>
                  <a:lnTo>
                    <a:pt x="36396" y="171897"/>
                  </a:lnTo>
                  <a:cubicBezTo>
                    <a:pt x="36396" y="172927"/>
                    <a:pt x="37174" y="173700"/>
                    <a:pt x="38211" y="173700"/>
                  </a:cubicBezTo>
                  <a:cubicBezTo>
                    <a:pt x="39507" y="173700"/>
                    <a:pt x="40026" y="172927"/>
                    <a:pt x="40026" y="171897"/>
                  </a:cubicBezTo>
                  <a:lnTo>
                    <a:pt x="40026" y="156443"/>
                  </a:lnTo>
                  <a:cubicBezTo>
                    <a:pt x="40026" y="155413"/>
                    <a:pt x="39507" y="154641"/>
                    <a:pt x="38211" y="154641"/>
                  </a:cubicBezTo>
                  <a:close/>
                  <a:moveTo>
                    <a:pt x="569992" y="151292"/>
                  </a:moveTo>
                  <a:cubicBezTo>
                    <a:pt x="571548" y="151292"/>
                    <a:pt x="572844" y="151807"/>
                    <a:pt x="574140" y="152838"/>
                  </a:cubicBezTo>
                  <a:cubicBezTo>
                    <a:pt x="575437" y="153868"/>
                    <a:pt x="575955" y="155413"/>
                    <a:pt x="575955" y="157216"/>
                  </a:cubicBezTo>
                  <a:lnTo>
                    <a:pt x="575955" y="171124"/>
                  </a:lnTo>
                  <a:cubicBezTo>
                    <a:pt x="575955" y="173185"/>
                    <a:pt x="575437" y="174473"/>
                    <a:pt x="574140" y="175503"/>
                  </a:cubicBezTo>
                  <a:cubicBezTo>
                    <a:pt x="573103" y="176533"/>
                    <a:pt x="571548" y="177048"/>
                    <a:pt x="569992" y="177048"/>
                  </a:cubicBezTo>
                  <a:cubicBezTo>
                    <a:pt x="568437" y="177048"/>
                    <a:pt x="567140" y="176533"/>
                    <a:pt x="565844" y="175503"/>
                  </a:cubicBezTo>
                  <a:cubicBezTo>
                    <a:pt x="564807" y="174473"/>
                    <a:pt x="564029" y="173185"/>
                    <a:pt x="564029" y="171124"/>
                  </a:cubicBezTo>
                  <a:lnTo>
                    <a:pt x="564029" y="157216"/>
                  </a:lnTo>
                  <a:cubicBezTo>
                    <a:pt x="564029" y="155413"/>
                    <a:pt x="564807" y="153868"/>
                    <a:pt x="565844" y="152838"/>
                  </a:cubicBezTo>
                  <a:cubicBezTo>
                    <a:pt x="567140" y="151807"/>
                    <a:pt x="568437" y="151292"/>
                    <a:pt x="569992" y="151292"/>
                  </a:cubicBezTo>
                  <a:close/>
                  <a:moveTo>
                    <a:pt x="532028" y="151292"/>
                  </a:moveTo>
                  <a:cubicBezTo>
                    <a:pt x="533584" y="151292"/>
                    <a:pt x="534880" y="151807"/>
                    <a:pt x="536176" y="152838"/>
                  </a:cubicBezTo>
                  <a:cubicBezTo>
                    <a:pt x="537213" y="153868"/>
                    <a:pt x="537991" y="155413"/>
                    <a:pt x="537991" y="157216"/>
                  </a:cubicBezTo>
                  <a:lnTo>
                    <a:pt x="537991" y="171124"/>
                  </a:lnTo>
                  <a:cubicBezTo>
                    <a:pt x="537991" y="173185"/>
                    <a:pt x="537213" y="174473"/>
                    <a:pt x="536176" y="175503"/>
                  </a:cubicBezTo>
                  <a:cubicBezTo>
                    <a:pt x="534880" y="176533"/>
                    <a:pt x="533584" y="177048"/>
                    <a:pt x="532028" y="177048"/>
                  </a:cubicBezTo>
                  <a:cubicBezTo>
                    <a:pt x="530473" y="177048"/>
                    <a:pt x="528917" y="176533"/>
                    <a:pt x="527880" y="175503"/>
                  </a:cubicBezTo>
                  <a:cubicBezTo>
                    <a:pt x="526584" y="174473"/>
                    <a:pt x="526065" y="173185"/>
                    <a:pt x="526065" y="171124"/>
                  </a:cubicBezTo>
                  <a:lnTo>
                    <a:pt x="526065" y="157216"/>
                  </a:lnTo>
                  <a:cubicBezTo>
                    <a:pt x="526065" y="155413"/>
                    <a:pt x="526584" y="153868"/>
                    <a:pt x="527880" y="152838"/>
                  </a:cubicBezTo>
                  <a:cubicBezTo>
                    <a:pt x="528917" y="151807"/>
                    <a:pt x="530473" y="151292"/>
                    <a:pt x="532028" y="151292"/>
                  </a:cubicBezTo>
                  <a:close/>
                  <a:moveTo>
                    <a:pt x="493817" y="151292"/>
                  </a:moveTo>
                  <a:cubicBezTo>
                    <a:pt x="495363" y="151292"/>
                    <a:pt x="496909" y="151807"/>
                    <a:pt x="497940" y="152838"/>
                  </a:cubicBezTo>
                  <a:cubicBezTo>
                    <a:pt x="499229" y="153868"/>
                    <a:pt x="499744" y="155413"/>
                    <a:pt x="499744" y="157216"/>
                  </a:cubicBezTo>
                  <a:lnTo>
                    <a:pt x="499744" y="171124"/>
                  </a:lnTo>
                  <a:cubicBezTo>
                    <a:pt x="499744" y="173185"/>
                    <a:pt x="499229" y="174473"/>
                    <a:pt x="497940" y="175503"/>
                  </a:cubicBezTo>
                  <a:cubicBezTo>
                    <a:pt x="496909" y="176533"/>
                    <a:pt x="495363" y="177048"/>
                    <a:pt x="493817" y="177048"/>
                  </a:cubicBezTo>
                  <a:cubicBezTo>
                    <a:pt x="492270" y="177048"/>
                    <a:pt x="490982" y="176533"/>
                    <a:pt x="489693" y="175503"/>
                  </a:cubicBezTo>
                  <a:cubicBezTo>
                    <a:pt x="488662" y="174473"/>
                    <a:pt x="487889" y="173185"/>
                    <a:pt x="487889" y="171124"/>
                  </a:cubicBezTo>
                  <a:lnTo>
                    <a:pt x="487889" y="157216"/>
                  </a:lnTo>
                  <a:cubicBezTo>
                    <a:pt x="487889" y="155413"/>
                    <a:pt x="488662" y="153868"/>
                    <a:pt x="489693" y="152838"/>
                  </a:cubicBezTo>
                  <a:cubicBezTo>
                    <a:pt x="490982" y="151807"/>
                    <a:pt x="492270" y="151292"/>
                    <a:pt x="493817" y="151292"/>
                  </a:cubicBezTo>
                  <a:close/>
                  <a:moveTo>
                    <a:pt x="455888" y="151292"/>
                  </a:moveTo>
                  <a:cubicBezTo>
                    <a:pt x="457444" y="151292"/>
                    <a:pt x="458740" y="151807"/>
                    <a:pt x="460036" y="152838"/>
                  </a:cubicBezTo>
                  <a:cubicBezTo>
                    <a:pt x="461073" y="153868"/>
                    <a:pt x="461851" y="155413"/>
                    <a:pt x="461851" y="157216"/>
                  </a:cubicBezTo>
                  <a:lnTo>
                    <a:pt x="461851" y="171124"/>
                  </a:lnTo>
                  <a:cubicBezTo>
                    <a:pt x="461851" y="173185"/>
                    <a:pt x="461073" y="174473"/>
                    <a:pt x="460036" y="175503"/>
                  </a:cubicBezTo>
                  <a:cubicBezTo>
                    <a:pt x="458740" y="176533"/>
                    <a:pt x="457444" y="177048"/>
                    <a:pt x="455888" y="177048"/>
                  </a:cubicBezTo>
                  <a:cubicBezTo>
                    <a:pt x="454333" y="177048"/>
                    <a:pt x="452777" y="176533"/>
                    <a:pt x="451740" y="175503"/>
                  </a:cubicBezTo>
                  <a:cubicBezTo>
                    <a:pt x="450444" y="174473"/>
                    <a:pt x="449925" y="173185"/>
                    <a:pt x="449925" y="171124"/>
                  </a:cubicBezTo>
                  <a:lnTo>
                    <a:pt x="449925" y="157216"/>
                  </a:lnTo>
                  <a:cubicBezTo>
                    <a:pt x="449925" y="155413"/>
                    <a:pt x="450444" y="153868"/>
                    <a:pt x="451740" y="152838"/>
                  </a:cubicBezTo>
                  <a:cubicBezTo>
                    <a:pt x="452777" y="151807"/>
                    <a:pt x="454333" y="151292"/>
                    <a:pt x="455888" y="151292"/>
                  </a:cubicBezTo>
                  <a:close/>
                  <a:moveTo>
                    <a:pt x="152323" y="151292"/>
                  </a:moveTo>
                  <a:cubicBezTo>
                    <a:pt x="152842" y="151292"/>
                    <a:pt x="153102" y="151550"/>
                    <a:pt x="153621" y="151550"/>
                  </a:cubicBezTo>
                  <a:cubicBezTo>
                    <a:pt x="153361" y="152840"/>
                    <a:pt x="153102" y="154131"/>
                    <a:pt x="153102" y="155421"/>
                  </a:cubicBezTo>
                  <a:cubicBezTo>
                    <a:pt x="152842" y="155163"/>
                    <a:pt x="152842" y="154647"/>
                    <a:pt x="152323" y="154647"/>
                  </a:cubicBezTo>
                  <a:cubicBezTo>
                    <a:pt x="151285" y="154647"/>
                    <a:pt x="150506" y="155421"/>
                    <a:pt x="150506" y="156453"/>
                  </a:cubicBezTo>
                  <a:lnTo>
                    <a:pt x="150506" y="171935"/>
                  </a:lnTo>
                  <a:cubicBezTo>
                    <a:pt x="150506" y="172709"/>
                    <a:pt x="151285" y="172709"/>
                    <a:pt x="151804" y="172967"/>
                  </a:cubicBezTo>
                  <a:lnTo>
                    <a:pt x="151804" y="176837"/>
                  </a:lnTo>
                  <a:cubicBezTo>
                    <a:pt x="150506" y="176837"/>
                    <a:pt x="149208" y="176579"/>
                    <a:pt x="148170" y="175547"/>
                  </a:cubicBezTo>
                  <a:cubicBezTo>
                    <a:pt x="147131" y="174515"/>
                    <a:pt x="146353" y="172967"/>
                    <a:pt x="146353" y="171161"/>
                  </a:cubicBezTo>
                  <a:lnTo>
                    <a:pt x="146353" y="157227"/>
                  </a:lnTo>
                  <a:cubicBezTo>
                    <a:pt x="146353" y="155421"/>
                    <a:pt x="147131" y="153873"/>
                    <a:pt x="148170" y="152840"/>
                  </a:cubicBezTo>
                  <a:cubicBezTo>
                    <a:pt x="149468" y="151808"/>
                    <a:pt x="150765" y="151292"/>
                    <a:pt x="152323" y="151292"/>
                  </a:cubicBezTo>
                  <a:close/>
                  <a:moveTo>
                    <a:pt x="114351" y="151292"/>
                  </a:moveTo>
                  <a:cubicBezTo>
                    <a:pt x="115906" y="151292"/>
                    <a:pt x="117203" y="151807"/>
                    <a:pt x="118499" y="152838"/>
                  </a:cubicBezTo>
                  <a:cubicBezTo>
                    <a:pt x="119795" y="153868"/>
                    <a:pt x="120314" y="155413"/>
                    <a:pt x="120314" y="157216"/>
                  </a:cubicBezTo>
                  <a:lnTo>
                    <a:pt x="120314" y="171124"/>
                  </a:lnTo>
                  <a:cubicBezTo>
                    <a:pt x="120314" y="173185"/>
                    <a:pt x="119536" y="174473"/>
                    <a:pt x="118499" y="175503"/>
                  </a:cubicBezTo>
                  <a:cubicBezTo>
                    <a:pt x="117203" y="176533"/>
                    <a:pt x="115906" y="177048"/>
                    <a:pt x="114351" y="177048"/>
                  </a:cubicBezTo>
                  <a:cubicBezTo>
                    <a:pt x="112795" y="177048"/>
                    <a:pt x="111240" y="176533"/>
                    <a:pt x="110203" y="175503"/>
                  </a:cubicBezTo>
                  <a:cubicBezTo>
                    <a:pt x="108906" y="174473"/>
                    <a:pt x="108388" y="173185"/>
                    <a:pt x="108388" y="171124"/>
                  </a:cubicBezTo>
                  <a:lnTo>
                    <a:pt x="108388" y="157216"/>
                  </a:lnTo>
                  <a:cubicBezTo>
                    <a:pt x="108388" y="155413"/>
                    <a:pt x="108906" y="153868"/>
                    <a:pt x="110203" y="152838"/>
                  </a:cubicBezTo>
                  <a:cubicBezTo>
                    <a:pt x="111240" y="151807"/>
                    <a:pt x="112795" y="151292"/>
                    <a:pt x="114351" y="151292"/>
                  </a:cubicBezTo>
                  <a:close/>
                  <a:moveTo>
                    <a:pt x="76410" y="151292"/>
                  </a:moveTo>
                  <a:cubicBezTo>
                    <a:pt x="77953" y="151292"/>
                    <a:pt x="79239" y="151807"/>
                    <a:pt x="80268" y="152838"/>
                  </a:cubicBezTo>
                  <a:cubicBezTo>
                    <a:pt x="81553" y="153868"/>
                    <a:pt x="82068" y="155413"/>
                    <a:pt x="82068" y="157216"/>
                  </a:cubicBezTo>
                  <a:lnTo>
                    <a:pt x="82068" y="171124"/>
                  </a:lnTo>
                  <a:cubicBezTo>
                    <a:pt x="82068" y="173185"/>
                    <a:pt x="81553" y="174473"/>
                    <a:pt x="80268" y="175503"/>
                  </a:cubicBezTo>
                  <a:cubicBezTo>
                    <a:pt x="79239" y="176533"/>
                    <a:pt x="77953" y="177048"/>
                    <a:pt x="76410" y="177048"/>
                  </a:cubicBezTo>
                  <a:cubicBezTo>
                    <a:pt x="74610" y="177048"/>
                    <a:pt x="73324" y="176533"/>
                    <a:pt x="72038" y="175503"/>
                  </a:cubicBezTo>
                  <a:cubicBezTo>
                    <a:pt x="71009" y="174473"/>
                    <a:pt x="70495" y="173185"/>
                    <a:pt x="70495" y="171124"/>
                  </a:cubicBezTo>
                  <a:lnTo>
                    <a:pt x="70495" y="157216"/>
                  </a:lnTo>
                  <a:cubicBezTo>
                    <a:pt x="70495" y="155413"/>
                    <a:pt x="71009" y="153868"/>
                    <a:pt x="72038" y="152838"/>
                  </a:cubicBezTo>
                  <a:cubicBezTo>
                    <a:pt x="73324" y="151807"/>
                    <a:pt x="74610" y="151292"/>
                    <a:pt x="76410" y="151292"/>
                  </a:cubicBezTo>
                  <a:close/>
                  <a:moveTo>
                    <a:pt x="38211" y="151292"/>
                  </a:moveTo>
                  <a:cubicBezTo>
                    <a:pt x="39766" y="151292"/>
                    <a:pt x="41063" y="151807"/>
                    <a:pt x="42359" y="152838"/>
                  </a:cubicBezTo>
                  <a:cubicBezTo>
                    <a:pt x="43655" y="153868"/>
                    <a:pt x="44174" y="155413"/>
                    <a:pt x="44174" y="157216"/>
                  </a:cubicBezTo>
                  <a:lnTo>
                    <a:pt x="44174" y="171124"/>
                  </a:lnTo>
                  <a:cubicBezTo>
                    <a:pt x="44174" y="173185"/>
                    <a:pt x="43655" y="174473"/>
                    <a:pt x="42359" y="175503"/>
                  </a:cubicBezTo>
                  <a:cubicBezTo>
                    <a:pt x="41063" y="176533"/>
                    <a:pt x="39766" y="177048"/>
                    <a:pt x="38211" y="177048"/>
                  </a:cubicBezTo>
                  <a:cubicBezTo>
                    <a:pt x="36655" y="177048"/>
                    <a:pt x="35359" y="176533"/>
                    <a:pt x="34063" y="175503"/>
                  </a:cubicBezTo>
                  <a:cubicBezTo>
                    <a:pt x="33026" y="174473"/>
                    <a:pt x="32248" y="173185"/>
                    <a:pt x="32248" y="171124"/>
                  </a:cubicBezTo>
                  <a:lnTo>
                    <a:pt x="32248" y="157216"/>
                  </a:lnTo>
                  <a:cubicBezTo>
                    <a:pt x="32248" y="155413"/>
                    <a:pt x="33026" y="153868"/>
                    <a:pt x="34063" y="152838"/>
                  </a:cubicBezTo>
                  <a:cubicBezTo>
                    <a:pt x="35359" y="151807"/>
                    <a:pt x="36655" y="151292"/>
                    <a:pt x="38211" y="151292"/>
                  </a:cubicBezTo>
                  <a:close/>
                  <a:moveTo>
                    <a:pt x="569992" y="109313"/>
                  </a:moveTo>
                  <a:cubicBezTo>
                    <a:pt x="568955" y="109313"/>
                    <a:pt x="568177" y="109828"/>
                    <a:pt x="568177" y="110858"/>
                  </a:cubicBezTo>
                  <a:lnTo>
                    <a:pt x="568177" y="126312"/>
                  </a:lnTo>
                  <a:cubicBezTo>
                    <a:pt x="568177" y="127600"/>
                    <a:pt x="568955" y="128115"/>
                    <a:pt x="569992" y="128115"/>
                  </a:cubicBezTo>
                  <a:cubicBezTo>
                    <a:pt x="571289" y="128115"/>
                    <a:pt x="571807" y="127600"/>
                    <a:pt x="571807" y="126312"/>
                  </a:cubicBezTo>
                  <a:lnTo>
                    <a:pt x="571807" y="110858"/>
                  </a:lnTo>
                  <a:cubicBezTo>
                    <a:pt x="571807" y="109828"/>
                    <a:pt x="571289" y="109313"/>
                    <a:pt x="569992" y="109313"/>
                  </a:cubicBezTo>
                  <a:close/>
                  <a:moveTo>
                    <a:pt x="493817" y="109313"/>
                  </a:moveTo>
                  <a:cubicBezTo>
                    <a:pt x="492786" y="109313"/>
                    <a:pt x="492013" y="109828"/>
                    <a:pt x="492013" y="110858"/>
                  </a:cubicBezTo>
                  <a:lnTo>
                    <a:pt x="492013" y="126312"/>
                  </a:lnTo>
                  <a:cubicBezTo>
                    <a:pt x="492013" y="127600"/>
                    <a:pt x="492786" y="128115"/>
                    <a:pt x="493817" y="128115"/>
                  </a:cubicBezTo>
                  <a:cubicBezTo>
                    <a:pt x="495105" y="128115"/>
                    <a:pt x="495621" y="127600"/>
                    <a:pt x="495621" y="126312"/>
                  </a:cubicBezTo>
                  <a:lnTo>
                    <a:pt x="495621" y="110858"/>
                  </a:lnTo>
                  <a:cubicBezTo>
                    <a:pt x="495621" y="109828"/>
                    <a:pt x="495105" y="109313"/>
                    <a:pt x="493817" y="109313"/>
                  </a:cubicBezTo>
                  <a:close/>
                  <a:moveTo>
                    <a:pt x="455888" y="109313"/>
                  </a:moveTo>
                  <a:cubicBezTo>
                    <a:pt x="454592" y="109313"/>
                    <a:pt x="454073" y="109828"/>
                    <a:pt x="454073" y="110858"/>
                  </a:cubicBezTo>
                  <a:lnTo>
                    <a:pt x="454073" y="126312"/>
                  </a:lnTo>
                  <a:cubicBezTo>
                    <a:pt x="454073" y="127600"/>
                    <a:pt x="454592" y="128115"/>
                    <a:pt x="455888" y="128115"/>
                  </a:cubicBezTo>
                  <a:cubicBezTo>
                    <a:pt x="456925" y="128115"/>
                    <a:pt x="457703" y="127600"/>
                    <a:pt x="457703" y="126312"/>
                  </a:cubicBezTo>
                  <a:lnTo>
                    <a:pt x="457703" y="110858"/>
                  </a:lnTo>
                  <a:cubicBezTo>
                    <a:pt x="457703" y="109828"/>
                    <a:pt x="456925" y="109313"/>
                    <a:pt x="455888" y="109313"/>
                  </a:cubicBezTo>
                  <a:close/>
                  <a:moveTo>
                    <a:pt x="152280" y="109313"/>
                  </a:moveTo>
                  <a:cubicBezTo>
                    <a:pt x="151249" y="109313"/>
                    <a:pt x="150476" y="109828"/>
                    <a:pt x="150476" y="110858"/>
                  </a:cubicBezTo>
                  <a:lnTo>
                    <a:pt x="150476" y="126312"/>
                  </a:lnTo>
                  <a:cubicBezTo>
                    <a:pt x="150476" y="127600"/>
                    <a:pt x="151249" y="128115"/>
                    <a:pt x="152280" y="128115"/>
                  </a:cubicBezTo>
                  <a:cubicBezTo>
                    <a:pt x="153569" y="128115"/>
                    <a:pt x="154084" y="127600"/>
                    <a:pt x="154084" y="126312"/>
                  </a:cubicBezTo>
                  <a:lnTo>
                    <a:pt x="154084" y="110858"/>
                  </a:lnTo>
                  <a:cubicBezTo>
                    <a:pt x="154084" y="109828"/>
                    <a:pt x="153569" y="109313"/>
                    <a:pt x="152280" y="109313"/>
                  </a:cubicBezTo>
                  <a:close/>
                  <a:moveTo>
                    <a:pt x="114351" y="109313"/>
                  </a:moveTo>
                  <a:cubicBezTo>
                    <a:pt x="113054" y="109313"/>
                    <a:pt x="112536" y="109828"/>
                    <a:pt x="112536" y="110858"/>
                  </a:cubicBezTo>
                  <a:lnTo>
                    <a:pt x="112536" y="126312"/>
                  </a:lnTo>
                  <a:cubicBezTo>
                    <a:pt x="112536" y="127600"/>
                    <a:pt x="113054" y="128115"/>
                    <a:pt x="114351" y="128115"/>
                  </a:cubicBezTo>
                  <a:cubicBezTo>
                    <a:pt x="115388" y="128115"/>
                    <a:pt x="116166" y="127600"/>
                    <a:pt x="116166" y="126312"/>
                  </a:cubicBezTo>
                  <a:lnTo>
                    <a:pt x="116166" y="110858"/>
                  </a:lnTo>
                  <a:cubicBezTo>
                    <a:pt x="116166" y="109828"/>
                    <a:pt x="115388" y="109313"/>
                    <a:pt x="114351" y="109313"/>
                  </a:cubicBezTo>
                  <a:close/>
                  <a:moveTo>
                    <a:pt x="38211" y="109313"/>
                  </a:moveTo>
                  <a:cubicBezTo>
                    <a:pt x="36914" y="109313"/>
                    <a:pt x="36396" y="109828"/>
                    <a:pt x="36396" y="110858"/>
                  </a:cubicBezTo>
                  <a:lnTo>
                    <a:pt x="36396" y="126312"/>
                  </a:lnTo>
                  <a:cubicBezTo>
                    <a:pt x="36396" y="127600"/>
                    <a:pt x="37174" y="128115"/>
                    <a:pt x="38211" y="128115"/>
                  </a:cubicBezTo>
                  <a:cubicBezTo>
                    <a:pt x="39507" y="128115"/>
                    <a:pt x="40026" y="127600"/>
                    <a:pt x="40026" y="126312"/>
                  </a:cubicBezTo>
                  <a:lnTo>
                    <a:pt x="40026" y="110858"/>
                  </a:lnTo>
                  <a:cubicBezTo>
                    <a:pt x="40026" y="109828"/>
                    <a:pt x="39507" y="109313"/>
                    <a:pt x="38211" y="109313"/>
                  </a:cubicBezTo>
                  <a:close/>
                  <a:moveTo>
                    <a:pt x="417689" y="109310"/>
                  </a:moveTo>
                  <a:cubicBezTo>
                    <a:pt x="416660" y="109310"/>
                    <a:pt x="415889" y="109824"/>
                    <a:pt x="415889" y="110854"/>
                  </a:cubicBezTo>
                  <a:lnTo>
                    <a:pt x="415889" y="126292"/>
                  </a:lnTo>
                  <a:cubicBezTo>
                    <a:pt x="415889" y="127579"/>
                    <a:pt x="416660" y="128093"/>
                    <a:pt x="417689" y="128093"/>
                  </a:cubicBezTo>
                  <a:cubicBezTo>
                    <a:pt x="418975" y="128093"/>
                    <a:pt x="419489" y="127579"/>
                    <a:pt x="419489" y="126292"/>
                  </a:cubicBezTo>
                  <a:lnTo>
                    <a:pt x="419489" y="110854"/>
                  </a:lnTo>
                  <a:cubicBezTo>
                    <a:pt x="419489" y="109824"/>
                    <a:pt x="418975" y="109310"/>
                    <a:pt x="417689" y="109310"/>
                  </a:cubicBezTo>
                  <a:close/>
                  <a:moveTo>
                    <a:pt x="569992" y="105707"/>
                  </a:moveTo>
                  <a:cubicBezTo>
                    <a:pt x="571548" y="105707"/>
                    <a:pt x="572844" y="106222"/>
                    <a:pt x="574140" y="107253"/>
                  </a:cubicBezTo>
                  <a:cubicBezTo>
                    <a:pt x="575437" y="108283"/>
                    <a:pt x="575955" y="109828"/>
                    <a:pt x="575955" y="111631"/>
                  </a:cubicBezTo>
                  <a:lnTo>
                    <a:pt x="575955" y="125797"/>
                  </a:lnTo>
                  <a:cubicBezTo>
                    <a:pt x="575955" y="127600"/>
                    <a:pt x="575437" y="128888"/>
                    <a:pt x="574140" y="129918"/>
                  </a:cubicBezTo>
                  <a:cubicBezTo>
                    <a:pt x="573103" y="130948"/>
                    <a:pt x="571548" y="131463"/>
                    <a:pt x="569992" y="131463"/>
                  </a:cubicBezTo>
                  <a:cubicBezTo>
                    <a:pt x="568437" y="131463"/>
                    <a:pt x="567140" y="130948"/>
                    <a:pt x="565844" y="129918"/>
                  </a:cubicBezTo>
                  <a:cubicBezTo>
                    <a:pt x="564807" y="128888"/>
                    <a:pt x="564029" y="127600"/>
                    <a:pt x="564029" y="125797"/>
                  </a:cubicBezTo>
                  <a:lnTo>
                    <a:pt x="564029" y="111631"/>
                  </a:lnTo>
                  <a:cubicBezTo>
                    <a:pt x="564029" y="109828"/>
                    <a:pt x="564807" y="108283"/>
                    <a:pt x="565844" y="107253"/>
                  </a:cubicBezTo>
                  <a:cubicBezTo>
                    <a:pt x="567140" y="106222"/>
                    <a:pt x="568437" y="105707"/>
                    <a:pt x="569992" y="105707"/>
                  </a:cubicBezTo>
                  <a:close/>
                  <a:moveTo>
                    <a:pt x="529946" y="105707"/>
                  </a:moveTo>
                  <a:lnTo>
                    <a:pt x="534109" y="105707"/>
                  </a:lnTo>
                  <a:lnTo>
                    <a:pt x="534109" y="131463"/>
                  </a:lnTo>
                  <a:lnTo>
                    <a:pt x="529946" y="131463"/>
                  </a:lnTo>
                  <a:close/>
                  <a:moveTo>
                    <a:pt x="493817" y="105707"/>
                  </a:moveTo>
                  <a:cubicBezTo>
                    <a:pt x="495363" y="105707"/>
                    <a:pt x="496909" y="106222"/>
                    <a:pt x="497940" y="107253"/>
                  </a:cubicBezTo>
                  <a:cubicBezTo>
                    <a:pt x="499229" y="108283"/>
                    <a:pt x="499744" y="109828"/>
                    <a:pt x="499744" y="111631"/>
                  </a:cubicBezTo>
                  <a:lnTo>
                    <a:pt x="499744" y="125797"/>
                  </a:lnTo>
                  <a:cubicBezTo>
                    <a:pt x="499744" y="127600"/>
                    <a:pt x="499229" y="128888"/>
                    <a:pt x="497940" y="129918"/>
                  </a:cubicBezTo>
                  <a:cubicBezTo>
                    <a:pt x="496909" y="130948"/>
                    <a:pt x="495363" y="131463"/>
                    <a:pt x="493817" y="131463"/>
                  </a:cubicBezTo>
                  <a:cubicBezTo>
                    <a:pt x="492270" y="131463"/>
                    <a:pt x="490982" y="130948"/>
                    <a:pt x="489693" y="129918"/>
                  </a:cubicBezTo>
                  <a:cubicBezTo>
                    <a:pt x="488662" y="128888"/>
                    <a:pt x="487889" y="127600"/>
                    <a:pt x="487889" y="125797"/>
                  </a:cubicBezTo>
                  <a:lnTo>
                    <a:pt x="487889" y="111631"/>
                  </a:lnTo>
                  <a:cubicBezTo>
                    <a:pt x="487889" y="109828"/>
                    <a:pt x="488662" y="108283"/>
                    <a:pt x="489693" y="107253"/>
                  </a:cubicBezTo>
                  <a:cubicBezTo>
                    <a:pt x="490982" y="106222"/>
                    <a:pt x="492270" y="105707"/>
                    <a:pt x="493817" y="105707"/>
                  </a:cubicBezTo>
                  <a:close/>
                  <a:moveTo>
                    <a:pt x="455888" y="105707"/>
                  </a:moveTo>
                  <a:cubicBezTo>
                    <a:pt x="457444" y="105707"/>
                    <a:pt x="458740" y="106222"/>
                    <a:pt x="460036" y="107253"/>
                  </a:cubicBezTo>
                  <a:cubicBezTo>
                    <a:pt x="461073" y="108283"/>
                    <a:pt x="461851" y="109828"/>
                    <a:pt x="461851" y="111631"/>
                  </a:cubicBezTo>
                  <a:lnTo>
                    <a:pt x="461851" y="125797"/>
                  </a:lnTo>
                  <a:cubicBezTo>
                    <a:pt x="461851" y="127600"/>
                    <a:pt x="461073" y="128888"/>
                    <a:pt x="460036" y="129918"/>
                  </a:cubicBezTo>
                  <a:cubicBezTo>
                    <a:pt x="458740" y="130948"/>
                    <a:pt x="457444" y="131463"/>
                    <a:pt x="455888" y="131463"/>
                  </a:cubicBezTo>
                  <a:cubicBezTo>
                    <a:pt x="454333" y="131463"/>
                    <a:pt x="452777" y="130948"/>
                    <a:pt x="451740" y="129918"/>
                  </a:cubicBezTo>
                  <a:cubicBezTo>
                    <a:pt x="450444" y="128888"/>
                    <a:pt x="449925" y="127600"/>
                    <a:pt x="449925" y="125797"/>
                  </a:cubicBezTo>
                  <a:lnTo>
                    <a:pt x="449925" y="111631"/>
                  </a:lnTo>
                  <a:cubicBezTo>
                    <a:pt x="449925" y="109828"/>
                    <a:pt x="450444" y="108283"/>
                    <a:pt x="451740" y="107253"/>
                  </a:cubicBezTo>
                  <a:cubicBezTo>
                    <a:pt x="452777" y="106222"/>
                    <a:pt x="454333" y="105707"/>
                    <a:pt x="455888" y="105707"/>
                  </a:cubicBezTo>
                  <a:close/>
                  <a:moveTo>
                    <a:pt x="417689" y="105707"/>
                  </a:moveTo>
                  <a:cubicBezTo>
                    <a:pt x="419232" y="105707"/>
                    <a:pt x="420775" y="106222"/>
                    <a:pt x="421804" y="107251"/>
                  </a:cubicBezTo>
                  <a:cubicBezTo>
                    <a:pt x="423090" y="108280"/>
                    <a:pt x="423604" y="109824"/>
                    <a:pt x="423604" y="111625"/>
                  </a:cubicBezTo>
                  <a:lnTo>
                    <a:pt x="423604" y="125778"/>
                  </a:lnTo>
                  <a:cubicBezTo>
                    <a:pt x="423604" y="127579"/>
                    <a:pt x="423090" y="128865"/>
                    <a:pt x="421804" y="129895"/>
                  </a:cubicBezTo>
                  <a:cubicBezTo>
                    <a:pt x="421032" y="130667"/>
                    <a:pt x="420004" y="130924"/>
                    <a:pt x="418718" y="131181"/>
                  </a:cubicBezTo>
                  <a:cubicBezTo>
                    <a:pt x="416660" y="127322"/>
                    <a:pt x="414346" y="123719"/>
                    <a:pt x="412031" y="120117"/>
                  </a:cubicBezTo>
                  <a:lnTo>
                    <a:pt x="412031" y="111625"/>
                  </a:lnTo>
                  <a:cubicBezTo>
                    <a:pt x="412031" y="109824"/>
                    <a:pt x="412546" y="108280"/>
                    <a:pt x="413574" y="107251"/>
                  </a:cubicBezTo>
                  <a:cubicBezTo>
                    <a:pt x="414860" y="106222"/>
                    <a:pt x="416146" y="105707"/>
                    <a:pt x="417689" y="105707"/>
                  </a:cubicBezTo>
                  <a:close/>
                  <a:moveTo>
                    <a:pt x="152280" y="105707"/>
                  </a:moveTo>
                  <a:cubicBezTo>
                    <a:pt x="153827" y="105707"/>
                    <a:pt x="155373" y="106222"/>
                    <a:pt x="156404" y="107253"/>
                  </a:cubicBezTo>
                  <a:cubicBezTo>
                    <a:pt x="157692" y="108283"/>
                    <a:pt x="158208" y="109828"/>
                    <a:pt x="158208" y="111631"/>
                  </a:cubicBezTo>
                  <a:lnTo>
                    <a:pt x="158208" y="125797"/>
                  </a:lnTo>
                  <a:cubicBezTo>
                    <a:pt x="158208" y="127600"/>
                    <a:pt x="157692" y="128888"/>
                    <a:pt x="156404" y="129918"/>
                  </a:cubicBezTo>
                  <a:cubicBezTo>
                    <a:pt x="155373" y="130948"/>
                    <a:pt x="153827" y="131463"/>
                    <a:pt x="152280" y="131463"/>
                  </a:cubicBezTo>
                  <a:cubicBezTo>
                    <a:pt x="150734" y="131463"/>
                    <a:pt x="149445" y="130948"/>
                    <a:pt x="148157" y="129918"/>
                  </a:cubicBezTo>
                  <a:cubicBezTo>
                    <a:pt x="147126" y="128888"/>
                    <a:pt x="146353" y="127600"/>
                    <a:pt x="146353" y="125797"/>
                  </a:cubicBezTo>
                  <a:lnTo>
                    <a:pt x="146353" y="111631"/>
                  </a:lnTo>
                  <a:cubicBezTo>
                    <a:pt x="146353" y="109828"/>
                    <a:pt x="147126" y="108283"/>
                    <a:pt x="148157" y="107253"/>
                  </a:cubicBezTo>
                  <a:cubicBezTo>
                    <a:pt x="149445" y="106222"/>
                    <a:pt x="150734" y="105707"/>
                    <a:pt x="152280" y="105707"/>
                  </a:cubicBezTo>
                  <a:close/>
                  <a:moveTo>
                    <a:pt x="114351" y="105707"/>
                  </a:moveTo>
                  <a:cubicBezTo>
                    <a:pt x="115906" y="105707"/>
                    <a:pt x="117203" y="106222"/>
                    <a:pt x="118499" y="107253"/>
                  </a:cubicBezTo>
                  <a:cubicBezTo>
                    <a:pt x="119795" y="108283"/>
                    <a:pt x="120314" y="109828"/>
                    <a:pt x="120314" y="111631"/>
                  </a:cubicBezTo>
                  <a:lnTo>
                    <a:pt x="120314" y="125797"/>
                  </a:lnTo>
                  <a:cubicBezTo>
                    <a:pt x="120314" y="127600"/>
                    <a:pt x="119536" y="128888"/>
                    <a:pt x="118499" y="129918"/>
                  </a:cubicBezTo>
                  <a:cubicBezTo>
                    <a:pt x="117203" y="130948"/>
                    <a:pt x="115906" y="131463"/>
                    <a:pt x="114351" y="131463"/>
                  </a:cubicBezTo>
                  <a:cubicBezTo>
                    <a:pt x="112795" y="131463"/>
                    <a:pt x="111240" y="130948"/>
                    <a:pt x="110203" y="129918"/>
                  </a:cubicBezTo>
                  <a:cubicBezTo>
                    <a:pt x="108906" y="128888"/>
                    <a:pt x="108388" y="127600"/>
                    <a:pt x="108388" y="125797"/>
                  </a:cubicBezTo>
                  <a:lnTo>
                    <a:pt x="108388" y="111631"/>
                  </a:lnTo>
                  <a:cubicBezTo>
                    <a:pt x="108388" y="109828"/>
                    <a:pt x="108906" y="108283"/>
                    <a:pt x="110203" y="107253"/>
                  </a:cubicBezTo>
                  <a:cubicBezTo>
                    <a:pt x="111240" y="106222"/>
                    <a:pt x="112795" y="105707"/>
                    <a:pt x="114351" y="105707"/>
                  </a:cubicBezTo>
                  <a:close/>
                  <a:moveTo>
                    <a:pt x="74094" y="105707"/>
                  </a:moveTo>
                  <a:lnTo>
                    <a:pt x="78187" y="105707"/>
                  </a:lnTo>
                  <a:lnTo>
                    <a:pt x="78187" y="131463"/>
                  </a:lnTo>
                  <a:lnTo>
                    <a:pt x="74094" y="131463"/>
                  </a:lnTo>
                  <a:close/>
                  <a:moveTo>
                    <a:pt x="38211" y="105707"/>
                  </a:moveTo>
                  <a:cubicBezTo>
                    <a:pt x="39766" y="105707"/>
                    <a:pt x="41063" y="106222"/>
                    <a:pt x="42359" y="107253"/>
                  </a:cubicBezTo>
                  <a:cubicBezTo>
                    <a:pt x="43655" y="108283"/>
                    <a:pt x="44174" y="109828"/>
                    <a:pt x="44174" y="111631"/>
                  </a:cubicBezTo>
                  <a:lnTo>
                    <a:pt x="44174" y="125797"/>
                  </a:lnTo>
                  <a:cubicBezTo>
                    <a:pt x="44174" y="127600"/>
                    <a:pt x="43655" y="128888"/>
                    <a:pt x="42359" y="129918"/>
                  </a:cubicBezTo>
                  <a:cubicBezTo>
                    <a:pt x="41063" y="130948"/>
                    <a:pt x="39766" y="131463"/>
                    <a:pt x="38211" y="131463"/>
                  </a:cubicBezTo>
                  <a:cubicBezTo>
                    <a:pt x="36655" y="131463"/>
                    <a:pt x="35359" y="130948"/>
                    <a:pt x="34063" y="129918"/>
                  </a:cubicBezTo>
                  <a:cubicBezTo>
                    <a:pt x="33026" y="128888"/>
                    <a:pt x="32248" y="127600"/>
                    <a:pt x="32248" y="125797"/>
                  </a:cubicBezTo>
                  <a:lnTo>
                    <a:pt x="32248" y="111631"/>
                  </a:lnTo>
                  <a:cubicBezTo>
                    <a:pt x="32248" y="109828"/>
                    <a:pt x="33026" y="108283"/>
                    <a:pt x="34063" y="107253"/>
                  </a:cubicBezTo>
                  <a:cubicBezTo>
                    <a:pt x="35359" y="106222"/>
                    <a:pt x="36655" y="105707"/>
                    <a:pt x="38211" y="105707"/>
                  </a:cubicBezTo>
                  <a:close/>
                  <a:moveTo>
                    <a:pt x="304101" y="76775"/>
                  </a:moveTo>
                  <a:cubicBezTo>
                    <a:pt x="369154" y="76775"/>
                    <a:pt x="421557" y="129363"/>
                    <a:pt x="421557" y="194067"/>
                  </a:cubicBezTo>
                  <a:cubicBezTo>
                    <a:pt x="421557" y="259029"/>
                    <a:pt x="369154" y="311617"/>
                    <a:pt x="304101" y="311617"/>
                  </a:cubicBezTo>
                  <a:cubicBezTo>
                    <a:pt x="239307" y="311617"/>
                    <a:pt x="186645" y="259029"/>
                    <a:pt x="186645" y="194067"/>
                  </a:cubicBezTo>
                  <a:lnTo>
                    <a:pt x="304101" y="194067"/>
                  </a:lnTo>
                  <a:close/>
                  <a:moveTo>
                    <a:pt x="532028" y="62130"/>
                  </a:moveTo>
                  <a:cubicBezTo>
                    <a:pt x="530732" y="62130"/>
                    <a:pt x="530213" y="62902"/>
                    <a:pt x="530213" y="63932"/>
                  </a:cubicBezTo>
                  <a:lnTo>
                    <a:pt x="530213" y="79386"/>
                  </a:lnTo>
                  <a:cubicBezTo>
                    <a:pt x="530213" y="80416"/>
                    <a:pt x="530732" y="80931"/>
                    <a:pt x="532028" y="80931"/>
                  </a:cubicBezTo>
                  <a:cubicBezTo>
                    <a:pt x="533065" y="80931"/>
                    <a:pt x="533843" y="80416"/>
                    <a:pt x="533843" y="79386"/>
                  </a:cubicBezTo>
                  <a:lnTo>
                    <a:pt x="533843" y="63932"/>
                  </a:lnTo>
                  <a:cubicBezTo>
                    <a:pt x="533843" y="62902"/>
                    <a:pt x="533065" y="62130"/>
                    <a:pt x="532028" y="62130"/>
                  </a:cubicBezTo>
                  <a:close/>
                  <a:moveTo>
                    <a:pt x="379713" y="62130"/>
                  </a:moveTo>
                  <a:cubicBezTo>
                    <a:pt x="378424" y="62130"/>
                    <a:pt x="377909" y="62902"/>
                    <a:pt x="377909" y="63932"/>
                  </a:cubicBezTo>
                  <a:lnTo>
                    <a:pt x="377909" y="79386"/>
                  </a:lnTo>
                  <a:cubicBezTo>
                    <a:pt x="377909" y="80416"/>
                    <a:pt x="378424" y="80931"/>
                    <a:pt x="379713" y="80931"/>
                  </a:cubicBezTo>
                  <a:cubicBezTo>
                    <a:pt x="381001" y="80931"/>
                    <a:pt x="381517" y="80416"/>
                    <a:pt x="381517" y="79386"/>
                  </a:cubicBezTo>
                  <a:lnTo>
                    <a:pt x="381517" y="63932"/>
                  </a:lnTo>
                  <a:cubicBezTo>
                    <a:pt x="381517" y="62902"/>
                    <a:pt x="381001" y="62130"/>
                    <a:pt x="379713" y="62130"/>
                  </a:cubicBezTo>
                  <a:close/>
                  <a:moveTo>
                    <a:pt x="76410" y="62130"/>
                  </a:moveTo>
                  <a:cubicBezTo>
                    <a:pt x="75124" y="62130"/>
                    <a:pt x="74610" y="62902"/>
                    <a:pt x="74610" y="63932"/>
                  </a:cubicBezTo>
                  <a:lnTo>
                    <a:pt x="74610" y="79386"/>
                  </a:lnTo>
                  <a:cubicBezTo>
                    <a:pt x="74610" y="80416"/>
                    <a:pt x="75124" y="80931"/>
                    <a:pt x="76410" y="80931"/>
                  </a:cubicBezTo>
                  <a:cubicBezTo>
                    <a:pt x="77439" y="80931"/>
                    <a:pt x="77953" y="80416"/>
                    <a:pt x="77953" y="79386"/>
                  </a:cubicBezTo>
                  <a:lnTo>
                    <a:pt x="77953" y="63932"/>
                  </a:lnTo>
                  <a:cubicBezTo>
                    <a:pt x="77953" y="62902"/>
                    <a:pt x="77439" y="62130"/>
                    <a:pt x="76410" y="62130"/>
                  </a:cubicBezTo>
                  <a:close/>
                  <a:moveTo>
                    <a:pt x="567910" y="58781"/>
                  </a:moveTo>
                  <a:lnTo>
                    <a:pt x="572073" y="58781"/>
                  </a:lnTo>
                  <a:lnTo>
                    <a:pt x="572073" y="84537"/>
                  </a:lnTo>
                  <a:lnTo>
                    <a:pt x="567910" y="84537"/>
                  </a:lnTo>
                  <a:close/>
                  <a:moveTo>
                    <a:pt x="532028" y="58781"/>
                  </a:moveTo>
                  <a:cubicBezTo>
                    <a:pt x="533584" y="58781"/>
                    <a:pt x="534880" y="59296"/>
                    <a:pt x="536176" y="60327"/>
                  </a:cubicBezTo>
                  <a:cubicBezTo>
                    <a:pt x="537213" y="61357"/>
                    <a:pt x="537991" y="62902"/>
                    <a:pt x="537991" y="64705"/>
                  </a:cubicBezTo>
                  <a:lnTo>
                    <a:pt x="537991" y="78613"/>
                  </a:lnTo>
                  <a:cubicBezTo>
                    <a:pt x="537991" y="80416"/>
                    <a:pt x="537213" y="81962"/>
                    <a:pt x="536176" y="82992"/>
                  </a:cubicBezTo>
                  <a:cubicBezTo>
                    <a:pt x="534880" y="84022"/>
                    <a:pt x="533584" y="84537"/>
                    <a:pt x="532028" y="84537"/>
                  </a:cubicBezTo>
                  <a:cubicBezTo>
                    <a:pt x="530473" y="84537"/>
                    <a:pt x="528917" y="84022"/>
                    <a:pt x="527880" y="82992"/>
                  </a:cubicBezTo>
                  <a:cubicBezTo>
                    <a:pt x="526584" y="81962"/>
                    <a:pt x="526065" y="80416"/>
                    <a:pt x="526065" y="78613"/>
                  </a:cubicBezTo>
                  <a:lnTo>
                    <a:pt x="526065" y="64705"/>
                  </a:lnTo>
                  <a:cubicBezTo>
                    <a:pt x="526065" y="62902"/>
                    <a:pt x="526584" y="61357"/>
                    <a:pt x="527880" y="60327"/>
                  </a:cubicBezTo>
                  <a:cubicBezTo>
                    <a:pt x="528917" y="59296"/>
                    <a:pt x="530473" y="58781"/>
                    <a:pt x="532028" y="58781"/>
                  </a:cubicBezTo>
                  <a:close/>
                  <a:moveTo>
                    <a:pt x="491770" y="58781"/>
                  </a:moveTo>
                  <a:lnTo>
                    <a:pt x="495863" y="58781"/>
                  </a:lnTo>
                  <a:lnTo>
                    <a:pt x="495863" y="84537"/>
                  </a:lnTo>
                  <a:lnTo>
                    <a:pt x="491770" y="84537"/>
                  </a:lnTo>
                  <a:close/>
                  <a:moveTo>
                    <a:pt x="453806" y="58781"/>
                  </a:moveTo>
                  <a:lnTo>
                    <a:pt x="457969" y="58781"/>
                  </a:lnTo>
                  <a:lnTo>
                    <a:pt x="457969" y="84537"/>
                  </a:lnTo>
                  <a:lnTo>
                    <a:pt x="453806" y="84537"/>
                  </a:lnTo>
                  <a:close/>
                  <a:moveTo>
                    <a:pt x="415630" y="58781"/>
                  </a:moveTo>
                  <a:lnTo>
                    <a:pt x="419723" y="58781"/>
                  </a:lnTo>
                  <a:lnTo>
                    <a:pt x="419723" y="84537"/>
                  </a:lnTo>
                  <a:lnTo>
                    <a:pt x="415630" y="84537"/>
                  </a:lnTo>
                  <a:close/>
                  <a:moveTo>
                    <a:pt x="379713" y="58781"/>
                  </a:moveTo>
                  <a:cubicBezTo>
                    <a:pt x="381259" y="58781"/>
                    <a:pt x="382548" y="59296"/>
                    <a:pt x="383836" y="60327"/>
                  </a:cubicBezTo>
                  <a:cubicBezTo>
                    <a:pt x="384867" y="61357"/>
                    <a:pt x="385640" y="62902"/>
                    <a:pt x="385640" y="64705"/>
                  </a:cubicBezTo>
                  <a:lnTo>
                    <a:pt x="385640" y="78613"/>
                  </a:lnTo>
                  <a:cubicBezTo>
                    <a:pt x="385640" y="80416"/>
                    <a:pt x="384867" y="81962"/>
                    <a:pt x="383836" y="82992"/>
                  </a:cubicBezTo>
                  <a:cubicBezTo>
                    <a:pt x="382548" y="84022"/>
                    <a:pt x="381259" y="84537"/>
                    <a:pt x="379713" y="84537"/>
                  </a:cubicBezTo>
                  <a:cubicBezTo>
                    <a:pt x="378166" y="84537"/>
                    <a:pt x="376620" y="84022"/>
                    <a:pt x="375589" y="82992"/>
                  </a:cubicBezTo>
                  <a:cubicBezTo>
                    <a:pt x="374301" y="81962"/>
                    <a:pt x="373785" y="80416"/>
                    <a:pt x="373785" y="78613"/>
                  </a:cubicBezTo>
                  <a:lnTo>
                    <a:pt x="373785" y="64705"/>
                  </a:lnTo>
                  <a:cubicBezTo>
                    <a:pt x="373785" y="62902"/>
                    <a:pt x="374301" y="61357"/>
                    <a:pt x="375589" y="60327"/>
                  </a:cubicBezTo>
                  <a:cubicBezTo>
                    <a:pt x="376620" y="59296"/>
                    <a:pt x="378166" y="58781"/>
                    <a:pt x="379713" y="58781"/>
                  </a:cubicBezTo>
                  <a:close/>
                  <a:moveTo>
                    <a:pt x="188480" y="58781"/>
                  </a:moveTo>
                  <a:lnTo>
                    <a:pt x="192573" y="58781"/>
                  </a:lnTo>
                  <a:lnTo>
                    <a:pt x="192573" y="84537"/>
                  </a:lnTo>
                  <a:lnTo>
                    <a:pt x="188480" y="84537"/>
                  </a:lnTo>
                  <a:close/>
                  <a:moveTo>
                    <a:pt x="150234" y="58781"/>
                  </a:moveTo>
                  <a:lnTo>
                    <a:pt x="154397" y="58781"/>
                  </a:lnTo>
                  <a:lnTo>
                    <a:pt x="154397" y="84537"/>
                  </a:lnTo>
                  <a:lnTo>
                    <a:pt x="150234" y="84537"/>
                  </a:lnTo>
                  <a:close/>
                  <a:moveTo>
                    <a:pt x="112270" y="58781"/>
                  </a:moveTo>
                  <a:lnTo>
                    <a:pt x="116433" y="58781"/>
                  </a:lnTo>
                  <a:lnTo>
                    <a:pt x="116433" y="84537"/>
                  </a:lnTo>
                  <a:lnTo>
                    <a:pt x="112270" y="84537"/>
                  </a:lnTo>
                  <a:close/>
                  <a:moveTo>
                    <a:pt x="76410" y="58781"/>
                  </a:moveTo>
                  <a:cubicBezTo>
                    <a:pt x="77953" y="58781"/>
                    <a:pt x="79239" y="59296"/>
                    <a:pt x="80268" y="60327"/>
                  </a:cubicBezTo>
                  <a:cubicBezTo>
                    <a:pt x="81553" y="61357"/>
                    <a:pt x="82068" y="62902"/>
                    <a:pt x="82068" y="64705"/>
                  </a:cubicBezTo>
                  <a:lnTo>
                    <a:pt x="82068" y="78613"/>
                  </a:lnTo>
                  <a:cubicBezTo>
                    <a:pt x="82068" y="80416"/>
                    <a:pt x="81553" y="81962"/>
                    <a:pt x="80268" y="82992"/>
                  </a:cubicBezTo>
                  <a:cubicBezTo>
                    <a:pt x="79239" y="84022"/>
                    <a:pt x="77953" y="84537"/>
                    <a:pt x="76410" y="84537"/>
                  </a:cubicBezTo>
                  <a:cubicBezTo>
                    <a:pt x="74610" y="84537"/>
                    <a:pt x="73324" y="84022"/>
                    <a:pt x="72038" y="82992"/>
                  </a:cubicBezTo>
                  <a:cubicBezTo>
                    <a:pt x="71009" y="81962"/>
                    <a:pt x="70495" y="80416"/>
                    <a:pt x="70495" y="78613"/>
                  </a:cubicBezTo>
                  <a:lnTo>
                    <a:pt x="70495" y="64705"/>
                  </a:lnTo>
                  <a:cubicBezTo>
                    <a:pt x="70495" y="62902"/>
                    <a:pt x="71009" y="61357"/>
                    <a:pt x="72038" y="60327"/>
                  </a:cubicBezTo>
                  <a:cubicBezTo>
                    <a:pt x="73324" y="59296"/>
                    <a:pt x="74610" y="58781"/>
                    <a:pt x="76410" y="58781"/>
                  </a:cubicBezTo>
                  <a:close/>
                  <a:moveTo>
                    <a:pt x="36129" y="58781"/>
                  </a:moveTo>
                  <a:lnTo>
                    <a:pt x="40292" y="58781"/>
                  </a:lnTo>
                  <a:lnTo>
                    <a:pt x="40292" y="84537"/>
                  </a:lnTo>
                  <a:lnTo>
                    <a:pt x="36129" y="84537"/>
                  </a:lnTo>
                  <a:close/>
                  <a:moveTo>
                    <a:pt x="282685" y="55394"/>
                  </a:moveTo>
                  <a:lnTo>
                    <a:pt x="282685" y="172674"/>
                  </a:lnTo>
                  <a:lnTo>
                    <a:pt x="165194" y="172674"/>
                  </a:lnTo>
                  <a:cubicBezTo>
                    <a:pt x="165194" y="107977"/>
                    <a:pt x="217872" y="55394"/>
                    <a:pt x="282685" y="55394"/>
                  </a:cubicBezTo>
                  <a:close/>
                  <a:moveTo>
                    <a:pt x="568190" y="23972"/>
                  </a:moveTo>
                  <a:lnTo>
                    <a:pt x="568190" y="33767"/>
                  </a:lnTo>
                  <a:cubicBezTo>
                    <a:pt x="568190" y="34798"/>
                    <a:pt x="568964" y="35571"/>
                    <a:pt x="569997" y="35571"/>
                  </a:cubicBezTo>
                  <a:cubicBezTo>
                    <a:pt x="571288" y="35571"/>
                    <a:pt x="571804" y="34798"/>
                    <a:pt x="571804" y="33767"/>
                  </a:cubicBezTo>
                  <a:lnTo>
                    <a:pt x="571804" y="26034"/>
                  </a:lnTo>
                  <a:cubicBezTo>
                    <a:pt x="570771" y="25260"/>
                    <a:pt x="569481" y="24487"/>
                    <a:pt x="568190" y="23972"/>
                  </a:cubicBezTo>
                  <a:close/>
                  <a:moveTo>
                    <a:pt x="40013" y="23972"/>
                  </a:moveTo>
                  <a:cubicBezTo>
                    <a:pt x="38722" y="24487"/>
                    <a:pt x="37690" y="25260"/>
                    <a:pt x="36399" y="26034"/>
                  </a:cubicBezTo>
                  <a:lnTo>
                    <a:pt x="36399" y="33767"/>
                  </a:lnTo>
                  <a:cubicBezTo>
                    <a:pt x="36399" y="34798"/>
                    <a:pt x="37173" y="35313"/>
                    <a:pt x="38206" y="35313"/>
                  </a:cubicBezTo>
                  <a:cubicBezTo>
                    <a:pt x="39497" y="35313"/>
                    <a:pt x="40013" y="34798"/>
                    <a:pt x="40013" y="33767"/>
                  </a:cubicBezTo>
                  <a:close/>
                  <a:moveTo>
                    <a:pt x="530242" y="21394"/>
                  </a:moveTo>
                  <a:lnTo>
                    <a:pt x="530242" y="33767"/>
                  </a:lnTo>
                  <a:cubicBezTo>
                    <a:pt x="530242" y="34798"/>
                    <a:pt x="530758" y="35571"/>
                    <a:pt x="532049" y="35571"/>
                  </a:cubicBezTo>
                  <a:cubicBezTo>
                    <a:pt x="533081" y="35571"/>
                    <a:pt x="533856" y="34798"/>
                    <a:pt x="533856" y="33767"/>
                  </a:cubicBezTo>
                  <a:lnTo>
                    <a:pt x="533856" y="21394"/>
                  </a:lnTo>
                  <a:close/>
                  <a:moveTo>
                    <a:pt x="492035" y="21394"/>
                  </a:moveTo>
                  <a:lnTo>
                    <a:pt x="492035" y="33767"/>
                  </a:lnTo>
                  <a:cubicBezTo>
                    <a:pt x="492035" y="34798"/>
                    <a:pt x="492810" y="35571"/>
                    <a:pt x="493842" y="35571"/>
                  </a:cubicBezTo>
                  <a:cubicBezTo>
                    <a:pt x="495133" y="35571"/>
                    <a:pt x="495650" y="34798"/>
                    <a:pt x="495650" y="33767"/>
                  </a:cubicBezTo>
                  <a:lnTo>
                    <a:pt x="495650" y="21394"/>
                  </a:lnTo>
                  <a:close/>
                  <a:moveTo>
                    <a:pt x="454087" y="21394"/>
                  </a:moveTo>
                  <a:lnTo>
                    <a:pt x="454087" y="33767"/>
                  </a:lnTo>
                  <a:cubicBezTo>
                    <a:pt x="454087" y="34798"/>
                    <a:pt x="454604" y="35571"/>
                    <a:pt x="455894" y="35571"/>
                  </a:cubicBezTo>
                  <a:cubicBezTo>
                    <a:pt x="456927" y="35571"/>
                    <a:pt x="457701" y="34798"/>
                    <a:pt x="457701" y="33767"/>
                  </a:cubicBezTo>
                  <a:lnTo>
                    <a:pt x="457701" y="21394"/>
                  </a:lnTo>
                  <a:close/>
                  <a:moveTo>
                    <a:pt x="415881" y="21394"/>
                  </a:moveTo>
                  <a:lnTo>
                    <a:pt x="415881" y="33767"/>
                  </a:lnTo>
                  <a:cubicBezTo>
                    <a:pt x="415881" y="34798"/>
                    <a:pt x="416655" y="35571"/>
                    <a:pt x="417688" y="35571"/>
                  </a:cubicBezTo>
                  <a:cubicBezTo>
                    <a:pt x="418979" y="35571"/>
                    <a:pt x="419495" y="34798"/>
                    <a:pt x="419495" y="33767"/>
                  </a:cubicBezTo>
                  <a:lnTo>
                    <a:pt x="419495" y="21394"/>
                  </a:lnTo>
                  <a:close/>
                  <a:moveTo>
                    <a:pt x="377933" y="21394"/>
                  </a:moveTo>
                  <a:lnTo>
                    <a:pt x="377933" y="33767"/>
                  </a:lnTo>
                  <a:cubicBezTo>
                    <a:pt x="377933" y="34798"/>
                    <a:pt x="378449" y="35571"/>
                    <a:pt x="379740" y="35571"/>
                  </a:cubicBezTo>
                  <a:cubicBezTo>
                    <a:pt x="381031" y="35571"/>
                    <a:pt x="381547" y="34798"/>
                    <a:pt x="381547" y="33767"/>
                  </a:cubicBezTo>
                  <a:lnTo>
                    <a:pt x="381547" y="21394"/>
                  </a:lnTo>
                  <a:close/>
                  <a:moveTo>
                    <a:pt x="339985" y="21394"/>
                  </a:moveTo>
                  <a:lnTo>
                    <a:pt x="339985" y="33767"/>
                  </a:lnTo>
                  <a:cubicBezTo>
                    <a:pt x="339985" y="34798"/>
                    <a:pt x="340501" y="35571"/>
                    <a:pt x="341792" y="35571"/>
                  </a:cubicBezTo>
                  <a:cubicBezTo>
                    <a:pt x="342824" y="35571"/>
                    <a:pt x="343341" y="34798"/>
                    <a:pt x="343341" y="33767"/>
                  </a:cubicBezTo>
                  <a:lnTo>
                    <a:pt x="343341" y="21394"/>
                  </a:lnTo>
                  <a:close/>
                  <a:moveTo>
                    <a:pt x="302811" y="21394"/>
                  </a:moveTo>
                  <a:lnTo>
                    <a:pt x="302811" y="33767"/>
                  </a:lnTo>
                  <a:cubicBezTo>
                    <a:pt x="302811" y="34798"/>
                    <a:pt x="303327" y="35571"/>
                    <a:pt x="304618" y="35571"/>
                  </a:cubicBezTo>
                  <a:cubicBezTo>
                    <a:pt x="305909" y="35571"/>
                    <a:pt x="306425" y="34798"/>
                    <a:pt x="306425" y="33767"/>
                  </a:cubicBezTo>
                  <a:lnTo>
                    <a:pt x="306425" y="21394"/>
                  </a:lnTo>
                  <a:close/>
                  <a:moveTo>
                    <a:pt x="264863" y="21394"/>
                  </a:moveTo>
                  <a:lnTo>
                    <a:pt x="264863" y="33767"/>
                  </a:lnTo>
                  <a:cubicBezTo>
                    <a:pt x="264863" y="34798"/>
                    <a:pt x="265379" y="35571"/>
                    <a:pt x="266670" y="35571"/>
                  </a:cubicBezTo>
                  <a:cubicBezTo>
                    <a:pt x="267702" y="35571"/>
                    <a:pt x="268477" y="34798"/>
                    <a:pt x="268477" y="33767"/>
                  </a:cubicBezTo>
                  <a:lnTo>
                    <a:pt x="268477" y="21394"/>
                  </a:lnTo>
                  <a:close/>
                  <a:moveTo>
                    <a:pt x="226657" y="21394"/>
                  </a:moveTo>
                  <a:lnTo>
                    <a:pt x="226657" y="33767"/>
                  </a:lnTo>
                  <a:cubicBezTo>
                    <a:pt x="226657" y="34798"/>
                    <a:pt x="227173" y="35571"/>
                    <a:pt x="228464" y="35571"/>
                  </a:cubicBezTo>
                  <a:cubicBezTo>
                    <a:pt x="229754" y="35571"/>
                    <a:pt x="230271" y="34798"/>
                    <a:pt x="230271" y="33767"/>
                  </a:cubicBezTo>
                  <a:lnTo>
                    <a:pt x="230271" y="21394"/>
                  </a:lnTo>
                  <a:close/>
                  <a:moveTo>
                    <a:pt x="188708" y="21394"/>
                  </a:moveTo>
                  <a:lnTo>
                    <a:pt x="188708" y="33767"/>
                  </a:lnTo>
                  <a:cubicBezTo>
                    <a:pt x="188708" y="34798"/>
                    <a:pt x="189225" y="35571"/>
                    <a:pt x="190515" y="35571"/>
                  </a:cubicBezTo>
                  <a:cubicBezTo>
                    <a:pt x="191806" y="35571"/>
                    <a:pt x="192322" y="34798"/>
                    <a:pt x="192322" y="33767"/>
                  </a:cubicBezTo>
                  <a:lnTo>
                    <a:pt x="192322" y="21394"/>
                  </a:lnTo>
                  <a:close/>
                  <a:moveTo>
                    <a:pt x="150502" y="21394"/>
                  </a:moveTo>
                  <a:lnTo>
                    <a:pt x="150502" y="33767"/>
                  </a:lnTo>
                  <a:cubicBezTo>
                    <a:pt x="150502" y="34798"/>
                    <a:pt x="151276" y="35571"/>
                    <a:pt x="152309" y="35571"/>
                  </a:cubicBezTo>
                  <a:cubicBezTo>
                    <a:pt x="153599" y="35571"/>
                    <a:pt x="154116" y="34798"/>
                    <a:pt x="154116" y="33767"/>
                  </a:cubicBezTo>
                  <a:lnTo>
                    <a:pt x="154116" y="21394"/>
                  </a:lnTo>
                  <a:close/>
                  <a:moveTo>
                    <a:pt x="112553" y="21394"/>
                  </a:moveTo>
                  <a:lnTo>
                    <a:pt x="112553" y="33767"/>
                  </a:lnTo>
                  <a:cubicBezTo>
                    <a:pt x="112553" y="34798"/>
                    <a:pt x="113070" y="35571"/>
                    <a:pt x="114361" y="35571"/>
                  </a:cubicBezTo>
                  <a:cubicBezTo>
                    <a:pt x="115393" y="35571"/>
                    <a:pt x="116168" y="34798"/>
                    <a:pt x="116168" y="33767"/>
                  </a:cubicBezTo>
                  <a:lnTo>
                    <a:pt x="116168" y="21394"/>
                  </a:lnTo>
                  <a:close/>
                  <a:moveTo>
                    <a:pt x="74605" y="21394"/>
                  </a:moveTo>
                  <a:lnTo>
                    <a:pt x="74605" y="33767"/>
                  </a:lnTo>
                  <a:cubicBezTo>
                    <a:pt x="74605" y="34798"/>
                    <a:pt x="75122" y="35571"/>
                    <a:pt x="76412" y="35571"/>
                  </a:cubicBezTo>
                  <a:cubicBezTo>
                    <a:pt x="77445" y="35571"/>
                    <a:pt x="77961" y="34798"/>
                    <a:pt x="77961" y="33767"/>
                  </a:cubicBezTo>
                  <a:lnTo>
                    <a:pt x="77961" y="21394"/>
                  </a:lnTo>
                  <a:close/>
                  <a:moveTo>
                    <a:pt x="52662" y="21394"/>
                  </a:moveTo>
                  <a:cubicBezTo>
                    <a:pt x="49565" y="21394"/>
                    <a:pt x="46983" y="21910"/>
                    <a:pt x="44144" y="22683"/>
                  </a:cubicBezTo>
                  <a:lnTo>
                    <a:pt x="44144" y="32993"/>
                  </a:lnTo>
                  <a:cubicBezTo>
                    <a:pt x="44144" y="34798"/>
                    <a:pt x="43627" y="36344"/>
                    <a:pt x="42336" y="37375"/>
                  </a:cubicBezTo>
                  <a:cubicBezTo>
                    <a:pt x="41304" y="38406"/>
                    <a:pt x="39755" y="38922"/>
                    <a:pt x="38206" y="38922"/>
                  </a:cubicBezTo>
                  <a:cubicBezTo>
                    <a:pt x="36657" y="38922"/>
                    <a:pt x="35366" y="38406"/>
                    <a:pt x="34076" y="37375"/>
                  </a:cubicBezTo>
                  <a:cubicBezTo>
                    <a:pt x="33043" y="36344"/>
                    <a:pt x="32269" y="34798"/>
                    <a:pt x="32269" y="32993"/>
                  </a:cubicBezTo>
                  <a:lnTo>
                    <a:pt x="32269" y="29127"/>
                  </a:lnTo>
                  <a:cubicBezTo>
                    <a:pt x="25815" y="34798"/>
                    <a:pt x="21426" y="43046"/>
                    <a:pt x="21426" y="52326"/>
                  </a:cubicBezTo>
                  <a:lnTo>
                    <a:pt x="21426" y="322719"/>
                  </a:lnTo>
                  <a:cubicBezTo>
                    <a:pt x="21426" y="333802"/>
                    <a:pt x="27364" y="343340"/>
                    <a:pt x="36141" y="349010"/>
                  </a:cubicBezTo>
                  <a:lnTo>
                    <a:pt x="36141" y="332771"/>
                  </a:lnTo>
                  <a:lnTo>
                    <a:pt x="40271" y="332771"/>
                  </a:lnTo>
                  <a:lnTo>
                    <a:pt x="40271" y="351073"/>
                  </a:lnTo>
                  <a:cubicBezTo>
                    <a:pt x="44144" y="352877"/>
                    <a:pt x="48274" y="353650"/>
                    <a:pt x="52662" y="353650"/>
                  </a:cubicBezTo>
                  <a:lnTo>
                    <a:pt x="70733" y="353650"/>
                  </a:lnTo>
                  <a:cubicBezTo>
                    <a:pt x="70733" y="353392"/>
                    <a:pt x="70475" y="353135"/>
                    <a:pt x="70475" y="352877"/>
                  </a:cubicBezTo>
                  <a:lnTo>
                    <a:pt x="70475" y="338958"/>
                  </a:lnTo>
                  <a:cubicBezTo>
                    <a:pt x="70475" y="336896"/>
                    <a:pt x="70991" y="335349"/>
                    <a:pt x="72282" y="334318"/>
                  </a:cubicBezTo>
                  <a:cubicBezTo>
                    <a:pt x="73315" y="333287"/>
                    <a:pt x="74863" y="332771"/>
                    <a:pt x="76412" y="332771"/>
                  </a:cubicBezTo>
                  <a:cubicBezTo>
                    <a:pt x="77961" y="332771"/>
                    <a:pt x="79252" y="333287"/>
                    <a:pt x="80543" y="334318"/>
                  </a:cubicBezTo>
                  <a:cubicBezTo>
                    <a:pt x="81575" y="335349"/>
                    <a:pt x="82350" y="336896"/>
                    <a:pt x="82350" y="338958"/>
                  </a:cubicBezTo>
                  <a:lnTo>
                    <a:pt x="82350" y="352877"/>
                  </a:lnTo>
                  <a:cubicBezTo>
                    <a:pt x="82350" y="353135"/>
                    <a:pt x="81834" y="353392"/>
                    <a:pt x="81834" y="353650"/>
                  </a:cubicBezTo>
                  <a:lnTo>
                    <a:pt x="112295" y="353650"/>
                  </a:lnTo>
                  <a:lnTo>
                    <a:pt x="112295" y="332771"/>
                  </a:lnTo>
                  <a:lnTo>
                    <a:pt x="116426" y="332771"/>
                  </a:lnTo>
                  <a:lnTo>
                    <a:pt x="116426" y="353650"/>
                  </a:lnTo>
                  <a:lnTo>
                    <a:pt x="150243" y="353650"/>
                  </a:lnTo>
                  <a:lnTo>
                    <a:pt x="150243" y="332771"/>
                  </a:lnTo>
                  <a:lnTo>
                    <a:pt x="154374" y="332771"/>
                  </a:lnTo>
                  <a:lnTo>
                    <a:pt x="154374" y="353650"/>
                  </a:lnTo>
                  <a:lnTo>
                    <a:pt x="188708" y="353650"/>
                  </a:lnTo>
                  <a:lnTo>
                    <a:pt x="188708" y="332771"/>
                  </a:lnTo>
                  <a:lnTo>
                    <a:pt x="192839" y="332771"/>
                  </a:lnTo>
                  <a:lnTo>
                    <a:pt x="192839" y="353650"/>
                  </a:lnTo>
                  <a:lnTo>
                    <a:pt x="223042" y="353650"/>
                  </a:lnTo>
                  <a:cubicBezTo>
                    <a:pt x="223042" y="353392"/>
                    <a:pt x="222784" y="353135"/>
                    <a:pt x="222784" y="352877"/>
                  </a:cubicBezTo>
                  <a:lnTo>
                    <a:pt x="222784" y="338958"/>
                  </a:lnTo>
                  <a:cubicBezTo>
                    <a:pt x="222784" y="336896"/>
                    <a:pt x="223301" y="335349"/>
                    <a:pt x="224591" y="334318"/>
                  </a:cubicBezTo>
                  <a:cubicBezTo>
                    <a:pt x="225624" y="333287"/>
                    <a:pt x="227173" y="332771"/>
                    <a:pt x="228722" y="332771"/>
                  </a:cubicBezTo>
                  <a:cubicBezTo>
                    <a:pt x="230271" y="332771"/>
                    <a:pt x="231561" y="333287"/>
                    <a:pt x="232852" y="334318"/>
                  </a:cubicBezTo>
                  <a:cubicBezTo>
                    <a:pt x="233885" y="335349"/>
                    <a:pt x="234659" y="336896"/>
                    <a:pt x="234659" y="338958"/>
                  </a:cubicBezTo>
                  <a:lnTo>
                    <a:pt x="234659" y="352877"/>
                  </a:lnTo>
                  <a:cubicBezTo>
                    <a:pt x="234659" y="353135"/>
                    <a:pt x="234143" y="353392"/>
                    <a:pt x="234143" y="353650"/>
                  </a:cubicBezTo>
                  <a:lnTo>
                    <a:pt x="264605" y="353650"/>
                  </a:lnTo>
                  <a:lnTo>
                    <a:pt x="264605" y="332771"/>
                  </a:lnTo>
                  <a:lnTo>
                    <a:pt x="268735" y="332771"/>
                  </a:lnTo>
                  <a:lnTo>
                    <a:pt x="268735" y="353650"/>
                  </a:lnTo>
                  <a:lnTo>
                    <a:pt x="302811" y="353650"/>
                  </a:lnTo>
                  <a:lnTo>
                    <a:pt x="302811" y="332771"/>
                  </a:lnTo>
                  <a:lnTo>
                    <a:pt x="306683" y="332771"/>
                  </a:lnTo>
                  <a:lnTo>
                    <a:pt x="306683" y="353650"/>
                  </a:lnTo>
                  <a:lnTo>
                    <a:pt x="339727" y="353650"/>
                  </a:lnTo>
                  <a:lnTo>
                    <a:pt x="339727" y="332771"/>
                  </a:lnTo>
                  <a:lnTo>
                    <a:pt x="343857" y="332771"/>
                  </a:lnTo>
                  <a:lnTo>
                    <a:pt x="343857" y="353650"/>
                  </a:lnTo>
                  <a:lnTo>
                    <a:pt x="374319" y="353650"/>
                  </a:lnTo>
                  <a:cubicBezTo>
                    <a:pt x="374319" y="353392"/>
                    <a:pt x="373802" y="353135"/>
                    <a:pt x="373802" y="352877"/>
                  </a:cubicBezTo>
                  <a:lnTo>
                    <a:pt x="373802" y="338958"/>
                  </a:lnTo>
                  <a:cubicBezTo>
                    <a:pt x="373802" y="336896"/>
                    <a:pt x="374577" y="335349"/>
                    <a:pt x="375609" y="334318"/>
                  </a:cubicBezTo>
                  <a:cubicBezTo>
                    <a:pt x="376900" y="333287"/>
                    <a:pt x="378191" y="332771"/>
                    <a:pt x="379740" y="332771"/>
                  </a:cubicBezTo>
                  <a:cubicBezTo>
                    <a:pt x="381289" y="332771"/>
                    <a:pt x="382838" y="333287"/>
                    <a:pt x="383870" y="334318"/>
                  </a:cubicBezTo>
                  <a:cubicBezTo>
                    <a:pt x="385161" y="335349"/>
                    <a:pt x="385677" y="336896"/>
                    <a:pt x="385677" y="338958"/>
                  </a:cubicBezTo>
                  <a:lnTo>
                    <a:pt x="385677" y="352877"/>
                  </a:lnTo>
                  <a:cubicBezTo>
                    <a:pt x="385677" y="353135"/>
                    <a:pt x="385419" y="353392"/>
                    <a:pt x="385419" y="353650"/>
                  </a:cubicBezTo>
                  <a:lnTo>
                    <a:pt x="415881" y="353650"/>
                  </a:lnTo>
                  <a:lnTo>
                    <a:pt x="415881" y="332771"/>
                  </a:lnTo>
                  <a:lnTo>
                    <a:pt x="420011" y="332771"/>
                  </a:lnTo>
                  <a:lnTo>
                    <a:pt x="420011" y="353650"/>
                  </a:lnTo>
                  <a:lnTo>
                    <a:pt x="453829" y="353650"/>
                  </a:lnTo>
                  <a:lnTo>
                    <a:pt x="453829" y="332771"/>
                  </a:lnTo>
                  <a:lnTo>
                    <a:pt x="457960" y="332771"/>
                  </a:lnTo>
                  <a:lnTo>
                    <a:pt x="457960" y="353650"/>
                  </a:lnTo>
                  <a:lnTo>
                    <a:pt x="492035" y="353650"/>
                  </a:lnTo>
                  <a:lnTo>
                    <a:pt x="492035" y="332771"/>
                  </a:lnTo>
                  <a:lnTo>
                    <a:pt x="495908" y="332771"/>
                  </a:lnTo>
                  <a:lnTo>
                    <a:pt x="495908" y="353650"/>
                  </a:lnTo>
                  <a:lnTo>
                    <a:pt x="526369" y="353650"/>
                  </a:lnTo>
                  <a:cubicBezTo>
                    <a:pt x="526369" y="353392"/>
                    <a:pt x="526111" y="353135"/>
                    <a:pt x="526111" y="352877"/>
                  </a:cubicBezTo>
                  <a:lnTo>
                    <a:pt x="526111" y="338958"/>
                  </a:lnTo>
                  <a:cubicBezTo>
                    <a:pt x="526111" y="336896"/>
                    <a:pt x="526628" y="335349"/>
                    <a:pt x="527918" y="334318"/>
                  </a:cubicBezTo>
                  <a:cubicBezTo>
                    <a:pt x="528951" y="333287"/>
                    <a:pt x="530500" y="332771"/>
                    <a:pt x="532049" y="332771"/>
                  </a:cubicBezTo>
                  <a:cubicBezTo>
                    <a:pt x="533598" y="332771"/>
                    <a:pt x="534888" y="333287"/>
                    <a:pt x="536179" y="334318"/>
                  </a:cubicBezTo>
                  <a:cubicBezTo>
                    <a:pt x="537212" y="335349"/>
                    <a:pt x="537986" y="336896"/>
                    <a:pt x="537986" y="338958"/>
                  </a:cubicBezTo>
                  <a:lnTo>
                    <a:pt x="537986" y="352877"/>
                  </a:lnTo>
                  <a:cubicBezTo>
                    <a:pt x="537986" y="353135"/>
                    <a:pt x="537728" y="353392"/>
                    <a:pt x="537470" y="353650"/>
                  </a:cubicBezTo>
                  <a:lnTo>
                    <a:pt x="555540" y="353650"/>
                  </a:lnTo>
                  <a:cubicBezTo>
                    <a:pt x="559929" y="353650"/>
                    <a:pt x="564059" y="352877"/>
                    <a:pt x="567932" y="351073"/>
                  </a:cubicBezTo>
                  <a:lnTo>
                    <a:pt x="567932" y="332771"/>
                  </a:lnTo>
                  <a:lnTo>
                    <a:pt x="572062" y="332771"/>
                  </a:lnTo>
                  <a:lnTo>
                    <a:pt x="572062" y="349010"/>
                  </a:lnTo>
                  <a:cubicBezTo>
                    <a:pt x="580839" y="343340"/>
                    <a:pt x="586777" y="333802"/>
                    <a:pt x="586777" y="322719"/>
                  </a:cubicBezTo>
                  <a:lnTo>
                    <a:pt x="586777" y="52326"/>
                  </a:lnTo>
                  <a:cubicBezTo>
                    <a:pt x="586777" y="43046"/>
                    <a:pt x="582388" y="34798"/>
                    <a:pt x="575934" y="29127"/>
                  </a:cubicBezTo>
                  <a:lnTo>
                    <a:pt x="575934" y="32993"/>
                  </a:lnTo>
                  <a:cubicBezTo>
                    <a:pt x="575934" y="34798"/>
                    <a:pt x="575160" y="36344"/>
                    <a:pt x="574127" y="37375"/>
                  </a:cubicBezTo>
                  <a:cubicBezTo>
                    <a:pt x="572837" y="38406"/>
                    <a:pt x="571546" y="38922"/>
                    <a:pt x="569997" y="38922"/>
                  </a:cubicBezTo>
                  <a:cubicBezTo>
                    <a:pt x="568448" y="38922"/>
                    <a:pt x="566899" y="38406"/>
                    <a:pt x="565867" y="37375"/>
                  </a:cubicBezTo>
                  <a:cubicBezTo>
                    <a:pt x="564576" y="36344"/>
                    <a:pt x="564059" y="34798"/>
                    <a:pt x="564059" y="32993"/>
                  </a:cubicBezTo>
                  <a:lnTo>
                    <a:pt x="564059" y="22683"/>
                  </a:lnTo>
                  <a:cubicBezTo>
                    <a:pt x="561220" y="21910"/>
                    <a:pt x="558638" y="21394"/>
                    <a:pt x="555540" y="21394"/>
                  </a:cubicBezTo>
                  <a:lnTo>
                    <a:pt x="537728" y="21394"/>
                  </a:lnTo>
                  <a:lnTo>
                    <a:pt x="537728" y="32993"/>
                  </a:lnTo>
                  <a:cubicBezTo>
                    <a:pt x="537728" y="34798"/>
                    <a:pt x="537212" y="36344"/>
                    <a:pt x="535921" y="37375"/>
                  </a:cubicBezTo>
                  <a:cubicBezTo>
                    <a:pt x="534888" y="38406"/>
                    <a:pt x="533340" y="38922"/>
                    <a:pt x="531791" y="38922"/>
                  </a:cubicBezTo>
                  <a:cubicBezTo>
                    <a:pt x="530242" y="38922"/>
                    <a:pt x="528951" y="38406"/>
                    <a:pt x="527660" y="37375"/>
                  </a:cubicBezTo>
                  <a:cubicBezTo>
                    <a:pt x="526628" y="36344"/>
                    <a:pt x="526111" y="34798"/>
                    <a:pt x="526111" y="32993"/>
                  </a:cubicBezTo>
                  <a:lnTo>
                    <a:pt x="526111" y="21394"/>
                  </a:lnTo>
                  <a:lnTo>
                    <a:pt x="499780" y="21394"/>
                  </a:lnTo>
                  <a:lnTo>
                    <a:pt x="499780" y="32993"/>
                  </a:lnTo>
                  <a:cubicBezTo>
                    <a:pt x="499780" y="34798"/>
                    <a:pt x="499264" y="36344"/>
                    <a:pt x="497973" y="37375"/>
                  </a:cubicBezTo>
                  <a:cubicBezTo>
                    <a:pt x="496682" y="38406"/>
                    <a:pt x="495391" y="38922"/>
                    <a:pt x="493842" y="38922"/>
                  </a:cubicBezTo>
                  <a:cubicBezTo>
                    <a:pt x="492294" y="38922"/>
                    <a:pt x="491003" y="38406"/>
                    <a:pt x="489712" y="37375"/>
                  </a:cubicBezTo>
                  <a:cubicBezTo>
                    <a:pt x="488679" y="36344"/>
                    <a:pt x="487905" y="34798"/>
                    <a:pt x="487905" y="32993"/>
                  </a:cubicBezTo>
                  <a:lnTo>
                    <a:pt x="487905" y="21394"/>
                  </a:lnTo>
                  <a:lnTo>
                    <a:pt x="461574" y="21394"/>
                  </a:lnTo>
                  <a:lnTo>
                    <a:pt x="461574" y="32993"/>
                  </a:lnTo>
                  <a:cubicBezTo>
                    <a:pt x="461574" y="34798"/>
                    <a:pt x="461057" y="36344"/>
                    <a:pt x="459767" y="37375"/>
                  </a:cubicBezTo>
                  <a:cubicBezTo>
                    <a:pt x="458734" y="38406"/>
                    <a:pt x="457185" y="38922"/>
                    <a:pt x="455636" y="38922"/>
                  </a:cubicBezTo>
                  <a:cubicBezTo>
                    <a:pt x="454087" y="38922"/>
                    <a:pt x="452797" y="38406"/>
                    <a:pt x="451506" y="37375"/>
                  </a:cubicBezTo>
                  <a:cubicBezTo>
                    <a:pt x="450473" y="36344"/>
                    <a:pt x="449957" y="34798"/>
                    <a:pt x="449957" y="32993"/>
                  </a:cubicBezTo>
                  <a:lnTo>
                    <a:pt x="449957" y="21394"/>
                  </a:lnTo>
                  <a:lnTo>
                    <a:pt x="423625" y="21394"/>
                  </a:lnTo>
                  <a:lnTo>
                    <a:pt x="423625" y="32993"/>
                  </a:lnTo>
                  <a:cubicBezTo>
                    <a:pt x="423625" y="34798"/>
                    <a:pt x="423109" y="36344"/>
                    <a:pt x="421818" y="37375"/>
                  </a:cubicBezTo>
                  <a:cubicBezTo>
                    <a:pt x="420786" y="38406"/>
                    <a:pt x="419237" y="38922"/>
                    <a:pt x="417688" y="38922"/>
                  </a:cubicBezTo>
                  <a:cubicBezTo>
                    <a:pt x="416139" y="38922"/>
                    <a:pt x="414848" y="38406"/>
                    <a:pt x="413558" y="37375"/>
                  </a:cubicBezTo>
                  <a:cubicBezTo>
                    <a:pt x="412525" y="36344"/>
                    <a:pt x="411751" y="34798"/>
                    <a:pt x="411751" y="32993"/>
                  </a:cubicBezTo>
                  <a:lnTo>
                    <a:pt x="411751" y="21394"/>
                  </a:lnTo>
                  <a:lnTo>
                    <a:pt x="385677" y="21394"/>
                  </a:lnTo>
                  <a:lnTo>
                    <a:pt x="385677" y="32993"/>
                  </a:lnTo>
                  <a:cubicBezTo>
                    <a:pt x="385677" y="34798"/>
                    <a:pt x="384903" y="36344"/>
                    <a:pt x="383870" y="37375"/>
                  </a:cubicBezTo>
                  <a:cubicBezTo>
                    <a:pt x="382580" y="38406"/>
                    <a:pt x="381289" y="38922"/>
                    <a:pt x="379740" y="38922"/>
                  </a:cubicBezTo>
                  <a:cubicBezTo>
                    <a:pt x="378191" y="38922"/>
                    <a:pt x="376642" y="38406"/>
                    <a:pt x="375609" y="37375"/>
                  </a:cubicBezTo>
                  <a:cubicBezTo>
                    <a:pt x="374319" y="36344"/>
                    <a:pt x="373802" y="34798"/>
                    <a:pt x="373802" y="32993"/>
                  </a:cubicBezTo>
                  <a:lnTo>
                    <a:pt x="373802" y="21394"/>
                  </a:lnTo>
                  <a:lnTo>
                    <a:pt x="347471" y="21394"/>
                  </a:lnTo>
                  <a:lnTo>
                    <a:pt x="347471" y="32993"/>
                  </a:lnTo>
                  <a:cubicBezTo>
                    <a:pt x="347471" y="34798"/>
                    <a:pt x="346955" y="36344"/>
                    <a:pt x="345664" y="37375"/>
                  </a:cubicBezTo>
                  <a:cubicBezTo>
                    <a:pt x="344631" y="38406"/>
                    <a:pt x="343082" y="38922"/>
                    <a:pt x="341534" y="38922"/>
                  </a:cubicBezTo>
                  <a:cubicBezTo>
                    <a:pt x="339985" y="38922"/>
                    <a:pt x="338694" y="38406"/>
                    <a:pt x="337403" y="37375"/>
                  </a:cubicBezTo>
                  <a:cubicBezTo>
                    <a:pt x="336371" y="36344"/>
                    <a:pt x="335854" y="34798"/>
                    <a:pt x="335854" y="32993"/>
                  </a:cubicBezTo>
                  <a:lnTo>
                    <a:pt x="335854" y="21394"/>
                  </a:lnTo>
                  <a:lnTo>
                    <a:pt x="310556" y="21394"/>
                  </a:lnTo>
                  <a:lnTo>
                    <a:pt x="310556" y="32993"/>
                  </a:lnTo>
                  <a:cubicBezTo>
                    <a:pt x="310556" y="34798"/>
                    <a:pt x="309781" y="36344"/>
                    <a:pt x="308748" y="37375"/>
                  </a:cubicBezTo>
                  <a:cubicBezTo>
                    <a:pt x="307458" y="38406"/>
                    <a:pt x="306167" y="38922"/>
                    <a:pt x="304618" y="38922"/>
                  </a:cubicBezTo>
                  <a:cubicBezTo>
                    <a:pt x="303069" y="38922"/>
                    <a:pt x="301520" y="38406"/>
                    <a:pt x="300488" y="37375"/>
                  </a:cubicBezTo>
                  <a:cubicBezTo>
                    <a:pt x="299197" y="36344"/>
                    <a:pt x="298681" y="34798"/>
                    <a:pt x="298681" y="32993"/>
                  </a:cubicBezTo>
                  <a:lnTo>
                    <a:pt x="298681" y="21394"/>
                  </a:lnTo>
                  <a:lnTo>
                    <a:pt x="272349" y="21394"/>
                  </a:lnTo>
                  <a:lnTo>
                    <a:pt x="272349" y="32993"/>
                  </a:lnTo>
                  <a:cubicBezTo>
                    <a:pt x="272349" y="34798"/>
                    <a:pt x="271833" y="36344"/>
                    <a:pt x="270542" y="37375"/>
                  </a:cubicBezTo>
                  <a:cubicBezTo>
                    <a:pt x="269510" y="38406"/>
                    <a:pt x="268219" y="38922"/>
                    <a:pt x="266670" y="38922"/>
                  </a:cubicBezTo>
                  <a:cubicBezTo>
                    <a:pt x="265121" y="38922"/>
                    <a:pt x="263572" y="38406"/>
                    <a:pt x="262539" y="37375"/>
                  </a:cubicBezTo>
                  <a:cubicBezTo>
                    <a:pt x="261249" y="36344"/>
                    <a:pt x="260732" y="34798"/>
                    <a:pt x="260732" y="32993"/>
                  </a:cubicBezTo>
                  <a:lnTo>
                    <a:pt x="260732" y="21394"/>
                  </a:lnTo>
                  <a:lnTo>
                    <a:pt x="234401" y="21394"/>
                  </a:lnTo>
                  <a:lnTo>
                    <a:pt x="234401" y="32993"/>
                  </a:lnTo>
                  <a:cubicBezTo>
                    <a:pt x="234401" y="34798"/>
                    <a:pt x="233885" y="36344"/>
                    <a:pt x="232594" y="37375"/>
                  </a:cubicBezTo>
                  <a:cubicBezTo>
                    <a:pt x="231561" y="38406"/>
                    <a:pt x="230012" y="38922"/>
                    <a:pt x="228464" y="38922"/>
                  </a:cubicBezTo>
                  <a:cubicBezTo>
                    <a:pt x="226915" y="38922"/>
                    <a:pt x="225624" y="38406"/>
                    <a:pt x="224333" y="37375"/>
                  </a:cubicBezTo>
                  <a:cubicBezTo>
                    <a:pt x="223301" y="36344"/>
                    <a:pt x="222526" y="34798"/>
                    <a:pt x="222526" y="32993"/>
                  </a:cubicBezTo>
                  <a:lnTo>
                    <a:pt x="222526" y="21394"/>
                  </a:lnTo>
                  <a:lnTo>
                    <a:pt x="196453" y="21394"/>
                  </a:lnTo>
                  <a:lnTo>
                    <a:pt x="196453" y="32993"/>
                  </a:lnTo>
                  <a:cubicBezTo>
                    <a:pt x="196453" y="34798"/>
                    <a:pt x="195678" y="36344"/>
                    <a:pt x="194646" y="37375"/>
                  </a:cubicBezTo>
                  <a:cubicBezTo>
                    <a:pt x="193355" y="38406"/>
                    <a:pt x="192064" y="38922"/>
                    <a:pt x="190515" y="38922"/>
                  </a:cubicBezTo>
                  <a:cubicBezTo>
                    <a:pt x="188967" y="38922"/>
                    <a:pt x="187418" y="38406"/>
                    <a:pt x="186385" y="37375"/>
                  </a:cubicBezTo>
                  <a:cubicBezTo>
                    <a:pt x="185094" y="36344"/>
                    <a:pt x="184578" y="34798"/>
                    <a:pt x="184578" y="32993"/>
                  </a:cubicBezTo>
                  <a:lnTo>
                    <a:pt x="184578" y="21394"/>
                  </a:lnTo>
                  <a:lnTo>
                    <a:pt x="158246" y="21394"/>
                  </a:lnTo>
                  <a:lnTo>
                    <a:pt x="158246" y="32993"/>
                  </a:lnTo>
                  <a:cubicBezTo>
                    <a:pt x="158246" y="34798"/>
                    <a:pt x="157730" y="36344"/>
                    <a:pt x="156439" y="37375"/>
                  </a:cubicBezTo>
                  <a:cubicBezTo>
                    <a:pt x="155406" y="38406"/>
                    <a:pt x="153858" y="38922"/>
                    <a:pt x="152309" y="38922"/>
                  </a:cubicBezTo>
                  <a:cubicBezTo>
                    <a:pt x="150760" y="38922"/>
                    <a:pt x="149469" y="38406"/>
                    <a:pt x="148178" y="37375"/>
                  </a:cubicBezTo>
                  <a:cubicBezTo>
                    <a:pt x="147146" y="36344"/>
                    <a:pt x="146371" y="34798"/>
                    <a:pt x="146371" y="32993"/>
                  </a:cubicBezTo>
                  <a:lnTo>
                    <a:pt x="146371" y="21394"/>
                  </a:lnTo>
                  <a:lnTo>
                    <a:pt x="120298" y="21394"/>
                  </a:lnTo>
                  <a:lnTo>
                    <a:pt x="120298" y="32993"/>
                  </a:lnTo>
                  <a:cubicBezTo>
                    <a:pt x="120298" y="34798"/>
                    <a:pt x="119782" y="36344"/>
                    <a:pt x="118491" y="37375"/>
                  </a:cubicBezTo>
                  <a:cubicBezTo>
                    <a:pt x="117200" y="38406"/>
                    <a:pt x="115909" y="38922"/>
                    <a:pt x="114361" y="38922"/>
                  </a:cubicBezTo>
                  <a:cubicBezTo>
                    <a:pt x="112812" y="38922"/>
                    <a:pt x="111521" y="38406"/>
                    <a:pt x="110230" y="37375"/>
                  </a:cubicBezTo>
                  <a:cubicBezTo>
                    <a:pt x="108939" y="36344"/>
                    <a:pt x="108423" y="34798"/>
                    <a:pt x="108423" y="32993"/>
                  </a:cubicBezTo>
                  <a:lnTo>
                    <a:pt x="108423" y="21394"/>
                  </a:lnTo>
                  <a:lnTo>
                    <a:pt x="82350" y="21394"/>
                  </a:lnTo>
                  <a:lnTo>
                    <a:pt x="82350" y="32993"/>
                  </a:lnTo>
                  <a:cubicBezTo>
                    <a:pt x="82350" y="34798"/>
                    <a:pt x="81575" y="36344"/>
                    <a:pt x="80543" y="37375"/>
                  </a:cubicBezTo>
                  <a:cubicBezTo>
                    <a:pt x="79252" y="38406"/>
                    <a:pt x="77961" y="38922"/>
                    <a:pt x="76412" y="38922"/>
                  </a:cubicBezTo>
                  <a:cubicBezTo>
                    <a:pt x="74863" y="38922"/>
                    <a:pt x="73315" y="38406"/>
                    <a:pt x="72282" y="37375"/>
                  </a:cubicBezTo>
                  <a:cubicBezTo>
                    <a:pt x="70991" y="36344"/>
                    <a:pt x="70475" y="34798"/>
                    <a:pt x="70475" y="32993"/>
                  </a:cubicBezTo>
                  <a:lnTo>
                    <a:pt x="70475" y="21394"/>
                  </a:lnTo>
                  <a:close/>
                  <a:moveTo>
                    <a:pt x="52662" y="0"/>
                  </a:moveTo>
                  <a:lnTo>
                    <a:pt x="555540" y="0"/>
                  </a:lnTo>
                  <a:cubicBezTo>
                    <a:pt x="584712" y="0"/>
                    <a:pt x="608203" y="23456"/>
                    <a:pt x="608203" y="52326"/>
                  </a:cubicBezTo>
                  <a:lnTo>
                    <a:pt x="608203" y="386902"/>
                  </a:lnTo>
                  <a:cubicBezTo>
                    <a:pt x="608203" y="415771"/>
                    <a:pt x="584712" y="439485"/>
                    <a:pt x="555540" y="439485"/>
                  </a:cubicBezTo>
                  <a:lnTo>
                    <a:pt x="325528" y="439485"/>
                  </a:lnTo>
                  <a:lnTo>
                    <a:pt x="325528" y="484078"/>
                  </a:lnTo>
                  <a:lnTo>
                    <a:pt x="486614" y="484078"/>
                  </a:lnTo>
                  <a:lnTo>
                    <a:pt x="508041" y="505472"/>
                  </a:lnTo>
                  <a:lnTo>
                    <a:pt x="508041" y="527124"/>
                  </a:lnTo>
                  <a:lnTo>
                    <a:pt x="100162" y="527124"/>
                  </a:lnTo>
                  <a:lnTo>
                    <a:pt x="100162" y="505472"/>
                  </a:lnTo>
                  <a:lnTo>
                    <a:pt x="121589" y="484078"/>
                  </a:lnTo>
                  <a:lnTo>
                    <a:pt x="282675" y="484078"/>
                  </a:lnTo>
                  <a:lnTo>
                    <a:pt x="282675" y="439485"/>
                  </a:lnTo>
                  <a:lnTo>
                    <a:pt x="52662" y="439485"/>
                  </a:lnTo>
                  <a:cubicBezTo>
                    <a:pt x="23750" y="439485"/>
                    <a:pt x="0" y="415771"/>
                    <a:pt x="0" y="386902"/>
                  </a:cubicBezTo>
                  <a:lnTo>
                    <a:pt x="0" y="52326"/>
                  </a:lnTo>
                  <a:cubicBezTo>
                    <a:pt x="0" y="23456"/>
                    <a:pt x="23750" y="0"/>
                    <a:pt x="52662" y="0"/>
                  </a:cubicBez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7" name="Group 20"/>
          <p:cNvGrpSpPr/>
          <p:nvPr/>
        </p:nvGrpSpPr>
        <p:grpSpPr>
          <a:xfrm>
            <a:off x="2987824" y="3416462"/>
            <a:ext cx="739464" cy="739464"/>
            <a:chOff x="2994942" y="1786303"/>
            <a:chExt cx="739464" cy="739464"/>
          </a:xfrm>
        </p:grpSpPr>
        <p:sp>
          <p:nvSpPr>
            <p:cNvPr id="28" name="椭圆 27"/>
            <p:cNvSpPr/>
            <p:nvPr/>
          </p:nvSpPr>
          <p:spPr>
            <a:xfrm>
              <a:off x="2994942" y="1786303"/>
              <a:ext cx="739464" cy="739464"/>
            </a:xfrm>
            <a:prstGeom prst="ellipse">
              <a:avLst/>
            </a:prstGeom>
            <a:solidFill>
              <a:srgbClr val="7D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9" name="tourist-information_64672"/>
            <p:cNvSpPr>
              <a:spLocks noChangeAspect="1"/>
            </p:cNvSpPr>
            <p:nvPr/>
          </p:nvSpPr>
          <p:spPr bwMode="auto">
            <a:xfrm>
              <a:off x="3059832" y="1851617"/>
              <a:ext cx="609684" cy="608835"/>
            </a:xfrm>
            <a:custGeom>
              <a:avLst/>
              <a:gdLst>
                <a:gd name="connsiteX0" fmla="*/ 283038 w 607850"/>
                <a:gd name="connsiteY0" fmla="*/ 451054 h 607004"/>
                <a:gd name="connsiteX1" fmla="*/ 314440 w 607850"/>
                <a:gd name="connsiteY1" fmla="*/ 451054 h 607004"/>
                <a:gd name="connsiteX2" fmla="*/ 314440 w 607850"/>
                <a:gd name="connsiteY2" fmla="*/ 513787 h 607004"/>
                <a:gd name="connsiteX3" fmla="*/ 283038 w 607850"/>
                <a:gd name="connsiteY3" fmla="*/ 513787 h 607004"/>
                <a:gd name="connsiteX4" fmla="*/ 191268 w 607850"/>
                <a:gd name="connsiteY4" fmla="*/ 449008 h 607004"/>
                <a:gd name="connsiteX5" fmla="*/ 208028 w 607850"/>
                <a:gd name="connsiteY5" fmla="*/ 465732 h 607004"/>
                <a:gd name="connsiteX6" fmla="*/ 191268 w 607850"/>
                <a:gd name="connsiteY6" fmla="*/ 482456 h 607004"/>
                <a:gd name="connsiteX7" fmla="*/ 174508 w 607850"/>
                <a:gd name="connsiteY7" fmla="*/ 465732 h 607004"/>
                <a:gd name="connsiteX8" fmla="*/ 191268 w 607850"/>
                <a:gd name="connsiteY8" fmla="*/ 449008 h 607004"/>
                <a:gd name="connsiteX9" fmla="*/ 395625 w 607850"/>
                <a:gd name="connsiteY9" fmla="*/ 443716 h 607004"/>
                <a:gd name="connsiteX10" fmla="*/ 412385 w 607850"/>
                <a:gd name="connsiteY10" fmla="*/ 460476 h 607004"/>
                <a:gd name="connsiteX11" fmla="*/ 395625 w 607850"/>
                <a:gd name="connsiteY11" fmla="*/ 477236 h 607004"/>
                <a:gd name="connsiteX12" fmla="*/ 378865 w 607850"/>
                <a:gd name="connsiteY12" fmla="*/ 460476 h 607004"/>
                <a:gd name="connsiteX13" fmla="*/ 395625 w 607850"/>
                <a:gd name="connsiteY13" fmla="*/ 443716 h 607004"/>
                <a:gd name="connsiteX14" fmla="*/ 458499 w 607850"/>
                <a:gd name="connsiteY14" fmla="*/ 391427 h 607004"/>
                <a:gd name="connsiteX15" fmla="*/ 475259 w 607850"/>
                <a:gd name="connsiteY15" fmla="*/ 408187 h 607004"/>
                <a:gd name="connsiteX16" fmla="*/ 458499 w 607850"/>
                <a:gd name="connsiteY16" fmla="*/ 424947 h 607004"/>
                <a:gd name="connsiteX17" fmla="*/ 441739 w 607850"/>
                <a:gd name="connsiteY17" fmla="*/ 408187 h 607004"/>
                <a:gd name="connsiteX18" fmla="*/ 458499 w 607850"/>
                <a:gd name="connsiteY18" fmla="*/ 391427 h 607004"/>
                <a:gd name="connsiteX19" fmla="*/ 138838 w 607850"/>
                <a:gd name="connsiteY19" fmla="*/ 386205 h 607004"/>
                <a:gd name="connsiteX20" fmla="*/ 155598 w 607850"/>
                <a:gd name="connsiteY20" fmla="*/ 402929 h 607004"/>
                <a:gd name="connsiteX21" fmla="*/ 138838 w 607850"/>
                <a:gd name="connsiteY21" fmla="*/ 419653 h 607004"/>
                <a:gd name="connsiteX22" fmla="*/ 122078 w 607850"/>
                <a:gd name="connsiteY22" fmla="*/ 402929 h 607004"/>
                <a:gd name="connsiteX23" fmla="*/ 138838 w 607850"/>
                <a:gd name="connsiteY23" fmla="*/ 386205 h 607004"/>
                <a:gd name="connsiteX24" fmla="*/ 450701 w 607850"/>
                <a:gd name="connsiteY24" fmla="*/ 283603 h 607004"/>
                <a:gd name="connsiteX25" fmla="*/ 513575 w 607850"/>
                <a:gd name="connsiteY25" fmla="*/ 283603 h 607004"/>
                <a:gd name="connsiteX26" fmla="*/ 513575 w 607850"/>
                <a:gd name="connsiteY26" fmla="*/ 315005 h 607004"/>
                <a:gd name="connsiteX27" fmla="*/ 450701 w 607850"/>
                <a:gd name="connsiteY27" fmla="*/ 315005 h 607004"/>
                <a:gd name="connsiteX28" fmla="*/ 83832 w 607850"/>
                <a:gd name="connsiteY28" fmla="*/ 283603 h 607004"/>
                <a:gd name="connsiteX29" fmla="*/ 146706 w 607850"/>
                <a:gd name="connsiteY29" fmla="*/ 283603 h 607004"/>
                <a:gd name="connsiteX30" fmla="*/ 146706 w 607850"/>
                <a:gd name="connsiteY30" fmla="*/ 315005 h 607004"/>
                <a:gd name="connsiteX31" fmla="*/ 83832 w 607850"/>
                <a:gd name="connsiteY31" fmla="*/ 315005 h 607004"/>
                <a:gd name="connsiteX32" fmla="*/ 463792 w 607850"/>
                <a:gd name="connsiteY32" fmla="*/ 197795 h 607004"/>
                <a:gd name="connsiteX33" fmla="*/ 480552 w 607850"/>
                <a:gd name="connsiteY33" fmla="*/ 214555 h 607004"/>
                <a:gd name="connsiteX34" fmla="*/ 463792 w 607850"/>
                <a:gd name="connsiteY34" fmla="*/ 231315 h 607004"/>
                <a:gd name="connsiteX35" fmla="*/ 447032 w 607850"/>
                <a:gd name="connsiteY35" fmla="*/ 214555 h 607004"/>
                <a:gd name="connsiteX36" fmla="*/ 463792 w 607850"/>
                <a:gd name="connsiteY36" fmla="*/ 197795 h 607004"/>
                <a:gd name="connsiteX37" fmla="*/ 144095 w 607850"/>
                <a:gd name="connsiteY37" fmla="*/ 182059 h 607004"/>
                <a:gd name="connsiteX38" fmla="*/ 160890 w 607850"/>
                <a:gd name="connsiteY38" fmla="*/ 198783 h 607004"/>
                <a:gd name="connsiteX39" fmla="*/ 144095 w 607850"/>
                <a:gd name="connsiteY39" fmla="*/ 215507 h 607004"/>
                <a:gd name="connsiteX40" fmla="*/ 127300 w 607850"/>
                <a:gd name="connsiteY40" fmla="*/ 198783 h 607004"/>
                <a:gd name="connsiteX41" fmla="*/ 144095 w 607850"/>
                <a:gd name="connsiteY41" fmla="*/ 182059 h 607004"/>
                <a:gd name="connsiteX42" fmla="*/ 298740 w 607850"/>
                <a:gd name="connsiteY42" fmla="*/ 166393 h 607004"/>
                <a:gd name="connsiteX43" fmla="*/ 314432 w 607850"/>
                <a:gd name="connsiteY43" fmla="*/ 182066 h 607004"/>
                <a:gd name="connsiteX44" fmla="*/ 314432 w 607850"/>
                <a:gd name="connsiteY44" fmla="*/ 299242 h 607004"/>
                <a:gd name="connsiteX45" fmla="*/ 378840 w 607850"/>
                <a:gd name="connsiteY45" fmla="*/ 299242 h 607004"/>
                <a:gd name="connsiteX46" fmla="*/ 394531 w 607850"/>
                <a:gd name="connsiteY46" fmla="*/ 314996 h 607004"/>
                <a:gd name="connsiteX47" fmla="*/ 378840 w 607850"/>
                <a:gd name="connsiteY47" fmla="*/ 330669 h 607004"/>
                <a:gd name="connsiteX48" fmla="*/ 298740 w 607850"/>
                <a:gd name="connsiteY48" fmla="*/ 330669 h 607004"/>
                <a:gd name="connsiteX49" fmla="*/ 282967 w 607850"/>
                <a:gd name="connsiteY49" fmla="*/ 314996 h 607004"/>
                <a:gd name="connsiteX50" fmla="*/ 282967 w 607850"/>
                <a:gd name="connsiteY50" fmla="*/ 182066 h 607004"/>
                <a:gd name="connsiteX51" fmla="*/ 298740 w 607850"/>
                <a:gd name="connsiteY51" fmla="*/ 166393 h 607004"/>
                <a:gd name="connsiteX52" fmla="*/ 411326 w 607850"/>
                <a:gd name="connsiteY52" fmla="*/ 134992 h 607004"/>
                <a:gd name="connsiteX53" fmla="*/ 428121 w 607850"/>
                <a:gd name="connsiteY53" fmla="*/ 151752 h 607004"/>
                <a:gd name="connsiteX54" fmla="*/ 411326 w 607850"/>
                <a:gd name="connsiteY54" fmla="*/ 168512 h 607004"/>
                <a:gd name="connsiteX55" fmla="*/ 394531 w 607850"/>
                <a:gd name="connsiteY55" fmla="*/ 151752 h 607004"/>
                <a:gd name="connsiteX56" fmla="*/ 411326 w 607850"/>
                <a:gd name="connsiteY56" fmla="*/ 134992 h 607004"/>
                <a:gd name="connsiteX57" fmla="*/ 207004 w 607850"/>
                <a:gd name="connsiteY57" fmla="*/ 129770 h 607004"/>
                <a:gd name="connsiteX58" fmla="*/ 223764 w 607850"/>
                <a:gd name="connsiteY58" fmla="*/ 146530 h 607004"/>
                <a:gd name="connsiteX59" fmla="*/ 207004 w 607850"/>
                <a:gd name="connsiteY59" fmla="*/ 163290 h 607004"/>
                <a:gd name="connsiteX60" fmla="*/ 190244 w 607850"/>
                <a:gd name="connsiteY60" fmla="*/ 146530 h 607004"/>
                <a:gd name="connsiteX61" fmla="*/ 207004 w 607850"/>
                <a:gd name="connsiteY61" fmla="*/ 129770 h 607004"/>
                <a:gd name="connsiteX62" fmla="*/ 283038 w 607850"/>
                <a:gd name="connsiteY62" fmla="*/ 84820 h 607004"/>
                <a:gd name="connsiteX63" fmla="*/ 314440 w 607850"/>
                <a:gd name="connsiteY63" fmla="*/ 84820 h 607004"/>
                <a:gd name="connsiteX64" fmla="*/ 314440 w 607850"/>
                <a:gd name="connsiteY64" fmla="*/ 147553 h 607004"/>
                <a:gd name="connsiteX65" fmla="*/ 283038 w 607850"/>
                <a:gd name="connsiteY65" fmla="*/ 147553 h 607004"/>
                <a:gd name="connsiteX66" fmla="*/ 303884 w 607850"/>
                <a:gd name="connsiteY66" fmla="*/ 62794 h 607004"/>
                <a:gd name="connsiteX67" fmla="*/ 62881 w 607850"/>
                <a:gd name="connsiteY67" fmla="*/ 303461 h 607004"/>
                <a:gd name="connsiteX68" fmla="*/ 303884 w 607850"/>
                <a:gd name="connsiteY68" fmla="*/ 544211 h 607004"/>
                <a:gd name="connsiteX69" fmla="*/ 544969 w 607850"/>
                <a:gd name="connsiteY69" fmla="*/ 303461 h 607004"/>
                <a:gd name="connsiteX70" fmla="*/ 303884 w 607850"/>
                <a:gd name="connsiteY70" fmla="*/ 62794 h 607004"/>
                <a:gd name="connsiteX71" fmla="*/ 303884 w 607850"/>
                <a:gd name="connsiteY71" fmla="*/ 0 h 607004"/>
                <a:gd name="connsiteX72" fmla="*/ 607850 w 607850"/>
                <a:gd name="connsiteY72" fmla="*/ 303461 h 607004"/>
                <a:gd name="connsiteX73" fmla="*/ 303884 w 607850"/>
                <a:gd name="connsiteY73" fmla="*/ 607004 h 607004"/>
                <a:gd name="connsiteX74" fmla="*/ 0 w 607850"/>
                <a:gd name="connsiteY74" fmla="*/ 303461 h 607004"/>
                <a:gd name="connsiteX75" fmla="*/ 303884 w 607850"/>
                <a:gd name="connsiteY75" fmla="*/ 0 h 60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607850" h="607004">
                  <a:moveTo>
                    <a:pt x="283038" y="451054"/>
                  </a:moveTo>
                  <a:lnTo>
                    <a:pt x="314440" y="451054"/>
                  </a:lnTo>
                  <a:lnTo>
                    <a:pt x="314440" y="513787"/>
                  </a:lnTo>
                  <a:lnTo>
                    <a:pt x="283038" y="513787"/>
                  </a:lnTo>
                  <a:close/>
                  <a:moveTo>
                    <a:pt x="191268" y="449008"/>
                  </a:moveTo>
                  <a:cubicBezTo>
                    <a:pt x="200524" y="449008"/>
                    <a:pt x="208028" y="456496"/>
                    <a:pt x="208028" y="465732"/>
                  </a:cubicBezTo>
                  <a:cubicBezTo>
                    <a:pt x="208028" y="474968"/>
                    <a:pt x="200524" y="482456"/>
                    <a:pt x="191268" y="482456"/>
                  </a:cubicBezTo>
                  <a:cubicBezTo>
                    <a:pt x="182012" y="482456"/>
                    <a:pt x="174508" y="474968"/>
                    <a:pt x="174508" y="465732"/>
                  </a:cubicBezTo>
                  <a:cubicBezTo>
                    <a:pt x="174508" y="456496"/>
                    <a:pt x="182012" y="449008"/>
                    <a:pt x="191268" y="449008"/>
                  </a:cubicBezTo>
                  <a:close/>
                  <a:moveTo>
                    <a:pt x="395625" y="443716"/>
                  </a:moveTo>
                  <a:cubicBezTo>
                    <a:pt x="404881" y="443716"/>
                    <a:pt x="412385" y="451220"/>
                    <a:pt x="412385" y="460476"/>
                  </a:cubicBezTo>
                  <a:cubicBezTo>
                    <a:pt x="412385" y="469732"/>
                    <a:pt x="404881" y="477236"/>
                    <a:pt x="395625" y="477236"/>
                  </a:cubicBezTo>
                  <a:cubicBezTo>
                    <a:pt x="386369" y="477236"/>
                    <a:pt x="378865" y="469732"/>
                    <a:pt x="378865" y="460476"/>
                  </a:cubicBezTo>
                  <a:cubicBezTo>
                    <a:pt x="378865" y="451220"/>
                    <a:pt x="386369" y="443716"/>
                    <a:pt x="395625" y="443716"/>
                  </a:cubicBezTo>
                  <a:close/>
                  <a:moveTo>
                    <a:pt x="458499" y="391427"/>
                  </a:moveTo>
                  <a:cubicBezTo>
                    <a:pt x="467755" y="391427"/>
                    <a:pt x="475259" y="398931"/>
                    <a:pt x="475259" y="408187"/>
                  </a:cubicBezTo>
                  <a:cubicBezTo>
                    <a:pt x="475259" y="417443"/>
                    <a:pt x="467755" y="424947"/>
                    <a:pt x="458499" y="424947"/>
                  </a:cubicBezTo>
                  <a:cubicBezTo>
                    <a:pt x="449243" y="424947"/>
                    <a:pt x="441739" y="417443"/>
                    <a:pt x="441739" y="408187"/>
                  </a:cubicBezTo>
                  <a:cubicBezTo>
                    <a:pt x="441739" y="398931"/>
                    <a:pt x="449243" y="391427"/>
                    <a:pt x="458499" y="391427"/>
                  </a:cubicBezTo>
                  <a:close/>
                  <a:moveTo>
                    <a:pt x="138838" y="386205"/>
                  </a:moveTo>
                  <a:cubicBezTo>
                    <a:pt x="148094" y="386205"/>
                    <a:pt x="155598" y="393693"/>
                    <a:pt x="155598" y="402929"/>
                  </a:cubicBezTo>
                  <a:cubicBezTo>
                    <a:pt x="155598" y="412165"/>
                    <a:pt x="148094" y="419653"/>
                    <a:pt x="138838" y="419653"/>
                  </a:cubicBezTo>
                  <a:cubicBezTo>
                    <a:pt x="129582" y="419653"/>
                    <a:pt x="122078" y="412165"/>
                    <a:pt x="122078" y="402929"/>
                  </a:cubicBezTo>
                  <a:cubicBezTo>
                    <a:pt x="122078" y="393693"/>
                    <a:pt x="129582" y="386205"/>
                    <a:pt x="138838" y="386205"/>
                  </a:cubicBezTo>
                  <a:close/>
                  <a:moveTo>
                    <a:pt x="450701" y="283603"/>
                  </a:moveTo>
                  <a:lnTo>
                    <a:pt x="513575" y="283603"/>
                  </a:lnTo>
                  <a:lnTo>
                    <a:pt x="513575" y="315005"/>
                  </a:lnTo>
                  <a:lnTo>
                    <a:pt x="450701" y="315005"/>
                  </a:lnTo>
                  <a:close/>
                  <a:moveTo>
                    <a:pt x="83832" y="283603"/>
                  </a:moveTo>
                  <a:lnTo>
                    <a:pt x="146706" y="283603"/>
                  </a:lnTo>
                  <a:lnTo>
                    <a:pt x="146706" y="315005"/>
                  </a:lnTo>
                  <a:lnTo>
                    <a:pt x="83832" y="315005"/>
                  </a:lnTo>
                  <a:close/>
                  <a:moveTo>
                    <a:pt x="463792" y="197795"/>
                  </a:moveTo>
                  <a:cubicBezTo>
                    <a:pt x="473048" y="197795"/>
                    <a:pt x="480552" y="205299"/>
                    <a:pt x="480552" y="214555"/>
                  </a:cubicBezTo>
                  <a:cubicBezTo>
                    <a:pt x="480552" y="223811"/>
                    <a:pt x="473048" y="231315"/>
                    <a:pt x="463792" y="231315"/>
                  </a:cubicBezTo>
                  <a:cubicBezTo>
                    <a:pt x="454536" y="231315"/>
                    <a:pt x="447032" y="223811"/>
                    <a:pt x="447032" y="214555"/>
                  </a:cubicBezTo>
                  <a:cubicBezTo>
                    <a:pt x="447032" y="205299"/>
                    <a:pt x="454536" y="197795"/>
                    <a:pt x="463792" y="197795"/>
                  </a:cubicBezTo>
                  <a:close/>
                  <a:moveTo>
                    <a:pt x="144095" y="182059"/>
                  </a:moveTo>
                  <a:cubicBezTo>
                    <a:pt x="153371" y="182059"/>
                    <a:pt x="160890" y="189547"/>
                    <a:pt x="160890" y="198783"/>
                  </a:cubicBezTo>
                  <a:cubicBezTo>
                    <a:pt x="160890" y="208019"/>
                    <a:pt x="153371" y="215507"/>
                    <a:pt x="144095" y="215507"/>
                  </a:cubicBezTo>
                  <a:cubicBezTo>
                    <a:pt x="134819" y="215507"/>
                    <a:pt x="127300" y="208019"/>
                    <a:pt x="127300" y="198783"/>
                  </a:cubicBezTo>
                  <a:cubicBezTo>
                    <a:pt x="127300" y="189547"/>
                    <a:pt x="134819" y="182059"/>
                    <a:pt x="144095" y="182059"/>
                  </a:cubicBezTo>
                  <a:close/>
                  <a:moveTo>
                    <a:pt x="298740" y="166393"/>
                  </a:moveTo>
                  <a:cubicBezTo>
                    <a:pt x="307613" y="166393"/>
                    <a:pt x="314432" y="173204"/>
                    <a:pt x="314432" y="182066"/>
                  </a:cubicBezTo>
                  <a:lnTo>
                    <a:pt x="314432" y="299242"/>
                  </a:lnTo>
                  <a:lnTo>
                    <a:pt x="378840" y="299242"/>
                  </a:lnTo>
                  <a:cubicBezTo>
                    <a:pt x="387712" y="299242"/>
                    <a:pt x="394531" y="306052"/>
                    <a:pt x="394531" y="314996"/>
                  </a:cubicBezTo>
                  <a:cubicBezTo>
                    <a:pt x="394531" y="323858"/>
                    <a:pt x="387712" y="330669"/>
                    <a:pt x="378840" y="330669"/>
                  </a:cubicBezTo>
                  <a:lnTo>
                    <a:pt x="298740" y="330669"/>
                  </a:lnTo>
                  <a:cubicBezTo>
                    <a:pt x="289786" y="330669"/>
                    <a:pt x="282967" y="323858"/>
                    <a:pt x="282967" y="314996"/>
                  </a:cubicBezTo>
                  <a:lnTo>
                    <a:pt x="282967" y="182066"/>
                  </a:lnTo>
                  <a:cubicBezTo>
                    <a:pt x="282967" y="173204"/>
                    <a:pt x="289786" y="166393"/>
                    <a:pt x="298740" y="166393"/>
                  </a:cubicBezTo>
                  <a:close/>
                  <a:moveTo>
                    <a:pt x="411326" y="134992"/>
                  </a:moveTo>
                  <a:cubicBezTo>
                    <a:pt x="420602" y="134992"/>
                    <a:pt x="428121" y="142496"/>
                    <a:pt x="428121" y="151752"/>
                  </a:cubicBezTo>
                  <a:cubicBezTo>
                    <a:pt x="428121" y="161008"/>
                    <a:pt x="420602" y="168512"/>
                    <a:pt x="411326" y="168512"/>
                  </a:cubicBezTo>
                  <a:cubicBezTo>
                    <a:pt x="402050" y="168512"/>
                    <a:pt x="394531" y="161008"/>
                    <a:pt x="394531" y="151752"/>
                  </a:cubicBezTo>
                  <a:cubicBezTo>
                    <a:pt x="394531" y="142496"/>
                    <a:pt x="402050" y="134992"/>
                    <a:pt x="411326" y="134992"/>
                  </a:cubicBezTo>
                  <a:close/>
                  <a:moveTo>
                    <a:pt x="207004" y="129770"/>
                  </a:moveTo>
                  <a:cubicBezTo>
                    <a:pt x="216260" y="129770"/>
                    <a:pt x="223764" y="137274"/>
                    <a:pt x="223764" y="146530"/>
                  </a:cubicBezTo>
                  <a:cubicBezTo>
                    <a:pt x="223764" y="155786"/>
                    <a:pt x="216260" y="163290"/>
                    <a:pt x="207004" y="163290"/>
                  </a:cubicBezTo>
                  <a:cubicBezTo>
                    <a:pt x="197748" y="163290"/>
                    <a:pt x="190244" y="155786"/>
                    <a:pt x="190244" y="146530"/>
                  </a:cubicBezTo>
                  <a:cubicBezTo>
                    <a:pt x="190244" y="137274"/>
                    <a:pt x="197748" y="129770"/>
                    <a:pt x="207004" y="129770"/>
                  </a:cubicBezTo>
                  <a:close/>
                  <a:moveTo>
                    <a:pt x="283038" y="84820"/>
                  </a:moveTo>
                  <a:lnTo>
                    <a:pt x="314440" y="84820"/>
                  </a:lnTo>
                  <a:lnTo>
                    <a:pt x="314440" y="147553"/>
                  </a:lnTo>
                  <a:lnTo>
                    <a:pt x="283038" y="147553"/>
                  </a:lnTo>
                  <a:close/>
                  <a:moveTo>
                    <a:pt x="303884" y="62794"/>
                  </a:moveTo>
                  <a:cubicBezTo>
                    <a:pt x="170806" y="62794"/>
                    <a:pt x="62881" y="170569"/>
                    <a:pt x="62881" y="303461"/>
                  </a:cubicBezTo>
                  <a:cubicBezTo>
                    <a:pt x="62881" y="436435"/>
                    <a:pt x="170806" y="544211"/>
                    <a:pt x="303884" y="544211"/>
                  </a:cubicBezTo>
                  <a:cubicBezTo>
                    <a:pt x="437044" y="544211"/>
                    <a:pt x="544969" y="436435"/>
                    <a:pt x="544969" y="303461"/>
                  </a:cubicBezTo>
                  <a:cubicBezTo>
                    <a:pt x="544969" y="170569"/>
                    <a:pt x="437044" y="62794"/>
                    <a:pt x="303884" y="62794"/>
                  </a:cubicBezTo>
                  <a:close/>
                  <a:moveTo>
                    <a:pt x="303884" y="0"/>
                  </a:moveTo>
                  <a:cubicBezTo>
                    <a:pt x="471567" y="0"/>
                    <a:pt x="607850" y="136012"/>
                    <a:pt x="607850" y="303461"/>
                  </a:cubicBezTo>
                  <a:cubicBezTo>
                    <a:pt x="607850" y="470910"/>
                    <a:pt x="471567" y="607004"/>
                    <a:pt x="303884" y="607004"/>
                  </a:cubicBezTo>
                  <a:cubicBezTo>
                    <a:pt x="136201" y="607004"/>
                    <a:pt x="0" y="470910"/>
                    <a:pt x="0" y="303461"/>
                  </a:cubicBezTo>
                  <a:cubicBezTo>
                    <a:pt x="0" y="136012"/>
                    <a:pt x="136201" y="0"/>
                    <a:pt x="303884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" name="Group 13"/>
          <p:cNvGrpSpPr/>
          <p:nvPr/>
        </p:nvGrpSpPr>
        <p:grpSpPr>
          <a:xfrm>
            <a:off x="5360837" y="3416462"/>
            <a:ext cx="723331" cy="739464"/>
            <a:chOff x="3003008" y="1786303"/>
            <a:chExt cx="723331" cy="739464"/>
          </a:xfrm>
        </p:grpSpPr>
        <p:sp>
          <p:nvSpPr>
            <p:cNvPr id="34" name="椭圆 24"/>
            <p:cNvSpPr/>
            <p:nvPr/>
          </p:nvSpPr>
          <p:spPr>
            <a:xfrm>
              <a:off x="3003008" y="1786303"/>
              <a:ext cx="723331" cy="739464"/>
            </a:xfrm>
            <a:custGeom>
              <a:avLst/>
              <a:gdLst>
                <a:gd name="connsiteX0" fmla="*/ 342502 w 594310"/>
                <a:gd name="connsiteY0" fmla="*/ 422331 h 607565"/>
                <a:gd name="connsiteX1" fmla="*/ 403522 w 594310"/>
                <a:gd name="connsiteY1" fmla="*/ 528223 h 607565"/>
                <a:gd name="connsiteX2" fmla="*/ 380159 w 594310"/>
                <a:gd name="connsiteY2" fmla="*/ 607565 h 607565"/>
                <a:gd name="connsiteX3" fmla="*/ 260886 w 594310"/>
                <a:gd name="connsiteY3" fmla="*/ 607565 h 607565"/>
                <a:gd name="connsiteX4" fmla="*/ 315450 w 594310"/>
                <a:gd name="connsiteY4" fmla="*/ 503822 h 607565"/>
                <a:gd name="connsiteX5" fmla="*/ 342502 w 594310"/>
                <a:gd name="connsiteY5" fmla="*/ 422331 h 607565"/>
                <a:gd name="connsiteX6" fmla="*/ 203305 w 594310"/>
                <a:gd name="connsiteY6" fmla="*/ 21 h 607565"/>
                <a:gd name="connsiteX7" fmla="*/ 402110 w 594310"/>
                <a:gd name="connsiteY7" fmla="*/ 94681 h 607565"/>
                <a:gd name="connsiteX8" fmla="*/ 444207 w 594310"/>
                <a:gd name="connsiteY8" fmla="*/ 259148 h 607565"/>
                <a:gd name="connsiteX9" fmla="*/ 487686 w 594310"/>
                <a:gd name="connsiteY9" fmla="*/ 149759 h 607565"/>
                <a:gd name="connsiteX10" fmla="*/ 502589 w 594310"/>
                <a:gd name="connsiteY10" fmla="*/ 131502 h 607565"/>
                <a:gd name="connsiteX11" fmla="*/ 524866 w 594310"/>
                <a:gd name="connsiteY11" fmla="*/ 139940 h 607565"/>
                <a:gd name="connsiteX12" fmla="*/ 587857 w 594310"/>
                <a:gd name="connsiteY12" fmla="*/ 300111 h 607565"/>
                <a:gd name="connsiteX13" fmla="*/ 476932 w 594310"/>
                <a:gd name="connsiteY13" fmla="*/ 603116 h 607565"/>
                <a:gd name="connsiteX14" fmla="*/ 464180 w 594310"/>
                <a:gd name="connsiteY14" fmla="*/ 607565 h 607565"/>
                <a:gd name="connsiteX15" fmla="*/ 427000 w 594310"/>
                <a:gd name="connsiteY15" fmla="*/ 607565 h 607565"/>
                <a:gd name="connsiteX16" fmla="*/ 444053 w 594310"/>
                <a:gd name="connsiteY16" fmla="*/ 526099 h 607565"/>
                <a:gd name="connsiteX17" fmla="*/ 342960 w 594310"/>
                <a:gd name="connsiteY17" fmla="*/ 370377 h 607565"/>
                <a:gd name="connsiteX18" fmla="*/ 323756 w 594310"/>
                <a:gd name="connsiteY18" fmla="*/ 367616 h 607565"/>
                <a:gd name="connsiteX19" fmla="*/ 311004 w 594310"/>
                <a:gd name="connsiteY19" fmla="*/ 382191 h 607565"/>
                <a:gd name="connsiteX20" fmla="*/ 206838 w 594310"/>
                <a:gd name="connsiteY20" fmla="*/ 607565 h 607565"/>
                <a:gd name="connsiteX21" fmla="*/ 114810 w 594310"/>
                <a:gd name="connsiteY21" fmla="*/ 607565 h 607565"/>
                <a:gd name="connsiteX22" fmla="*/ 103594 w 594310"/>
                <a:gd name="connsiteY22" fmla="*/ 604190 h 607565"/>
                <a:gd name="connsiteX23" fmla="*/ 7418 w 594310"/>
                <a:gd name="connsiteY23" fmla="*/ 235061 h 607565"/>
                <a:gd name="connsiteX24" fmla="*/ 27390 w 594310"/>
                <a:gd name="connsiteY24" fmla="*/ 218031 h 607565"/>
                <a:gd name="connsiteX25" fmla="*/ 163974 w 594310"/>
                <a:gd name="connsiteY25" fmla="*/ 295968 h 607565"/>
                <a:gd name="connsiteX26" fmla="*/ 183639 w 594310"/>
                <a:gd name="connsiteY26" fmla="*/ 28557 h 607565"/>
                <a:gd name="connsiteX27" fmla="*/ 185483 w 594310"/>
                <a:gd name="connsiteY27" fmla="*/ 8766 h 607565"/>
                <a:gd name="connsiteX28" fmla="*/ 203305 w 594310"/>
                <a:gd name="connsiteY28" fmla="*/ 21 h 607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594310" h="607565">
                  <a:moveTo>
                    <a:pt x="342502" y="422331"/>
                  </a:moveTo>
                  <a:cubicBezTo>
                    <a:pt x="380466" y="456401"/>
                    <a:pt x="400909" y="492005"/>
                    <a:pt x="403522" y="528223"/>
                  </a:cubicBezTo>
                  <a:cubicBezTo>
                    <a:pt x="405827" y="562292"/>
                    <a:pt x="391533" y="590684"/>
                    <a:pt x="380159" y="607565"/>
                  </a:cubicBezTo>
                  <a:lnTo>
                    <a:pt x="260886" y="607565"/>
                  </a:lnTo>
                  <a:cubicBezTo>
                    <a:pt x="280406" y="581476"/>
                    <a:pt x="298543" y="546792"/>
                    <a:pt x="315450" y="503822"/>
                  </a:cubicBezTo>
                  <a:cubicBezTo>
                    <a:pt x="327593" y="472668"/>
                    <a:pt x="336661" y="443356"/>
                    <a:pt x="342502" y="422331"/>
                  </a:cubicBezTo>
                  <a:close/>
                  <a:moveTo>
                    <a:pt x="203305" y="21"/>
                  </a:moveTo>
                  <a:cubicBezTo>
                    <a:pt x="208528" y="328"/>
                    <a:pt x="333128" y="7845"/>
                    <a:pt x="402110" y="94681"/>
                  </a:cubicBezTo>
                  <a:cubicBezTo>
                    <a:pt x="436832" y="138406"/>
                    <a:pt x="450967" y="193637"/>
                    <a:pt x="444207" y="259148"/>
                  </a:cubicBezTo>
                  <a:cubicBezTo>
                    <a:pt x="468021" y="247948"/>
                    <a:pt x="483845" y="208826"/>
                    <a:pt x="487686" y="149759"/>
                  </a:cubicBezTo>
                  <a:cubicBezTo>
                    <a:pt x="488147" y="141167"/>
                    <a:pt x="494293" y="133803"/>
                    <a:pt x="502589" y="131502"/>
                  </a:cubicBezTo>
                  <a:cubicBezTo>
                    <a:pt x="511039" y="129354"/>
                    <a:pt x="519950" y="132729"/>
                    <a:pt x="524866" y="139940"/>
                  </a:cubicBezTo>
                  <a:cubicBezTo>
                    <a:pt x="526710" y="142702"/>
                    <a:pt x="570957" y="209746"/>
                    <a:pt x="587857" y="300111"/>
                  </a:cubicBezTo>
                  <a:cubicBezTo>
                    <a:pt x="610749" y="422080"/>
                    <a:pt x="572494" y="526866"/>
                    <a:pt x="476932" y="603116"/>
                  </a:cubicBezTo>
                  <a:cubicBezTo>
                    <a:pt x="473244" y="606031"/>
                    <a:pt x="468789" y="607565"/>
                    <a:pt x="464180" y="607565"/>
                  </a:cubicBezTo>
                  <a:lnTo>
                    <a:pt x="427000" y="607565"/>
                  </a:lnTo>
                  <a:cubicBezTo>
                    <a:pt x="437447" y="586240"/>
                    <a:pt x="446051" y="558317"/>
                    <a:pt x="444053" y="526099"/>
                  </a:cubicBezTo>
                  <a:cubicBezTo>
                    <a:pt x="440366" y="470254"/>
                    <a:pt x="406412" y="417938"/>
                    <a:pt x="342960" y="370377"/>
                  </a:cubicBezTo>
                  <a:cubicBezTo>
                    <a:pt x="337429" y="366235"/>
                    <a:pt x="330208" y="365314"/>
                    <a:pt x="323756" y="367616"/>
                  </a:cubicBezTo>
                  <a:cubicBezTo>
                    <a:pt x="317303" y="370070"/>
                    <a:pt x="312387" y="375440"/>
                    <a:pt x="311004" y="382191"/>
                  </a:cubicBezTo>
                  <a:cubicBezTo>
                    <a:pt x="299788" y="432052"/>
                    <a:pt x="261379" y="558931"/>
                    <a:pt x="206838" y="607565"/>
                  </a:cubicBezTo>
                  <a:lnTo>
                    <a:pt x="114810" y="607565"/>
                  </a:lnTo>
                  <a:cubicBezTo>
                    <a:pt x="110815" y="607565"/>
                    <a:pt x="106821" y="606338"/>
                    <a:pt x="103594" y="604190"/>
                  </a:cubicBezTo>
                  <a:cubicBezTo>
                    <a:pt x="-36830" y="510757"/>
                    <a:pt x="5574" y="246260"/>
                    <a:pt x="7418" y="235061"/>
                  </a:cubicBezTo>
                  <a:cubicBezTo>
                    <a:pt x="9108" y="225242"/>
                    <a:pt x="17558" y="218031"/>
                    <a:pt x="27390" y="218031"/>
                  </a:cubicBezTo>
                  <a:cubicBezTo>
                    <a:pt x="98678" y="218031"/>
                    <a:pt x="143693" y="267125"/>
                    <a:pt x="163974" y="295968"/>
                  </a:cubicBezTo>
                  <a:cubicBezTo>
                    <a:pt x="262147" y="209286"/>
                    <a:pt x="184407" y="30398"/>
                    <a:pt x="183639" y="28557"/>
                  </a:cubicBezTo>
                  <a:cubicBezTo>
                    <a:pt x="180720" y="22113"/>
                    <a:pt x="181488" y="14596"/>
                    <a:pt x="185483" y="8766"/>
                  </a:cubicBezTo>
                  <a:cubicBezTo>
                    <a:pt x="189477" y="2936"/>
                    <a:pt x="196084" y="-286"/>
                    <a:pt x="203305" y="21"/>
                  </a:cubicBezTo>
                  <a:close/>
                </a:path>
              </a:pathLst>
            </a:custGeom>
            <a:solidFill>
              <a:srgbClr val="7D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5" name="tourist-information_64672"/>
            <p:cNvSpPr>
              <a:spLocks noChangeAspect="1"/>
            </p:cNvSpPr>
            <p:nvPr/>
          </p:nvSpPr>
          <p:spPr bwMode="auto">
            <a:xfrm>
              <a:off x="3066482" y="1851192"/>
              <a:ext cx="596382" cy="609684"/>
            </a:xfrm>
            <a:custGeom>
              <a:avLst/>
              <a:gdLst>
                <a:gd name="connsiteX0" fmla="*/ 342502 w 594310"/>
                <a:gd name="connsiteY0" fmla="*/ 422331 h 607565"/>
                <a:gd name="connsiteX1" fmla="*/ 403522 w 594310"/>
                <a:gd name="connsiteY1" fmla="*/ 528223 h 607565"/>
                <a:gd name="connsiteX2" fmla="*/ 380159 w 594310"/>
                <a:gd name="connsiteY2" fmla="*/ 607565 h 607565"/>
                <a:gd name="connsiteX3" fmla="*/ 260886 w 594310"/>
                <a:gd name="connsiteY3" fmla="*/ 607565 h 607565"/>
                <a:gd name="connsiteX4" fmla="*/ 315450 w 594310"/>
                <a:gd name="connsiteY4" fmla="*/ 503822 h 607565"/>
                <a:gd name="connsiteX5" fmla="*/ 342502 w 594310"/>
                <a:gd name="connsiteY5" fmla="*/ 422331 h 607565"/>
                <a:gd name="connsiteX6" fmla="*/ 203305 w 594310"/>
                <a:gd name="connsiteY6" fmla="*/ 21 h 607565"/>
                <a:gd name="connsiteX7" fmla="*/ 402110 w 594310"/>
                <a:gd name="connsiteY7" fmla="*/ 94681 h 607565"/>
                <a:gd name="connsiteX8" fmla="*/ 444207 w 594310"/>
                <a:gd name="connsiteY8" fmla="*/ 259148 h 607565"/>
                <a:gd name="connsiteX9" fmla="*/ 487686 w 594310"/>
                <a:gd name="connsiteY9" fmla="*/ 149759 h 607565"/>
                <a:gd name="connsiteX10" fmla="*/ 502589 w 594310"/>
                <a:gd name="connsiteY10" fmla="*/ 131502 h 607565"/>
                <a:gd name="connsiteX11" fmla="*/ 524866 w 594310"/>
                <a:gd name="connsiteY11" fmla="*/ 139940 h 607565"/>
                <a:gd name="connsiteX12" fmla="*/ 587857 w 594310"/>
                <a:gd name="connsiteY12" fmla="*/ 300111 h 607565"/>
                <a:gd name="connsiteX13" fmla="*/ 476932 w 594310"/>
                <a:gd name="connsiteY13" fmla="*/ 603116 h 607565"/>
                <a:gd name="connsiteX14" fmla="*/ 464180 w 594310"/>
                <a:gd name="connsiteY14" fmla="*/ 607565 h 607565"/>
                <a:gd name="connsiteX15" fmla="*/ 427000 w 594310"/>
                <a:gd name="connsiteY15" fmla="*/ 607565 h 607565"/>
                <a:gd name="connsiteX16" fmla="*/ 444053 w 594310"/>
                <a:gd name="connsiteY16" fmla="*/ 526099 h 607565"/>
                <a:gd name="connsiteX17" fmla="*/ 342960 w 594310"/>
                <a:gd name="connsiteY17" fmla="*/ 370377 h 607565"/>
                <a:gd name="connsiteX18" fmla="*/ 323756 w 594310"/>
                <a:gd name="connsiteY18" fmla="*/ 367616 h 607565"/>
                <a:gd name="connsiteX19" fmla="*/ 311004 w 594310"/>
                <a:gd name="connsiteY19" fmla="*/ 382191 h 607565"/>
                <a:gd name="connsiteX20" fmla="*/ 206838 w 594310"/>
                <a:gd name="connsiteY20" fmla="*/ 607565 h 607565"/>
                <a:gd name="connsiteX21" fmla="*/ 114810 w 594310"/>
                <a:gd name="connsiteY21" fmla="*/ 607565 h 607565"/>
                <a:gd name="connsiteX22" fmla="*/ 103594 w 594310"/>
                <a:gd name="connsiteY22" fmla="*/ 604190 h 607565"/>
                <a:gd name="connsiteX23" fmla="*/ 7418 w 594310"/>
                <a:gd name="connsiteY23" fmla="*/ 235061 h 607565"/>
                <a:gd name="connsiteX24" fmla="*/ 27390 w 594310"/>
                <a:gd name="connsiteY24" fmla="*/ 218031 h 607565"/>
                <a:gd name="connsiteX25" fmla="*/ 163974 w 594310"/>
                <a:gd name="connsiteY25" fmla="*/ 295968 h 607565"/>
                <a:gd name="connsiteX26" fmla="*/ 183639 w 594310"/>
                <a:gd name="connsiteY26" fmla="*/ 28557 h 607565"/>
                <a:gd name="connsiteX27" fmla="*/ 185483 w 594310"/>
                <a:gd name="connsiteY27" fmla="*/ 8766 h 607565"/>
                <a:gd name="connsiteX28" fmla="*/ 203305 w 594310"/>
                <a:gd name="connsiteY28" fmla="*/ 21 h 607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594310" h="607565">
                  <a:moveTo>
                    <a:pt x="342502" y="422331"/>
                  </a:moveTo>
                  <a:cubicBezTo>
                    <a:pt x="380466" y="456401"/>
                    <a:pt x="400909" y="492005"/>
                    <a:pt x="403522" y="528223"/>
                  </a:cubicBezTo>
                  <a:cubicBezTo>
                    <a:pt x="405827" y="562292"/>
                    <a:pt x="391533" y="590684"/>
                    <a:pt x="380159" y="607565"/>
                  </a:cubicBezTo>
                  <a:lnTo>
                    <a:pt x="260886" y="607565"/>
                  </a:lnTo>
                  <a:cubicBezTo>
                    <a:pt x="280406" y="581476"/>
                    <a:pt x="298543" y="546792"/>
                    <a:pt x="315450" y="503822"/>
                  </a:cubicBezTo>
                  <a:cubicBezTo>
                    <a:pt x="327593" y="472668"/>
                    <a:pt x="336661" y="443356"/>
                    <a:pt x="342502" y="422331"/>
                  </a:cubicBezTo>
                  <a:close/>
                  <a:moveTo>
                    <a:pt x="203305" y="21"/>
                  </a:moveTo>
                  <a:cubicBezTo>
                    <a:pt x="208528" y="328"/>
                    <a:pt x="333128" y="7845"/>
                    <a:pt x="402110" y="94681"/>
                  </a:cubicBezTo>
                  <a:cubicBezTo>
                    <a:pt x="436832" y="138406"/>
                    <a:pt x="450967" y="193637"/>
                    <a:pt x="444207" y="259148"/>
                  </a:cubicBezTo>
                  <a:cubicBezTo>
                    <a:pt x="468021" y="247948"/>
                    <a:pt x="483845" y="208826"/>
                    <a:pt x="487686" y="149759"/>
                  </a:cubicBezTo>
                  <a:cubicBezTo>
                    <a:pt x="488147" y="141167"/>
                    <a:pt x="494293" y="133803"/>
                    <a:pt x="502589" y="131502"/>
                  </a:cubicBezTo>
                  <a:cubicBezTo>
                    <a:pt x="511039" y="129354"/>
                    <a:pt x="519950" y="132729"/>
                    <a:pt x="524866" y="139940"/>
                  </a:cubicBezTo>
                  <a:cubicBezTo>
                    <a:pt x="526710" y="142702"/>
                    <a:pt x="570957" y="209746"/>
                    <a:pt x="587857" y="300111"/>
                  </a:cubicBezTo>
                  <a:cubicBezTo>
                    <a:pt x="610749" y="422080"/>
                    <a:pt x="572494" y="526866"/>
                    <a:pt x="476932" y="603116"/>
                  </a:cubicBezTo>
                  <a:cubicBezTo>
                    <a:pt x="473244" y="606031"/>
                    <a:pt x="468789" y="607565"/>
                    <a:pt x="464180" y="607565"/>
                  </a:cubicBezTo>
                  <a:lnTo>
                    <a:pt x="427000" y="607565"/>
                  </a:lnTo>
                  <a:cubicBezTo>
                    <a:pt x="437447" y="586240"/>
                    <a:pt x="446051" y="558317"/>
                    <a:pt x="444053" y="526099"/>
                  </a:cubicBezTo>
                  <a:cubicBezTo>
                    <a:pt x="440366" y="470254"/>
                    <a:pt x="406412" y="417938"/>
                    <a:pt x="342960" y="370377"/>
                  </a:cubicBezTo>
                  <a:cubicBezTo>
                    <a:pt x="337429" y="366235"/>
                    <a:pt x="330208" y="365314"/>
                    <a:pt x="323756" y="367616"/>
                  </a:cubicBezTo>
                  <a:cubicBezTo>
                    <a:pt x="317303" y="370070"/>
                    <a:pt x="312387" y="375440"/>
                    <a:pt x="311004" y="382191"/>
                  </a:cubicBezTo>
                  <a:cubicBezTo>
                    <a:pt x="299788" y="432052"/>
                    <a:pt x="261379" y="558931"/>
                    <a:pt x="206838" y="607565"/>
                  </a:cubicBezTo>
                  <a:lnTo>
                    <a:pt x="114810" y="607565"/>
                  </a:lnTo>
                  <a:cubicBezTo>
                    <a:pt x="110815" y="607565"/>
                    <a:pt x="106821" y="606338"/>
                    <a:pt x="103594" y="604190"/>
                  </a:cubicBezTo>
                  <a:cubicBezTo>
                    <a:pt x="-36830" y="510757"/>
                    <a:pt x="5574" y="246260"/>
                    <a:pt x="7418" y="235061"/>
                  </a:cubicBezTo>
                  <a:cubicBezTo>
                    <a:pt x="9108" y="225242"/>
                    <a:pt x="17558" y="218031"/>
                    <a:pt x="27390" y="218031"/>
                  </a:cubicBezTo>
                  <a:cubicBezTo>
                    <a:pt x="98678" y="218031"/>
                    <a:pt x="143693" y="267125"/>
                    <a:pt x="163974" y="295968"/>
                  </a:cubicBezTo>
                  <a:cubicBezTo>
                    <a:pt x="262147" y="209286"/>
                    <a:pt x="184407" y="30398"/>
                    <a:pt x="183639" y="28557"/>
                  </a:cubicBezTo>
                  <a:cubicBezTo>
                    <a:pt x="180720" y="22113"/>
                    <a:pt x="181488" y="14596"/>
                    <a:pt x="185483" y="8766"/>
                  </a:cubicBezTo>
                  <a:cubicBezTo>
                    <a:pt x="189477" y="2936"/>
                    <a:pt x="196084" y="-286"/>
                    <a:pt x="203305" y="21"/>
                  </a:cubicBez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3419872" y="2715766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ea typeface="微软雅黑" panose="020B0503020204020204" pitchFamily="34" charset="-122"/>
              </a:rPr>
              <a:t>点击此处添加关键词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79512" y="1491632"/>
            <a:ext cx="2952328" cy="1837366"/>
            <a:chOff x="179512" y="1491632"/>
            <a:chExt cx="2952328" cy="1837366"/>
          </a:xfrm>
        </p:grpSpPr>
        <p:sp>
          <p:nvSpPr>
            <p:cNvPr id="42" name="TextBox 41"/>
            <p:cNvSpPr txBox="1"/>
            <p:nvPr/>
          </p:nvSpPr>
          <p:spPr>
            <a:xfrm>
              <a:off x="179512" y="1491632"/>
              <a:ext cx="293946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sym typeface="Wingdings 2"/>
                </a:rPr>
                <a:t> </a:t>
              </a:r>
              <a:r>
                <a:rPr lang="zh-CN" altLang="en-US" sz="2400" dirty="0">
                  <a:solidFill>
                    <a:schemeClr val="bg1"/>
                  </a:solidFill>
                </a:rPr>
                <a:t>点击此处添加标题</a:t>
              </a: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23528" y="1851670"/>
              <a:ext cx="2808312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点击此处添加文本，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用户可通过插件更换图标。</a:t>
              </a:r>
              <a:r>
                <a:rPr lang="zh-CN" altLang="en-US" dirty="0">
                  <a:solidFill>
                    <a:schemeClr val="bg1"/>
                  </a:solidFill>
                </a:rPr>
                <a:t>中大南方校训</a:t>
              </a:r>
              <a:r>
                <a:rPr lang="en-US" altLang="zh-CN" dirty="0">
                  <a:solidFill>
                    <a:schemeClr val="bg1"/>
                  </a:solidFill>
                </a:rPr>
                <a:t>——</a:t>
              </a:r>
              <a:r>
                <a:rPr lang="zh-CN" altLang="en-US" b="1" dirty="0">
                  <a:solidFill>
                    <a:schemeClr val="bg1"/>
                  </a:solidFill>
                </a:rPr>
                <a:t>厚德真理忏思拼搏</a:t>
              </a:r>
              <a:endParaRPr lang="zh-CN" altLang="en-US" dirty="0">
                <a:solidFill>
                  <a:schemeClr val="bg1"/>
                </a:solidFill>
              </a:endParaRPr>
            </a:p>
            <a:p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79512" y="3291832"/>
            <a:ext cx="2952328" cy="1837366"/>
            <a:chOff x="179512" y="3291832"/>
            <a:chExt cx="2952328" cy="1837366"/>
          </a:xfrm>
        </p:grpSpPr>
        <p:sp>
          <p:nvSpPr>
            <p:cNvPr id="44" name="TextBox 43"/>
            <p:cNvSpPr txBox="1"/>
            <p:nvPr/>
          </p:nvSpPr>
          <p:spPr>
            <a:xfrm>
              <a:off x="179512" y="3291832"/>
              <a:ext cx="293946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sym typeface="Wingdings 2"/>
                </a:rPr>
                <a:t> </a:t>
              </a:r>
              <a:r>
                <a:rPr lang="zh-CN" altLang="en-US" sz="2400" dirty="0">
                  <a:solidFill>
                    <a:schemeClr val="bg1"/>
                  </a:solidFill>
                </a:rPr>
                <a:t>点击此处添加标题</a:t>
              </a: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323528" y="3651870"/>
              <a:ext cx="2808312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点击此处添加文本，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用户可通过插件更换图标。</a:t>
              </a:r>
              <a:r>
                <a:rPr lang="zh-CN" altLang="en-US" dirty="0">
                  <a:solidFill>
                    <a:schemeClr val="bg1"/>
                  </a:solidFill>
                </a:rPr>
                <a:t>中大南方校训</a:t>
              </a:r>
              <a:r>
                <a:rPr lang="en-US" altLang="zh-CN" dirty="0">
                  <a:solidFill>
                    <a:schemeClr val="bg1"/>
                  </a:solidFill>
                </a:rPr>
                <a:t>——</a:t>
              </a:r>
              <a:r>
                <a:rPr lang="zh-CN" altLang="en-US" b="1" dirty="0">
                  <a:solidFill>
                    <a:schemeClr val="bg1"/>
                  </a:solidFill>
                </a:rPr>
                <a:t>厚德真理忏思拼搏</a:t>
              </a:r>
              <a:endParaRPr lang="zh-CN" altLang="en-US" dirty="0">
                <a:solidFill>
                  <a:schemeClr val="bg1"/>
                </a:solidFill>
              </a:endParaRPr>
            </a:p>
            <a:p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084168" y="3291832"/>
            <a:ext cx="2952328" cy="1837366"/>
            <a:chOff x="6084168" y="3291832"/>
            <a:chExt cx="2952328" cy="1837366"/>
          </a:xfrm>
        </p:grpSpPr>
        <p:sp>
          <p:nvSpPr>
            <p:cNvPr id="46" name="TextBox 45"/>
            <p:cNvSpPr txBox="1"/>
            <p:nvPr/>
          </p:nvSpPr>
          <p:spPr>
            <a:xfrm>
              <a:off x="6084168" y="3291832"/>
              <a:ext cx="293946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sym typeface="Wingdings 2"/>
                </a:rPr>
                <a:t> </a:t>
              </a:r>
              <a:r>
                <a:rPr lang="zh-CN" altLang="en-US" sz="2400" dirty="0">
                  <a:solidFill>
                    <a:schemeClr val="bg1"/>
                  </a:solidFill>
                </a:rPr>
                <a:t>点击此处添加标题</a:t>
              </a: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6228184" y="3651870"/>
              <a:ext cx="2808312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点击此处添加文本，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用户可通过插件更换图标。</a:t>
              </a:r>
              <a:r>
                <a:rPr lang="zh-CN" altLang="en-US" dirty="0">
                  <a:solidFill>
                    <a:schemeClr val="bg1"/>
                  </a:solidFill>
                </a:rPr>
                <a:t>中大南方校训</a:t>
              </a:r>
              <a:r>
                <a:rPr lang="en-US" altLang="zh-CN" dirty="0">
                  <a:solidFill>
                    <a:schemeClr val="bg1"/>
                  </a:solidFill>
                </a:rPr>
                <a:t>——</a:t>
              </a:r>
              <a:r>
                <a:rPr lang="zh-CN" altLang="en-US" b="1" dirty="0">
                  <a:solidFill>
                    <a:schemeClr val="bg1"/>
                  </a:solidFill>
                </a:rPr>
                <a:t>厚德真理忏思拼搏</a:t>
              </a:r>
              <a:endParaRPr lang="zh-CN" altLang="en-US" dirty="0">
                <a:solidFill>
                  <a:schemeClr val="bg1"/>
                </a:solidFill>
              </a:endParaRPr>
            </a:p>
            <a:p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084168" y="1493373"/>
            <a:ext cx="2952328" cy="1837366"/>
            <a:chOff x="6084168" y="1493373"/>
            <a:chExt cx="2952328" cy="1837366"/>
          </a:xfrm>
        </p:grpSpPr>
        <p:sp>
          <p:nvSpPr>
            <p:cNvPr id="48" name="TextBox 47"/>
            <p:cNvSpPr txBox="1"/>
            <p:nvPr/>
          </p:nvSpPr>
          <p:spPr>
            <a:xfrm>
              <a:off x="6084168" y="1493373"/>
              <a:ext cx="293946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sym typeface="Wingdings 2"/>
                </a:rPr>
                <a:t> </a:t>
              </a:r>
              <a:r>
                <a:rPr lang="zh-CN" altLang="en-US" sz="2400" dirty="0">
                  <a:solidFill>
                    <a:schemeClr val="bg1"/>
                  </a:solidFill>
                </a:rPr>
                <a:t>点击此处添加标题</a:t>
              </a: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6228184" y="1853411"/>
              <a:ext cx="2808312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点击此处添加文本，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用户可通过插件更换图标。</a:t>
              </a:r>
              <a:r>
                <a:rPr lang="zh-CN" altLang="en-US" dirty="0">
                  <a:solidFill>
                    <a:schemeClr val="bg1"/>
                  </a:solidFill>
                </a:rPr>
                <a:t>中大南方校训</a:t>
              </a:r>
              <a:r>
                <a:rPr lang="en-US" altLang="zh-CN" dirty="0">
                  <a:solidFill>
                    <a:schemeClr val="bg1"/>
                  </a:solidFill>
                </a:rPr>
                <a:t>——</a:t>
              </a:r>
              <a:r>
                <a:rPr lang="zh-CN" altLang="en-US" b="1" dirty="0">
                  <a:solidFill>
                    <a:schemeClr val="bg1"/>
                  </a:solidFill>
                </a:rPr>
                <a:t>厚德真理忏思拼搏</a:t>
              </a:r>
              <a:endParaRPr lang="zh-CN" altLang="en-US" dirty="0">
                <a:solidFill>
                  <a:schemeClr val="bg1"/>
                </a:solidFill>
              </a:endParaRPr>
            </a:p>
            <a:p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251524" y="-20537"/>
            <a:ext cx="745815" cy="1149225"/>
            <a:chOff x="251520" y="-20537"/>
            <a:chExt cx="745815" cy="1440160"/>
          </a:xfrm>
        </p:grpSpPr>
        <p:sp>
          <p:nvSpPr>
            <p:cNvPr id="32" name="五边形 31"/>
            <p:cNvSpPr/>
            <p:nvPr/>
          </p:nvSpPr>
          <p:spPr>
            <a:xfrm rot="5400000">
              <a:off x="-95652" y="326635"/>
              <a:ext cx="1440160" cy="745815"/>
            </a:xfrm>
            <a:prstGeom prst="homePlate">
              <a:avLst/>
            </a:prstGeom>
            <a:solidFill>
              <a:schemeClr val="bg1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7D0000"/>
                </a:solidFill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95536" y="69699"/>
              <a:ext cx="436271" cy="9642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/>
                <a:t>3</a:t>
              </a:r>
              <a:endParaRPr lang="zh-CN" altLang="en-US" sz="4400" dirty="0"/>
            </a:p>
          </p:txBody>
        </p:sp>
      </p:grpSp>
      <p:sp>
        <p:nvSpPr>
          <p:cNvPr id="41" name="TextBox 40"/>
          <p:cNvSpPr txBox="1"/>
          <p:nvPr/>
        </p:nvSpPr>
        <p:spPr>
          <a:xfrm>
            <a:off x="1283293" y="51472"/>
            <a:ext cx="68891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cxnSp>
        <p:nvCxnSpPr>
          <p:cNvPr id="50" name="直接连接符 49"/>
          <p:cNvCxnSpPr/>
          <p:nvPr/>
        </p:nvCxnSpPr>
        <p:spPr>
          <a:xfrm>
            <a:off x="1259633" y="555526"/>
            <a:ext cx="6889111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2706529"/>
      </p:ext>
    </p:extLst>
  </p:cSld>
  <p:clrMapOvr>
    <a:masterClrMapping/>
  </p:clrMapOvr>
  <p:transition spd="slow"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467544" y="2614142"/>
            <a:ext cx="1152128" cy="1397769"/>
            <a:chOff x="467544" y="2614141"/>
            <a:chExt cx="1152128" cy="1397769"/>
          </a:xfrm>
        </p:grpSpPr>
        <p:sp>
          <p:nvSpPr>
            <p:cNvPr id="15" name="立方体 14"/>
            <p:cNvSpPr/>
            <p:nvPr/>
          </p:nvSpPr>
          <p:spPr>
            <a:xfrm>
              <a:off x="467544" y="3651870"/>
              <a:ext cx="1152128" cy="360040"/>
            </a:xfrm>
            <a:prstGeom prst="cube">
              <a:avLst>
                <a:gd name="adj" fmla="val 43813"/>
              </a:avLst>
            </a:prstGeom>
            <a:ln w="19050">
              <a:solidFill>
                <a:schemeClr val="accent5">
                  <a:lumMod val="75000"/>
                </a:schemeClr>
              </a:solidFill>
            </a:ln>
            <a:effectLst>
              <a:outerShdw blurRad="254000" dir="18900000" sx="110000" sy="110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662740" y="2614141"/>
              <a:ext cx="74090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accent5">
                      <a:lumMod val="75000"/>
                    </a:schemeClr>
                  </a:solidFill>
                  <a:latin typeface="Impact" panose="020B0806030902050204" pitchFamily="34" charset="0"/>
                </a:rPr>
                <a:t>2017</a:t>
              </a:r>
              <a:endParaRPr lang="zh-CN" altLang="en-US" sz="2400" dirty="0">
                <a:solidFill>
                  <a:schemeClr val="accent5">
                    <a:lumMod val="7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611560" y="3221563"/>
              <a:ext cx="98456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accent5">
                      <a:lumMod val="75000"/>
                    </a:schemeClr>
                  </a:solidFill>
                  <a:latin typeface="Impact" panose="020B0806030902050204" pitchFamily="34" charset="0"/>
                </a:rPr>
                <a:t>20%</a:t>
              </a:r>
              <a:endParaRPr lang="zh-CN" altLang="en-US" sz="3600" dirty="0">
                <a:solidFill>
                  <a:schemeClr val="accent5">
                    <a:lumMod val="75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796136" y="1534022"/>
            <a:ext cx="1152128" cy="1397769"/>
            <a:chOff x="467544" y="2614141"/>
            <a:chExt cx="1152128" cy="1397769"/>
          </a:xfrm>
        </p:grpSpPr>
        <p:sp>
          <p:nvSpPr>
            <p:cNvPr id="20" name="立方体 19"/>
            <p:cNvSpPr/>
            <p:nvPr/>
          </p:nvSpPr>
          <p:spPr>
            <a:xfrm>
              <a:off x="467544" y="3651870"/>
              <a:ext cx="1152128" cy="360040"/>
            </a:xfrm>
            <a:prstGeom prst="cube">
              <a:avLst>
                <a:gd name="adj" fmla="val 43813"/>
              </a:avLst>
            </a:prstGeom>
            <a:solidFill>
              <a:schemeClr val="accent6">
                <a:lumMod val="75000"/>
              </a:schemeClr>
            </a:solidFill>
            <a:ln w="19050">
              <a:solidFill>
                <a:schemeClr val="accent6">
                  <a:lumMod val="50000"/>
                </a:schemeClr>
              </a:solidFill>
            </a:ln>
            <a:effectLst>
              <a:outerShdw blurRad="254000" dir="18900000" sx="110000" sy="110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662740" y="2614141"/>
              <a:ext cx="82266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accent6">
                      <a:lumMod val="75000"/>
                    </a:schemeClr>
                  </a:solidFill>
                  <a:latin typeface="Impact" panose="020B0806030902050204" pitchFamily="34" charset="0"/>
                </a:rPr>
                <a:t>2020</a:t>
              </a:r>
              <a:endParaRPr lang="zh-CN" altLang="en-US" sz="2400" dirty="0"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11560" y="3221563"/>
              <a:ext cx="997389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accent6">
                      <a:lumMod val="75000"/>
                    </a:schemeClr>
                  </a:solidFill>
                  <a:latin typeface="Impact" panose="020B0806030902050204" pitchFamily="34" charset="0"/>
                </a:rPr>
                <a:t>83%</a:t>
              </a:r>
              <a:endParaRPr lang="zh-CN" altLang="en-US" sz="3600" dirty="0">
                <a:solidFill>
                  <a:schemeClr val="accent6">
                    <a:lumMod val="75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995936" y="1894061"/>
            <a:ext cx="1152128" cy="1397769"/>
            <a:chOff x="467544" y="2614141"/>
            <a:chExt cx="1152128" cy="1397769"/>
          </a:xfrm>
        </p:grpSpPr>
        <p:sp>
          <p:nvSpPr>
            <p:cNvPr id="24" name="立方体 23"/>
            <p:cNvSpPr/>
            <p:nvPr/>
          </p:nvSpPr>
          <p:spPr>
            <a:xfrm>
              <a:off x="467544" y="3651870"/>
              <a:ext cx="1152128" cy="360040"/>
            </a:xfrm>
            <a:prstGeom prst="cube">
              <a:avLst>
                <a:gd name="adj" fmla="val 43813"/>
              </a:avLst>
            </a:prstGeom>
            <a:solidFill>
              <a:schemeClr val="accent3">
                <a:lumMod val="75000"/>
              </a:schemeClr>
            </a:solidFill>
            <a:ln w="19050">
              <a:solidFill>
                <a:schemeClr val="accent3">
                  <a:lumMod val="50000"/>
                </a:schemeClr>
              </a:solidFill>
            </a:ln>
            <a:effectLst>
              <a:outerShdw blurRad="254000" dir="18900000" sx="110000" sy="110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662740" y="2614141"/>
              <a:ext cx="78739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accent3">
                      <a:lumMod val="75000"/>
                    </a:schemeClr>
                  </a:solidFill>
                  <a:latin typeface="Impact" panose="020B0806030902050204" pitchFamily="34" charset="0"/>
                </a:rPr>
                <a:t>2019</a:t>
              </a:r>
              <a:endParaRPr lang="zh-CN" altLang="en-US" sz="2400" dirty="0">
                <a:solidFill>
                  <a:schemeClr val="accent3">
                    <a:lumMod val="7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611560" y="3221563"/>
              <a:ext cx="93166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accent3">
                      <a:lumMod val="75000"/>
                    </a:schemeClr>
                  </a:solidFill>
                  <a:latin typeface="Impact" panose="020B0806030902050204" pitchFamily="34" charset="0"/>
                </a:rPr>
                <a:t>61%</a:t>
              </a:r>
              <a:endParaRPr lang="zh-CN" altLang="en-US" sz="3600" dirty="0">
                <a:solidFill>
                  <a:schemeClr val="accent3">
                    <a:lumMod val="75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267744" y="2256659"/>
            <a:ext cx="1152128" cy="1397769"/>
            <a:chOff x="467544" y="2614141"/>
            <a:chExt cx="1152128" cy="1397769"/>
          </a:xfrm>
        </p:grpSpPr>
        <p:sp>
          <p:nvSpPr>
            <p:cNvPr id="28" name="立方体 27"/>
            <p:cNvSpPr/>
            <p:nvPr/>
          </p:nvSpPr>
          <p:spPr>
            <a:xfrm>
              <a:off x="467544" y="3651870"/>
              <a:ext cx="1152128" cy="360040"/>
            </a:xfrm>
            <a:prstGeom prst="cube">
              <a:avLst>
                <a:gd name="adj" fmla="val 43813"/>
              </a:avLst>
            </a:prstGeom>
            <a:solidFill>
              <a:schemeClr val="accent2">
                <a:lumMod val="75000"/>
              </a:schemeClr>
            </a:solidFill>
            <a:ln w="19050">
              <a:solidFill>
                <a:schemeClr val="accent2">
                  <a:lumMod val="50000"/>
                </a:schemeClr>
              </a:solidFill>
            </a:ln>
            <a:effectLst>
              <a:outerShdw blurRad="254000" dir="18900000" sx="110000" sy="110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662740" y="2614141"/>
              <a:ext cx="78579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accent2">
                      <a:lumMod val="75000"/>
                    </a:schemeClr>
                  </a:solidFill>
                  <a:latin typeface="Impact" panose="020B0806030902050204" pitchFamily="34" charset="0"/>
                </a:rPr>
                <a:t>2018</a:t>
              </a:r>
              <a:endParaRPr lang="zh-CN" altLang="en-US" sz="2400" dirty="0">
                <a:solidFill>
                  <a:schemeClr val="accent2">
                    <a:lumMod val="75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611560" y="3221563"/>
              <a:ext cx="96853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accent2">
                      <a:lumMod val="75000"/>
                    </a:schemeClr>
                  </a:solidFill>
                  <a:latin typeface="Impact" panose="020B0806030902050204" pitchFamily="34" charset="0"/>
                </a:rPr>
                <a:t>42%</a:t>
              </a:r>
              <a:endParaRPr lang="zh-CN" altLang="en-US" sz="3600" dirty="0">
                <a:solidFill>
                  <a:schemeClr val="accent2">
                    <a:lumMod val="75000"/>
                  </a:schemeClr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7596336" y="1173983"/>
            <a:ext cx="1175322" cy="1397769"/>
            <a:chOff x="467544" y="2614141"/>
            <a:chExt cx="1175322" cy="1397769"/>
          </a:xfrm>
        </p:grpSpPr>
        <p:sp>
          <p:nvSpPr>
            <p:cNvPr id="32" name="立方体 31"/>
            <p:cNvSpPr/>
            <p:nvPr/>
          </p:nvSpPr>
          <p:spPr>
            <a:xfrm>
              <a:off x="467544" y="3651870"/>
              <a:ext cx="1152128" cy="360040"/>
            </a:xfrm>
            <a:prstGeom prst="cube">
              <a:avLst>
                <a:gd name="adj" fmla="val 43813"/>
              </a:avLst>
            </a:prstGeom>
            <a:solidFill>
              <a:srgbClr val="FF0000"/>
            </a:solidFill>
            <a:ln w="19050">
              <a:solidFill>
                <a:srgbClr val="850101"/>
              </a:solidFill>
            </a:ln>
            <a:effectLst>
              <a:outerShdw blurRad="254000" dir="18900000" sx="110000" sy="110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662740" y="2614141"/>
              <a:ext cx="77457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rgbClr val="FF0000"/>
                  </a:solidFill>
                  <a:latin typeface="Impact" panose="020B0806030902050204" pitchFamily="34" charset="0"/>
                </a:rPr>
                <a:t>2021</a:t>
              </a:r>
              <a:endParaRPr lang="zh-CN" altLang="en-US" sz="2400" dirty="0">
                <a:solidFill>
                  <a:srgbClr val="FF0000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467544" y="3221563"/>
              <a:ext cx="117532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rgbClr val="FF0000"/>
                  </a:solidFill>
                  <a:latin typeface="Impact" panose="020B0806030902050204" pitchFamily="34" charset="0"/>
                </a:rPr>
                <a:t>100%</a:t>
              </a:r>
              <a:endParaRPr lang="zh-CN" altLang="en-US" sz="3600" dirty="0">
                <a:solidFill>
                  <a:srgbClr val="FF0000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37" name="black-left-arrows_45468"/>
          <p:cNvSpPr>
            <a:spLocks noChangeAspect="1"/>
          </p:cNvSpPr>
          <p:nvPr/>
        </p:nvSpPr>
        <p:spPr bwMode="auto">
          <a:xfrm rot="9735094">
            <a:off x="2440555" y="1136527"/>
            <a:ext cx="2926369" cy="872342"/>
          </a:xfrm>
          <a:custGeom>
            <a:avLst/>
            <a:gdLst>
              <a:gd name="T0" fmla="*/ 2334 w 6926"/>
              <a:gd name="T1" fmla="*/ 2675 h 3810"/>
              <a:gd name="T2" fmla="*/ 2455 w 6926"/>
              <a:gd name="T3" fmla="*/ 2641 h 3810"/>
              <a:gd name="T4" fmla="*/ 2866 w 6926"/>
              <a:gd name="T5" fmla="*/ 2543 h 3810"/>
              <a:gd name="T6" fmla="*/ 3094 w 6926"/>
              <a:gd name="T7" fmla="*/ 2498 h 3810"/>
              <a:gd name="T8" fmla="*/ 3212 w 6926"/>
              <a:gd name="T9" fmla="*/ 2476 h 3810"/>
              <a:gd name="T10" fmla="*/ 3332 w 6926"/>
              <a:gd name="T11" fmla="*/ 2458 h 3810"/>
              <a:gd name="T12" fmla="*/ 3835 w 6926"/>
              <a:gd name="T13" fmla="*/ 2399 h 3810"/>
              <a:gd name="T14" fmla="*/ 4357 w 6926"/>
              <a:gd name="T15" fmla="*/ 2381 h 3810"/>
              <a:gd name="T16" fmla="*/ 4488 w 6926"/>
              <a:gd name="T17" fmla="*/ 2383 h 3810"/>
              <a:gd name="T18" fmla="*/ 4619 w 6926"/>
              <a:gd name="T19" fmla="*/ 2390 h 3810"/>
              <a:gd name="T20" fmla="*/ 4878 w 6926"/>
              <a:gd name="T21" fmla="*/ 2412 h 3810"/>
              <a:gd name="T22" fmla="*/ 5132 w 6926"/>
              <a:gd name="T23" fmla="*/ 2449 h 3810"/>
              <a:gd name="T24" fmla="*/ 5376 w 6926"/>
              <a:gd name="T25" fmla="*/ 2502 h 3810"/>
              <a:gd name="T26" fmla="*/ 5830 w 6926"/>
              <a:gd name="T27" fmla="*/ 2650 h 3810"/>
              <a:gd name="T28" fmla="*/ 6219 w 6926"/>
              <a:gd name="T29" fmla="*/ 2843 h 3810"/>
              <a:gd name="T30" fmla="*/ 6385 w 6926"/>
              <a:gd name="T31" fmla="*/ 2949 h 3810"/>
              <a:gd name="T32" fmla="*/ 6527 w 6926"/>
              <a:gd name="T33" fmla="*/ 3056 h 3810"/>
              <a:gd name="T34" fmla="*/ 6648 w 6926"/>
              <a:gd name="T35" fmla="*/ 3159 h 3810"/>
              <a:gd name="T36" fmla="*/ 6749 w 6926"/>
              <a:gd name="T37" fmla="*/ 3251 h 3810"/>
              <a:gd name="T38" fmla="*/ 6926 w 6926"/>
              <a:gd name="T39" fmla="*/ 3443 h 3810"/>
              <a:gd name="T40" fmla="*/ 6820 w 6926"/>
              <a:gd name="T41" fmla="*/ 3200 h 3810"/>
              <a:gd name="T42" fmla="*/ 6753 w 6926"/>
              <a:gd name="T43" fmla="*/ 3076 h 3810"/>
              <a:gd name="T44" fmla="*/ 6668 w 6926"/>
              <a:gd name="T45" fmla="*/ 2932 h 3810"/>
              <a:gd name="T46" fmla="*/ 6561 w 6926"/>
              <a:gd name="T47" fmla="*/ 2771 h 3810"/>
              <a:gd name="T48" fmla="*/ 6428 w 6926"/>
              <a:gd name="T49" fmla="*/ 2602 h 3810"/>
              <a:gd name="T50" fmla="*/ 6085 w 6926"/>
              <a:gd name="T51" fmla="*/ 2252 h 3810"/>
              <a:gd name="T52" fmla="*/ 5644 w 6926"/>
              <a:gd name="T53" fmla="*/ 1914 h 3810"/>
              <a:gd name="T54" fmla="*/ 5392 w 6926"/>
              <a:gd name="T55" fmla="*/ 1760 h 3810"/>
              <a:gd name="T56" fmla="*/ 5123 w 6926"/>
              <a:gd name="T57" fmla="*/ 1619 h 3810"/>
              <a:gd name="T58" fmla="*/ 4842 w 6926"/>
              <a:gd name="T59" fmla="*/ 1492 h 3810"/>
              <a:gd name="T60" fmla="*/ 4698 w 6926"/>
              <a:gd name="T61" fmla="*/ 1433 h 3810"/>
              <a:gd name="T62" fmla="*/ 4552 w 6926"/>
              <a:gd name="T63" fmla="*/ 1380 h 3810"/>
              <a:gd name="T64" fmla="*/ 3961 w 6926"/>
              <a:gd name="T65" fmla="*/ 1195 h 3810"/>
              <a:gd name="T66" fmla="*/ 3377 w 6926"/>
              <a:gd name="T67" fmla="*/ 1064 h 3810"/>
              <a:gd name="T68" fmla="*/ 3235 w 6926"/>
              <a:gd name="T69" fmla="*/ 1038 h 3810"/>
              <a:gd name="T70" fmla="*/ 3095 w 6926"/>
              <a:gd name="T71" fmla="*/ 1015 h 3810"/>
              <a:gd name="T72" fmla="*/ 2823 w 6926"/>
              <a:gd name="T73" fmla="*/ 976 h 3810"/>
              <a:gd name="T74" fmla="*/ 2328 w 6926"/>
              <a:gd name="T75" fmla="*/ 926 h 3810"/>
              <a:gd name="T76" fmla="*/ 2325 w 6926"/>
              <a:gd name="T77" fmla="*/ 0 h 3810"/>
              <a:gd name="T78" fmla="*/ 0 w 6926"/>
              <a:gd name="T79" fmla="*/ 1913 h 3810"/>
              <a:gd name="T80" fmla="*/ 2338 w 6926"/>
              <a:gd name="T81" fmla="*/ 3810 h 3810"/>
              <a:gd name="T82" fmla="*/ 2334 w 6926"/>
              <a:gd name="T83" fmla="*/ 2675 h 38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6926" h="3810">
                <a:moveTo>
                  <a:pt x="2334" y="2675"/>
                </a:moveTo>
                <a:cubicBezTo>
                  <a:pt x="2373" y="2664"/>
                  <a:pt x="2413" y="2653"/>
                  <a:pt x="2455" y="2641"/>
                </a:cubicBezTo>
                <a:cubicBezTo>
                  <a:pt x="2581" y="2608"/>
                  <a:pt x="2719" y="2574"/>
                  <a:pt x="2866" y="2543"/>
                </a:cubicBezTo>
                <a:cubicBezTo>
                  <a:pt x="2940" y="2528"/>
                  <a:pt x="3016" y="2511"/>
                  <a:pt x="3094" y="2498"/>
                </a:cubicBezTo>
                <a:cubicBezTo>
                  <a:pt x="3133" y="2491"/>
                  <a:pt x="3172" y="2484"/>
                  <a:pt x="3212" y="2476"/>
                </a:cubicBezTo>
                <a:cubicBezTo>
                  <a:pt x="3252" y="2470"/>
                  <a:pt x="3292" y="2464"/>
                  <a:pt x="3332" y="2458"/>
                </a:cubicBezTo>
                <a:cubicBezTo>
                  <a:pt x="3495" y="2432"/>
                  <a:pt x="3663" y="2414"/>
                  <a:pt x="3835" y="2399"/>
                </a:cubicBezTo>
                <a:cubicBezTo>
                  <a:pt x="4007" y="2387"/>
                  <a:pt x="4183" y="2377"/>
                  <a:pt x="4357" y="2381"/>
                </a:cubicBezTo>
                <a:cubicBezTo>
                  <a:pt x="4400" y="2381"/>
                  <a:pt x="4445" y="2381"/>
                  <a:pt x="4488" y="2383"/>
                </a:cubicBezTo>
                <a:cubicBezTo>
                  <a:pt x="4532" y="2385"/>
                  <a:pt x="4575" y="2387"/>
                  <a:pt x="4619" y="2390"/>
                </a:cubicBezTo>
                <a:cubicBezTo>
                  <a:pt x="4707" y="2392"/>
                  <a:pt x="4791" y="2405"/>
                  <a:pt x="4878" y="2412"/>
                </a:cubicBezTo>
                <a:cubicBezTo>
                  <a:pt x="4964" y="2422"/>
                  <a:pt x="5047" y="2436"/>
                  <a:pt x="5132" y="2449"/>
                </a:cubicBezTo>
                <a:cubicBezTo>
                  <a:pt x="5213" y="2467"/>
                  <a:pt x="5297" y="2481"/>
                  <a:pt x="5376" y="2502"/>
                </a:cubicBezTo>
                <a:cubicBezTo>
                  <a:pt x="5536" y="2543"/>
                  <a:pt x="5689" y="2591"/>
                  <a:pt x="5830" y="2650"/>
                </a:cubicBezTo>
                <a:cubicBezTo>
                  <a:pt x="5972" y="2707"/>
                  <a:pt x="6102" y="2775"/>
                  <a:pt x="6219" y="2843"/>
                </a:cubicBezTo>
                <a:cubicBezTo>
                  <a:pt x="6276" y="2880"/>
                  <a:pt x="6333" y="2914"/>
                  <a:pt x="6385" y="2949"/>
                </a:cubicBezTo>
                <a:cubicBezTo>
                  <a:pt x="6435" y="2987"/>
                  <a:pt x="6483" y="3023"/>
                  <a:pt x="6527" y="3056"/>
                </a:cubicBezTo>
                <a:cubicBezTo>
                  <a:pt x="6574" y="3089"/>
                  <a:pt x="6611" y="3127"/>
                  <a:pt x="6648" y="3159"/>
                </a:cubicBezTo>
                <a:cubicBezTo>
                  <a:pt x="6685" y="3193"/>
                  <a:pt x="6718" y="3223"/>
                  <a:pt x="6749" y="3251"/>
                </a:cubicBezTo>
                <a:cubicBezTo>
                  <a:pt x="6861" y="3373"/>
                  <a:pt x="6926" y="3443"/>
                  <a:pt x="6926" y="3443"/>
                </a:cubicBezTo>
                <a:cubicBezTo>
                  <a:pt x="6926" y="3443"/>
                  <a:pt x="6887" y="3355"/>
                  <a:pt x="6820" y="3200"/>
                </a:cubicBezTo>
                <a:cubicBezTo>
                  <a:pt x="6800" y="3163"/>
                  <a:pt x="6777" y="3121"/>
                  <a:pt x="6753" y="3076"/>
                </a:cubicBezTo>
                <a:cubicBezTo>
                  <a:pt x="6727" y="3032"/>
                  <a:pt x="6703" y="2980"/>
                  <a:pt x="6668" y="2932"/>
                </a:cubicBezTo>
                <a:cubicBezTo>
                  <a:pt x="6635" y="2881"/>
                  <a:pt x="6599" y="2828"/>
                  <a:pt x="6561" y="2771"/>
                </a:cubicBezTo>
                <a:cubicBezTo>
                  <a:pt x="6521" y="2717"/>
                  <a:pt x="6475" y="2662"/>
                  <a:pt x="6428" y="2602"/>
                </a:cubicBezTo>
                <a:cubicBezTo>
                  <a:pt x="6331" y="2488"/>
                  <a:pt x="6217" y="2367"/>
                  <a:pt x="6085" y="2252"/>
                </a:cubicBezTo>
                <a:cubicBezTo>
                  <a:pt x="5954" y="2134"/>
                  <a:pt x="5805" y="2022"/>
                  <a:pt x="5644" y="1914"/>
                </a:cubicBezTo>
                <a:cubicBezTo>
                  <a:pt x="5563" y="1860"/>
                  <a:pt x="5478" y="1812"/>
                  <a:pt x="5392" y="1760"/>
                </a:cubicBezTo>
                <a:cubicBezTo>
                  <a:pt x="5304" y="1713"/>
                  <a:pt x="5215" y="1664"/>
                  <a:pt x="5123" y="1619"/>
                </a:cubicBezTo>
                <a:cubicBezTo>
                  <a:pt x="5031" y="1577"/>
                  <a:pt x="4938" y="1530"/>
                  <a:pt x="4842" y="1492"/>
                </a:cubicBezTo>
                <a:cubicBezTo>
                  <a:pt x="4794" y="1473"/>
                  <a:pt x="4746" y="1453"/>
                  <a:pt x="4698" y="1433"/>
                </a:cubicBezTo>
                <a:cubicBezTo>
                  <a:pt x="4650" y="1414"/>
                  <a:pt x="4601" y="1398"/>
                  <a:pt x="4552" y="1380"/>
                </a:cubicBezTo>
                <a:cubicBezTo>
                  <a:pt x="4357" y="1307"/>
                  <a:pt x="4159" y="1249"/>
                  <a:pt x="3961" y="1195"/>
                </a:cubicBezTo>
                <a:cubicBezTo>
                  <a:pt x="3764" y="1144"/>
                  <a:pt x="3568" y="1099"/>
                  <a:pt x="3377" y="1064"/>
                </a:cubicBezTo>
                <a:cubicBezTo>
                  <a:pt x="3329" y="1055"/>
                  <a:pt x="3282" y="1046"/>
                  <a:pt x="3235" y="1038"/>
                </a:cubicBezTo>
                <a:cubicBezTo>
                  <a:pt x="3188" y="1030"/>
                  <a:pt x="3141" y="1023"/>
                  <a:pt x="3095" y="1015"/>
                </a:cubicBezTo>
                <a:cubicBezTo>
                  <a:pt x="3002" y="1000"/>
                  <a:pt x="2912" y="989"/>
                  <a:pt x="2823" y="976"/>
                </a:cubicBezTo>
                <a:cubicBezTo>
                  <a:pt x="2648" y="954"/>
                  <a:pt x="2482" y="937"/>
                  <a:pt x="2328" y="926"/>
                </a:cubicBezTo>
                <a:lnTo>
                  <a:pt x="2325" y="0"/>
                </a:lnTo>
                <a:lnTo>
                  <a:pt x="0" y="1913"/>
                </a:lnTo>
                <a:lnTo>
                  <a:pt x="2338" y="3810"/>
                </a:lnTo>
                <a:lnTo>
                  <a:pt x="2334" y="2675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</p:spPr>
      </p:sp>
      <p:sp>
        <p:nvSpPr>
          <p:cNvPr id="38" name="TextBox 37"/>
          <p:cNvSpPr txBox="1"/>
          <p:nvPr/>
        </p:nvSpPr>
        <p:spPr>
          <a:xfrm>
            <a:off x="107504" y="4155926"/>
            <a:ext cx="18722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点击此处添加文本说明，用户可以更改数字。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1979712" y="3880668"/>
            <a:ext cx="19953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点击此处添加文本说明，用户可以更改数字。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3707904" y="3363838"/>
            <a:ext cx="19953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点击此处添加文本说明，用户可以更改数字。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5528932" y="3003798"/>
            <a:ext cx="19953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点击此处添加文本说明，用户可以更改数字。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7308304" y="2584524"/>
            <a:ext cx="19953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点击此处添加文本说明，用户可以更改数字。</a:t>
            </a:r>
          </a:p>
        </p:txBody>
      </p:sp>
      <p:grpSp>
        <p:nvGrpSpPr>
          <p:cNvPr id="35" name="组合 34"/>
          <p:cNvGrpSpPr/>
          <p:nvPr/>
        </p:nvGrpSpPr>
        <p:grpSpPr>
          <a:xfrm>
            <a:off x="251524" y="-20537"/>
            <a:ext cx="745815" cy="1149225"/>
            <a:chOff x="251520" y="-20537"/>
            <a:chExt cx="745815" cy="1440160"/>
          </a:xfrm>
        </p:grpSpPr>
        <p:sp>
          <p:nvSpPr>
            <p:cNvPr id="36" name="五边形 35"/>
            <p:cNvSpPr/>
            <p:nvPr/>
          </p:nvSpPr>
          <p:spPr>
            <a:xfrm rot="5400000">
              <a:off x="-95652" y="326635"/>
              <a:ext cx="1440160" cy="745815"/>
            </a:xfrm>
            <a:prstGeom prst="homePlate">
              <a:avLst/>
            </a:prstGeom>
            <a:solidFill>
              <a:schemeClr val="bg1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7D0000"/>
                </a:solidFill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95536" y="69699"/>
              <a:ext cx="436271" cy="9642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/>
                <a:t>3</a:t>
              </a:r>
              <a:endParaRPr lang="zh-CN" altLang="en-US" sz="4400" dirty="0"/>
            </a:p>
          </p:txBody>
        </p:sp>
      </p:grpSp>
      <p:sp>
        <p:nvSpPr>
          <p:cNvPr id="46" name="TextBox 45"/>
          <p:cNvSpPr txBox="1"/>
          <p:nvPr/>
        </p:nvSpPr>
        <p:spPr>
          <a:xfrm>
            <a:off x="1283293" y="51472"/>
            <a:ext cx="68891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cxnSp>
        <p:nvCxnSpPr>
          <p:cNvPr id="47" name="直接连接符 46"/>
          <p:cNvCxnSpPr/>
          <p:nvPr/>
        </p:nvCxnSpPr>
        <p:spPr>
          <a:xfrm>
            <a:off x="1259633" y="555526"/>
            <a:ext cx="6889111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2895649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椭圆 11"/>
          <p:cNvSpPr/>
          <p:nvPr/>
        </p:nvSpPr>
        <p:spPr>
          <a:xfrm>
            <a:off x="2663788" y="663540"/>
            <a:ext cx="3816424" cy="3816424"/>
          </a:xfrm>
          <a:prstGeom prst="ellipse">
            <a:avLst/>
          </a:prstGeom>
          <a:solidFill>
            <a:srgbClr val="FFFFFF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椭圆 12"/>
          <p:cNvSpPr/>
          <p:nvPr/>
        </p:nvSpPr>
        <p:spPr>
          <a:xfrm rot="20065500">
            <a:off x="2499883" y="494195"/>
            <a:ext cx="4153101" cy="4153101"/>
          </a:xfrm>
          <a:prstGeom prst="ellipse">
            <a:avLst/>
          </a:prstGeom>
          <a:noFill/>
          <a:ln w="127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连接符 13"/>
          <p:cNvCxnSpPr>
            <a:endCxn id="13" idx="0"/>
          </p:cNvCxnSpPr>
          <p:nvPr/>
        </p:nvCxnSpPr>
        <p:spPr>
          <a:xfrm flipV="1">
            <a:off x="0" y="697653"/>
            <a:ext cx="3680003" cy="178931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>
            <a:endCxn id="13" idx="4"/>
          </p:cNvCxnSpPr>
          <p:nvPr/>
        </p:nvCxnSpPr>
        <p:spPr>
          <a:xfrm flipH="1">
            <a:off x="5472865" y="2570745"/>
            <a:ext cx="3671135" cy="187309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2843808" y="1563640"/>
            <a:ext cx="3467616" cy="1503750"/>
            <a:chOff x="2843808" y="1360388"/>
            <a:chExt cx="3467616" cy="1503750"/>
          </a:xfrm>
        </p:grpSpPr>
        <p:sp>
          <p:nvSpPr>
            <p:cNvPr id="17" name="TextBox 16"/>
            <p:cNvSpPr txBox="1"/>
            <p:nvPr/>
          </p:nvSpPr>
          <p:spPr>
            <a:xfrm>
              <a:off x="4310994" y="1360388"/>
              <a:ext cx="590226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>
                  <a:solidFill>
                    <a:srgbClr val="7D0000"/>
                  </a:solidFill>
                </a:rPr>
                <a:t>4</a:t>
              </a:r>
              <a:endParaRPr lang="zh-CN" altLang="en-US" sz="5400" dirty="0">
                <a:solidFill>
                  <a:srgbClr val="7D0000"/>
                </a:solidFill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843808" y="2279363"/>
              <a:ext cx="346761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ea typeface="微软雅黑" panose="020B0503020204020204" pitchFamily="34" charset="-122"/>
                </a:rPr>
                <a:t>点击此处添加标题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4397742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直接连接符 22"/>
          <p:cNvCxnSpPr/>
          <p:nvPr/>
        </p:nvCxnSpPr>
        <p:spPr>
          <a:xfrm>
            <a:off x="3131840" y="1851672"/>
            <a:ext cx="0" cy="3168352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6084168" y="1851672"/>
            <a:ext cx="0" cy="3168352"/>
          </a:xfrm>
          <a:prstGeom prst="line">
            <a:avLst/>
          </a:prstGeom>
          <a:ln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107504" y="1347614"/>
            <a:ext cx="2952328" cy="3798426"/>
            <a:chOff x="107504" y="1347614"/>
            <a:chExt cx="2952328" cy="3798426"/>
          </a:xfrm>
        </p:grpSpPr>
        <p:sp>
          <p:nvSpPr>
            <p:cNvPr id="16" name="TextBox 15"/>
            <p:cNvSpPr txBox="1"/>
            <p:nvPr/>
          </p:nvSpPr>
          <p:spPr>
            <a:xfrm>
              <a:off x="107504" y="2283718"/>
              <a:ext cx="2952328" cy="28623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点击此处添加文本，用户可通过插件更换图标。中大南方校歌</a:t>
              </a:r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——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南风薰兮，珠水流长。依山带河，绿树红墙。寸草春晖，师恩不忘。鸢飞鱼跃，活力飞扬。厚德砥行，立身四方。勤于忏思，愈挫愈强。追求真理，拼搏向上。德才兼备，为国栋梁。</a:t>
              </a:r>
            </a:p>
            <a:p>
              <a:endParaRPr lang="zh-CN" altLang="en-US" dirty="0">
                <a:solidFill>
                  <a:schemeClr val="bg1"/>
                </a:solidFill>
              </a:endParaRP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1043608" y="1347614"/>
              <a:ext cx="864096" cy="864096"/>
              <a:chOff x="2483768" y="1419623"/>
              <a:chExt cx="864096" cy="864096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2483768" y="1419623"/>
                <a:ext cx="864096" cy="86409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07950" dist="12700" dir="5400000" algn="ctr">
                  <a:srgbClr val="000000"/>
                </a:outerShdw>
              </a:effectLst>
              <a:scene3d>
                <a:camera prst="orthographicFront">
                  <a:rot lat="0" lon="0" rev="0"/>
                </a:camera>
                <a:lightRig rig="soft" dir="t">
                  <a:rot lat="0" lon="0" rev="0"/>
                </a:lightRig>
              </a:scene3d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computer-worker-on-back-view_49708"/>
              <p:cNvSpPr>
                <a:spLocks noChangeAspect="1"/>
              </p:cNvSpPr>
              <p:nvPr/>
            </p:nvSpPr>
            <p:spPr bwMode="auto">
              <a:xfrm>
                <a:off x="2672765" y="1540022"/>
                <a:ext cx="486102" cy="609685"/>
              </a:xfrm>
              <a:custGeom>
                <a:avLst/>
                <a:gdLst>
                  <a:gd name="connsiteX0" fmla="*/ 253338 w 483514"/>
                  <a:gd name="connsiteY0" fmla="*/ 416124 h 606439"/>
                  <a:gd name="connsiteX1" fmla="*/ 396788 w 483514"/>
                  <a:gd name="connsiteY1" fmla="*/ 416124 h 606439"/>
                  <a:gd name="connsiteX2" fmla="*/ 436657 w 483514"/>
                  <a:gd name="connsiteY2" fmla="*/ 455944 h 606439"/>
                  <a:gd name="connsiteX3" fmla="*/ 436657 w 483514"/>
                  <a:gd name="connsiteY3" fmla="*/ 529284 h 606439"/>
                  <a:gd name="connsiteX4" fmla="*/ 462697 w 483514"/>
                  <a:gd name="connsiteY4" fmla="*/ 566619 h 606439"/>
                  <a:gd name="connsiteX5" fmla="*/ 422769 w 483514"/>
                  <a:gd name="connsiteY5" fmla="*/ 606439 h 606439"/>
                  <a:gd name="connsiteX6" fmla="*/ 161736 w 483514"/>
                  <a:gd name="connsiteY6" fmla="*/ 606439 h 606439"/>
                  <a:gd name="connsiteX7" fmla="*/ 121866 w 483514"/>
                  <a:gd name="connsiteY7" fmla="*/ 566619 h 606439"/>
                  <a:gd name="connsiteX8" fmla="*/ 161736 w 483514"/>
                  <a:gd name="connsiteY8" fmla="*/ 526799 h 606439"/>
                  <a:gd name="connsiteX9" fmla="*/ 213468 w 483514"/>
                  <a:gd name="connsiteY9" fmla="*/ 526799 h 606439"/>
                  <a:gd name="connsiteX10" fmla="*/ 213468 w 483514"/>
                  <a:gd name="connsiteY10" fmla="*/ 455944 h 606439"/>
                  <a:gd name="connsiteX11" fmla="*/ 253338 w 483514"/>
                  <a:gd name="connsiteY11" fmla="*/ 416124 h 606439"/>
                  <a:gd name="connsiteX12" fmla="*/ 10995 w 483514"/>
                  <a:gd name="connsiteY12" fmla="*/ 381265 h 606439"/>
                  <a:gd name="connsiteX13" fmla="*/ 170134 w 483514"/>
                  <a:gd name="connsiteY13" fmla="*/ 381265 h 606439"/>
                  <a:gd name="connsiteX14" fmla="*/ 181071 w 483514"/>
                  <a:gd name="connsiteY14" fmla="*/ 392188 h 606439"/>
                  <a:gd name="connsiteX15" fmla="*/ 181071 w 483514"/>
                  <a:gd name="connsiteY15" fmla="*/ 513502 h 606439"/>
                  <a:gd name="connsiteX16" fmla="*/ 161743 w 483514"/>
                  <a:gd name="connsiteY16" fmla="*/ 513502 h 606439"/>
                  <a:gd name="connsiteX17" fmla="*/ 160354 w 483514"/>
                  <a:gd name="connsiteY17" fmla="*/ 513560 h 606439"/>
                  <a:gd name="connsiteX18" fmla="*/ 160354 w 483514"/>
                  <a:gd name="connsiteY18" fmla="*/ 405308 h 606439"/>
                  <a:gd name="connsiteX19" fmla="*/ 20775 w 483514"/>
                  <a:gd name="connsiteY19" fmla="*/ 405308 h 606439"/>
                  <a:gd name="connsiteX20" fmla="*/ 20775 w 483514"/>
                  <a:gd name="connsiteY20" fmla="*/ 548064 h 606439"/>
                  <a:gd name="connsiteX21" fmla="*/ 111976 w 483514"/>
                  <a:gd name="connsiteY21" fmla="*/ 548064 h 606439"/>
                  <a:gd name="connsiteX22" fmla="*/ 108619 w 483514"/>
                  <a:gd name="connsiteY22" fmla="*/ 566616 h 606439"/>
                  <a:gd name="connsiteX23" fmla="*/ 111339 w 483514"/>
                  <a:gd name="connsiteY23" fmla="*/ 583435 h 606439"/>
                  <a:gd name="connsiteX24" fmla="*/ 10995 w 483514"/>
                  <a:gd name="connsiteY24" fmla="*/ 583435 h 606439"/>
                  <a:gd name="connsiteX25" fmla="*/ 0 w 483514"/>
                  <a:gd name="connsiteY25" fmla="*/ 572512 h 606439"/>
                  <a:gd name="connsiteX26" fmla="*/ 0 w 483514"/>
                  <a:gd name="connsiteY26" fmla="*/ 392188 h 606439"/>
                  <a:gd name="connsiteX27" fmla="*/ 10995 w 483514"/>
                  <a:gd name="connsiteY27" fmla="*/ 381265 h 606439"/>
                  <a:gd name="connsiteX28" fmla="*/ 325060 w 483514"/>
                  <a:gd name="connsiteY28" fmla="*/ 224892 h 606439"/>
                  <a:gd name="connsiteX29" fmla="*/ 416831 w 483514"/>
                  <a:gd name="connsiteY29" fmla="*/ 316521 h 606439"/>
                  <a:gd name="connsiteX30" fmla="*/ 325060 w 483514"/>
                  <a:gd name="connsiteY30" fmla="*/ 408150 h 606439"/>
                  <a:gd name="connsiteX31" fmla="*/ 233289 w 483514"/>
                  <a:gd name="connsiteY31" fmla="*/ 316521 h 606439"/>
                  <a:gd name="connsiteX32" fmla="*/ 325060 w 483514"/>
                  <a:gd name="connsiteY32" fmla="*/ 224892 h 606439"/>
                  <a:gd name="connsiteX33" fmla="*/ 196031 w 483514"/>
                  <a:gd name="connsiteY33" fmla="*/ 170204 h 606439"/>
                  <a:gd name="connsiteX34" fmla="*/ 244015 w 483514"/>
                  <a:gd name="connsiteY34" fmla="*/ 170204 h 606439"/>
                  <a:gd name="connsiteX35" fmla="*/ 244015 w 483514"/>
                  <a:gd name="connsiteY35" fmla="*/ 249703 h 606439"/>
                  <a:gd name="connsiteX36" fmla="*/ 234812 w 483514"/>
                  <a:gd name="connsiteY36" fmla="*/ 262645 h 606439"/>
                  <a:gd name="connsiteX37" fmla="*/ 196031 w 483514"/>
                  <a:gd name="connsiteY37" fmla="*/ 262645 h 606439"/>
                  <a:gd name="connsiteX38" fmla="*/ 352897 w 483514"/>
                  <a:gd name="connsiteY38" fmla="*/ 149316 h 606439"/>
                  <a:gd name="connsiteX39" fmla="*/ 400881 w 483514"/>
                  <a:gd name="connsiteY39" fmla="*/ 149316 h 606439"/>
                  <a:gd name="connsiteX40" fmla="*/ 400881 w 483514"/>
                  <a:gd name="connsiteY40" fmla="*/ 243944 h 606439"/>
                  <a:gd name="connsiteX41" fmla="*/ 352897 w 483514"/>
                  <a:gd name="connsiteY41" fmla="*/ 215348 h 606439"/>
                  <a:gd name="connsiteX42" fmla="*/ 274429 w 483514"/>
                  <a:gd name="connsiteY42" fmla="*/ 113469 h 606439"/>
                  <a:gd name="connsiteX43" fmla="*/ 322413 w 483514"/>
                  <a:gd name="connsiteY43" fmla="*/ 113469 h 606439"/>
                  <a:gd name="connsiteX44" fmla="*/ 322413 w 483514"/>
                  <a:gd name="connsiteY44" fmla="*/ 211675 h 606439"/>
                  <a:gd name="connsiteX45" fmla="*/ 274429 w 483514"/>
                  <a:gd name="connsiteY45" fmla="*/ 224680 h 606439"/>
                  <a:gd name="connsiteX46" fmla="*/ 117632 w 483514"/>
                  <a:gd name="connsiteY46" fmla="*/ 77692 h 606439"/>
                  <a:gd name="connsiteX47" fmla="*/ 165616 w 483514"/>
                  <a:gd name="connsiteY47" fmla="*/ 77692 h 606439"/>
                  <a:gd name="connsiteX48" fmla="*/ 165616 w 483514"/>
                  <a:gd name="connsiteY48" fmla="*/ 262644 h 606439"/>
                  <a:gd name="connsiteX49" fmla="*/ 117632 w 483514"/>
                  <a:gd name="connsiteY49" fmla="*/ 262644 h 606439"/>
                  <a:gd name="connsiteX50" fmla="*/ 68875 w 483514"/>
                  <a:gd name="connsiteY50" fmla="*/ 0 h 606439"/>
                  <a:gd name="connsiteX51" fmla="*/ 443641 w 483514"/>
                  <a:gd name="connsiteY51" fmla="*/ 0 h 606439"/>
                  <a:gd name="connsiteX52" fmla="*/ 483514 w 483514"/>
                  <a:gd name="connsiteY52" fmla="*/ 39813 h 606439"/>
                  <a:gd name="connsiteX53" fmla="*/ 483514 w 483514"/>
                  <a:gd name="connsiteY53" fmla="*/ 300594 h 606439"/>
                  <a:gd name="connsiteX54" fmla="*/ 443641 w 483514"/>
                  <a:gd name="connsiteY54" fmla="*/ 340407 h 606439"/>
                  <a:gd name="connsiteX55" fmla="*/ 427322 w 483514"/>
                  <a:gd name="connsiteY55" fmla="*/ 340407 h 606439"/>
                  <a:gd name="connsiteX56" fmla="*/ 430100 w 483514"/>
                  <a:gd name="connsiteY56" fmla="*/ 316542 h 606439"/>
                  <a:gd name="connsiteX57" fmla="*/ 429405 w 483514"/>
                  <a:gd name="connsiteY57" fmla="*/ 304581 h 606439"/>
                  <a:gd name="connsiteX58" fmla="*/ 439706 w 483514"/>
                  <a:gd name="connsiteY58" fmla="*/ 304581 h 606439"/>
                  <a:gd name="connsiteX59" fmla="*/ 439706 w 483514"/>
                  <a:gd name="connsiteY59" fmla="*/ 35826 h 606439"/>
                  <a:gd name="connsiteX60" fmla="*/ 72810 w 483514"/>
                  <a:gd name="connsiteY60" fmla="*/ 35826 h 606439"/>
                  <a:gd name="connsiteX61" fmla="*/ 72810 w 483514"/>
                  <a:gd name="connsiteY61" fmla="*/ 304581 h 606439"/>
                  <a:gd name="connsiteX62" fmla="*/ 220668 w 483514"/>
                  <a:gd name="connsiteY62" fmla="*/ 304581 h 606439"/>
                  <a:gd name="connsiteX63" fmla="*/ 220031 w 483514"/>
                  <a:gd name="connsiteY63" fmla="*/ 316542 h 606439"/>
                  <a:gd name="connsiteX64" fmla="*/ 222751 w 483514"/>
                  <a:gd name="connsiteY64" fmla="*/ 340407 h 606439"/>
                  <a:gd name="connsiteX65" fmla="*/ 68875 w 483514"/>
                  <a:gd name="connsiteY65" fmla="*/ 340407 h 606439"/>
                  <a:gd name="connsiteX66" fmla="*/ 29002 w 483514"/>
                  <a:gd name="connsiteY66" fmla="*/ 300594 h 606439"/>
                  <a:gd name="connsiteX67" fmla="*/ 29002 w 483514"/>
                  <a:gd name="connsiteY67" fmla="*/ 39813 h 606439"/>
                  <a:gd name="connsiteX68" fmla="*/ 68875 w 483514"/>
                  <a:gd name="connsiteY68" fmla="*/ 0 h 6064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483514" h="606439">
                    <a:moveTo>
                      <a:pt x="253338" y="416124"/>
                    </a:moveTo>
                    <a:lnTo>
                      <a:pt x="396788" y="416124"/>
                    </a:lnTo>
                    <a:cubicBezTo>
                      <a:pt x="418835" y="416124"/>
                      <a:pt x="436657" y="433982"/>
                      <a:pt x="436657" y="455944"/>
                    </a:cubicBezTo>
                    <a:lnTo>
                      <a:pt x="436657" y="529284"/>
                    </a:lnTo>
                    <a:cubicBezTo>
                      <a:pt x="451876" y="534890"/>
                      <a:pt x="462697" y="549512"/>
                      <a:pt x="462697" y="566619"/>
                    </a:cubicBezTo>
                    <a:cubicBezTo>
                      <a:pt x="462697" y="588639"/>
                      <a:pt x="444816" y="606439"/>
                      <a:pt x="422769" y="606439"/>
                    </a:cubicBezTo>
                    <a:lnTo>
                      <a:pt x="161736" y="606439"/>
                    </a:lnTo>
                    <a:cubicBezTo>
                      <a:pt x="139747" y="606439"/>
                      <a:pt x="121866" y="588639"/>
                      <a:pt x="121866" y="566619"/>
                    </a:cubicBezTo>
                    <a:cubicBezTo>
                      <a:pt x="121866" y="544657"/>
                      <a:pt x="139747" y="526799"/>
                      <a:pt x="161736" y="526799"/>
                    </a:cubicBezTo>
                    <a:lnTo>
                      <a:pt x="213468" y="526799"/>
                    </a:lnTo>
                    <a:lnTo>
                      <a:pt x="213468" y="455944"/>
                    </a:lnTo>
                    <a:cubicBezTo>
                      <a:pt x="213468" y="433982"/>
                      <a:pt x="231291" y="416124"/>
                      <a:pt x="253338" y="416124"/>
                    </a:cubicBezTo>
                    <a:close/>
                    <a:moveTo>
                      <a:pt x="10995" y="381265"/>
                    </a:moveTo>
                    <a:lnTo>
                      <a:pt x="170134" y="381265"/>
                    </a:lnTo>
                    <a:cubicBezTo>
                      <a:pt x="176210" y="381265"/>
                      <a:pt x="181071" y="386120"/>
                      <a:pt x="181071" y="392188"/>
                    </a:cubicBezTo>
                    <a:lnTo>
                      <a:pt x="181071" y="513502"/>
                    </a:lnTo>
                    <a:lnTo>
                      <a:pt x="161743" y="513502"/>
                    </a:lnTo>
                    <a:cubicBezTo>
                      <a:pt x="161280" y="513502"/>
                      <a:pt x="160817" y="513560"/>
                      <a:pt x="160354" y="513560"/>
                    </a:cubicBezTo>
                    <a:lnTo>
                      <a:pt x="160354" y="405308"/>
                    </a:lnTo>
                    <a:lnTo>
                      <a:pt x="20775" y="405308"/>
                    </a:lnTo>
                    <a:lnTo>
                      <a:pt x="20775" y="548064"/>
                    </a:lnTo>
                    <a:lnTo>
                      <a:pt x="111976" y="548064"/>
                    </a:lnTo>
                    <a:cubicBezTo>
                      <a:pt x="109777" y="553843"/>
                      <a:pt x="108619" y="560085"/>
                      <a:pt x="108619" y="566616"/>
                    </a:cubicBezTo>
                    <a:cubicBezTo>
                      <a:pt x="108619" y="572512"/>
                      <a:pt x="109545" y="578176"/>
                      <a:pt x="111339" y="583435"/>
                    </a:cubicBezTo>
                    <a:lnTo>
                      <a:pt x="10995" y="583435"/>
                    </a:lnTo>
                    <a:cubicBezTo>
                      <a:pt x="4919" y="583435"/>
                      <a:pt x="0" y="578580"/>
                      <a:pt x="0" y="572512"/>
                    </a:cubicBezTo>
                    <a:lnTo>
                      <a:pt x="0" y="392188"/>
                    </a:lnTo>
                    <a:cubicBezTo>
                      <a:pt x="0" y="386120"/>
                      <a:pt x="4919" y="381265"/>
                      <a:pt x="10995" y="381265"/>
                    </a:cubicBezTo>
                    <a:close/>
                    <a:moveTo>
                      <a:pt x="325060" y="224892"/>
                    </a:moveTo>
                    <a:cubicBezTo>
                      <a:pt x="375744" y="224892"/>
                      <a:pt x="416831" y="265916"/>
                      <a:pt x="416831" y="316521"/>
                    </a:cubicBezTo>
                    <a:cubicBezTo>
                      <a:pt x="416831" y="367126"/>
                      <a:pt x="375744" y="408150"/>
                      <a:pt x="325060" y="408150"/>
                    </a:cubicBezTo>
                    <a:cubicBezTo>
                      <a:pt x="274376" y="408150"/>
                      <a:pt x="233289" y="367126"/>
                      <a:pt x="233289" y="316521"/>
                    </a:cubicBezTo>
                    <a:cubicBezTo>
                      <a:pt x="233289" y="265916"/>
                      <a:pt x="274376" y="224892"/>
                      <a:pt x="325060" y="224892"/>
                    </a:cubicBezTo>
                    <a:close/>
                    <a:moveTo>
                      <a:pt x="196031" y="170204"/>
                    </a:moveTo>
                    <a:lnTo>
                      <a:pt x="244015" y="170204"/>
                    </a:lnTo>
                    <a:lnTo>
                      <a:pt x="244015" y="249703"/>
                    </a:lnTo>
                    <a:cubicBezTo>
                      <a:pt x="240658" y="253748"/>
                      <a:pt x="237590" y="258081"/>
                      <a:pt x="234812" y="262645"/>
                    </a:cubicBezTo>
                    <a:lnTo>
                      <a:pt x="196031" y="262645"/>
                    </a:lnTo>
                    <a:close/>
                    <a:moveTo>
                      <a:pt x="352897" y="149316"/>
                    </a:moveTo>
                    <a:lnTo>
                      <a:pt x="400881" y="149316"/>
                    </a:lnTo>
                    <a:lnTo>
                      <a:pt x="400881" y="243944"/>
                    </a:lnTo>
                    <a:cubicBezTo>
                      <a:pt x="387915" y="230483"/>
                      <a:pt x="371419" y="220431"/>
                      <a:pt x="352897" y="215348"/>
                    </a:cubicBezTo>
                    <a:close/>
                    <a:moveTo>
                      <a:pt x="274429" y="113469"/>
                    </a:moveTo>
                    <a:lnTo>
                      <a:pt x="322413" y="113469"/>
                    </a:lnTo>
                    <a:lnTo>
                      <a:pt x="322413" y="211675"/>
                    </a:lnTo>
                    <a:cubicBezTo>
                      <a:pt x="305048" y="212137"/>
                      <a:pt x="288726" y="216761"/>
                      <a:pt x="274429" y="224680"/>
                    </a:cubicBezTo>
                    <a:close/>
                    <a:moveTo>
                      <a:pt x="117632" y="77692"/>
                    </a:moveTo>
                    <a:lnTo>
                      <a:pt x="165616" y="77692"/>
                    </a:lnTo>
                    <a:lnTo>
                      <a:pt x="165616" y="262644"/>
                    </a:lnTo>
                    <a:lnTo>
                      <a:pt x="117632" y="262644"/>
                    </a:lnTo>
                    <a:close/>
                    <a:moveTo>
                      <a:pt x="68875" y="0"/>
                    </a:moveTo>
                    <a:lnTo>
                      <a:pt x="443641" y="0"/>
                    </a:lnTo>
                    <a:cubicBezTo>
                      <a:pt x="465632" y="0"/>
                      <a:pt x="483514" y="17855"/>
                      <a:pt x="483514" y="39813"/>
                    </a:cubicBezTo>
                    <a:lnTo>
                      <a:pt x="483514" y="300594"/>
                    </a:lnTo>
                    <a:cubicBezTo>
                      <a:pt x="483514" y="322609"/>
                      <a:pt x="465632" y="340407"/>
                      <a:pt x="443641" y="340407"/>
                    </a:cubicBezTo>
                    <a:lnTo>
                      <a:pt x="427322" y="340407"/>
                    </a:lnTo>
                    <a:cubicBezTo>
                      <a:pt x="429116" y="332722"/>
                      <a:pt x="430100" y="324747"/>
                      <a:pt x="430100" y="316542"/>
                    </a:cubicBezTo>
                    <a:cubicBezTo>
                      <a:pt x="430100" y="312497"/>
                      <a:pt x="429868" y="308510"/>
                      <a:pt x="429405" y="304581"/>
                    </a:cubicBezTo>
                    <a:lnTo>
                      <a:pt x="439706" y="304581"/>
                    </a:lnTo>
                    <a:lnTo>
                      <a:pt x="439706" y="35826"/>
                    </a:lnTo>
                    <a:lnTo>
                      <a:pt x="72810" y="35826"/>
                    </a:lnTo>
                    <a:lnTo>
                      <a:pt x="72810" y="304581"/>
                    </a:lnTo>
                    <a:lnTo>
                      <a:pt x="220668" y="304581"/>
                    </a:lnTo>
                    <a:cubicBezTo>
                      <a:pt x="220263" y="308510"/>
                      <a:pt x="220031" y="312497"/>
                      <a:pt x="220031" y="316542"/>
                    </a:cubicBezTo>
                    <a:cubicBezTo>
                      <a:pt x="220031" y="324747"/>
                      <a:pt x="220957" y="332722"/>
                      <a:pt x="222751" y="340407"/>
                    </a:cubicBezTo>
                    <a:lnTo>
                      <a:pt x="68875" y="340407"/>
                    </a:lnTo>
                    <a:cubicBezTo>
                      <a:pt x="46826" y="340407"/>
                      <a:pt x="29002" y="322609"/>
                      <a:pt x="29002" y="300594"/>
                    </a:cubicBezTo>
                    <a:lnTo>
                      <a:pt x="29002" y="39813"/>
                    </a:lnTo>
                    <a:cubicBezTo>
                      <a:pt x="29002" y="17855"/>
                      <a:pt x="46826" y="0"/>
                      <a:pt x="6887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</p:sp>
        </p:grpSp>
      </p:grpSp>
      <p:grpSp>
        <p:nvGrpSpPr>
          <p:cNvPr id="3" name="组合 2"/>
          <p:cNvGrpSpPr/>
          <p:nvPr/>
        </p:nvGrpSpPr>
        <p:grpSpPr>
          <a:xfrm>
            <a:off x="3131840" y="1275606"/>
            <a:ext cx="2952328" cy="3827457"/>
            <a:chOff x="3131840" y="1275606"/>
            <a:chExt cx="2952328" cy="3827457"/>
          </a:xfrm>
        </p:grpSpPr>
        <p:sp>
          <p:nvSpPr>
            <p:cNvPr id="19" name="TextBox 18"/>
            <p:cNvSpPr txBox="1"/>
            <p:nvPr/>
          </p:nvSpPr>
          <p:spPr>
            <a:xfrm>
              <a:off x="3131840" y="2240741"/>
              <a:ext cx="2952328" cy="28623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点击此处添加文本，用户可通过插件更换图标。中大南方校歌</a:t>
              </a:r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——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南风薰兮，珠水流长。依山带河，绿树红墙。寸草春晖，师恩不忘。鸢飞鱼跃，活力飞扬。厚德砥行，立身四方。勤于忏思，愈挫愈强。追求真理，拼搏向上。德才兼备，为国栋梁。</a:t>
              </a:r>
            </a:p>
            <a:p>
              <a:endParaRPr lang="zh-CN" altLang="en-US" dirty="0">
                <a:solidFill>
                  <a:schemeClr val="bg1"/>
                </a:solidFill>
              </a:endParaRP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4139952" y="1275606"/>
              <a:ext cx="864096" cy="864096"/>
              <a:chOff x="3540776" y="1115324"/>
              <a:chExt cx="864096" cy="864096"/>
            </a:xfrm>
          </p:grpSpPr>
          <p:sp>
            <p:nvSpPr>
              <p:cNvPr id="31" name="椭圆 30"/>
              <p:cNvSpPr/>
              <p:nvPr/>
            </p:nvSpPr>
            <p:spPr>
              <a:xfrm>
                <a:off x="3540776" y="1115324"/>
                <a:ext cx="864096" cy="86409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07950" dist="12700" dir="5400000" algn="ctr">
                  <a:srgbClr val="000000"/>
                </a:outerShdw>
              </a:effectLst>
              <a:scene3d>
                <a:camera prst="orthographicFront">
                  <a:rot lat="0" lon="0" rev="0"/>
                </a:camera>
                <a:lightRig rig="soft" dir="t">
                  <a:rot lat="0" lon="0" rev="0"/>
                </a:lightRig>
              </a:scene3d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computer-worker-on-back-view_49708"/>
              <p:cNvSpPr>
                <a:spLocks noChangeAspect="1"/>
              </p:cNvSpPr>
              <p:nvPr/>
            </p:nvSpPr>
            <p:spPr bwMode="auto">
              <a:xfrm>
                <a:off x="3721517" y="1241985"/>
                <a:ext cx="502614" cy="609685"/>
              </a:xfrm>
              <a:custGeom>
                <a:avLst/>
                <a:gdLst>
                  <a:gd name="connsiteX0" fmla="*/ 249824 w 499648"/>
                  <a:gd name="connsiteY0" fmla="*/ 201746 h 606086"/>
                  <a:gd name="connsiteX1" fmla="*/ 318943 w 499648"/>
                  <a:gd name="connsiteY1" fmla="*/ 270759 h 606086"/>
                  <a:gd name="connsiteX2" fmla="*/ 249824 w 499648"/>
                  <a:gd name="connsiteY2" fmla="*/ 339772 h 606086"/>
                  <a:gd name="connsiteX3" fmla="*/ 180705 w 499648"/>
                  <a:gd name="connsiteY3" fmla="*/ 270759 h 606086"/>
                  <a:gd name="connsiteX4" fmla="*/ 249824 w 499648"/>
                  <a:gd name="connsiteY4" fmla="*/ 201746 h 606086"/>
                  <a:gd name="connsiteX5" fmla="*/ 57956 w 499648"/>
                  <a:gd name="connsiteY5" fmla="*/ 181253 h 606086"/>
                  <a:gd name="connsiteX6" fmla="*/ 85967 w 499648"/>
                  <a:gd name="connsiteY6" fmla="*/ 280327 h 606086"/>
                  <a:gd name="connsiteX7" fmla="*/ 249824 w 499648"/>
                  <a:gd name="connsiteY7" fmla="*/ 365942 h 606086"/>
                  <a:gd name="connsiteX8" fmla="*/ 413681 w 499648"/>
                  <a:gd name="connsiteY8" fmla="*/ 280327 h 606086"/>
                  <a:gd name="connsiteX9" fmla="*/ 441692 w 499648"/>
                  <a:gd name="connsiteY9" fmla="*/ 181253 h 606086"/>
                  <a:gd name="connsiteX10" fmla="*/ 364639 w 499648"/>
                  <a:gd name="connsiteY10" fmla="*/ 118258 h 606086"/>
                  <a:gd name="connsiteX11" fmla="*/ 364639 w 499648"/>
                  <a:gd name="connsiteY11" fmla="*/ 140116 h 606086"/>
                  <a:gd name="connsiteX12" fmla="*/ 387391 w 499648"/>
                  <a:gd name="connsiteY12" fmla="*/ 140116 h 606086"/>
                  <a:gd name="connsiteX13" fmla="*/ 387391 w 499648"/>
                  <a:gd name="connsiteY13" fmla="*/ 118258 h 606086"/>
                  <a:gd name="connsiteX14" fmla="*/ 444464 w 499648"/>
                  <a:gd name="connsiteY14" fmla="*/ 93633 h 606086"/>
                  <a:gd name="connsiteX15" fmla="*/ 444464 w 499648"/>
                  <a:gd name="connsiteY15" fmla="*/ 100028 h 606086"/>
                  <a:gd name="connsiteX16" fmla="*/ 445994 w 499648"/>
                  <a:gd name="connsiteY16" fmla="*/ 99933 h 606086"/>
                  <a:gd name="connsiteX17" fmla="*/ 287461 w 499648"/>
                  <a:gd name="connsiteY17" fmla="*/ 44738 h 606086"/>
                  <a:gd name="connsiteX18" fmla="*/ 309546 w 499648"/>
                  <a:gd name="connsiteY18" fmla="*/ 55051 h 606086"/>
                  <a:gd name="connsiteX19" fmla="*/ 317673 w 499648"/>
                  <a:gd name="connsiteY19" fmla="*/ 84078 h 606086"/>
                  <a:gd name="connsiteX20" fmla="*/ 309546 w 499648"/>
                  <a:gd name="connsiteY20" fmla="*/ 113201 h 606086"/>
                  <a:gd name="connsiteX21" fmla="*/ 287461 w 499648"/>
                  <a:gd name="connsiteY21" fmla="*/ 123418 h 606086"/>
                  <a:gd name="connsiteX22" fmla="*/ 265375 w 499648"/>
                  <a:gd name="connsiteY22" fmla="*/ 113201 h 606086"/>
                  <a:gd name="connsiteX23" fmla="*/ 257057 w 499648"/>
                  <a:gd name="connsiteY23" fmla="*/ 84078 h 606086"/>
                  <a:gd name="connsiteX24" fmla="*/ 265375 w 499648"/>
                  <a:gd name="connsiteY24" fmla="*/ 55051 h 606086"/>
                  <a:gd name="connsiteX25" fmla="*/ 287461 w 499648"/>
                  <a:gd name="connsiteY25" fmla="*/ 44738 h 606086"/>
                  <a:gd name="connsiteX26" fmla="*/ 364161 w 499648"/>
                  <a:gd name="connsiteY26" fmla="*/ 28825 h 606086"/>
                  <a:gd name="connsiteX27" fmla="*/ 364161 w 499648"/>
                  <a:gd name="connsiteY27" fmla="*/ 57173 h 606086"/>
                  <a:gd name="connsiteX28" fmla="*/ 370470 w 499648"/>
                  <a:gd name="connsiteY28" fmla="*/ 109191 h 606086"/>
                  <a:gd name="connsiteX29" fmla="*/ 381751 w 499648"/>
                  <a:gd name="connsiteY29" fmla="*/ 109191 h 606086"/>
                  <a:gd name="connsiteX30" fmla="*/ 387869 w 499648"/>
                  <a:gd name="connsiteY30" fmla="*/ 57173 h 606086"/>
                  <a:gd name="connsiteX31" fmla="*/ 387869 w 499648"/>
                  <a:gd name="connsiteY31" fmla="*/ 28825 h 606086"/>
                  <a:gd name="connsiteX32" fmla="*/ 166270 w 499648"/>
                  <a:gd name="connsiteY32" fmla="*/ 25580 h 606086"/>
                  <a:gd name="connsiteX33" fmla="*/ 126692 w 499648"/>
                  <a:gd name="connsiteY33" fmla="*/ 41901 h 606086"/>
                  <a:gd name="connsiteX34" fmla="*/ 111779 w 499648"/>
                  <a:gd name="connsiteY34" fmla="*/ 85425 h 606086"/>
                  <a:gd name="connsiteX35" fmla="*/ 126596 w 499648"/>
                  <a:gd name="connsiteY35" fmla="*/ 127612 h 606086"/>
                  <a:gd name="connsiteX36" fmla="*/ 163020 w 499648"/>
                  <a:gd name="connsiteY36" fmla="*/ 142979 h 606086"/>
                  <a:gd name="connsiteX37" fmla="*/ 185772 w 499648"/>
                  <a:gd name="connsiteY37" fmla="*/ 137348 h 606086"/>
                  <a:gd name="connsiteX38" fmla="*/ 197913 w 499648"/>
                  <a:gd name="connsiteY38" fmla="*/ 126181 h 606086"/>
                  <a:gd name="connsiteX39" fmla="*/ 200208 w 499648"/>
                  <a:gd name="connsiteY39" fmla="*/ 140116 h 606086"/>
                  <a:gd name="connsiteX40" fmla="*/ 215695 w 499648"/>
                  <a:gd name="connsiteY40" fmla="*/ 140116 h 606086"/>
                  <a:gd name="connsiteX41" fmla="*/ 215695 w 499648"/>
                  <a:gd name="connsiteY41" fmla="*/ 80175 h 606086"/>
                  <a:gd name="connsiteX42" fmla="*/ 169138 w 499648"/>
                  <a:gd name="connsiteY42" fmla="*/ 80175 h 606086"/>
                  <a:gd name="connsiteX43" fmla="*/ 169138 w 499648"/>
                  <a:gd name="connsiteY43" fmla="*/ 98883 h 606086"/>
                  <a:gd name="connsiteX44" fmla="*/ 195045 w 499648"/>
                  <a:gd name="connsiteY44" fmla="*/ 98883 h 606086"/>
                  <a:gd name="connsiteX45" fmla="*/ 185772 w 499648"/>
                  <a:gd name="connsiteY45" fmla="*/ 116540 h 606086"/>
                  <a:gd name="connsiteX46" fmla="*/ 166461 w 499648"/>
                  <a:gd name="connsiteY46" fmla="*/ 123222 h 606086"/>
                  <a:gd name="connsiteX47" fmla="*/ 145047 w 499648"/>
                  <a:gd name="connsiteY47" fmla="*/ 114727 h 606086"/>
                  <a:gd name="connsiteX48" fmla="*/ 135678 w 499648"/>
                  <a:gd name="connsiteY48" fmla="*/ 85616 h 606086"/>
                  <a:gd name="connsiteX49" fmla="*/ 144378 w 499648"/>
                  <a:gd name="connsiteY49" fmla="*/ 54977 h 606086"/>
                  <a:gd name="connsiteX50" fmla="*/ 166557 w 499648"/>
                  <a:gd name="connsiteY50" fmla="*/ 44860 h 606086"/>
                  <a:gd name="connsiteX51" fmla="*/ 179367 w 499648"/>
                  <a:gd name="connsiteY51" fmla="*/ 47342 h 606086"/>
                  <a:gd name="connsiteX52" fmla="*/ 192369 w 499648"/>
                  <a:gd name="connsiteY52" fmla="*/ 63281 h 606086"/>
                  <a:gd name="connsiteX53" fmla="*/ 215408 w 499648"/>
                  <a:gd name="connsiteY53" fmla="*/ 63281 h 606086"/>
                  <a:gd name="connsiteX54" fmla="*/ 200495 w 499648"/>
                  <a:gd name="connsiteY54" fmla="*/ 36365 h 606086"/>
                  <a:gd name="connsiteX55" fmla="*/ 166270 w 499648"/>
                  <a:gd name="connsiteY55" fmla="*/ 25580 h 606086"/>
                  <a:gd name="connsiteX56" fmla="*/ 287490 w 499648"/>
                  <a:gd name="connsiteY56" fmla="*/ 25007 h 606086"/>
                  <a:gd name="connsiteX57" fmla="*/ 250875 w 499648"/>
                  <a:gd name="connsiteY57" fmla="*/ 38083 h 606086"/>
                  <a:gd name="connsiteX58" fmla="*/ 233859 w 499648"/>
                  <a:gd name="connsiteY58" fmla="*/ 84184 h 606086"/>
                  <a:gd name="connsiteX59" fmla="*/ 250875 w 499648"/>
                  <a:gd name="connsiteY59" fmla="*/ 130189 h 606086"/>
                  <a:gd name="connsiteX60" fmla="*/ 287490 w 499648"/>
                  <a:gd name="connsiteY60" fmla="*/ 143266 h 606086"/>
                  <a:gd name="connsiteX61" fmla="*/ 324200 w 499648"/>
                  <a:gd name="connsiteY61" fmla="*/ 130189 h 606086"/>
                  <a:gd name="connsiteX62" fmla="*/ 341121 w 499648"/>
                  <a:gd name="connsiteY62" fmla="*/ 84184 h 606086"/>
                  <a:gd name="connsiteX63" fmla="*/ 324200 w 499648"/>
                  <a:gd name="connsiteY63" fmla="*/ 38083 h 606086"/>
                  <a:gd name="connsiteX64" fmla="*/ 287490 w 499648"/>
                  <a:gd name="connsiteY64" fmla="*/ 25007 h 606086"/>
                  <a:gd name="connsiteX65" fmla="*/ 49065 w 499648"/>
                  <a:gd name="connsiteY65" fmla="*/ 0 h 606086"/>
                  <a:gd name="connsiteX66" fmla="*/ 444464 w 499648"/>
                  <a:gd name="connsiteY66" fmla="*/ 0 h 606086"/>
                  <a:gd name="connsiteX67" fmla="*/ 444464 w 499648"/>
                  <a:gd name="connsiteY67" fmla="*/ 66908 h 606086"/>
                  <a:gd name="connsiteX68" fmla="*/ 451252 w 499648"/>
                  <a:gd name="connsiteY68" fmla="*/ 63090 h 606086"/>
                  <a:gd name="connsiteX69" fmla="*/ 467982 w 499648"/>
                  <a:gd name="connsiteY69" fmla="*/ 72635 h 606086"/>
                  <a:gd name="connsiteX70" fmla="*/ 477828 w 499648"/>
                  <a:gd name="connsiteY70" fmla="*/ 112627 h 606086"/>
                  <a:gd name="connsiteX71" fmla="*/ 478211 w 499648"/>
                  <a:gd name="connsiteY71" fmla="*/ 112532 h 606086"/>
                  <a:gd name="connsiteX72" fmla="*/ 495610 w 499648"/>
                  <a:gd name="connsiteY72" fmla="*/ 287581 h 606086"/>
                  <a:gd name="connsiteX73" fmla="*/ 388921 w 499648"/>
                  <a:gd name="connsiteY73" fmla="*/ 429510 h 606086"/>
                  <a:gd name="connsiteX74" fmla="*/ 353549 w 499648"/>
                  <a:gd name="connsiteY74" fmla="*/ 592342 h 606086"/>
                  <a:gd name="connsiteX75" fmla="*/ 249824 w 499648"/>
                  <a:gd name="connsiteY75" fmla="*/ 606086 h 606086"/>
                  <a:gd name="connsiteX76" fmla="*/ 146194 w 499648"/>
                  <a:gd name="connsiteY76" fmla="*/ 592342 h 606086"/>
                  <a:gd name="connsiteX77" fmla="*/ 110823 w 499648"/>
                  <a:gd name="connsiteY77" fmla="*/ 429510 h 606086"/>
                  <a:gd name="connsiteX78" fmla="*/ 4038 w 499648"/>
                  <a:gd name="connsiteY78" fmla="*/ 287581 h 606086"/>
                  <a:gd name="connsiteX79" fmla="*/ 21437 w 499648"/>
                  <a:gd name="connsiteY79" fmla="*/ 112532 h 606086"/>
                  <a:gd name="connsiteX80" fmla="*/ 22489 w 499648"/>
                  <a:gd name="connsiteY80" fmla="*/ 112818 h 606086"/>
                  <a:gd name="connsiteX81" fmla="*/ 32431 w 499648"/>
                  <a:gd name="connsiteY81" fmla="*/ 72635 h 606086"/>
                  <a:gd name="connsiteX82" fmla="*/ 49065 w 499648"/>
                  <a:gd name="connsiteY82" fmla="*/ 62995 h 6060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</a:cxnLst>
                <a:rect l="l" t="t" r="r" b="b"/>
                <a:pathLst>
                  <a:path w="499648" h="606086">
                    <a:moveTo>
                      <a:pt x="249824" y="201746"/>
                    </a:moveTo>
                    <a:cubicBezTo>
                      <a:pt x="287997" y="201746"/>
                      <a:pt x="318943" y="232644"/>
                      <a:pt x="318943" y="270759"/>
                    </a:cubicBezTo>
                    <a:cubicBezTo>
                      <a:pt x="318943" y="308874"/>
                      <a:pt x="287997" y="339772"/>
                      <a:pt x="249824" y="339772"/>
                    </a:cubicBezTo>
                    <a:cubicBezTo>
                      <a:pt x="211651" y="339772"/>
                      <a:pt x="180705" y="308874"/>
                      <a:pt x="180705" y="270759"/>
                    </a:cubicBezTo>
                    <a:cubicBezTo>
                      <a:pt x="180705" y="232644"/>
                      <a:pt x="211651" y="201746"/>
                      <a:pt x="249824" y="201746"/>
                    </a:cubicBezTo>
                    <a:close/>
                    <a:moveTo>
                      <a:pt x="57956" y="181253"/>
                    </a:moveTo>
                    <a:cubicBezTo>
                      <a:pt x="58243" y="214660"/>
                      <a:pt x="63883" y="255320"/>
                      <a:pt x="85967" y="280327"/>
                    </a:cubicBezTo>
                    <a:cubicBezTo>
                      <a:pt x="111014" y="308770"/>
                      <a:pt x="249824" y="365942"/>
                      <a:pt x="249824" y="365942"/>
                    </a:cubicBezTo>
                    <a:cubicBezTo>
                      <a:pt x="249824" y="365942"/>
                      <a:pt x="388634" y="308770"/>
                      <a:pt x="413681" y="280327"/>
                    </a:cubicBezTo>
                    <a:cubicBezTo>
                      <a:pt x="435765" y="255320"/>
                      <a:pt x="441405" y="214755"/>
                      <a:pt x="441692" y="181253"/>
                    </a:cubicBezTo>
                    <a:close/>
                    <a:moveTo>
                      <a:pt x="364639" y="118258"/>
                    </a:moveTo>
                    <a:lnTo>
                      <a:pt x="364639" y="140116"/>
                    </a:lnTo>
                    <a:lnTo>
                      <a:pt x="387391" y="140116"/>
                    </a:lnTo>
                    <a:lnTo>
                      <a:pt x="387391" y="118258"/>
                    </a:lnTo>
                    <a:close/>
                    <a:moveTo>
                      <a:pt x="444464" y="93633"/>
                    </a:moveTo>
                    <a:lnTo>
                      <a:pt x="444464" y="100028"/>
                    </a:lnTo>
                    <a:cubicBezTo>
                      <a:pt x="444942" y="99933"/>
                      <a:pt x="445516" y="99933"/>
                      <a:pt x="445994" y="99933"/>
                    </a:cubicBezTo>
                    <a:close/>
                    <a:moveTo>
                      <a:pt x="287461" y="44738"/>
                    </a:moveTo>
                    <a:cubicBezTo>
                      <a:pt x="296735" y="44738"/>
                      <a:pt x="304097" y="48176"/>
                      <a:pt x="309546" y="55051"/>
                    </a:cubicBezTo>
                    <a:cubicBezTo>
                      <a:pt x="314996" y="61926"/>
                      <a:pt x="317673" y="71570"/>
                      <a:pt x="317673" y="84078"/>
                    </a:cubicBezTo>
                    <a:cubicBezTo>
                      <a:pt x="317673" y="96682"/>
                      <a:pt x="314996" y="106422"/>
                      <a:pt x="309546" y="113201"/>
                    </a:cubicBezTo>
                    <a:cubicBezTo>
                      <a:pt x="304097" y="120076"/>
                      <a:pt x="296735" y="123418"/>
                      <a:pt x="287461" y="123418"/>
                    </a:cubicBezTo>
                    <a:cubicBezTo>
                      <a:pt x="278187" y="123418"/>
                      <a:pt x="270825" y="120076"/>
                      <a:pt x="265375" y="113201"/>
                    </a:cubicBezTo>
                    <a:cubicBezTo>
                      <a:pt x="259830" y="106422"/>
                      <a:pt x="257057" y="96682"/>
                      <a:pt x="257057" y="84078"/>
                    </a:cubicBezTo>
                    <a:cubicBezTo>
                      <a:pt x="257057" y="71570"/>
                      <a:pt x="259830" y="61830"/>
                      <a:pt x="265375" y="55051"/>
                    </a:cubicBezTo>
                    <a:cubicBezTo>
                      <a:pt x="270825" y="48176"/>
                      <a:pt x="278187" y="44738"/>
                      <a:pt x="287461" y="44738"/>
                    </a:cubicBezTo>
                    <a:close/>
                    <a:moveTo>
                      <a:pt x="364161" y="28825"/>
                    </a:moveTo>
                    <a:lnTo>
                      <a:pt x="364161" y="57173"/>
                    </a:lnTo>
                    <a:lnTo>
                      <a:pt x="370470" y="109191"/>
                    </a:lnTo>
                    <a:lnTo>
                      <a:pt x="381751" y="109191"/>
                    </a:lnTo>
                    <a:lnTo>
                      <a:pt x="387869" y="57173"/>
                    </a:lnTo>
                    <a:lnTo>
                      <a:pt x="387869" y="28825"/>
                    </a:lnTo>
                    <a:close/>
                    <a:moveTo>
                      <a:pt x="166270" y="25580"/>
                    </a:moveTo>
                    <a:cubicBezTo>
                      <a:pt x="149827" y="25580"/>
                      <a:pt x="136730" y="31020"/>
                      <a:pt x="126692" y="41901"/>
                    </a:cubicBezTo>
                    <a:cubicBezTo>
                      <a:pt x="116750" y="52878"/>
                      <a:pt x="111779" y="67290"/>
                      <a:pt x="111779" y="85425"/>
                    </a:cubicBezTo>
                    <a:cubicBezTo>
                      <a:pt x="111779" y="103273"/>
                      <a:pt x="116750" y="117304"/>
                      <a:pt x="126596" y="127612"/>
                    </a:cubicBezTo>
                    <a:cubicBezTo>
                      <a:pt x="136061" y="137825"/>
                      <a:pt x="148202" y="142979"/>
                      <a:pt x="163020" y="142979"/>
                    </a:cubicBezTo>
                    <a:cubicBezTo>
                      <a:pt x="172006" y="142979"/>
                      <a:pt x="179558" y="141070"/>
                      <a:pt x="185772" y="137348"/>
                    </a:cubicBezTo>
                    <a:cubicBezTo>
                      <a:pt x="189310" y="135153"/>
                      <a:pt x="193420" y="131430"/>
                      <a:pt x="197913" y="126181"/>
                    </a:cubicBezTo>
                    <a:lnTo>
                      <a:pt x="200208" y="140116"/>
                    </a:lnTo>
                    <a:lnTo>
                      <a:pt x="215695" y="140116"/>
                    </a:lnTo>
                    <a:lnTo>
                      <a:pt x="215695" y="80175"/>
                    </a:lnTo>
                    <a:lnTo>
                      <a:pt x="169138" y="80175"/>
                    </a:lnTo>
                    <a:lnTo>
                      <a:pt x="169138" y="98883"/>
                    </a:lnTo>
                    <a:lnTo>
                      <a:pt x="195045" y="98883"/>
                    </a:lnTo>
                    <a:cubicBezTo>
                      <a:pt x="193803" y="106137"/>
                      <a:pt x="190744" y="112054"/>
                      <a:pt x="185772" y="116540"/>
                    </a:cubicBezTo>
                    <a:cubicBezTo>
                      <a:pt x="180706" y="121026"/>
                      <a:pt x="174300" y="123222"/>
                      <a:pt x="166461" y="123222"/>
                    </a:cubicBezTo>
                    <a:cubicBezTo>
                      <a:pt x="158527" y="123222"/>
                      <a:pt x="151357" y="120358"/>
                      <a:pt x="145047" y="114727"/>
                    </a:cubicBezTo>
                    <a:cubicBezTo>
                      <a:pt x="138833" y="109000"/>
                      <a:pt x="135678" y="99265"/>
                      <a:pt x="135678" y="85616"/>
                    </a:cubicBezTo>
                    <a:cubicBezTo>
                      <a:pt x="135678" y="71967"/>
                      <a:pt x="138546" y="61754"/>
                      <a:pt x="144378" y="54977"/>
                    </a:cubicBezTo>
                    <a:cubicBezTo>
                      <a:pt x="150114" y="48201"/>
                      <a:pt x="157571" y="44860"/>
                      <a:pt x="166557" y="44860"/>
                    </a:cubicBezTo>
                    <a:cubicBezTo>
                      <a:pt x="171241" y="44860"/>
                      <a:pt x="175543" y="45624"/>
                      <a:pt x="179367" y="47342"/>
                    </a:cubicBezTo>
                    <a:cubicBezTo>
                      <a:pt x="186250" y="50396"/>
                      <a:pt x="190552" y="55646"/>
                      <a:pt x="192369" y="63281"/>
                    </a:cubicBezTo>
                    <a:lnTo>
                      <a:pt x="215408" y="63281"/>
                    </a:lnTo>
                    <a:cubicBezTo>
                      <a:pt x="214070" y="52591"/>
                      <a:pt x="209099" y="43619"/>
                      <a:pt x="200495" y="36365"/>
                    </a:cubicBezTo>
                    <a:cubicBezTo>
                      <a:pt x="191891" y="29207"/>
                      <a:pt x="180514" y="25580"/>
                      <a:pt x="166270" y="25580"/>
                    </a:cubicBezTo>
                    <a:close/>
                    <a:moveTo>
                      <a:pt x="287490" y="25007"/>
                    </a:moveTo>
                    <a:cubicBezTo>
                      <a:pt x="271525" y="25007"/>
                      <a:pt x="259288" y="29397"/>
                      <a:pt x="250875" y="38083"/>
                    </a:cubicBezTo>
                    <a:cubicBezTo>
                      <a:pt x="239499" y="48296"/>
                      <a:pt x="233859" y="63663"/>
                      <a:pt x="233859" y="84184"/>
                    </a:cubicBezTo>
                    <a:cubicBezTo>
                      <a:pt x="233859" y="104228"/>
                      <a:pt x="239499" y="119499"/>
                      <a:pt x="250875" y="130189"/>
                    </a:cubicBezTo>
                    <a:cubicBezTo>
                      <a:pt x="259288" y="138875"/>
                      <a:pt x="271525" y="143266"/>
                      <a:pt x="287490" y="143266"/>
                    </a:cubicBezTo>
                    <a:cubicBezTo>
                      <a:pt x="303551" y="143266"/>
                      <a:pt x="315692" y="138875"/>
                      <a:pt x="324200" y="130189"/>
                    </a:cubicBezTo>
                    <a:cubicBezTo>
                      <a:pt x="335481" y="119499"/>
                      <a:pt x="341121" y="104228"/>
                      <a:pt x="341121" y="84184"/>
                    </a:cubicBezTo>
                    <a:cubicBezTo>
                      <a:pt x="341121" y="63663"/>
                      <a:pt x="335481" y="48296"/>
                      <a:pt x="324200" y="38083"/>
                    </a:cubicBezTo>
                    <a:cubicBezTo>
                      <a:pt x="315692" y="29397"/>
                      <a:pt x="303551" y="25007"/>
                      <a:pt x="287490" y="25007"/>
                    </a:cubicBezTo>
                    <a:close/>
                    <a:moveTo>
                      <a:pt x="49065" y="0"/>
                    </a:moveTo>
                    <a:lnTo>
                      <a:pt x="444464" y="0"/>
                    </a:lnTo>
                    <a:lnTo>
                      <a:pt x="444464" y="66908"/>
                    </a:lnTo>
                    <a:cubicBezTo>
                      <a:pt x="446185" y="65095"/>
                      <a:pt x="448575" y="63758"/>
                      <a:pt x="451252" y="63090"/>
                    </a:cubicBezTo>
                    <a:cubicBezTo>
                      <a:pt x="458709" y="61181"/>
                      <a:pt x="466165" y="65477"/>
                      <a:pt x="467982" y="72635"/>
                    </a:cubicBezTo>
                    <a:lnTo>
                      <a:pt x="477828" y="112627"/>
                    </a:lnTo>
                    <a:lnTo>
                      <a:pt x="478211" y="112532"/>
                    </a:lnTo>
                    <a:cubicBezTo>
                      <a:pt x="478211" y="112532"/>
                      <a:pt x="510810" y="236231"/>
                      <a:pt x="495610" y="287581"/>
                    </a:cubicBezTo>
                    <a:cubicBezTo>
                      <a:pt x="480410" y="339027"/>
                      <a:pt x="388921" y="429510"/>
                      <a:pt x="388921" y="429510"/>
                    </a:cubicBezTo>
                    <a:lnTo>
                      <a:pt x="353549" y="592342"/>
                    </a:lnTo>
                    <a:cubicBezTo>
                      <a:pt x="353549" y="592342"/>
                      <a:pt x="296955" y="606086"/>
                      <a:pt x="249824" y="606086"/>
                    </a:cubicBezTo>
                    <a:cubicBezTo>
                      <a:pt x="202693" y="606086"/>
                      <a:pt x="146194" y="592342"/>
                      <a:pt x="146194" y="592342"/>
                    </a:cubicBezTo>
                    <a:lnTo>
                      <a:pt x="110823" y="429510"/>
                    </a:lnTo>
                    <a:cubicBezTo>
                      <a:pt x="110823" y="429510"/>
                      <a:pt x="19238" y="339027"/>
                      <a:pt x="4038" y="287581"/>
                    </a:cubicBezTo>
                    <a:cubicBezTo>
                      <a:pt x="-11162" y="236231"/>
                      <a:pt x="21437" y="112532"/>
                      <a:pt x="21437" y="112532"/>
                    </a:cubicBezTo>
                    <a:lnTo>
                      <a:pt x="22489" y="112818"/>
                    </a:lnTo>
                    <a:lnTo>
                      <a:pt x="32431" y="72635"/>
                    </a:lnTo>
                    <a:cubicBezTo>
                      <a:pt x="34248" y="65572"/>
                      <a:pt x="41609" y="61277"/>
                      <a:pt x="49065" y="62995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6084168" y="1275606"/>
            <a:ext cx="2952328" cy="3798426"/>
            <a:chOff x="6084168" y="1275606"/>
            <a:chExt cx="2952328" cy="3798426"/>
          </a:xfrm>
        </p:grpSpPr>
        <p:sp>
          <p:nvSpPr>
            <p:cNvPr id="20" name="TextBox 19"/>
            <p:cNvSpPr txBox="1"/>
            <p:nvPr/>
          </p:nvSpPr>
          <p:spPr>
            <a:xfrm>
              <a:off x="6084168" y="2211710"/>
              <a:ext cx="2952328" cy="28623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点击此处添加文本，用户可通过插件更换图标。中大南方校歌</a:t>
              </a:r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——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南风薰兮，珠水流长。依山带河，绿树红墙。寸草春晖，师恩不忘。鸢飞鱼跃，活力飞扬。厚德砥行，立身四方。勤于忏思，愈挫愈强。追求真理，拼搏向上。德才兼备，为国栋梁。</a:t>
              </a:r>
            </a:p>
            <a:p>
              <a:endParaRPr lang="zh-CN" altLang="en-US" dirty="0">
                <a:solidFill>
                  <a:schemeClr val="bg1"/>
                </a:solidFill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7020272" y="1275606"/>
              <a:ext cx="864096" cy="864096"/>
              <a:chOff x="5940152" y="1093164"/>
              <a:chExt cx="864096" cy="864096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5940152" y="1093164"/>
                <a:ext cx="864096" cy="86409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07950" dist="12700" dir="5400000" algn="ctr">
                  <a:srgbClr val="000000"/>
                </a:outerShdw>
              </a:effectLst>
              <a:scene3d>
                <a:camera prst="orthographicFront">
                  <a:rot lat="0" lon="0" rev="0"/>
                </a:camera>
                <a:lightRig rig="soft" dir="t">
                  <a:rot lat="0" lon="0" rev="0"/>
                </a:lightRig>
              </a:scene3d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customer_314255"/>
              <p:cNvSpPr>
                <a:spLocks noChangeAspect="1"/>
              </p:cNvSpPr>
              <p:nvPr/>
            </p:nvSpPr>
            <p:spPr bwMode="auto">
              <a:xfrm>
                <a:off x="6084168" y="1192711"/>
                <a:ext cx="609685" cy="607206"/>
              </a:xfrm>
              <a:custGeom>
                <a:avLst/>
                <a:gdLst>
                  <a:gd name="connsiteX0" fmla="*/ 303775 w 607639"/>
                  <a:gd name="connsiteY0" fmla="*/ 375549 h 605169"/>
                  <a:gd name="connsiteX1" fmla="*/ 341158 w 607639"/>
                  <a:gd name="connsiteY1" fmla="*/ 451171 h 605169"/>
                  <a:gd name="connsiteX2" fmla="*/ 424734 w 607639"/>
                  <a:gd name="connsiteY2" fmla="*/ 463256 h 605169"/>
                  <a:gd name="connsiteX3" fmla="*/ 364210 w 607639"/>
                  <a:gd name="connsiteY3" fmla="*/ 522083 h 605169"/>
                  <a:gd name="connsiteX4" fmla="*/ 378540 w 607639"/>
                  <a:gd name="connsiteY4" fmla="*/ 605169 h 605169"/>
                  <a:gd name="connsiteX5" fmla="*/ 303775 w 607639"/>
                  <a:gd name="connsiteY5" fmla="*/ 565981 h 605169"/>
                  <a:gd name="connsiteX6" fmla="*/ 229100 w 607639"/>
                  <a:gd name="connsiteY6" fmla="*/ 605169 h 605169"/>
                  <a:gd name="connsiteX7" fmla="*/ 243341 w 607639"/>
                  <a:gd name="connsiteY7" fmla="*/ 522083 h 605169"/>
                  <a:gd name="connsiteX8" fmla="*/ 182906 w 607639"/>
                  <a:gd name="connsiteY8" fmla="*/ 463256 h 605169"/>
                  <a:gd name="connsiteX9" fmla="*/ 266482 w 607639"/>
                  <a:gd name="connsiteY9" fmla="*/ 451171 h 605169"/>
                  <a:gd name="connsiteX10" fmla="*/ 502955 w 607639"/>
                  <a:gd name="connsiteY10" fmla="*/ 333774 h 605169"/>
                  <a:gd name="connsiteX11" fmla="*/ 535268 w 607639"/>
                  <a:gd name="connsiteY11" fmla="*/ 399182 h 605169"/>
                  <a:gd name="connsiteX12" fmla="*/ 607639 w 607639"/>
                  <a:gd name="connsiteY12" fmla="*/ 409669 h 605169"/>
                  <a:gd name="connsiteX13" fmla="*/ 555297 w 607639"/>
                  <a:gd name="connsiteY13" fmla="*/ 460591 h 605169"/>
                  <a:gd name="connsiteX14" fmla="*/ 567670 w 607639"/>
                  <a:gd name="connsiteY14" fmla="*/ 532486 h 605169"/>
                  <a:gd name="connsiteX15" fmla="*/ 502955 w 607639"/>
                  <a:gd name="connsiteY15" fmla="*/ 498538 h 605169"/>
                  <a:gd name="connsiteX16" fmla="*/ 438240 w 607639"/>
                  <a:gd name="connsiteY16" fmla="*/ 532486 h 605169"/>
                  <a:gd name="connsiteX17" fmla="*/ 450613 w 607639"/>
                  <a:gd name="connsiteY17" fmla="*/ 460591 h 605169"/>
                  <a:gd name="connsiteX18" fmla="*/ 398271 w 607639"/>
                  <a:gd name="connsiteY18" fmla="*/ 409669 h 605169"/>
                  <a:gd name="connsiteX19" fmla="*/ 470553 w 607639"/>
                  <a:gd name="connsiteY19" fmla="*/ 399182 h 605169"/>
                  <a:gd name="connsiteX20" fmla="*/ 104684 w 607639"/>
                  <a:gd name="connsiteY20" fmla="*/ 333774 h 605169"/>
                  <a:gd name="connsiteX21" fmla="*/ 136997 w 607639"/>
                  <a:gd name="connsiteY21" fmla="*/ 399182 h 605169"/>
                  <a:gd name="connsiteX22" fmla="*/ 209368 w 607639"/>
                  <a:gd name="connsiteY22" fmla="*/ 409669 h 605169"/>
                  <a:gd name="connsiteX23" fmla="*/ 157026 w 607639"/>
                  <a:gd name="connsiteY23" fmla="*/ 460591 h 605169"/>
                  <a:gd name="connsiteX24" fmla="*/ 169399 w 607639"/>
                  <a:gd name="connsiteY24" fmla="*/ 532486 h 605169"/>
                  <a:gd name="connsiteX25" fmla="*/ 104684 w 607639"/>
                  <a:gd name="connsiteY25" fmla="*/ 498538 h 605169"/>
                  <a:gd name="connsiteX26" fmla="*/ 39969 w 607639"/>
                  <a:gd name="connsiteY26" fmla="*/ 532486 h 605169"/>
                  <a:gd name="connsiteX27" fmla="*/ 52342 w 607639"/>
                  <a:gd name="connsiteY27" fmla="*/ 460591 h 605169"/>
                  <a:gd name="connsiteX28" fmla="*/ 0 w 607639"/>
                  <a:gd name="connsiteY28" fmla="*/ 409669 h 605169"/>
                  <a:gd name="connsiteX29" fmla="*/ 72371 w 607639"/>
                  <a:gd name="connsiteY29" fmla="*/ 399182 h 605169"/>
                  <a:gd name="connsiteX30" fmla="*/ 412243 w 607639"/>
                  <a:gd name="connsiteY30" fmla="*/ 149599 h 605169"/>
                  <a:gd name="connsiteX31" fmla="*/ 471659 w 607639"/>
                  <a:gd name="connsiteY31" fmla="*/ 149599 h 605169"/>
                  <a:gd name="connsiteX32" fmla="*/ 471659 w 607639"/>
                  <a:gd name="connsiteY32" fmla="*/ 185587 h 605169"/>
                  <a:gd name="connsiteX33" fmla="*/ 412243 w 607639"/>
                  <a:gd name="connsiteY33" fmla="*/ 185587 h 605169"/>
                  <a:gd name="connsiteX34" fmla="*/ 135909 w 607639"/>
                  <a:gd name="connsiteY34" fmla="*/ 149599 h 605169"/>
                  <a:gd name="connsiteX35" fmla="*/ 195255 w 607639"/>
                  <a:gd name="connsiteY35" fmla="*/ 149599 h 605169"/>
                  <a:gd name="connsiteX36" fmla="*/ 195255 w 607639"/>
                  <a:gd name="connsiteY36" fmla="*/ 185587 h 605169"/>
                  <a:gd name="connsiteX37" fmla="*/ 135909 w 607639"/>
                  <a:gd name="connsiteY37" fmla="*/ 185587 h 605169"/>
                  <a:gd name="connsiteX38" fmla="*/ 303784 w 607639"/>
                  <a:gd name="connsiteY38" fmla="*/ 89195 h 605169"/>
                  <a:gd name="connsiteX39" fmla="*/ 382286 w 607639"/>
                  <a:gd name="connsiteY39" fmla="*/ 167575 h 605169"/>
                  <a:gd name="connsiteX40" fmla="*/ 366087 w 607639"/>
                  <a:gd name="connsiteY40" fmla="*/ 215207 h 605169"/>
                  <a:gd name="connsiteX41" fmla="*/ 419935 w 607639"/>
                  <a:gd name="connsiteY41" fmla="*/ 292521 h 605169"/>
                  <a:gd name="connsiteX42" fmla="*/ 419935 w 607639"/>
                  <a:gd name="connsiteY42" fmla="*/ 362636 h 605169"/>
                  <a:gd name="connsiteX43" fmla="*/ 187634 w 607639"/>
                  <a:gd name="connsiteY43" fmla="*/ 362636 h 605169"/>
                  <a:gd name="connsiteX44" fmla="*/ 187634 w 607639"/>
                  <a:gd name="connsiteY44" fmla="*/ 292521 h 605169"/>
                  <a:gd name="connsiteX45" fmla="*/ 241482 w 607639"/>
                  <a:gd name="connsiteY45" fmla="*/ 215207 h 605169"/>
                  <a:gd name="connsiteX46" fmla="*/ 225283 w 607639"/>
                  <a:gd name="connsiteY46" fmla="*/ 167575 h 605169"/>
                  <a:gd name="connsiteX47" fmla="*/ 303784 w 607639"/>
                  <a:gd name="connsiteY47" fmla="*/ 89195 h 605169"/>
                  <a:gd name="connsiteX48" fmla="*/ 409794 w 607639"/>
                  <a:gd name="connsiteY48" fmla="*/ 36341 h 605169"/>
                  <a:gd name="connsiteX49" fmla="*/ 435248 w 607639"/>
                  <a:gd name="connsiteY49" fmla="*/ 61768 h 605169"/>
                  <a:gd name="connsiteX50" fmla="*/ 393241 w 607639"/>
                  <a:gd name="connsiteY50" fmla="*/ 103731 h 605169"/>
                  <a:gd name="connsiteX51" fmla="*/ 367787 w 607639"/>
                  <a:gd name="connsiteY51" fmla="*/ 78304 h 605169"/>
                  <a:gd name="connsiteX52" fmla="*/ 197851 w 607639"/>
                  <a:gd name="connsiteY52" fmla="*/ 36341 h 605169"/>
                  <a:gd name="connsiteX53" fmla="*/ 239781 w 607639"/>
                  <a:gd name="connsiteY53" fmla="*/ 78304 h 605169"/>
                  <a:gd name="connsiteX54" fmla="*/ 214321 w 607639"/>
                  <a:gd name="connsiteY54" fmla="*/ 103731 h 605169"/>
                  <a:gd name="connsiteX55" fmla="*/ 172391 w 607639"/>
                  <a:gd name="connsiteY55" fmla="*/ 61768 h 605169"/>
                  <a:gd name="connsiteX56" fmla="*/ 285790 w 607639"/>
                  <a:gd name="connsiteY56" fmla="*/ 0 h 605169"/>
                  <a:gd name="connsiteX57" fmla="*/ 321778 w 607639"/>
                  <a:gd name="connsiteY57" fmla="*/ 0 h 605169"/>
                  <a:gd name="connsiteX58" fmla="*/ 321778 w 607639"/>
                  <a:gd name="connsiteY58" fmla="*/ 59275 h 605169"/>
                  <a:gd name="connsiteX59" fmla="*/ 285790 w 607639"/>
                  <a:gd name="connsiteY59" fmla="*/ 59275 h 6051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607639" h="605169">
                    <a:moveTo>
                      <a:pt x="303775" y="375549"/>
                    </a:moveTo>
                    <a:lnTo>
                      <a:pt x="341158" y="451171"/>
                    </a:lnTo>
                    <a:lnTo>
                      <a:pt x="424734" y="463256"/>
                    </a:lnTo>
                    <a:lnTo>
                      <a:pt x="364210" y="522083"/>
                    </a:lnTo>
                    <a:lnTo>
                      <a:pt x="378540" y="605169"/>
                    </a:lnTo>
                    <a:lnTo>
                      <a:pt x="303775" y="565981"/>
                    </a:lnTo>
                    <a:lnTo>
                      <a:pt x="229100" y="605169"/>
                    </a:lnTo>
                    <a:lnTo>
                      <a:pt x="243341" y="522083"/>
                    </a:lnTo>
                    <a:lnTo>
                      <a:pt x="182906" y="463256"/>
                    </a:lnTo>
                    <a:lnTo>
                      <a:pt x="266482" y="451171"/>
                    </a:lnTo>
                    <a:close/>
                    <a:moveTo>
                      <a:pt x="502955" y="333774"/>
                    </a:moveTo>
                    <a:lnTo>
                      <a:pt x="535268" y="399182"/>
                    </a:lnTo>
                    <a:lnTo>
                      <a:pt x="607639" y="409669"/>
                    </a:lnTo>
                    <a:lnTo>
                      <a:pt x="555297" y="460591"/>
                    </a:lnTo>
                    <a:lnTo>
                      <a:pt x="567670" y="532486"/>
                    </a:lnTo>
                    <a:lnTo>
                      <a:pt x="502955" y="498538"/>
                    </a:lnTo>
                    <a:lnTo>
                      <a:pt x="438240" y="532486"/>
                    </a:lnTo>
                    <a:lnTo>
                      <a:pt x="450613" y="460591"/>
                    </a:lnTo>
                    <a:lnTo>
                      <a:pt x="398271" y="409669"/>
                    </a:lnTo>
                    <a:lnTo>
                      <a:pt x="470553" y="399182"/>
                    </a:lnTo>
                    <a:close/>
                    <a:moveTo>
                      <a:pt x="104684" y="333774"/>
                    </a:moveTo>
                    <a:lnTo>
                      <a:pt x="136997" y="399182"/>
                    </a:lnTo>
                    <a:lnTo>
                      <a:pt x="209368" y="409669"/>
                    </a:lnTo>
                    <a:lnTo>
                      <a:pt x="157026" y="460591"/>
                    </a:lnTo>
                    <a:lnTo>
                      <a:pt x="169399" y="532486"/>
                    </a:lnTo>
                    <a:lnTo>
                      <a:pt x="104684" y="498538"/>
                    </a:lnTo>
                    <a:lnTo>
                      <a:pt x="39969" y="532486"/>
                    </a:lnTo>
                    <a:lnTo>
                      <a:pt x="52342" y="460591"/>
                    </a:lnTo>
                    <a:lnTo>
                      <a:pt x="0" y="409669"/>
                    </a:lnTo>
                    <a:lnTo>
                      <a:pt x="72371" y="399182"/>
                    </a:lnTo>
                    <a:close/>
                    <a:moveTo>
                      <a:pt x="412243" y="149599"/>
                    </a:moveTo>
                    <a:lnTo>
                      <a:pt x="471659" y="149599"/>
                    </a:lnTo>
                    <a:lnTo>
                      <a:pt x="471659" y="185587"/>
                    </a:lnTo>
                    <a:lnTo>
                      <a:pt x="412243" y="185587"/>
                    </a:lnTo>
                    <a:close/>
                    <a:moveTo>
                      <a:pt x="135909" y="149599"/>
                    </a:moveTo>
                    <a:lnTo>
                      <a:pt x="195255" y="149599"/>
                    </a:lnTo>
                    <a:lnTo>
                      <a:pt x="195255" y="185587"/>
                    </a:lnTo>
                    <a:lnTo>
                      <a:pt x="135909" y="185587"/>
                    </a:lnTo>
                    <a:close/>
                    <a:moveTo>
                      <a:pt x="303784" y="89195"/>
                    </a:moveTo>
                    <a:cubicBezTo>
                      <a:pt x="347130" y="89195"/>
                      <a:pt x="382286" y="124386"/>
                      <a:pt x="382286" y="167575"/>
                    </a:cubicBezTo>
                    <a:cubicBezTo>
                      <a:pt x="382286" y="185526"/>
                      <a:pt x="376234" y="201966"/>
                      <a:pt x="366087" y="215207"/>
                    </a:cubicBezTo>
                    <a:cubicBezTo>
                      <a:pt x="397506" y="226849"/>
                      <a:pt x="419935" y="257152"/>
                      <a:pt x="419935" y="292521"/>
                    </a:cubicBezTo>
                    <a:lnTo>
                      <a:pt x="419935" y="362636"/>
                    </a:lnTo>
                    <a:lnTo>
                      <a:pt x="187634" y="362636"/>
                    </a:lnTo>
                    <a:lnTo>
                      <a:pt x="187634" y="292521"/>
                    </a:lnTo>
                    <a:cubicBezTo>
                      <a:pt x="187634" y="257152"/>
                      <a:pt x="210063" y="226849"/>
                      <a:pt x="241482" y="215207"/>
                    </a:cubicBezTo>
                    <a:cubicBezTo>
                      <a:pt x="231335" y="201966"/>
                      <a:pt x="225283" y="185526"/>
                      <a:pt x="225283" y="167575"/>
                    </a:cubicBezTo>
                    <a:cubicBezTo>
                      <a:pt x="225283" y="124386"/>
                      <a:pt x="260528" y="89195"/>
                      <a:pt x="303784" y="89195"/>
                    </a:cubicBezTo>
                    <a:close/>
                    <a:moveTo>
                      <a:pt x="409794" y="36341"/>
                    </a:moveTo>
                    <a:lnTo>
                      <a:pt x="435248" y="61768"/>
                    </a:lnTo>
                    <a:lnTo>
                      <a:pt x="393241" y="103731"/>
                    </a:lnTo>
                    <a:lnTo>
                      <a:pt x="367787" y="78304"/>
                    </a:lnTo>
                    <a:close/>
                    <a:moveTo>
                      <a:pt x="197851" y="36341"/>
                    </a:moveTo>
                    <a:lnTo>
                      <a:pt x="239781" y="78304"/>
                    </a:lnTo>
                    <a:lnTo>
                      <a:pt x="214321" y="103731"/>
                    </a:lnTo>
                    <a:lnTo>
                      <a:pt x="172391" y="61768"/>
                    </a:lnTo>
                    <a:close/>
                    <a:moveTo>
                      <a:pt x="285790" y="0"/>
                    </a:moveTo>
                    <a:lnTo>
                      <a:pt x="321778" y="0"/>
                    </a:lnTo>
                    <a:lnTo>
                      <a:pt x="321778" y="59275"/>
                    </a:lnTo>
                    <a:lnTo>
                      <a:pt x="285790" y="59275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</p:sp>
        </p:grpSp>
      </p:grpSp>
      <p:grpSp>
        <p:nvGrpSpPr>
          <p:cNvPr id="22" name="组合 21"/>
          <p:cNvGrpSpPr/>
          <p:nvPr/>
        </p:nvGrpSpPr>
        <p:grpSpPr>
          <a:xfrm>
            <a:off x="251524" y="-20537"/>
            <a:ext cx="745815" cy="1149225"/>
            <a:chOff x="251520" y="-20537"/>
            <a:chExt cx="745815" cy="1440160"/>
          </a:xfrm>
        </p:grpSpPr>
        <p:sp>
          <p:nvSpPr>
            <p:cNvPr id="24" name="五边形 23"/>
            <p:cNvSpPr/>
            <p:nvPr/>
          </p:nvSpPr>
          <p:spPr>
            <a:xfrm rot="5400000">
              <a:off x="-95652" y="326635"/>
              <a:ext cx="1440160" cy="745815"/>
            </a:xfrm>
            <a:prstGeom prst="homePlate">
              <a:avLst/>
            </a:prstGeom>
            <a:solidFill>
              <a:schemeClr val="bg1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7D0000"/>
                </a:solidFill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395536" y="69699"/>
              <a:ext cx="436271" cy="9642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/>
                <a:t>4</a:t>
              </a:r>
              <a:endParaRPr lang="zh-CN" altLang="en-US" sz="4400" dirty="0"/>
            </a:p>
          </p:txBody>
        </p:sp>
      </p:grpSp>
      <p:sp>
        <p:nvSpPr>
          <p:cNvPr id="32" name="TextBox 31"/>
          <p:cNvSpPr txBox="1"/>
          <p:nvPr/>
        </p:nvSpPr>
        <p:spPr>
          <a:xfrm>
            <a:off x="1283293" y="51472"/>
            <a:ext cx="68891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cxnSp>
        <p:nvCxnSpPr>
          <p:cNvPr id="33" name="直接连接符 32"/>
          <p:cNvCxnSpPr/>
          <p:nvPr/>
        </p:nvCxnSpPr>
        <p:spPr>
          <a:xfrm>
            <a:off x="1259633" y="555526"/>
            <a:ext cx="6889111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73587321"/>
      </p:ext>
    </p:extLst>
  </p:cSld>
  <p:clrMapOvr>
    <a:masterClrMapping/>
  </p:clrMapOvr>
  <p:transition spd="slow">
    <p:wip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/>
          <p:cNvGrpSpPr/>
          <p:nvPr/>
        </p:nvGrpSpPr>
        <p:grpSpPr>
          <a:xfrm>
            <a:off x="1029550" y="987576"/>
            <a:ext cx="3830483" cy="646331"/>
            <a:chOff x="453485" y="1514349"/>
            <a:chExt cx="3830483" cy="646331"/>
          </a:xfrm>
        </p:grpSpPr>
        <p:grpSp>
          <p:nvGrpSpPr>
            <p:cNvPr id="12" name="组合 11"/>
            <p:cNvGrpSpPr/>
            <p:nvPr/>
          </p:nvGrpSpPr>
          <p:grpSpPr>
            <a:xfrm>
              <a:off x="453485" y="1584616"/>
              <a:ext cx="576064" cy="576064"/>
              <a:chOff x="453485" y="1584616"/>
              <a:chExt cx="576064" cy="576064"/>
            </a:xfrm>
          </p:grpSpPr>
          <p:sp>
            <p:nvSpPr>
              <p:cNvPr id="2" name="椭圆 1"/>
              <p:cNvSpPr/>
              <p:nvPr/>
            </p:nvSpPr>
            <p:spPr>
              <a:xfrm>
                <a:off x="453485" y="1584616"/>
                <a:ext cx="576064" cy="576064"/>
              </a:xfrm>
              <a:prstGeom prst="ellips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contract_112529"/>
              <p:cNvSpPr>
                <a:spLocks noChangeAspect="1"/>
              </p:cNvSpPr>
              <p:nvPr/>
            </p:nvSpPr>
            <p:spPr bwMode="auto">
              <a:xfrm>
                <a:off x="552659" y="1677970"/>
                <a:ext cx="377716" cy="422910"/>
              </a:xfrm>
              <a:custGeom>
                <a:avLst/>
                <a:gdLst>
                  <a:gd name="connsiteX0" fmla="*/ 489651 w 540813"/>
                  <a:gd name="connsiteY0" fmla="*/ 253612 h 605522"/>
                  <a:gd name="connsiteX1" fmla="*/ 524527 w 540813"/>
                  <a:gd name="connsiteY1" fmla="*/ 253612 h 605522"/>
                  <a:gd name="connsiteX2" fmla="*/ 540813 w 540813"/>
                  <a:gd name="connsiteY2" fmla="*/ 270019 h 605522"/>
                  <a:gd name="connsiteX3" fmla="*/ 524527 w 540813"/>
                  <a:gd name="connsiteY3" fmla="*/ 286425 h 605522"/>
                  <a:gd name="connsiteX4" fmla="*/ 489651 w 540813"/>
                  <a:gd name="connsiteY4" fmla="*/ 286425 h 605522"/>
                  <a:gd name="connsiteX5" fmla="*/ 473211 w 540813"/>
                  <a:gd name="connsiteY5" fmla="*/ 270019 h 605522"/>
                  <a:gd name="connsiteX6" fmla="*/ 489651 w 540813"/>
                  <a:gd name="connsiteY6" fmla="*/ 253612 h 605522"/>
                  <a:gd name="connsiteX7" fmla="*/ 16440 w 540813"/>
                  <a:gd name="connsiteY7" fmla="*/ 253612 h 605522"/>
                  <a:gd name="connsiteX8" fmla="*/ 51316 w 540813"/>
                  <a:gd name="connsiteY8" fmla="*/ 253612 h 605522"/>
                  <a:gd name="connsiteX9" fmla="*/ 67602 w 540813"/>
                  <a:gd name="connsiteY9" fmla="*/ 270019 h 605522"/>
                  <a:gd name="connsiteX10" fmla="*/ 51316 w 540813"/>
                  <a:gd name="connsiteY10" fmla="*/ 286425 h 605522"/>
                  <a:gd name="connsiteX11" fmla="*/ 16440 w 540813"/>
                  <a:gd name="connsiteY11" fmla="*/ 286425 h 605522"/>
                  <a:gd name="connsiteX12" fmla="*/ 0 w 540813"/>
                  <a:gd name="connsiteY12" fmla="*/ 270019 h 605522"/>
                  <a:gd name="connsiteX13" fmla="*/ 16440 w 540813"/>
                  <a:gd name="connsiteY13" fmla="*/ 253612 h 605522"/>
                  <a:gd name="connsiteX14" fmla="*/ 202792 w 540813"/>
                  <a:gd name="connsiteY14" fmla="*/ 253583 h 605522"/>
                  <a:gd name="connsiteX15" fmla="*/ 253336 w 540813"/>
                  <a:gd name="connsiteY15" fmla="*/ 342412 h 605522"/>
                  <a:gd name="connsiteX16" fmla="*/ 253336 w 540813"/>
                  <a:gd name="connsiteY16" fmla="*/ 505187 h 605522"/>
                  <a:gd name="connsiteX17" fmla="*/ 286212 w 540813"/>
                  <a:gd name="connsiteY17" fmla="*/ 505187 h 605522"/>
                  <a:gd name="connsiteX18" fmla="*/ 286212 w 540813"/>
                  <a:gd name="connsiteY18" fmla="*/ 342412 h 605522"/>
                  <a:gd name="connsiteX19" fmla="*/ 338138 w 540813"/>
                  <a:gd name="connsiteY19" fmla="*/ 253583 h 605522"/>
                  <a:gd name="connsiteX20" fmla="*/ 45888 w 540813"/>
                  <a:gd name="connsiteY20" fmla="*/ 127247 h 605522"/>
                  <a:gd name="connsiteX21" fmla="*/ 58372 w 540813"/>
                  <a:gd name="connsiteY21" fmla="*/ 128859 h 605522"/>
                  <a:gd name="connsiteX22" fmla="*/ 88485 w 540813"/>
                  <a:gd name="connsiteY22" fmla="*/ 146359 h 605522"/>
                  <a:gd name="connsiteX23" fmla="*/ 94477 w 540813"/>
                  <a:gd name="connsiteY23" fmla="*/ 168618 h 605522"/>
                  <a:gd name="connsiteX24" fmla="*/ 80189 w 540813"/>
                  <a:gd name="connsiteY24" fmla="*/ 176908 h 605522"/>
                  <a:gd name="connsiteX25" fmla="*/ 72046 w 540813"/>
                  <a:gd name="connsiteY25" fmla="*/ 174605 h 605522"/>
                  <a:gd name="connsiteX26" fmla="*/ 41932 w 540813"/>
                  <a:gd name="connsiteY26" fmla="*/ 157259 h 605522"/>
                  <a:gd name="connsiteX27" fmla="*/ 35940 w 540813"/>
                  <a:gd name="connsiteY27" fmla="*/ 134846 h 605522"/>
                  <a:gd name="connsiteX28" fmla="*/ 45888 w 540813"/>
                  <a:gd name="connsiteY28" fmla="*/ 127247 h 605522"/>
                  <a:gd name="connsiteX29" fmla="*/ 494104 w 540813"/>
                  <a:gd name="connsiteY29" fmla="*/ 127057 h 605522"/>
                  <a:gd name="connsiteX30" fmla="*/ 504109 w 540813"/>
                  <a:gd name="connsiteY30" fmla="*/ 134703 h 605522"/>
                  <a:gd name="connsiteX31" fmla="*/ 498117 w 540813"/>
                  <a:gd name="connsiteY31" fmla="*/ 156932 h 605522"/>
                  <a:gd name="connsiteX32" fmla="*/ 467850 w 540813"/>
                  <a:gd name="connsiteY32" fmla="*/ 174409 h 605522"/>
                  <a:gd name="connsiteX33" fmla="*/ 459707 w 540813"/>
                  <a:gd name="connsiteY33" fmla="*/ 176555 h 605522"/>
                  <a:gd name="connsiteX34" fmla="*/ 445572 w 540813"/>
                  <a:gd name="connsiteY34" fmla="*/ 168430 h 605522"/>
                  <a:gd name="connsiteX35" fmla="*/ 451564 w 540813"/>
                  <a:gd name="connsiteY35" fmla="*/ 146048 h 605522"/>
                  <a:gd name="connsiteX36" fmla="*/ 481678 w 540813"/>
                  <a:gd name="connsiteY36" fmla="*/ 128724 h 605522"/>
                  <a:gd name="connsiteX37" fmla="*/ 494104 w 540813"/>
                  <a:gd name="connsiteY37" fmla="*/ 127057 h 605522"/>
                  <a:gd name="connsiteX38" fmla="*/ 270542 w 540813"/>
                  <a:gd name="connsiteY38" fmla="*/ 100626 h 605522"/>
                  <a:gd name="connsiteX39" fmla="*/ 438917 w 540813"/>
                  <a:gd name="connsiteY39" fmla="*/ 268925 h 605522"/>
                  <a:gd name="connsiteX40" fmla="*/ 372243 w 540813"/>
                  <a:gd name="connsiteY40" fmla="*/ 403011 h 605522"/>
                  <a:gd name="connsiteX41" fmla="*/ 372243 w 540813"/>
                  <a:gd name="connsiteY41" fmla="*/ 422342 h 605522"/>
                  <a:gd name="connsiteX42" fmla="*/ 337370 w 540813"/>
                  <a:gd name="connsiteY42" fmla="*/ 498897 h 605522"/>
                  <a:gd name="connsiteX43" fmla="*/ 337370 w 540813"/>
                  <a:gd name="connsiteY43" fmla="*/ 572691 h 605522"/>
                  <a:gd name="connsiteX44" fmla="*/ 303264 w 540813"/>
                  <a:gd name="connsiteY44" fmla="*/ 572691 h 605522"/>
                  <a:gd name="connsiteX45" fmla="*/ 270388 w 540813"/>
                  <a:gd name="connsiteY45" fmla="*/ 605522 h 605522"/>
                  <a:gd name="connsiteX46" fmla="*/ 237666 w 540813"/>
                  <a:gd name="connsiteY46" fmla="*/ 572691 h 605522"/>
                  <a:gd name="connsiteX47" fmla="*/ 202178 w 540813"/>
                  <a:gd name="connsiteY47" fmla="*/ 572691 h 605522"/>
                  <a:gd name="connsiteX48" fmla="*/ 202178 w 540813"/>
                  <a:gd name="connsiteY48" fmla="*/ 497056 h 605522"/>
                  <a:gd name="connsiteX49" fmla="*/ 204789 w 540813"/>
                  <a:gd name="connsiteY49" fmla="*/ 497056 h 605522"/>
                  <a:gd name="connsiteX50" fmla="*/ 171452 w 540813"/>
                  <a:gd name="connsiteY50" fmla="*/ 422342 h 605522"/>
                  <a:gd name="connsiteX51" fmla="*/ 171452 w 540813"/>
                  <a:gd name="connsiteY51" fmla="*/ 404546 h 605522"/>
                  <a:gd name="connsiteX52" fmla="*/ 102320 w 540813"/>
                  <a:gd name="connsiteY52" fmla="*/ 268925 h 605522"/>
                  <a:gd name="connsiteX53" fmla="*/ 270542 w 540813"/>
                  <a:gd name="connsiteY53" fmla="*/ 100626 h 605522"/>
                  <a:gd name="connsiteX54" fmla="*/ 392894 w 540813"/>
                  <a:gd name="connsiteY54" fmla="*/ 34451 h 605522"/>
                  <a:gd name="connsiteX55" fmla="*/ 405315 w 540813"/>
                  <a:gd name="connsiteY55" fmla="*/ 36062 h 605522"/>
                  <a:gd name="connsiteX56" fmla="*/ 411305 w 540813"/>
                  <a:gd name="connsiteY56" fmla="*/ 58461 h 605522"/>
                  <a:gd name="connsiteX57" fmla="*/ 393950 w 540813"/>
                  <a:gd name="connsiteY57" fmla="*/ 88530 h 605522"/>
                  <a:gd name="connsiteX58" fmla="*/ 379667 w 540813"/>
                  <a:gd name="connsiteY58" fmla="*/ 96815 h 605522"/>
                  <a:gd name="connsiteX59" fmla="*/ 371527 w 540813"/>
                  <a:gd name="connsiteY59" fmla="*/ 94514 h 605522"/>
                  <a:gd name="connsiteX60" fmla="*/ 365537 w 540813"/>
                  <a:gd name="connsiteY60" fmla="*/ 72268 h 605522"/>
                  <a:gd name="connsiteX61" fmla="*/ 382892 w 540813"/>
                  <a:gd name="connsiteY61" fmla="*/ 42045 h 605522"/>
                  <a:gd name="connsiteX62" fmla="*/ 392894 w 540813"/>
                  <a:gd name="connsiteY62" fmla="*/ 34451 h 605522"/>
                  <a:gd name="connsiteX63" fmla="*/ 147104 w 540813"/>
                  <a:gd name="connsiteY63" fmla="*/ 34265 h 605522"/>
                  <a:gd name="connsiteX64" fmla="*/ 156991 w 540813"/>
                  <a:gd name="connsiteY64" fmla="*/ 41917 h 605522"/>
                  <a:gd name="connsiteX65" fmla="*/ 174499 w 540813"/>
                  <a:gd name="connsiteY65" fmla="*/ 71986 h 605522"/>
                  <a:gd name="connsiteX66" fmla="*/ 168356 w 540813"/>
                  <a:gd name="connsiteY66" fmla="*/ 94385 h 605522"/>
                  <a:gd name="connsiteX67" fmla="*/ 160216 w 540813"/>
                  <a:gd name="connsiteY67" fmla="*/ 96533 h 605522"/>
                  <a:gd name="connsiteX68" fmla="*/ 146086 w 540813"/>
                  <a:gd name="connsiteY68" fmla="*/ 88402 h 605522"/>
                  <a:gd name="connsiteX69" fmla="*/ 128578 w 540813"/>
                  <a:gd name="connsiteY69" fmla="*/ 58179 h 605522"/>
                  <a:gd name="connsiteX70" fmla="*/ 134568 w 540813"/>
                  <a:gd name="connsiteY70" fmla="*/ 35933 h 605522"/>
                  <a:gd name="connsiteX71" fmla="*/ 147104 w 540813"/>
                  <a:gd name="connsiteY71" fmla="*/ 34265 h 605522"/>
                  <a:gd name="connsiteX72" fmla="*/ 269772 w 540813"/>
                  <a:gd name="connsiteY72" fmla="*/ 0 h 605522"/>
                  <a:gd name="connsiteX73" fmla="*/ 286213 w 540813"/>
                  <a:gd name="connsiteY73" fmla="*/ 16422 h 605522"/>
                  <a:gd name="connsiteX74" fmla="*/ 286213 w 540813"/>
                  <a:gd name="connsiteY74" fmla="*/ 51109 h 605522"/>
                  <a:gd name="connsiteX75" fmla="*/ 269772 w 540813"/>
                  <a:gd name="connsiteY75" fmla="*/ 67531 h 605522"/>
                  <a:gd name="connsiteX76" fmla="*/ 253330 w 540813"/>
                  <a:gd name="connsiteY76" fmla="*/ 51109 h 605522"/>
                  <a:gd name="connsiteX77" fmla="*/ 253330 w 540813"/>
                  <a:gd name="connsiteY77" fmla="*/ 16422 h 605522"/>
                  <a:gd name="connsiteX78" fmla="*/ 269772 w 540813"/>
                  <a:gd name="connsiteY78" fmla="*/ 0 h 6055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540813" h="605522">
                    <a:moveTo>
                      <a:pt x="489651" y="253612"/>
                    </a:moveTo>
                    <a:lnTo>
                      <a:pt x="524527" y="253612"/>
                    </a:lnTo>
                    <a:cubicBezTo>
                      <a:pt x="533592" y="253612"/>
                      <a:pt x="540813" y="260972"/>
                      <a:pt x="540813" y="270019"/>
                    </a:cubicBezTo>
                    <a:cubicBezTo>
                      <a:pt x="540813" y="279065"/>
                      <a:pt x="533592" y="286425"/>
                      <a:pt x="524527" y="286425"/>
                    </a:cubicBezTo>
                    <a:lnTo>
                      <a:pt x="489651" y="286425"/>
                    </a:lnTo>
                    <a:cubicBezTo>
                      <a:pt x="480586" y="286425"/>
                      <a:pt x="473211" y="279065"/>
                      <a:pt x="473211" y="270019"/>
                    </a:cubicBezTo>
                    <a:cubicBezTo>
                      <a:pt x="473211" y="260972"/>
                      <a:pt x="480586" y="253612"/>
                      <a:pt x="489651" y="253612"/>
                    </a:cubicBezTo>
                    <a:close/>
                    <a:moveTo>
                      <a:pt x="16440" y="253612"/>
                    </a:moveTo>
                    <a:lnTo>
                      <a:pt x="51316" y="253612"/>
                    </a:lnTo>
                    <a:cubicBezTo>
                      <a:pt x="60381" y="253612"/>
                      <a:pt x="67602" y="260972"/>
                      <a:pt x="67602" y="270019"/>
                    </a:cubicBezTo>
                    <a:cubicBezTo>
                      <a:pt x="67602" y="279065"/>
                      <a:pt x="60381" y="286425"/>
                      <a:pt x="51316" y="286425"/>
                    </a:cubicBezTo>
                    <a:lnTo>
                      <a:pt x="16440" y="286425"/>
                    </a:lnTo>
                    <a:cubicBezTo>
                      <a:pt x="7375" y="286425"/>
                      <a:pt x="0" y="279065"/>
                      <a:pt x="0" y="270019"/>
                    </a:cubicBezTo>
                    <a:cubicBezTo>
                      <a:pt x="0" y="260972"/>
                      <a:pt x="7375" y="253612"/>
                      <a:pt x="16440" y="253612"/>
                    </a:cubicBezTo>
                    <a:close/>
                    <a:moveTo>
                      <a:pt x="202792" y="253583"/>
                    </a:moveTo>
                    <a:lnTo>
                      <a:pt x="253336" y="342412"/>
                    </a:lnTo>
                    <a:lnTo>
                      <a:pt x="253336" y="505187"/>
                    </a:lnTo>
                    <a:lnTo>
                      <a:pt x="286212" y="505187"/>
                    </a:lnTo>
                    <a:lnTo>
                      <a:pt x="286212" y="342412"/>
                    </a:lnTo>
                    <a:lnTo>
                      <a:pt x="338138" y="253583"/>
                    </a:lnTo>
                    <a:close/>
                    <a:moveTo>
                      <a:pt x="45888" y="127247"/>
                    </a:moveTo>
                    <a:cubicBezTo>
                      <a:pt x="49960" y="126172"/>
                      <a:pt x="54454" y="126633"/>
                      <a:pt x="58372" y="128859"/>
                    </a:cubicBezTo>
                    <a:lnTo>
                      <a:pt x="88485" y="146359"/>
                    </a:lnTo>
                    <a:cubicBezTo>
                      <a:pt x="96321" y="150811"/>
                      <a:pt x="98933" y="160789"/>
                      <a:pt x="94477" y="168618"/>
                    </a:cubicBezTo>
                    <a:cubicBezTo>
                      <a:pt x="91405" y="173991"/>
                      <a:pt x="85873" y="176908"/>
                      <a:pt x="80189" y="176908"/>
                    </a:cubicBezTo>
                    <a:cubicBezTo>
                      <a:pt x="77423" y="176908"/>
                      <a:pt x="74658" y="176141"/>
                      <a:pt x="72046" y="174605"/>
                    </a:cubicBezTo>
                    <a:lnTo>
                      <a:pt x="41932" y="157259"/>
                    </a:lnTo>
                    <a:cubicBezTo>
                      <a:pt x="34096" y="152807"/>
                      <a:pt x="31331" y="142675"/>
                      <a:pt x="35940" y="134846"/>
                    </a:cubicBezTo>
                    <a:cubicBezTo>
                      <a:pt x="38168" y="130931"/>
                      <a:pt x="41817" y="128322"/>
                      <a:pt x="45888" y="127247"/>
                    </a:cubicBezTo>
                    <a:close/>
                    <a:moveTo>
                      <a:pt x="494104" y="127057"/>
                    </a:moveTo>
                    <a:cubicBezTo>
                      <a:pt x="498156" y="128149"/>
                      <a:pt x="501805" y="130794"/>
                      <a:pt x="504109" y="134703"/>
                    </a:cubicBezTo>
                    <a:cubicBezTo>
                      <a:pt x="508565" y="142522"/>
                      <a:pt x="505953" y="152486"/>
                      <a:pt x="498117" y="156932"/>
                    </a:cubicBezTo>
                    <a:lnTo>
                      <a:pt x="467850" y="174409"/>
                    </a:lnTo>
                    <a:cubicBezTo>
                      <a:pt x="465392" y="175789"/>
                      <a:pt x="462473" y="176555"/>
                      <a:pt x="459707" y="176555"/>
                    </a:cubicBezTo>
                    <a:cubicBezTo>
                      <a:pt x="454023" y="176555"/>
                      <a:pt x="448491" y="173642"/>
                      <a:pt x="445572" y="168430"/>
                    </a:cubicBezTo>
                    <a:cubicBezTo>
                      <a:pt x="440963" y="160611"/>
                      <a:pt x="443729" y="150647"/>
                      <a:pt x="451564" y="146048"/>
                    </a:cubicBezTo>
                    <a:lnTo>
                      <a:pt x="481678" y="128724"/>
                    </a:lnTo>
                    <a:cubicBezTo>
                      <a:pt x="485596" y="126425"/>
                      <a:pt x="490051" y="125965"/>
                      <a:pt x="494104" y="127057"/>
                    </a:cubicBezTo>
                    <a:close/>
                    <a:moveTo>
                      <a:pt x="270542" y="100626"/>
                    </a:moveTo>
                    <a:cubicBezTo>
                      <a:pt x="363640" y="100626"/>
                      <a:pt x="438917" y="175954"/>
                      <a:pt x="438917" y="268925"/>
                    </a:cubicBezTo>
                    <a:cubicBezTo>
                      <a:pt x="438917" y="323695"/>
                      <a:pt x="413108" y="372175"/>
                      <a:pt x="372243" y="403011"/>
                    </a:cubicBezTo>
                    <a:lnTo>
                      <a:pt x="372243" y="422342"/>
                    </a:lnTo>
                    <a:cubicBezTo>
                      <a:pt x="372243" y="453025"/>
                      <a:pt x="359953" y="480334"/>
                      <a:pt x="337370" y="498897"/>
                    </a:cubicBezTo>
                    <a:lnTo>
                      <a:pt x="337370" y="572691"/>
                    </a:lnTo>
                    <a:lnTo>
                      <a:pt x="303264" y="572691"/>
                    </a:lnTo>
                    <a:cubicBezTo>
                      <a:pt x="303264" y="590794"/>
                      <a:pt x="288516" y="605522"/>
                      <a:pt x="270388" y="605522"/>
                    </a:cubicBezTo>
                    <a:cubicBezTo>
                      <a:pt x="252414" y="605522"/>
                      <a:pt x="237666" y="590794"/>
                      <a:pt x="237666" y="572691"/>
                    </a:cubicBezTo>
                    <a:lnTo>
                      <a:pt x="202178" y="572691"/>
                    </a:lnTo>
                    <a:lnTo>
                      <a:pt x="202178" y="497056"/>
                    </a:lnTo>
                    <a:lnTo>
                      <a:pt x="204789" y="497056"/>
                    </a:lnTo>
                    <a:cubicBezTo>
                      <a:pt x="184664" y="478646"/>
                      <a:pt x="171452" y="451951"/>
                      <a:pt x="171452" y="422342"/>
                    </a:cubicBezTo>
                    <a:lnTo>
                      <a:pt x="171452" y="404546"/>
                    </a:lnTo>
                    <a:cubicBezTo>
                      <a:pt x="128437" y="373862"/>
                      <a:pt x="102320" y="324615"/>
                      <a:pt x="102320" y="268925"/>
                    </a:cubicBezTo>
                    <a:cubicBezTo>
                      <a:pt x="102320" y="175954"/>
                      <a:pt x="177444" y="100626"/>
                      <a:pt x="270542" y="100626"/>
                    </a:cubicBezTo>
                    <a:close/>
                    <a:moveTo>
                      <a:pt x="392894" y="34451"/>
                    </a:moveTo>
                    <a:cubicBezTo>
                      <a:pt x="396945" y="33377"/>
                      <a:pt x="401398" y="33838"/>
                      <a:pt x="405315" y="36062"/>
                    </a:cubicBezTo>
                    <a:cubicBezTo>
                      <a:pt x="413148" y="40665"/>
                      <a:pt x="415912" y="50637"/>
                      <a:pt x="411305" y="58461"/>
                    </a:cubicBezTo>
                    <a:lnTo>
                      <a:pt x="393950" y="88530"/>
                    </a:lnTo>
                    <a:cubicBezTo>
                      <a:pt x="390878" y="93747"/>
                      <a:pt x="385349" y="96815"/>
                      <a:pt x="379667" y="96815"/>
                    </a:cubicBezTo>
                    <a:cubicBezTo>
                      <a:pt x="376902" y="96815"/>
                      <a:pt x="374138" y="96048"/>
                      <a:pt x="371527" y="94514"/>
                    </a:cubicBezTo>
                    <a:cubicBezTo>
                      <a:pt x="363694" y="90065"/>
                      <a:pt x="361083" y="80093"/>
                      <a:pt x="365537" y="72268"/>
                    </a:cubicBezTo>
                    <a:lnTo>
                      <a:pt x="382892" y="42045"/>
                    </a:lnTo>
                    <a:cubicBezTo>
                      <a:pt x="385196" y="38133"/>
                      <a:pt x="388843" y="35525"/>
                      <a:pt x="392894" y="34451"/>
                    </a:cubicBezTo>
                    <a:close/>
                    <a:moveTo>
                      <a:pt x="147104" y="34265"/>
                    </a:moveTo>
                    <a:cubicBezTo>
                      <a:pt x="151155" y="35358"/>
                      <a:pt x="154764" y="38005"/>
                      <a:pt x="156991" y="41917"/>
                    </a:cubicBezTo>
                    <a:lnTo>
                      <a:pt x="174499" y="71986"/>
                    </a:lnTo>
                    <a:cubicBezTo>
                      <a:pt x="178953" y="79811"/>
                      <a:pt x="176342" y="89783"/>
                      <a:pt x="168356" y="94385"/>
                    </a:cubicBezTo>
                    <a:cubicBezTo>
                      <a:pt x="165899" y="95766"/>
                      <a:pt x="162980" y="96533"/>
                      <a:pt x="160216" y="96533"/>
                    </a:cubicBezTo>
                    <a:cubicBezTo>
                      <a:pt x="154533" y="96533"/>
                      <a:pt x="149158" y="93618"/>
                      <a:pt x="146086" y="88402"/>
                    </a:cubicBezTo>
                    <a:lnTo>
                      <a:pt x="128578" y="58179"/>
                    </a:lnTo>
                    <a:cubicBezTo>
                      <a:pt x="124124" y="50355"/>
                      <a:pt x="126735" y="40383"/>
                      <a:pt x="134568" y="35933"/>
                    </a:cubicBezTo>
                    <a:cubicBezTo>
                      <a:pt x="138561" y="33632"/>
                      <a:pt x="143053" y="33172"/>
                      <a:pt x="147104" y="34265"/>
                    </a:cubicBezTo>
                    <a:close/>
                    <a:moveTo>
                      <a:pt x="269772" y="0"/>
                    </a:moveTo>
                    <a:cubicBezTo>
                      <a:pt x="278837" y="0"/>
                      <a:pt x="286213" y="7367"/>
                      <a:pt x="286213" y="16422"/>
                    </a:cubicBezTo>
                    <a:lnTo>
                      <a:pt x="286213" y="51109"/>
                    </a:lnTo>
                    <a:cubicBezTo>
                      <a:pt x="286213" y="60164"/>
                      <a:pt x="278837" y="67531"/>
                      <a:pt x="269772" y="67531"/>
                    </a:cubicBezTo>
                    <a:cubicBezTo>
                      <a:pt x="260706" y="67531"/>
                      <a:pt x="253330" y="60164"/>
                      <a:pt x="253330" y="51109"/>
                    </a:cubicBezTo>
                    <a:lnTo>
                      <a:pt x="253330" y="16422"/>
                    </a:lnTo>
                    <a:cubicBezTo>
                      <a:pt x="253330" y="7367"/>
                      <a:pt x="260706" y="0"/>
                      <a:pt x="269772" y="0"/>
                    </a:cubicBezTo>
                    <a:close/>
                  </a:path>
                </a:pathLst>
              </a:custGeom>
              <a:solidFill>
                <a:srgbClr val="7D0000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" name="TextBox 2"/>
            <p:cNvSpPr txBox="1"/>
            <p:nvPr/>
          </p:nvSpPr>
          <p:spPr>
            <a:xfrm>
              <a:off x="1043608" y="1514349"/>
              <a:ext cx="324036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点击此处添加文本。中大南方校训</a:t>
              </a:r>
              <a:r>
                <a:rPr lang="en-US" altLang="zh-CN" dirty="0">
                  <a:solidFill>
                    <a:schemeClr val="bg1"/>
                  </a:solidFill>
                </a:rPr>
                <a:t>——</a:t>
              </a:r>
              <a:r>
                <a:rPr lang="zh-CN" altLang="en-US" b="1" dirty="0">
                  <a:solidFill>
                    <a:schemeClr val="bg1"/>
                  </a:solidFill>
                </a:rPr>
                <a:t>厚德真理忏思拼搏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1043609" y="1830694"/>
            <a:ext cx="3816424" cy="646331"/>
            <a:chOff x="467544" y="2357467"/>
            <a:chExt cx="3816424" cy="646331"/>
          </a:xfrm>
        </p:grpSpPr>
        <p:grpSp>
          <p:nvGrpSpPr>
            <p:cNvPr id="13" name="组合 12"/>
            <p:cNvGrpSpPr/>
            <p:nvPr/>
          </p:nvGrpSpPr>
          <p:grpSpPr>
            <a:xfrm>
              <a:off x="467544" y="2427734"/>
              <a:ext cx="576064" cy="576064"/>
              <a:chOff x="467544" y="2427734"/>
              <a:chExt cx="576064" cy="576064"/>
            </a:xfrm>
          </p:grpSpPr>
          <p:sp>
            <p:nvSpPr>
              <p:cNvPr id="38" name="椭圆 37"/>
              <p:cNvSpPr/>
              <p:nvPr/>
            </p:nvSpPr>
            <p:spPr>
              <a:xfrm>
                <a:off x="467544" y="2427734"/>
                <a:ext cx="576064" cy="576064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wall-clock_9"/>
              <p:cNvSpPr>
                <a:spLocks noChangeAspect="1"/>
              </p:cNvSpPr>
              <p:nvPr/>
            </p:nvSpPr>
            <p:spPr bwMode="auto">
              <a:xfrm>
                <a:off x="528341" y="2499742"/>
                <a:ext cx="443259" cy="442756"/>
              </a:xfrm>
              <a:custGeom>
                <a:avLst/>
                <a:gdLst>
                  <a:gd name="connsiteX0" fmla="*/ 304238 w 608536"/>
                  <a:gd name="connsiteY0" fmla="*/ 143225 h 607845"/>
                  <a:gd name="connsiteX1" fmla="*/ 330071 w 608536"/>
                  <a:gd name="connsiteY1" fmla="*/ 169051 h 607845"/>
                  <a:gd name="connsiteX2" fmla="*/ 330071 w 608536"/>
                  <a:gd name="connsiteY2" fmla="*/ 286700 h 607845"/>
                  <a:gd name="connsiteX3" fmla="*/ 447754 w 608536"/>
                  <a:gd name="connsiteY3" fmla="*/ 286700 h 607845"/>
                  <a:gd name="connsiteX4" fmla="*/ 473587 w 608536"/>
                  <a:gd name="connsiteY4" fmla="*/ 312526 h 607845"/>
                  <a:gd name="connsiteX5" fmla="*/ 447754 w 608536"/>
                  <a:gd name="connsiteY5" fmla="*/ 339786 h 607845"/>
                  <a:gd name="connsiteX6" fmla="*/ 330071 w 608536"/>
                  <a:gd name="connsiteY6" fmla="*/ 339786 h 607845"/>
                  <a:gd name="connsiteX7" fmla="*/ 278405 w 608536"/>
                  <a:gd name="connsiteY7" fmla="*/ 339786 h 607845"/>
                  <a:gd name="connsiteX8" fmla="*/ 278405 w 608536"/>
                  <a:gd name="connsiteY8" fmla="*/ 286700 h 607845"/>
                  <a:gd name="connsiteX9" fmla="*/ 278405 w 608536"/>
                  <a:gd name="connsiteY9" fmla="*/ 169051 h 607845"/>
                  <a:gd name="connsiteX10" fmla="*/ 304238 w 608536"/>
                  <a:gd name="connsiteY10" fmla="*/ 143225 h 607845"/>
                  <a:gd name="connsiteX11" fmla="*/ 304268 w 608536"/>
                  <a:gd name="connsiteY11" fmla="*/ 91750 h 607845"/>
                  <a:gd name="connsiteX12" fmla="*/ 91854 w 608536"/>
                  <a:gd name="connsiteY12" fmla="*/ 303923 h 607845"/>
                  <a:gd name="connsiteX13" fmla="*/ 304268 w 608536"/>
                  <a:gd name="connsiteY13" fmla="*/ 514661 h 607845"/>
                  <a:gd name="connsiteX14" fmla="*/ 515246 w 608536"/>
                  <a:gd name="connsiteY14" fmla="*/ 303923 h 607845"/>
                  <a:gd name="connsiteX15" fmla="*/ 304268 w 608536"/>
                  <a:gd name="connsiteY15" fmla="*/ 91750 h 607845"/>
                  <a:gd name="connsiteX16" fmla="*/ 304268 w 608536"/>
                  <a:gd name="connsiteY16" fmla="*/ 0 h 607845"/>
                  <a:gd name="connsiteX17" fmla="*/ 608536 w 608536"/>
                  <a:gd name="connsiteY17" fmla="*/ 303923 h 607845"/>
                  <a:gd name="connsiteX18" fmla="*/ 304268 w 608536"/>
                  <a:gd name="connsiteY18" fmla="*/ 607845 h 607845"/>
                  <a:gd name="connsiteX19" fmla="*/ 0 w 608536"/>
                  <a:gd name="connsiteY19" fmla="*/ 303923 h 607845"/>
                  <a:gd name="connsiteX20" fmla="*/ 304268 w 608536"/>
                  <a:gd name="connsiteY20" fmla="*/ 0 h 6078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608536" h="607845">
                    <a:moveTo>
                      <a:pt x="304238" y="143225"/>
                    </a:moveTo>
                    <a:cubicBezTo>
                      <a:pt x="318590" y="143225"/>
                      <a:pt x="330071" y="154703"/>
                      <a:pt x="330071" y="169051"/>
                    </a:cubicBezTo>
                    <a:lnTo>
                      <a:pt x="330071" y="286700"/>
                    </a:lnTo>
                    <a:lnTo>
                      <a:pt x="447754" y="286700"/>
                    </a:lnTo>
                    <a:cubicBezTo>
                      <a:pt x="462106" y="286700"/>
                      <a:pt x="473587" y="298178"/>
                      <a:pt x="473587" y="312526"/>
                    </a:cubicBezTo>
                    <a:cubicBezTo>
                      <a:pt x="473587" y="326873"/>
                      <a:pt x="462106" y="339786"/>
                      <a:pt x="447754" y="339786"/>
                    </a:cubicBezTo>
                    <a:lnTo>
                      <a:pt x="330071" y="339786"/>
                    </a:lnTo>
                    <a:lnTo>
                      <a:pt x="278405" y="339786"/>
                    </a:lnTo>
                    <a:lnTo>
                      <a:pt x="278405" y="286700"/>
                    </a:lnTo>
                    <a:lnTo>
                      <a:pt x="278405" y="169051"/>
                    </a:lnTo>
                    <a:cubicBezTo>
                      <a:pt x="278405" y="154703"/>
                      <a:pt x="289886" y="143225"/>
                      <a:pt x="304238" y="143225"/>
                    </a:cubicBezTo>
                    <a:close/>
                    <a:moveTo>
                      <a:pt x="304268" y="91750"/>
                    </a:moveTo>
                    <a:cubicBezTo>
                      <a:pt x="186579" y="91750"/>
                      <a:pt x="91854" y="186368"/>
                      <a:pt x="91854" y="303923"/>
                    </a:cubicBezTo>
                    <a:cubicBezTo>
                      <a:pt x="91854" y="420044"/>
                      <a:pt x="186579" y="514661"/>
                      <a:pt x="304268" y="514661"/>
                    </a:cubicBezTo>
                    <a:cubicBezTo>
                      <a:pt x="420521" y="514661"/>
                      <a:pt x="515246" y="420044"/>
                      <a:pt x="515246" y="303923"/>
                    </a:cubicBezTo>
                    <a:cubicBezTo>
                      <a:pt x="515246" y="186368"/>
                      <a:pt x="420521" y="91750"/>
                      <a:pt x="304268" y="91750"/>
                    </a:cubicBezTo>
                    <a:close/>
                    <a:moveTo>
                      <a:pt x="304268" y="0"/>
                    </a:moveTo>
                    <a:cubicBezTo>
                      <a:pt x="472190" y="0"/>
                      <a:pt x="608536" y="136192"/>
                      <a:pt x="608536" y="303923"/>
                    </a:cubicBezTo>
                    <a:cubicBezTo>
                      <a:pt x="608536" y="471653"/>
                      <a:pt x="472190" y="607845"/>
                      <a:pt x="304268" y="607845"/>
                    </a:cubicBezTo>
                    <a:cubicBezTo>
                      <a:pt x="136346" y="607845"/>
                      <a:pt x="0" y="471653"/>
                      <a:pt x="0" y="303923"/>
                    </a:cubicBezTo>
                    <a:cubicBezTo>
                      <a:pt x="0" y="136192"/>
                      <a:pt x="136346" y="0"/>
                      <a:pt x="304268" y="0"/>
                    </a:cubicBezTo>
                    <a:close/>
                  </a:path>
                </a:pathLst>
              </a:custGeom>
              <a:solidFill>
                <a:srgbClr val="850101"/>
              </a:solidFill>
              <a:ln>
                <a:noFill/>
              </a:ln>
            </p:spPr>
          </p:sp>
        </p:grpSp>
        <p:sp>
          <p:nvSpPr>
            <p:cNvPr id="39" name="TextBox 38"/>
            <p:cNvSpPr txBox="1"/>
            <p:nvPr/>
          </p:nvSpPr>
          <p:spPr>
            <a:xfrm>
              <a:off x="1043608" y="2357467"/>
              <a:ext cx="324036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点击此处添加文本。中大南方校训</a:t>
              </a:r>
              <a:r>
                <a:rPr lang="en-US" altLang="zh-CN" dirty="0">
                  <a:solidFill>
                    <a:schemeClr val="bg1"/>
                  </a:solidFill>
                </a:rPr>
                <a:t>——</a:t>
              </a:r>
              <a:r>
                <a:rPr lang="zh-CN" altLang="en-US" b="1" dirty="0">
                  <a:solidFill>
                    <a:schemeClr val="bg1"/>
                  </a:solidFill>
                </a:rPr>
                <a:t>厚德真理忏思拼搏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1043609" y="2643760"/>
            <a:ext cx="3816424" cy="646331"/>
            <a:chOff x="467544" y="3170533"/>
            <a:chExt cx="3816424" cy="646331"/>
          </a:xfrm>
        </p:grpSpPr>
        <p:grpSp>
          <p:nvGrpSpPr>
            <p:cNvPr id="14" name="组合 13"/>
            <p:cNvGrpSpPr/>
            <p:nvPr/>
          </p:nvGrpSpPr>
          <p:grpSpPr>
            <a:xfrm>
              <a:off x="467544" y="3205667"/>
              <a:ext cx="576064" cy="576064"/>
              <a:chOff x="467544" y="3205667"/>
              <a:chExt cx="576064" cy="576064"/>
            </a:xfrm>
          </p:grpSpPr>
          <p:sp>
            <p:nvSpPr>
              <p:cNvPr id="41" name="椭圆 40"/>
              <p:cNvSpPr/>
              <p:nvPr/>
            </p:nvSpPr>
            <p:spPr>
              <a:xfrm>
                <a:off x="467544" y="3205667"/>
                <a:ext cx="576064" cy="576064"/>
              </a:xfrm>
              <a:prstGeom prst="ellips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insurance_153149"/>
              <p:cNvSpPr>
                <a:spLocks noChangeAspect="1"/>
              </p:cNvSpPr>
              <p:nvPr/>
            </p:nvSpPr>
            <p:spPr bwMode="auto">
              <a:xfrm>
                <a:off x="566776" y="3282760"/>
                <a:ext cx="409099" cy="450362"/>
              </a:xfrm>
              <a:custGeom>
                <a:avLst/>
                <a:gdLst>
                  <a:gd name="connsiteX0" fmla="*/ 273900 w 547799"/>
                  <a:gd name="connsiteY0" fmla="*/ 307453 h 603052"/>
                  <a:gd name="connsiteX1" fmla="*/ 378090 w 547799"/>
                  <a:gd name="connsiteY1" fmla="*/ 411466 h 603052"/>
                  <a:gd name="connsiteX2" fmla="*/ 169710 w 547799"/>
                  <a:gd name="connsiteY2" fmla="*/ 411466 h 603052"/>
                  <a:gd name="connsiteX3" fmla="*/ 273900 w 547799"/>
                  <a:gd name="connsiteY3" fmla="*/ 307453 h 603052"/>
                  <a:gd name="connsiteX4" fmla="*/ 273900 w 547799"/>
                  <a:gd name="connsiteY4" fmla="*/ 173661 h 603052"/>
                  <a:gd name="connsiteX5" fmla="*/ 340902 w 547799"/>
                  <a:gd name="connsiteY5" fmla="*/ 240557 h 603052"/>
                  <a:gd name="connsiteX6" fmla="*/ 273900 w 547799"/>
                  <a:gd name="connsiteY6" fmla="*/ 307453 h 603052"/>
                  <a:gd name="connsiteX7" fmla="*/ 206898 w 547799"/>
                  <a:gd name="connsiteY7" fmla="*/ 240557 h 603052"/>
                  <a:gd name="connsiteX8" fmla="*/ 273900 w 547799"/>
                  <a:gd name="connsiteY8" fmla="*/ 173661 h 603052"/>
                  <a:gd name="connsiteX9" fmla="*/ 273900 w 547799"/>
                  <a:gd name="connsiteY9" fmla="*/ 102382 h 603052"/>
                  <a:gd name="connsiteX10" fmla="*/ 233261 w 547799"/>
                  <a:gd name="connsiteY10" fmla="*/ 140621 h 603052"/>
                  <a:gd name="connsiteX11" fmla="*/ 81415 w 547799"/>
                  <a:gd name="connsiteY11" fmla="*/ 186124 h 603052"/>
                  <a:gd name="connsiteX12" fmla="*/ 56290 w 547799"/>
                  <a:gd name="connsiteY12" fmla="*/ 184616 h 603052"/>
                  <a:gd name="connsiteX13" fmla="*/ 148002 w 547799"/>
                  <a:gd name="connsiteY13" fmla="*/ 435705 h 603052"/>
                  <a:gd name="connsiteX14" fmla="*/ 273900 w 547799"/>
                  <a:gd name="connsiteY14" fmla="*/ 548229 h 603052"/>
                  <a:gd name="connsiteX15" fmla="*/ 399797 w 547799"/>
                  <a:gd name="connsiteY15" fmla="*/ 435705 h 603052"/>
                  <a:gd name="connsiteX16" fmla="*/ 491509 w 547799"/>
                  <a:gd name="connsiteY16" fmla="*/ 184616 h 603052"/>
                  <a:gd name="connsiteX17" fmla="*/ 466384 w 547799"/>
                  <a:gd name="connsiteY17" fmla="*/ 186124 h 603052"/>
                  <a:gd name="connsiteX18" fmla="*/ 314538 w 547799"/>
                  <a:gd name="connsiteY18" fmla="*/ 140621 h 603052"/>
                  <a:gd name="connsiteX19" fmla="*/ 273900 w 547799"/>
                  <a:gd name="connsiteY19" fmla="*/ 102382 h 603052"/>
                  <a:gd name="connsiteX20" fmla="*/ 273900 w 547799"/>
                  <a:gd name="connsiteY20" fmla="*/ 0 h 603052"/>
                  <a:gd name="connsiteX21" fmla="*/ 301358 w 547799"/>
                  <a:gd name="connsiteY21" fmla="*/ 27411 h 603052"/>
                  <a:gd name="connsiteX22" fmla="*/ 346116 w 547799"/>
                  <a:gd name="connsiteY22" fmla="*/ 95666 h 603052"/>
                  <a:gd name="connsiteX23" fmla="*/ 466384 w 547799"/>
                  <a:gd name="connsiteY23" fmla="*/ 131301 h 603052"/>
                  <a:gd name="connsiteX24" fmla="*/ 512652 w 547799"/>
                  <a:gd name="connsiteY24" fmla="*/ 124585 h 603052"/>
                  <a:gd name="connsiteX25" fmla="*/ 536816 w 547799"/>
                  <a:gd name="connsiteY25" fmla="*/ 128971 h 603052"/>
                  <a:gd name="connsiteX26" fmla="*/ 547799 w 547799"/>
                  <a:gd name="connsiteY26" fmla="*/ 150900 h 603052"/>
                  <a:gd name="connsiteX27" fmla="*/ 444967 w 547799"/>
                  <a:gd name="connsiteY27" fmla="*/ 466817 h 603052"/>
                  <a:gd name="connsiteX28" fmla="*/ 358472 w 547799"/>
                  <a:gd name="connsiteY28" fmla="*/ 563443 h 603052"/>
                  <a:gd name="connsiteX29" fmla="*/ 273900 w 547799"/>
                  <a:gd name="connsiteY29" fmla="*/ 603052 h 603052"/>
                  <a:gd name="connsiteX30" fmla="*/ 189327 w 547799"/>
                  <a:gd name="connsiteY30" fmla="*/ 563443 h 603052"/>
                  <a:gd name="connsiteX31" fmla="*/ 102832 w 547799"/>
                  <a:gd name="connsiteY31" fmla="*/ 466817 h 603052"/>
                  <a:gd name="connsiteX32" fmla="*/ 0 w 547799"/>
                  <a:gd name="connsiteY32" fmla="*/ 150900 h 603052"/>
                  <a:gd name="connsiteX33" fmla="*/ 10983 w 547799"/>
                  <a:gd name="connsiteY33" fmla="*/ 128971 h 603052"/>
                  <a:gd name="connsiteX34" fmla="*/ 35147 w 547799"/>
                  <a:gd name="connsiteY34" fmla="*/ 124585 h 603052"/>
                  <a:gd name="connsiteX35" fmla="*/ 81415 w 547799"/>
                  <a:gd name="connsiteY35" fmla="*/ 131301 h 603052"/>
                  <a:gd name="connsiteX36" fmla="*/ 201684 w 547799"/>
                  <a:gd name="connsiteY36" fmla="*/ 95666 h 603052"/>
                  <a:gd name="connsiteX37" fmla="*/ 246441 w 547799"/>
                  <a:gd name="connsiteY37" fmla="*/ 27411 h 603052"/>
                  <a:gd name="connsiteX38" fmla="*/ 273900 w 547799"/>
                  <a:gd name="connsiteY38" fmla="*/ 0 h 603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547799" h="603052">
                    <a:moveTo>
                      <a:pt x="273900" y="307453"/>
                    </a:moveTo>
                    <a:cubicBezTo>
                      <a:pt x="331417" y="307453"/>
                      <a:pt x="378090" y="354047"/>
                      <a:pt x="378090" y="411466"/>
                    </a:cubicBezTo>
                    <a:lnTo>
                      <a:pt x="169710" y="411466"/>
                    </a:lnTo>
                    <a:cubicBezTo>
                      <a:pt x="169710" y="354047"/>
                      <a:pt x="216383" y="307453"/>
                      <a:pt x="273900" y="307453"/>
                    </a:cubicBezTo>
                    <a:close/>
                    <a:moveTo>
                      <a:pt x="273900" y="173661"/>
                    </a:moveTo>
                    <a:cubicBezTo>
                      <a:pt x="310904" y="173661"/>
                      <a:pt x="340902" y="203611"/>
                      <a:pt x="340902" y="240557"/>
                    </a:cubicBezTo>
                    <a:cubicBezTo>
                      <a:pt x="340902" y="277503"/>
                      <a:pt x="310904" y="307453"/>
                      <a:pt x="273900" y="307453"/>
                    </a:cubicBezTo>
                    <a:cubicBezTo>
                      <a:pt x="236896" y="307453"/>
                      <a:pt x="206898" y="277503"/>
                      <a:pt x="206898" y="240557"/>
                    </a:cubicBezTo>
                    <a:cubicBezTo>
                      <a:pt x="206898" y="203611"/>
                      <a:pt x="236896" y="173661"/>
                      <a:pt x="273900" y="173661"/>
                    </a:cubicBezTo>
                    <a:close/>
                    <a:moveTo>
                      <a:pt x="273900" y="102382"/>
                    </a:moveTo>
                    <a:cubicBezTo>
                      <a:pt x="263191" y="116225"/>
                      <a:pt x="249599" y="129245"/>
                      <a:pt x="233261" y="140621"/>
                    </a:cubicBezTo>
                    <a:cubicBezTo>
                      <a:pt x="191524" y="169951"/>
                      <a:pt x="137567" y="186124"/>
                      <a:pt x="81415" y="186124"/>
                    </a:cubicBezTo>
                    <a:cubicBezTo>
                      <a:pt x="73040" y="186124"/>
                      <a:pt x="64665" y="185575"/>
                      <a:pt x="56290" y="184616"/>
                    </a:cubicBezTo>
                    <a:cubicBezTo>
                      <a:pt x="65351" y="299607"/>
                      <a:pt x="116424" y="389928"/>
                      <a:pt x="148002" y="435705"/>
                    </a:cubicBezTo>
                    <a:cubicBezTo>
                      <a:pt x="202919" y="515198"/>
                      <a:pt x="257013" y="548229"/>
                      <a:pt x="273900" y="548229"/>
                    </a:cubicBezTo>
                    <a:cubicBezTo>
                      <a:pt x="290787" y="548229"/>
                      <a:pt x="344880" y="515198"/>
                      <a:pt x="399797" y="435705"/>
                    </a:cubicBezTo>
                    <a:cubicBezTo>
                      <a:pt x="431375" y="389928"/>
                      <a:pt x="482448" y="299607"/>
                      <a:pt x="491509" y="184616"/>
                    </a:cubicBezTo>
                    <a:cubicBezTo>
                      <a:pt x="483134" y="185575"/>
                      <a:pt x="474759" y="186124"/>
                      <a:pt x="466384" y="186124"/>
                    </a:cubicBezTo>
                    <a:cubicBezTo>
                      <a:pt x="410232" y="186124"/>
                      <a:pt x="356275" y="169951"/>
                      <a:pt x="314538" y="140621"/>
                    </a:cubicBezTo>
                    <a:cubicBezTo>
                      <a:pt x="298200" y="129245"/>
                      <a:pt x="284608" y="116225"/>
                      <a:pt x="273900" y="102382"/>
                    </a:cubicBezTo>
                    <a:close/>
                    <a:moveTo>
                      <a:pt x="273900" y="0"/>
                    </a:moveTo>
                    <a:cubicBezTo>
                      <a:pt x="289002" y="0"/>
                      <a:pt x="301358" y="12335"/>
                      <a:pt x="301358" y="27411"/>
                    </a:cubicBezTo>
                    <a:cubicBezTo>
                      <a:pt x="301358" y="50848"/>
                      <a:pt x="317696" y="75793"/>
                      <a:pt x="346116" y="95666"/>
                    </a:cubicBezTo>
                    <a:cubicBezTo>
                      <a:pt x="378242" y="118280"/>
                      <a:pt x="422176" y="131301"/>
                      <a:pt x="466384" y="131301"/>
                    </a:cubicBezTo>
                    <a:cubicBezTo>
                      <a:pt x="481761" y="131301"/>
                      <a:pt x="497413" y="128971"/>
                      <a:pt x="512652" y="124585"/>
                    </a:cubicBezTo>
                    <a:cubicBezTo>
                      <a:pt x="520890" y="122118"/>
                      <a:pt x="529951" y="123763"/>
                      <a:pt x="536816" y="128971"/>
                    </a:cubicBezTo>
                    <a:cubicBezTo>
                      <a:pt x="543680" y="134179"/>
                      <a:pt x="547799" y="142265"/>
                      <a:pt x="547799" y="150900"/>
                    </a:cubicBezTo>
                    <a:cubicBezTo>
                      <a:pt x="547387" y="296729"/>
                      <a:pt x="483271" y="411446"/>
                      <a:pt x="444967" y="466817"/>
                    </a:cubicBezTo>
                    <a:cubicBezTo>
                      <a:pt x="418332" y="505604"/>
                      <a:pt x="388265" y="539046"/>
                      <a:pt x="358472" y="563443"/>
                    </a:cubicBezTo>
                    <a:cubicBezTo>
                      <a:pt x="336368" y="581534"/>
                      <a:pt x="303830" y="603052"/>
                      <a:pt x="273900" y="603052"/>
                    </a:cubicBezTo>
                    <a:cubicBezTo>
                      <a:pt x="243970" y="603052"/>
                      <a:pt x="211431" y="581534"/>
                      <a:pt x="189327" y="563443"/>
                    </a:cubicBezTo>
                    <a:cubicBezTo>
                      <a:pt x="159534" y="539046"/>
                      <a:pt x="129467" y="505604"/>
                      <a:pt x="102832" y="466817"/>
                    </a:cubicBezTo>
                    <a:cubicBezTo>
                      <a:pt x="64528" y="411446"/>
                      <a:pt x="412" y="296729"/>
                      <a:pt x="0" y="150900"/>
                    </a:cubicBezTo>
                    <a:cubicBezTo>
                      <a:pt x="0" y="142265"/>
                      <a:pt x="4119" y="134179"/>
                      <a:pt x="10983" y="128971"/>
                    </a:cubicBezTo>
                    <a:cubicBezTo>
                      <a:pt x="17848" y="123763"/>
                      <a:pt x="26909" y="122118"/>
                      <a:pt x="35147" y="124585"/>
                    </a:cubicBezTo>
                    <a:cubicBezTo>
                      <a:pt x="50386" y="128971"/>
                      <a:pt x="66038" y="131301"/>
                      <a:pt x="81415" y="131301"/>
                    </a:cubicBezTo>
                    <a:cubicBezTo>
                      <a:pt x="125623" y="131301"/>
                      <a:pt x="169557" y="118280"/>
                      <a:pt x="201684" y="95666"/>
                    </a:cubicBezTo>
                    <a:cubicBezTo>
                      <a:pt x="230103" y="75793"/>
                      <a:pt x="246441" y="50848"/>
                      <a:pt x="246441" y="27411"/>
                    </a:cubicBezTo>
                    <a:cubicBezTo>
                      <a:pt x="246441" y="12335"/>
                      <a:pt x="258797" y="0"/>
                      <a:pt x="273900" y="0"/>
                    </a:cubicBezTo>
                    <a:close/>
                  </a:path>
                </a:pathLst>
              </a:custGeom>
              <a:solidFill>
                <a:srgbClr val="7D0000"/>
              </a:solidFill>
              <a:ln>
                <a:noFill/>
              </a:ln>
            </p:spPr>
          </p:sp>
        </p:grpSp>
        <p:sp>
          <p:nvSpPr>
            <p:cNvPr id="42" name="TextBox 41"/>
            <p:cNvSpPr txBox="1"/>
            <p:nvPr/>
          </p:nvSpPr>
          <p:spPr>
            <a:xfrm>
              <a:off x="1043608" y="3170533"/>
              <a:ext cx="324036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点击此处添加文本。中大南方校训</a:t>
              </a:r>
              <a:r>
                <a:rPr lang="en-US" altLang="zh-CN" dirty="0">
                  <a:solidFill>
                    <a:schemeClr val="bg1"/>
                  </a:solidFill>
                </a:rPr>
                <a:t>——</a:t>
              </a:r>
              <a:r>
                <a:rPr lang="zh-CN" altLang="en-US" b="1" dirty="0">
                  <a:solidFill>
                    <a:schemeClr val="bg1"/>
                  </a:solidFill>
                </a:rPr>
                <a:t>厚德真理忏思拼搏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1043609" y="3507856"/>
            <a:ext cx="3816424" cy="646331"/>
            <a:chOff x="467544" y="4034629"/>
            <a:chExt cx="3816424" cy="646331"/>
          </a:xfrm>
        </p:grpSpPr>
        <p:grpSp>
          <p:nvGrpSpPr>
            <p:cNvPr id="45" name="组合 44"/>
            <p:cNvGrpSpPr/>
            <p:nvPr/>
          </p:nvGrpSpPr>
          <p:grpSpPr>
            <a:xfrm>
              <a:off x="467544" y="4082323"/>
              <a:ext cx="576064" cy="576064"/>
              <a:chOff x="467544" y="4082323"/>
              <a:chExt cx="576064" cy="576064"/>
            </a:xfrm>
          </p:grpSpPr>
          <p:sp>
            <p:nvSpPr>
              <p:cNvPr id="43" name="椭圆 42"/>
              <p:cNvSpPr/>
              <p:nvPr/>
            </p:nvSpPr>
            <p:spPr>
              <a:xfrm>
                <a:off x="467544" y="4082323"/>
                <a:ext cx="576064" cy="576064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tablet-smartphone-computer-checked_81287"/>
              <p:cNvSpPr>
                <a:spLocks noChangeAspect="1"/>
              </p:cNvSpPr>
              <p:nvPr/>
            </p:nvSpPr>
            <p:spPr bwMode="auto">
              <a:xfrm>
                <a:off x="558855" y="4181142"/>
                <a:ext cx="365324" cy="331036"/>
              </a:xfrm>
              <a:custGeom>
                <a:avLst/>
                <a:gdLst>
                  <a:gd name="connsiteX0" fmla="*/ 77353 w 608744"/>
                  <a:gd name="connsiteY0" fmla="*/ 487262 h 551610"/>
                  <a:gd name="connsiteX1" fmla="*/ 66107 w 608744"/>
                  <a:gd name="connsiteY1" fmla="*/ 498486 h 551610"/>
                  <a:gd name="connsiteX2" fmla="*/ 77353 w 608744"/>
                  <a:gd name="connsiteY2" fmla="*/ 509711 h 551610"/>
                  <a:gd name="connsiteX3" fmla="*/ 88502 w 608744"/>
                  <a:gd name="connsiteY3" fmla="*/ 498486 h 551610"/>
                  <a:gd name="connsiteX4" fmla="*/ 77353 w 608744"/>
                  <a:gd name="connsiteY4" fmla="*/ 487262 h 551610"/>
                  <a:gd name="connsiteX5" fmla="*/ 225160 w 608744"/>
                  <a:gd name="connsiteY5" fmla="*/ 404294 h 551610"/>
                  <a:gd name="connsiteX6" fmla="*/ 211474 w 608744"/>
                  <a:gd name="connsiteY6" fmla="*/ 417961 h 551610"/>
                  <a:gd name="connsiteX7" fmla="*/ 225160 w 608744"/>
                  <a:gd name="connsiteY7" fmla="*/ 431627 h 551610"/>
                  <a:gd name="connsiteX8" fmla="*/ 238846 w 608744"/>
                  <a:gd name="connsiteY8" fmla="*/ 417961 h 551610"/>
                  <a:gd name="connsiteX9" fmla="*/ 225160 w 608744"/>
                  <a:gd name="connsiteY9" fmla="*/ 404294 h 551610"/>
                  <a:gd name="connsiteX10" fmla="*/ 576854 w 608744"/>
                  <a:gd name="connsiteY10" fmla="*/ 342897 h 551610"/>
                  <a:gd name="connsiteX11" fmla="*/ 599357 w 608744"/>
                  <a:gd name="connsiteY11" fmla="*/ 352269 h 551610"/>
                  <a:gd name="connsiteX12" fmla="*/ 599357 w 608744"/>
                  <a:gd name="connsiteY12" fmla="*/ 397272 h 551610"/>
                  <a:gd name="connsiteX13" fmla="*/ 454047 w 608744"/>
                  <a:gd name="connsiteY13" fmla="*/ 542239 h 551610"/>
                  <a:gd name="connsiteX14" fmla="*/ 431557 w 608744"/>
                  <a:gd name="connsiteY14" fmla="*/ 551610 h 551610"/>
                  <a:gd name="connsiteX15" fmla="*/ 409066 w 608744"/>
                  <a:gd name="connsiteY15" fmla="*/ 542239 h 551610"/>
                  <a:gd name="connsiteX16" fmla="*/ 336412 w 608744"/>
                  <a:gd name="connsiteY16" fmla="*/ 469706 h 551610"/>
                  <a:gd name="connsiteX17" fmla="*/ 336412 w 608744"/>
                  <a:gd name="connsiteY17" fmla="*/ 424703 h 551610"/>
                  <a:gd name="connsiteX18" fmla="*/ 381491 w 608744"/>
                  <a:gd name="connsiteY18" fmla="*/ 424703 h 551610"/>
                  <a:gd name="connsiteX19" fmla="*/ 431557 w 608744"/>
                  <a:gd name="connsiteY19" fmla="*/ 474783 h 551610"/>
                  <a:gd name="connsiteX20" fmla="*/ 554277 w 608744"/>
                  <a:gd name="connsiteY20" fmla="*/ 352269 h 551610"/>
                  <a:gd name="connsiteX21" fmla="*/ 576854 w 608744"/>
                  <a:gd name="connsiteY21" fmla="*/ 342897 h 551610"/>
                  <a:gd name="connsiteX22" fmla="*/ 374561 w 608744"/>
                  <a:gd name="connsiteY22" fmla="*/ 320508 h 551610"/>
                  <a:gd name="connsiteX23" fmla="*/ 543777 w 608744"/>
                  <a:gd name="connsiteY23" fmla="*/ 320508 h 551610"/>
                  <a:gd name="connsiteX24" fmla="*/ 531753 w 608744"/>
                  <a:gd name="connsiteY24" fmla="*/ 329686 h 551610"/>
                  <a:gd name="connsiteX25" fmla="*/ 493042 w 608744"/>
                  <a:gd name="connsiteY25" fmla="*/ 368351 h 551610"/>
                  <a:gd name="connsiteX26" fmla="*/ 374561 w 608744"/>
                  <a:gd name="connsiteY26" fmla="*/ 368351 h 551610"/>
                  <a:gd name="connsiteX27" fmla="*/ 31880 w 608744"/>
                  <a:gd name="connsiteY27" fmla="*/ 305824 h 551610"/>
                  <a:gd name="connsiteX28" fmla="*/ 31880 w 608744"/>
                  <a:gd name="connsiteY28" fmla="*/ 477893 h 551610"/>
                  <a:gd name="connsiteX29" fmla="*/ 122729 w 608744"/>
                  <a:gd name="connsiteY29" fmla="*/ 477893 h 551610"/>
                  <a:gd name="connsiteX30" fmla="*/ 122729 w 608744"/>
                  <a:gd name="connsiteY30" fmla="*/ 305824 h 551610"/>
                  <a:gd name="connsiteX31" fmla="*/ 26502 w 608744"/>
                  <a:gd name="connsiteY31" fmla="*/ 274006 h 551610"/>
                  <a:gd name="connsiteX32" fmla="*/ 128205 w 608744"/>
                  <a:gd name="connsiteY32" fmla="*/ 274006 h 551610"/>
                  <a:gd name="connsiteX33" fmla="*/ 154609 w 608744"/>
                  <a:gd name="connsiteY33" fmla="*/ 300456 h 551610"/>
                  <a:gd name="connsiteX34" fmla="*/ 154609 w 608744"/>
                  <a:gd name="connsiteY34" fmla="*/ 492728 h 551610"/>
                  <a:gd name="connsiteX35" fmla="*/ 128205 w 608744"/>
                  <a:gd name="connsiteY35" fmla="*/ 519080 h 551610"/>
                  <a:gd name="connsiteX36" fmla="*/ 26502 w 608744"/>
                  <a:gd name="connsiteY36" fmla="*/ 519080 h 551610"/>
                  <a:gd name="connsiteX37" fmla="*/ 0 w 608744"/>
                  <a:gd name="connsiteY37" fmla="*/ 492728 h 551610"/>
                  <a:gd name="connsiteX38" fmla="*/ 0 w 608744"/>
                  <a:gd name="connsiteY38" fmla="*/ 300456 h 551610"/>
                  <a:gd name="connsiteX39" fmla="*/ 26502 w 608744"/>
                  <a:gd name="connsiteY39" fmla="*/ 274006 h 551610"/>
                  <a:gd name="connsiteX40" fmla="*/ 151646 w 608744"/>
                  <a:gd name="connsiteY40" fmla="*/ 143742 h 551610"/>
                  <a:gd name="connsiteX41" fmla="*/ 298772 w 608744"/>
                  <a:gd name="connsiteY41" fmla="*/ 143742 h 551610"/>
                  <a:gd name="connsiteX42" fmla="*/ 342665 w 608744"/>
                  <a:gd name="connsiteY42" fmla="*/ 187574 h 551610"/>
                  <a:gd name="connsiteX43" fmla="*/ 342665 w 608744"/>
                  <a:gd name="connsiteY43" fmla="*/ 385941 h 551610"/>
                  <a:gd name="connsiteX44" fmla="*/ 313826 w 608744"/>
                  <a:gd name="connsiteY44" fmla="*/ 402243 h 551610"/>
                  <a:gd name="connsiteX45" fmla="*/ 313826 w 608744"/>
                  <a:gd name="connsiteY45" fmla="*/ 402341 h 551610"/>
                  <a:gd name="connsiteX46" fmla="*/ 297403 w 608744"/>
                  <a:gd name="connsiteY46" fmla="*/ 431627 h 551610"/>
                  <a:gd name="connsiteX47" fmla="*/ 295546 w 608744"/>
                  <a:gd name="connsiteY47" fmla="*/ 451054 h 551610"/>
                  <a:gd name="connsiteX48" fmla="*/ 181169 w 608744"/>
                  <a:gd name="connsiteY48" fmla="*/ 451054 h 551610"/>
                  <a:gd name="connsiteX49" fmla="*/ 181169 w 608744"/>
                  <a:gd name="connsiteY49" fmla="*/ 431627 h 551610"/>
                  <a:gd name="connsiteX50" fmla="*/ 181169 w 608744"/>
                  <a:gd name="connsiteY50" fmla="*/ 391603 h 551610"/>
                  <a:gd name="connsiteX51" fmla="*/ 300140 w 608744"/>
                  <a:gd name="connsiteY51" fmla="*/ 391603 h 551610"/>
                  <a:gd name="connsiteX52" fmla="*/ 300140 w 608744"/>
                  <a:gd name="connsiteY52" fmla="*/ 186207 h 551610"/>
                  <a:gd name="connsiteX53" fmla="*/ 151646 w 608744"/>
                  <a:gd name="connsiteY53" fmla="*/ 186207 h 551610"/>
                  <a:gd name="connsiteX54" fmla="*/ 151157 w 608744"/>
                  <a:gd name="connsiteY54" fmla="*/ 252980 h 551610"/>
                  <a:gd name="connsiteX55" fmla="*/ 128184 w 608744"/>
                  <a:gd name="connsiteY55" fmla="*/ 247416 h 551610"/>
                  <a:gd name="connsiteX56" fmla="*/ 107753 w 608744"/>
                  <a:gd name="connsiteY56" fmla="*/ 247416 h 551610"/>
                  <a:gd name="connsiteX57" fmla="*/ 107753 w 608744"/>
                  <a:gd name="connsiteY57" fmla="*/ 187574 h 551610"/>
                  <a:gd name="connsiteX58" fmla="*/ 151646 w 608744"/>
                  <a:gd name="connsiteY58" fmla="*/ 143742 h 551610"/>
                  <a:gd name="connsiteX59" fmla="*/ 222263 w 608744"/>
                  <a:gd name="connsiteY59" fmla="*/ 0 h 551610"/>
                  <a:gd name="connsiteX60" fmla="*/ 561225 w 608744"/>
                  <a:gd name="connsiteY60" fmla="*/ 0 h 551610"/>
                  <a:gd name="connsiteX61" fmla="*/ 601994 w 608744"/>
                  <a:gd name="connsiteY61" fmla="*/ 40718 h 551610"/>
                  <a:gd name="connsiteX62" fmla="*/ 601994 w 608744"/>
                  <a:gd name="connsiteY62" fmla="*/ 270476 h 551610"/>
                  <a:gd name="connsiteX63" fmla="*/ 561225 w 608744"/>
                  <a:gd name="connsiteY63" fmla="*/ 311194 h 551610"/>
                  <a:gd name="connsiteX64" fmla="*/ 374586 w 608744"/>
                  <a:gd name="connsiteY64" fmla="*/ 311194 h 551610"/>
                  <a:gd name="connsiteX65" fmla="*/ 374586 w 608744"/>
                  <a:gd name="connsiteY65" fmla="*/ 268718 h 551610"/>
                  <a:gd name="connsiteX66" fmla="*/ 559465 w 608744"/>
                  <a:gd name="connsiteY66" fmla="*/ 268718 h 551610"/>
                  <a:gd name="connsiteX67" fmla="*/ 559465 w 608744"/>
                  <a:gd name="connsiteY67" fmla="*/ 42475 h 551610"/>
                  <a:gd name="connsiteX68" fmla="*/ 224023 w 608744"/>
                  <a:gd name="connsiteY68" fmla="*/ 42475 h 551610"/>
                  <a:gd name="connsiteX69" fmla="*/ 224023 w 608744"/>
                  <a:gd name="connsiteY69" fmla="*/ 111901 h 551610"/>
                  <a:gd name="connsiteX70" fmla="*/ 181494 w 608744"/>
                  <a:gd name="connsiteY70" fmla="*/ 111901 h 551610"/>
                  <a:gd name="connsiteX71" fmla="*/ 181494 w 608744"/>
                  <a:gd name="connsiteY71" fmla="*/ 40718 h 551610"/>
                  <a:gd name="connsiteX72" fmla="*/ 222263 w 608744"/>
                  <a:gd name="connsiteY72" fmla="*/ 0 h 551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608744" h="551610">
                    <a:moveTo>
                      <a:pt x="77353" y="487262"/>
                    </a:moveTo>
                    <a:cubicBezTo>
                      <a:pt x="71095" y="487262"/>
                      <a:pt x="66107" y="492338"/>
                      <a:pt x="66107" y="498486"/>
                    </a:cubicBezTo>
                    <a:cubicBezTo>
                      <a:pt x="66107" y="504635"/>
                      <a:pt x="71095" y="509711"/>
                      <a:pt x="77353" y="509711"/>
                    </a:cubicBezTo>
                    <a:cubicBezTo>
                      <a:pt x="83514" y="509711"/>
                      <a:pt x="88502" y="504635"/>
                      <a:pt x="88502" y="498486"/>
                    </a:cubicBezTo>
                    <a:cubicBezTo>
                      <a:pt x="88502" y="492338"/>
                      <a:pt x="83514" y="487262"/>
                      <a:pt x="77353" y="487262"/>
                    </a:cubicBezTo>
                    <a:close/>
                    <a:moveTo>
                      <a:pt x="225160" y="404294"/>
                    </a:moveTo>
                    <a:cubicBezTo>
                      <a:pt x="217633" y="404294"/>
                      <a:pt x="211474" y="410346"/>
                      <a:pt x="211474" y="417961"/>
                    </a:cubicBezTo>
                    <a:cubicBezTo>
                      <a:pt x="211474" y="425477"/>
                      <a:pt x="217633" y="431627"/>
                      <a:pt x="225160" y="431627"/>
                    </a:cubicBezTo>
                    <a:cubicBezTo>
                      <a:pt x="232785" y="431627"/>
                      <a:pt x="238846" y="425477"/>
                      <a:pt x="238846" y="417961"/>
                    </a:cubicBezTo>
                    <a:cubicBezTo>
                      <a:pt x="238846" y="410346"/>
                      <a:pt x="232785" y="404294"/>
                      <a:pt x="225160" y="404294"/>
                    </a:cubicBezTo>
                    <a:close/>
                    <a:moveTo>
                      <a:pt x="576854" y="342897"/>
                    </a:moveTo>
                    <a:cubicBezTo>
                      <a:pt x="585007" y="342897"/>
                      <a:pt x="593147" y="346021"/>
                      <a:pt x="599357" y="352269"/>
                    </a:cubicBezTo>
                    <a:cubicBezTo>
                      <a:pt x="611873" y="364666"/>
                      <a:pt x="611873" y="384776"/>
                      <a:pt x="599357" y="397272"/>
                    </a:cubicBezTo>
                    <a:lnTo>
                      <a:pt x="454047" y="542239"/>
                    </a:lnTo>
                    <a:cubicBezTo>
                      <a:pt x="448083" y="548291"/>
                      <a:pt x="440064" y="551610"/>
                      <a:pt x="431557" y="551610"/>
                    </a:cubicBezTo>
                    <a:cubicBezTo>
                      <a:pt x="423147" y="551610"/>
                      <a:pt x="415031" y="548291"/>
                      <a:pt x="409066" y="542239"/>
                    </a:cubicBezTo>
                    <a:lnTo>
                      <a:pt x="336412" y="469706"/>
                    </a:lnTo>
                    <a:cubicBezTo>
                      <a:pt x="323895" y="457308"/>
                      <a:pt x="323895" y="437199"/>
                      <a:pt x="336412" y="424703"/>
                    </a:cubicBezTo>
                    <a:cubicBezTo>
                      <a:pt x="348830" y="412305"/>
                      <a:pt x="369072" y="412305"/>
                      <a:pt x="381491" y="424703"/>
                    </a:cubicBezTo>
                    <a:lnTo>
                      <a:pt x="431557" y="474783"/>
                    </a:lnTo>
                    <a:lnTo>
                      <a:pt x="554277" y="352269"/>
                    </a:lnTo>
                    <a:cubicBezTo>
                      <a:pt x="560536" y="346021"/>
                      <a:pt x="568701" y="342897"/>
                      <a:pt x="576854" y="342897"/>
                    </a:cubicBezTo>
                    <a:close/>
                    <a:moveTo>
                      <a:pt x="374561" y="320508"/>
                    </a:moveTo>
                    <a:lnTo>
                      <a:pt x="543777" y="320508"/>
                    </a:lnTo>
                    <a:cubicBezTo>
                      <a:pt x="539476" y="323046"/>
                      <a:pt x="535468" y="326073"/>
                      <a:pt x="531753" y="329686"/>
                    </a:cubicBezTo>
                    <a:lnTo>
                      <a:pt x="493042" y="368351"/>
                    </a:lnTo>
                    <a:lnTo>
                      <a:pt x="374561" y="368351"/>
                    </a:lnTo>
                    <a:close/>
                    <a:moveTo>
                      <a:pt x="31880" y="305824"/>
                    </a:moveTo>
                    <a:lnTo>
                      <a:pt x="31880" y="477893"/>
                    </a:lnTo>
                    <a:lnTo>
                      <a:pt x="122729" y="477893"/>
                    </a:lnTo>
                    <a:lnTo>
                      <a:pt x="122729" y="305824"/>
                    </a:lnTo>
                    <a:close/>
                    <a:moveTo>
                      <a:pt x="26502" y="274006"/>
                    </a:moveTo>
                    <a:lnTo>
                      <a:pt x="128205" y="274006"/>
                    </a:lnTo>
                    <a:cubicBezTo>
                      <a:pt x="142776" y="274006"/>
                      <a:pt x="154609" y="285815"/>
                      <a:pt x="154609" y="300456"/>
                    </a:cubicBezTo>
                    <a:lnTo>
                      <a:pt x="154609" y="492728"/>
                    </a:lnTo>
                    <a:cubicBezTo>
                      <a:pt x="154609" y="507271"/>
                      <a:pt x="142776" y="519080"/>
                      <a:pt x="128205" y="519080"/>
                    </a:cubicBezTo>
                    <a:lnTo>
                      <a:pt x="26502" y="519080"/>
                    </a:lnTo>
                    <a:cubicBezTo>
                      <a:pt x="11833" y="519080"/>
                      <a:pt x="0" y="507271"/>
                      <a:pt x="0" y="492728"/>
                    </a:cubicBezTo>
                    <a:lnTo>
                      <a:pt x="0" y="300456"/>
                    </a:lnTo>
                    <a:cubicBezTo>
                      <a:pt x="0" y="285815"/>
                      <a:pt x="11833" y="274006"/>
                      <a:pt x="26502" y="274006"/>
                    </a:cubicBezTo>
                    <a:close/>
                    <a:moveTo>
                      <a:pt x="151646" y="143742"/>
                    </a:moveTo>
                    <a:lnTo>
                      <a:pt x="298772" y="143742"/>
                    </a:lnTo>
                    <a:cubicBezTo>
                      <a:pt x="323016" y="143742"/>
                      <a:pt x="342665" y="163364"/>
                      <a:pt x="342665" y="187574"/>
                    </a:cubicBezTo>
                    <a:lnTo>
                      <a:pt x="342665" y="385941"/>
                    </a:lnTo>
                    <a:cubicBezTo>
                      <a:pt x="332107" y="388772"/>
                      <a:pt x="322136" y="394043"/>
                      <a:pt x="313826" y="402243"/>
                    </a:cubicBezTo>
                    <a:cubicBezTo>
                      <a:pt x="313826" y="402243"/>
                      <a:pt x="313826" y="402243"/>
                      <a:pt x="313826" y="402341"/>
                    </a:cubicBezTo>
                    <a:cubicBezTo>
                      <a:pt x="305419" y="410737"/>
                      <a:pt x="300043" y="420889"/>
                      <a:pt x="297403" y="431627"/>
                    </a:cubicBezTo>
                    <a:cubicBezTo>
                      <a:pt x="295741" y="437973"/>
                      <a:pt x="295155" y="444514"/>
                      <a:pt x="295546" y="451054"/>
                    </a:cubicBezTo>
                    <a:lnTo>
                      <a:pt x="181169" y="451054"/>
                    </a:lnTo>
                    <a:lnTo>
                      <a:pt x="181169" y="431627"/>
                    </a:lnTo>
                    <a:lnTo>
                      <a:pt x="181169" y="391603"/>
                    </a:lnTo>
                    <a:lnTo>
                      <a:pt x="300140" y="391603"/>
                    </a:lnTo>
                    <a:lnTo>
                      <a:pt x="300140" y="186207"/>
                    </a:lnTo>
                    <a:lnTo>
                      <a:pt x="151646" y="186207"/>
                    </a:lnTo>
                    <a:lnTo>
                      <a:pt x="151157" y="252980"/>
                    </a:lnTo>
                    <a:cubicBezTo>
                      <a:pt x="144217" y="249563"/>
                      <a:pt x="136396" y="247416"/>
                      <a:pt x="128184" y="247416"/>
                    </a:cubicBezTo>
                    <a:lnTo>
                      <a:pt x="107753" y="247416"/>
                    </a:lnTo>
                    <a:lnTo>
                      <a:pt x="107753" y="187574"/>
                    </a:lnTo>
                    <a:cubicBezTo>
                      <a:pt x="107753" y="163364"/>
                      <a:pt x="127402" y="143742"/>
                      <a:pt x="151646" y="143742"/>
                    </a:cubicBezTo>
                    <a:close/>
                    <a:moveTo>
                      <a:pt x="222263" y="0"/>
                    </a:moveTo>
                    <a:lnTo>
                      <a:pt x="561225" y="0"/>
                    </a:lnTo>
                    <a:cubicBezTo>
                      <a:pt x="583711" y="0"/>
                      <a:pt x="601994" y="18259"/>
                      <a:pt x="601994" y="40718"/>
                    </a:cubicBezTo>
                    <a:lnTo>
                      <a:pt x="601994" y="270476"/>
                    </a:lnTo>
                    <a:cubicBezTo>
                      <a:pt x="601994" y="292934"/>
                      <a:pt x="583711" y="311194"/>
                      <a:pt x="561225" y="311194"/>
                    </a:cubicBezTo>
                    <a:lnTo>
                      <a:pt x="374586" y="311194"/>
                    </a:lnTo>
                    <a:lnTo>
                      <a:pt x="374586" y="268718"/>
                    </a:lnTo>
                    <a:lnTo>
                      <a:pt x="559465" y="268718"/>
                    </a:lnTo>
                    <a:lnTo>
                      <a:pt x="559465" y="42475"/>
                    </a:lnTo>
                    <a:lnTo>
                      <a:pt x="224023" y="42475"/>
                    </a:lnTo>
                    <a:lnTo>
                      <a:pt x="224023" y="111901"/>
                    </a:lnTo>
                    <a:lnTo>
                      <a:pt x="181494" y="111901"/>
                    </a:lnTo>
                    <a:lnTo>
                      <a:pt x="181494" y="40718"/>
                    </a:lnTo>
                    <a:cubicBezTo>
                      <a:pt x="181494" y="18259"/>
                      <a:pt x="199777" y="0"/>
                      <a:pt x="222263" y="0"/>
                    </a:cubicBezTo>
                    <a:close/>
                  </a:path>
                </a:pathLst>
              </a:custGeom>
              <a:solidFill>
                <a:srgbClr val="7D0000"/>
              </a:solidFill>
              <a:ln>
                <a:noFill/>
              </a:ln>
            </p:spPr>
          </p:sp>
        </p:grpSp>
        <p:sp>
          <p:nvSpPr>
            <p:cNvPr id="44" name="TextBox 43"/>
            <p:cNvSpPr txBox="1"/>
            <p:nvPr/>
          </p:nvSpPr>
          <p:spPr>
            <a:xfrm>
              <a:off x="1043608" y="4034629"/>
              <a:ext cx="324036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点击此处添加文本。中大南方校训</a:t>
              </a:r>
              <a:r>
                <a:rPr lang="en-US" altLang="zh-CN" dirty="0">
                  <a:solidFill>
                    <a:schemeClr val="bg1"/>
                  </a:solidFill>
                </a:rPr>
                <a:t>——</a:t>
              </a:r>
              <a:r>
                <a:rPr lang="zh-CN" altLang="en-US" b="1" dirty="0">
                  <a:solidFill>
                    <a:schemeClr val="bg1"/>
                  </a:solidFill>
                </a:rPr>
                <a:t>厚德真理忏思拼搏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5036034" y="1389417"/>
            <a:ext cx="3928454" cy="3414583"/>
            <a:chOff x="5036034" y="1059582"/>
            <a:chExt cx="3928454" cy="3414583"/>
          </a:xfrm>
        </p:grpSpPr>
        <p:grpSp>
          <p:nvGrpSpPr>
            <p:cNvPr id="48" name="组合 47"/>
            <p:cNvGrpSpPr/>
            <p:nvPr/>
          </p:nvGrpSpPr>
          <p:grpSpPr>
            <a:xfrm>
              <a:off x="6012160" y="1059582"/>
              <a:ext cx="2952328" cy="3407672"/>
              <a:chOff x="5796136" y="1263994"/>
              <a:chExt cx="2952328" cy="3407672"/>
            </a:xfrm>
          </p:grpSpPr>
          <p:grpSp>
            <p:nvGrpSpPr>
              <p:cNvPr id="47" name="组合 46"/>
              <p:cNvGrpSpPr/>
              <p:nvPr/>
            </p:nvGrpSpPr>
            <p:grpSpPr>
              <a:xfrm>
                <a:off x="5796136" y="1263994"/>
                <a:ext cx="2952328" cy="3407672"/>
                <a:chOff x="5796136" y="1263994"/>
                <a:chExt cx="2952328" cy="3407672"/>
              </a:xfrm>
            </p:grpSpPr>
            <p:grpSp>
              <p:nvGrpSpPr>
                <p:cNvPr id="24" name="组合 23"/>
                <p:cNvGrpSpPr/>
                <p:nvPr/>
              </p:nvGrpSpPr>
              <p:grpSpPr>
                <a:xfrm rot="10800000">
                  <a:off x="5796136" y="1263994"/>
                  <a:ext cx="2952328" cy="3407672"/>
                  <a:chOff x="255299" y="676631"/>
                  <a:chExt cx="4118604" cy="4753825"/>
                </a:xfrm>
              </p:grpSpPr>
              <p:sp>
                <p:nvSpPr>
                  <p:cNvPr id="18" name="îṧ1íďe">
                    <a:extLst>
                      <a:ext uri="{FF2B5EF4-FFF2-40B4-BE49-F238E27FC236}">
                        <a16:creationId xmlns:a16="http://schemas.microsoft.com/office/drawing/2014/main" id="{EC7E6F89-F119-4B66-A2F9-0F84260435B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629028" y="4090295"/>
                    <a:ext cx="2744875" cy="1340161"/>
                  </a:xfrm>
                  <a:custGeom>
                    <a:avLst/>
                    <a:gdLst/>
                    <a:ahLst/>
                    <a:cxnLst>
                      <a:cxn ang="0">
                        <a:pos x="764" y="0"/>
                      </a:cxn>
                      <a:cxn ang="0">
                        <a:pos x="1063" y="519"/>
                      </a:cxn>
                      <a:cxn ang="0">
                        <a:pos x="0" y="519"/>
                      </a:cxn>
                      <a:cxn ang="0">
                        <a:pos x="299" y="0"/>
                      </a:cxn>
                      <a:cxn ang="0">
                        <a:pos x="764" y="0"/>
                      </a:cxn>
                      <a:cxn ang="0">
                        <a:pos x="764" y="0"/>
                      </a:cxn>
                    </a:cxnLst>
                    <a:rect l="0" t="0" r="r" b="b"/>
                    <a:pathLst>
                      <a:path w="1063" h="519">
                        <a:moveTo>
                          <a:pt x="764" y="0"/>
                        </a:moveTo>
                        <a:lnTo>
                          <a:pt x="1063" y="519"/>
                        </a:lnTo>
                        <a:lnTo>
                          <a:pt x="0" y="519"/>
                        </a:lnTo>
                        <a:lnTo>
                          <a:pt x="299" y="0"/>
                        </a:lnTo>
                        <a:lnTo>
                          <a:pt x="764" y="0"/>
                        </a:lnTo>
                        <a:lnTo>
                          <a:pt x="764" y="0"/>
                        </a:lnTo>
                        <a:close/>
                      </a:path>
                    </a:pathLst>
                  </a:custGeom>
                  <a:solidFill>
                    <a:schemeClr val="tx2">
                      <a:lumMod val="60000"/>
                      <a:lumOff val="40000"/>
                    </a:schemeClr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lIns="90000" tIns="46800" rIns="90000" bIns="46800"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9" name="íSḻíḑè">
                    <a:extLst>
                      <a:ext uri="{FF2B5EF4-FFF2-40B4-BE49-F238E27FC236}">
                        <a16:creationId xmlns:a16="http://schemas.microsoft.com/office/drawing/2014/main" id="{3E5560AE-CCA8-47EA-A951-616BABAA358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55299" y="676631"/>
                    <a:ext cx="2145806" cy="2378204"/>
                  </a:xfrm>
                  <a:custGeom>
                    <a:avLst/>
                    <a:gdLst/>
                    <a:ahLst/>
                    <a:cxnLst>
                      <a:cxn ang="0">
                        <a:pos x="532" y="0"/>
                      </a:cxn>
                      <a:cxn ang="0">
                        <a:pos x="831" y="519"/>
                      </a:cxn>
                      <a:cxn ang="0">
                        <a:pos x="599" y="921"/>
                      </a:cxn>
                      <a:cxn ang="0">
                        <a:pos x="599" y="921"/>
                      </a:cxn>
                      <a:cxn ang="0">
                        <a:pos x="0" y="921"/>
                      </a:cxn>
                      <a:cxn ang="0">
                        <a:pos x="532" y="0"/>
                      </a:cxn>
                    </a:cxnLst>
                    <a:rect l="0" t="0" r="r" b="b"/>
                    <a:pathLst>
                      <a:path w="831" h="921">
                        <a:moveTo>
                          <a:pt x="532" y="0"/>
                        </a:moveTo>
                        <a:lnTo>
                          <a:pt x="831" y="519"/>
                        </a:lnTo>
                        <a:lnTo>
                          <a:pt x="599" y="921"/>
                        </a:lnTo>
                        <a:lnTo>
                          <a:pt x="599" y="921"/>
                        </a:lnTo>
                        <a:lnTo>
                          <a:pt x="0" y="921"/>
                        </a:lnTo>
                        <a:lnTo>
                          <a:pt x="532" y="0"/>
                        </a:lnTo>
                        <a:close/>
                      </a:path>
                    </a:pathLst>
                  </a:custGeom>
                  <a:solidFill>
                    <a:schemeClr val="accent6">
                      <a:lumMod val="60000"/>
                      <a:lumOff val="40000"/>
                    </a:schemeClr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lIns="90000" tIns="46800" rIns="90000" bIns="46800"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0" name="ïṣ1ídê">
                    <a:extLst>
                      <a:ext uri="{FF2B5EF4-FFF2-40B4-BE49-F238E27FC236}">
                        <a16:creationId xmlns:a16="http://schemas.microsoft.com/office/drawing/2014/main" id="{07FA8380-610A-4881-A716-5DEAF6AFCF5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55299" y="3054834"/>
                    <a:ext cx="2145806" cy="2375620"/>
                  </a:xfrm>
                  <a:custGeom>
                    <a:avLst/>
                    <a:gdLst/>
                    <a:ahLst/>
                    <a:cxnLst>
                      <a:cxn ang="0">
                        <a:pos x="831" y="401"/>
                      </a:cxn>
                      <a:cxn ang="0">
                        <a:pos x="532" y="920"/>
                      </a:cxn>
                      <a:cxn ang="0">
                        <a:pos x="0" y="0"/>
                      </a:cxn>
                      <a:cxn ang="0">
                        <a:pos x="599" y="0"/>
                      </a:cxn>
                      <a:cxn ang="0">
                        <a:pos x="831" y="401"/>
                      </a:cxn>
                      <a:cxn ang="0">
                        <a:pos x="831" y="401"/>
                      </a:cxn>
                    </a:cxnLst>
                    <a:rect l="0" t="0" r="r" b="b"/>
                    <a:pathLst>
                      <a:path w="831" h="920">
                        <a:moveTo>
                          <a:pt x="831" y="401"/>
                        </a:moveTo>
                        <a:lnTo>
                          <a:pt x="532" y="920"/>
                        </a:lnTo>
                        <a:lnTo>
                          <a:pt x="0" y="0"/>
                        </a:lnTo>
                        <a:lnTo>
                          <a:pt x="599" y="0"/>
                        </a:lnTo>
                        <a:lnTo>
                          <a:pt x="831" y="401"/>
                        </a:lnTo>
                        <a:lnTo>
                          <a:pt x="831" y="401"/>
                        </a:lnTo>
                        <a:close/>
                      </a:path>
                    </a:pathLst>
                  </a:custGeom>
                  <a:solidFill>
                    <a:schemeClr val="accent2">
                      <a:lumMod val="60000"/>
                      <a:lumOff val="40000"/>
                    </a:schemeClr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lIns="90000" tIns="46800" rIns="90000" bIns="46800"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1" name="î$líḍe">
                    <a:extLst>
                      <a:ext uri="{FF2B5EF4-FFF2-40B4-BE49-F238E27FC236}">
                        <a16:creationId xmlns:a16="http://schemas.microsoft.com/office/drawing/2014/main" id="{F06C9D26-30EC-45B8-88E1-DA9C16C92B0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629028" y="676631"/>
                    <a:ext cx="2744875" cy="1345325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063" y="0"/>
                      </a:cxn>
                      <a:cxn ang="0">
                        <a:pos x="764" y="521"/>
                      </a:cxn>
                      <a:cxn ang="0">
                        <a:pos x="764" y="519"/>
                      </a:cxn>
                      <a:cxn ang="0">
                        <a:pos x="299" y="519"/>
                      </a:cxn>
                      <a:cxn ang="0">
                        <a:pos x="299" y="519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1063" h="521">
                        <a:moveTo>
                          <a:pt x="0" y="0"/>
                        </a:moveTo>
                        <a:lnTo>
                          <a:pt x="1063" y="0"/>
                        </a:lnTo>
                        <a:lnTo>
                          <a:pt x="764" y="521"/>
                        </a:lnTo>
                        <a:lnTo>
                          <a:pt x="764" y="519"/>
                        </a:lnTo>
                        <a:lnTo>
                          <a:pt x="299" y="519"/>
                        </a:lnTo>
                        <a:lnTo>
                          <a:pt x="299" y="51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tx2">
                      <a:lumMod val="20000"/>
                      <a:lumOff val="80000"/>
                    </a:schemeClr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lIns="90000" tIns="46800" rIns="90000" bIns="46800"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2" name="iŝ1îḓé">
                    <a:extLst>
                      <a:ext uri="{FF2B5EF4-FFF2-40B4-BE49-F238E27FC236}">
                        <a16:creationId xmlns:a16="http://schemas.microsoft.com/office/drawing/2014/main" id="{44AD04CC-CE20-47A1-A110-080CDD5C9A4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1802033" y="2016792"/>
                    <a:ext cx="2398861" cy="2073505"/>
                  </a:xfrm>
                  <a:custGeom>
                    <a:avLst/>
                    <a:gdLst/>
                    <a:ahLst/>
                    <a:cxnLst>
                      <a:cxn ang="0">
                        <a:pos x="0" y="402"/>
                      </a:cxn>
                      <a:cxn ang="0">
                        <a:pos x="0" y="402"/>
                      </a:cxn>
                      <a:cxn ang="0">
                        <a:pos x="232" y="0"/>
                      </a:cxn>
                      <a:cxn ang="0">
                        <a:pos x="232" y="0"/>
                      </a:cxn>
                      <a:cxn ang="0">
                        <a:pos x="697" y="0"/>
                      </a:cxn>
                      <a:cxn ang="0">
                        <a:pos x="697" y="2"/>
                      </a:cxn>
                      <a:cxn ang="0">
                        <a:pos x="929" y="402"/>
                      </a:cxn>
                      <a:cxn ang="0">
                        <a:pos x="926" y="402"/>
                      </a:cxn>
                      <a:cxn ang="0">
                        <a:pos x="697" y="803"/>
                      </a:cxn>
                      <a:cxn ang="0">
                        <a:pos x="697" y="803"/>
                      </a:cxn>
                      <a:cxn ang="0">
                        <a:pos x="232" y="803"/>
                      </a:cxn>
                      <a:cxn ang="0">
                        <a:pos x="232" y="803"/>
                      </a:cxn>
                      <a:cxn ang="0">
                        <a:pos x="0" y="402"/>
                      </a:cxn>
                      <a:cxn ang="0">
                        <a:pos x="464" y="402"/>
                      </a:cxn>
                      <a:cxn ang="0">
                        <a:pos x="464" y="402"/>
                      </a:cxn>
                      <a:cxn ang="0">
                        <a:pos x="464" y="402"/>
                      </a:cxn>
                      <a:cxn ang="0">
                        <a:pos x="464" y="402"/>
                      </a:cxn>
                    </a:cxnLst>
                    <a:rect l="0" t="0" r="r" b="b"/>
                    <a:pathLst>
                      <a:path w="929" h="803">
                        <a:moveTo>
                          <a:pt x="0" y="402"/>
                        </a:moveTo>
                        <a:lnTo>
                          <a:pt x="0" y="402"/>
                        </a:lnTo>
                        <a:lnTo>
                          <a:pt x="232" y="0"/>
                        </a:lnTo>
                        <a:lnTo>
                          <a:pt x="232" y="0"/>
                        </a:lnTo>
                        <a:lnTo>
                          <a:pt x="697" y="0"/>
                        </a:lnTo>
                        <a:lnTo>
                          <a:pt x="697" y="2"/>
                        </a:lnTo>
                        <a:lnTo>
                          <a:pt x="929" y="402"/>
                        </a:lnTo>
                        <a:lnTo>
                          <a:pt x="926" y="402"/>
                        </a:lnTo>
                        <a:lnTo>
                          <a:pt x="697" y="803"/>
                        </a:lnTo>
                        <a:lnTo>
                          <a:pt x="697" y="803"/>
                        </a:lnTo>
                        <a:lnTo>
                          <a:pt x="232" y="803"/>
                        </a:lnTo>
                        <a:lnTo>
                          <a:pt x="232" y="803"/>
                        </a:lnTo>
                        <a:lnTo>
                          <a:pt x="0" y="402"/>
                        </a:lnTo>
                        <a:close/>
                        <a:moveTo>
                          <a:pt x="464" y="402"/>
                        </a:moveTo>
                        <a:lnTo>
                          <a:pt x="464" y="402"/>
                        </a:lnTo>
                        <a:lnTo>
                          <a:pt x="464" y="402"/>
                        </a:lnTo>
                        <a:lnTo>
                          <a:pt x="464" y="402"/>
                        </a:lnTo>
                        <a:close/>
                      </a:path>
                    </a:pathLst>
                  </a:custGeom>
                  <a:solidFill>
                    <a:schemeClr val="bg2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lIns="90000" tIns="46800" rIns="90000" bIns="46800"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3" name="îşľiḓê">
                    <a:extLst>
                      <a:ext uri="{FF2B5EF4-FFF2-40B4-BE49-F238E27FC236}">
                        <a16:creationId xmlns:a16="http://schemas.microsoft.com/office/drawing/2014/main" id="{F4146476-51BA-4130-84C9-E1F11636B9E6}"/>
                      </a:ext>
                    </a:extLst>
                  </p:cNvPr>
                  <p:cNvSpPr txBox="1"/>
                  <p:nvPr/>
                </p:nvSpPr>
                <p:spPr>
                  <a:xfrm rot="7564868" flipH="1">
                    <a:off x="492923" y="1971333"/>
                    <a:ext cx="1983127" cy="396001"/>
                  </a:xfrm>
                  <a:prstGeom prst="rect">
                    <a:avLst/>
                  </a:prstGeom>
                  <a:effectLst/>
                </p:spPr>
                <p:txBody>
                  <a:bodyPr wrap="none" lIns="90000" tIns="46800" rIns="90000" bIns="46800" anchor="t" anchorCtr="0">
                    <a:normAutofit fontScale="85000" lnSpcReduction="20000"/>
                  </a:bodyPr>
                  <a:lstStyle/>
                  <a:p>
                    <a:pPr algn="ctr">
                      <a:spcBef>
                        <a:spcPct val="0"/>
                      </a:spcBef>
                      <a:defRPr/>
                    </a:pPr>
                    <a:r>
                      <a:rPr lang="zh-CN" altLang="en-US" b="1" dirty="0"/>
                      <a:t>点击添加文本</a:t>
                    </a:r>
                  </a:p>
                </p:txBody>
              </p:sp>
            </p:grpSp>
            <p:sp>
              <p:nvSpPr>
                <p:cNvPr id="16" name="îşľiḓê">
                  <a:extLst>
                    <a:ext uri="{FF2B5EF4-FFF2-40B4-BE49-F238E27FC236}">
                      <a16:creationId xmlns:a16="http://schemas.microsoft.com/office/drawing/2014/main" id="{F4146476-51BA-4130-84C9-E1F11636B9E6}"/>
                    </a:ext>
                  </a:extLst>
                </p:cNvPr>
                <p:cNvSpPr txBox="1"/>
                <p:nvPr/>
              </p:nvSpPr>
              <p:spPr>
                <a:xfrm rot="3291385" flipH="1">
                  <a:off x="7224448" y="2198952"/>
                  <a:ext cx="1421560" cy="283864"/>
                </a:xfrm>
                <a:prstGeom prst="rect">
                  <a:avLst/>
                </a:prstGeom>
                <a:effectLst/>
              </p:spPr>
              <p:txBody>
                <a:bodyPr wrap="none" lIns="90000" tIns="46800" rIns="90000" bIns="46800" anchor="t" anchorCtr="0">
                  <a:normAutofit fontScale="85000" lnSpcReduction="20000"/>
                </a:bodyPr>
                <a:lstStyle/>
                <a:p>
                  <a:pPr algn="ctr">
                    <a:spcBef>
                      <a:spcPct val="0"/>
                    </a:spcBef>
                    <a:defRPr/>
                  </a:pPr>
                  <a:r>
                    <a:rPr lang="zh-CN" altLang="en-US" b="1" dirty="0"/>
                    <a:t>点击添加文本</a:t>
                  </a:r>
                </a:p>
              </p:txBody>
            </p:sp>
            <p:sp>
              <p:nvSpPr>
                <p:cNvPr id="17" name="îşľiḓê">
                  <a:extLst>
                    <a:ext uri="{FF2B5EF4-FFF2-40B4-BE49-F238E27FC236}">
                      <a16:creationId xmlns:a16="http://schemas.microsoft.com/office/drawing/2014/main" id="{F4146476-51BA-4130-84C9-E1F11636B9E6}"/>
                    </a:ext>
                  </a:extLst>
                </p:cNvPr>
                <p:cNvSpPr txBox="1"/>
                <p:nvPr/>
              </p:nvSpPr>
              <p:spPr>
                <a:xfrm flipH="1">
                  <a:off x="6084168" y="1567806"/>
                  <a:ext cx="1421560" cy="283864"/>
                </a:xfrm>
                <a:prstGeom prst="rect">
                  <a:avLst/>
                </a:prstGeom>
                <a:effectLst/>
              </p:spPr>
              <p:txBody>
                <a:bodyPr wrap="none" lIns="90000" tIns="46800" rIns="90000" bIns="46800" anchor="t" anchorCtr="0">
                  <a:normAutofit fontScale="85000" lnSpcReduction="20000"/>
                </a:bodyPr>
                <a:lstStyle/>
                <a:p>
                  <a:pPr algn="ctr">
                    <a:spcBef>
                      <a:spcPct val="0"/>
                    </a:spcBef>
                    <a:defRPr/>
                  </a:pPr>
                  <a:r>
                    <a:rPr lang="zh-CN" altLang="en-US" b="1" dirty="0"/>
                    <a:t>点击添加文本</a:t>
                  </a:r>
                </a:p>
              </p:txBody>
            </p:sp>
            <p:sp>
              <p:nvSpPr>
                <p:cNvPr id="32" name="rating_329143"/>
                <p:cNvSpPr>
                  <a:spLocks noChangeAspect="1"/>
                </p:cNvSpPr>
                <p:nvPr/>
              </p:nvSpPr>
              <p:spPr bwMode="auto">
                <a:xfrm>
                  <a:off x="6516216" y="2595116"/>
                  <a:ext cx="609685" cy="582304"/>
                </a:xfrm>
                <a:custGeom>
                  <a:avLst/>
                  <a:gdLst>
                    <a:gd name="connsiteX0" fmla="*/ 202382 w 607622"/>
                    <a:gd name="connsiteY0" fmla="*/ 325875 h 580334"/>
                    <a:gd name="connsiteX1" fmla="*/ 347029 w 607622"/>
                    <a:gd name="connsiteY1" fmla="*/ 325875 h 580334"/>
                    <a:gd name="connsiteX2" fmla="*/ 376581 w 607622"/>
                    <a:gd name="connsiteY2" fmla="*/ 407552 h 580334"/>
                    <a:gd name="connsiteX3" fmla="*/ 333855 w 607622"/>
                    <a:gd name="connsiteY3" fmla="*/ 443279 h 580334"/>
                    <a:gd name="connsiteX4" fmla="*/ 413611 w 607622"/>
                    <a:gd name="connsiteY4" fmla="*/ 443279 h 580334"/>
                    <a:gd name="connsiteX5" fmla="*/ 507520 w 607622"/>
                    <a:gd name="connsiteY5" fmla="*/ 364625 h 580334"/>
                    <a:gd name="connsiteX6" fmla="*/ 594664 w 607622"/>
                    <a:gd name="connsiteY6" fmla="*/ 373512 h 580334"/>
                    <a:gd name="connsiteX7" fmla="*/ 585407 w 607622"/>
                    <a:gd name="connsiteY7" fmla="*/ 458655 h 580334"/>
                    <a:gd name="connsiteX8" fmla="*/ 463725 w 607622"/>
                    <a:gd name="connsiteY8" fmla="*/ 560684 h 580334"/>
                    <a:gd name="connsiteX9" fmla="*/ 425450 w 607622"/>
                    <a:gd name="connsiteY9" fmla="*/ 574548 h 580334"/>
                    <a:gd name="connsiteX10" fmla="*/ 239768 w 607622"/>
                    <a:gd name="connsiteY10" fmla="*/ 574548 h 580334"/>
                    <a:gd name="connsiteX11" fmla="*/ 202382 w 607622"/>
                    <a:gd name="connsiteY11" fmla="*/ 561306 h 580334"/>
                    <a:gd name="connsiteX12" fmla="*/ 19851 w 607622"/>
                    <a:gd name="connsiteY12" fmla="*/ 287487 h 580334"/>
                    <a:gd name="connsiteX13" fmla="*/ 142962 w 607622"/>
                    <a:gd name="connsiteY13" fmla="*/ 287487 h 580334"/>
                    <a:gd name="connsiteX14" fmla="*/ 162724 w 607622"/>
                    <a:gd name="connsiteY14" fmla="*/ 307217 h 580334"/>
                    <a:gd name="connsiteX15" fmla="*/ 162724 w 607622"/>
                    <a:gd name="connsiteY15" fmla="*/ 560604 h 580334"/>
                    <a:gd name="connsiteX16" fmla="*/ 142962 w 607622"/>
                    <a:gd name="connsiteY16" fmla="*/ 580334 h 580334"/>
                    <a:gd name="connsiteX17" fmla="*/ 19851 w 607622"/>
                    <a:gd name="connsiteY17" fmla="*/ 580334 h 580334"/>
                    <a:gd name="connsiteX18" fmla="*/ 0 w 607622"/>
                    <a:gd name="connsiteY18" fmla="*/ 560604 h 580334"/>
                    <a:gd name="connsiteX19" fmla="*/ 0 w 607622"/>
                    <a:gd name="connsiteY19" fmla="*/ 307217 h 580334"/>
                    <a:gd name="connsiteX20" fmla="*/ 19851 w 607622"/>
                    <a:gd name="connsiteY20" fmla="*/ 287487 h 580334"/>
                    <a:gd name="connsiteX21" fmla="*/ 303855 w 607622"/>
                    <a:gd name="connsiteY21" fmla="*/ 0 h 580334"/>
                    <a:gd name="connsiteX22" fmla="*/ 321655 w 607622"/>
                    <a:gd name="connsiteY22" fmla="*/ 10997 h 580334"/>
                    <a:gd name="connsiteX23" fmla="*/ 357257 w 607622"/>
                    <a:gd name="connsiteY23" fmla="*/ 83070 h 580334"/>
                    <a:gd name="connsiteX24" fmla="*/ 436826 w 607622"/>
                    <a:gd name="connsiteY24" fmla="*/ 94623 h 580334"/>
                    <a:gd name="connsiteX25" fmla="*/ 447774 w 607622"/>
                    <a:gd name="connsiteY25" fmla="*/ 128305 h 580334"/>
                    <a:gd name="connsiteX26" fmla="*/ 390188 w 607622"/>
                    <a:gd name="connsiteY26" fmla="*/ 184382 h 580334"/>
                    <a:gd name="connsiteX27" fmla="*/ 403806 w 607622"/>
                    <a:gd name="connsiteY27" fmla="*/ 263565 h 580334"/>
                    <a:gd name="connsiteX28" fmla="*/ 375058 w 607622"/>
                    <a:gd name="connsiteY28" fmla="*/ 284360 h 580334"/>
                    <a:gd name="connsiteX29" fmla="*/ 303855 w 607622"/>
                    <a:gd name="connsiteY29" fmla="*/ 247035 h 580334"/>
                    <a:gd name="connsiteX30" fmla="*/ 232652 w 607622"/>
                    <a:gd name="connsiteY30" fmla="*/ 284360 h 580334"/>
                    <a:gd name="connsiteX31" fmla="*/ 203903 w 607622"/>
                    <a:gd name="connsiteY31" fmla="*/ 263565 h 580334"/>
                    <a:gd name="connsiteX32" fmla="*/ 217521 w 607622"/>
                    <a:gd name="connsiteY32" fmla="*/ 184382 h 580334"/>
                    <a:gd name="connsiteX33" fmla="*/ 159935 w 607622"/>
                    <a:gd name="connsiteY33" fmla="*/ 128305 h 580334"/>
                    <a:gd name="connsiteX34" fmla="*/ 170883 w 607622"/>
                    <a:gd name="connsiteY34" fmla="*/ 94623 h 580334"/>
                    <a:gd name="connsiteX35" fmla="*/ 250452 w 607622"/>
                    <a:gd name="connsiteY35" fmla="*/ 83070 h 580334"/>
                    <a:gd name="connsiteX36" fmla="*/ 286054 w 607622"/>
                    <a:gd name="connsiteY36" fmla="*/ 10997 h 580334"/>
                    <a:gd name="connsiteX37" fmla="*/ 303855 w 607622"/>
                    <a:gd name="connsiteY37" fmla="*/ 0 h 5803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607622" h="580334">
                      <a:moveTo>
                        <a:pt x="202382" y="325875"/>
                      </a:moveTo>
                      <a:lnTo>
                        <a:pt x="347029" y="325875"/>
                      </a:lnTo>
                      <a:cubicBezTo>
                        <a:pt x="391269" y="325875"/>
                        <a:pt x="408982" y="380356"/>
                        <a:pt x="376581" y="407552"/>
                      </a:cubicBezTo>
                      <a:lnTo>
                        <a:pt x="333855" y="443279"/>
                      </a:lnTo>
                      <a:lnTo>
                        <a:pt x="413611" y="443279"/>
                      </a:lnTo>
                      <a:lnTo>
                        <a:pt x="507520" y="364625"/>
                      </a:lnTo>
                      <a:cubicBezTo>
                        <a:pt x="533868" y="342584"/>
                        <a:pt x="573212" y="346494"/>
                        <a:pt x="594664" y="373512"/>
                      </a:cubicBezTo>
                      <a:cubicBezTo>
                        <a:pt x="615048" y="399108"/>
                        <a:pt x="610954" y="437325"/>
                        <a:pt x="585407" y="458655"/>
                      </a:cubicBezTo>
                      <a:lnTo>
                        <a:pt x="463725" y="560684"/>
                      </a:lnTo>
                      <a:cubicBezTo>
                        <a:pt x="453044" y="569660"/>
                        <a:pt x="439425" y="574548"/>
                        <a:pt x="425450" y="574548"/>
                      </a:cubicBezTo>
                      <a:lnTo>
                        <a:pt x="239768" y="574548"/>
                      </a:lnTo>
                      <a:cubicBezTo>
                        <a:pt x="226149" y="574548"/>
                        <a:pt x="212886" y="569838"/>
                        <a:pt x="202382" y="561306"/>
                      </a:cubicBezTo>
                      <a:close/>
                      <a:moveTo>
                        <a:pt x="19851" y="287487"/>
                      </a:moveTo>
                      <a:lnTo>
                        <a:pt x="142962" y="287487"/>
                      </a:lnTo>
                      <a:cubicBezTo>
                        <a:pt x="153911" y="287487"/>
                        <a:pt x="162724" y="296374"/>
                        <a:pt x="162724" y="307217"/>
                      </a:cubicBezTo>
                      <a:lnTo>
                        <a:pt x="162724" y="560604"/>
                      </a:lnTo>
                      <a:cubicBezTo>
                        <a:pt x="162724" y="571535"/>
                        <a:pt x="153911" y="580334"/>
                        <a:pt x="142962" y="580334"/>
                      </a:cubicBezTo>
                      <a:lnTo>
                        <a:pt x="19851" y="580334"/>
                      </a:lnTo>
                      <a:cubicBezTo>
                        <a:pt x="8902" y="580334"/>
                        <a:pt x="0" y="571447"/>
                        <a:pt x="0" y="560604"/>
                      </a:cubicBezTo>
                      <a:lnTo>
                        <a:pt x="0" y="307217"/>
                      </a:lnTo>
                      <a:cubicBezTo>
                        <a:pt x="0" y="296374"/>
                        <a:pt x="8902" y="287487"/>
                        <a:pt x="19851" y="287487"/>
                      </a:cubicBezTo>
                      <a:close/>
                      <a:moveTo>
                        <a:pt x="303855" y="0"/>
                      </a:moveTo>
                      <a:cubicBezTo>
                        <a:pt x="310930" y="0"/>
                        <a:pt x="318006" y="3666"/>
                        <a:pt x="321655" y="10997"/>
                      </a:cubicBezTo>
                      <a:lnTo>
                        <a:pt x="357257" y="83070"/>
                      </a:lnTo>
                      <a:lnTo>
                        <a:pt x="436826" y="94623"/>
                      </a:lnTo>
                      <a:cubicBezTo>
                        <a:pt x="453025" y="96934"/>
                        <a:pt x="459522" y="116930"/>
                        <a:pt x="447774" y="128305"/>
                      </a:cubicBezTo>
                      <a:lnTo>
                        <a:pt x="390188" y="184382"/>
                      </a:lnTo>
                      <a:lnTo>
                        <a:pt x="403806" y="263565"/>
                      </a:lnTo>
                      <a:cubicBezTo>
                        <a:pt x="406565" y="279828"/>
                        <a:pt x="389387" y="291914"/>
                        <a:pt x="375058" y="284360"/>
                      </a:cubicBezTo>
                      <a:lnTo>
                        <a:pt x="303855" y="247035"/>
                      </a:lnTo>
                      <a:lnTo>
                        <a:pt x="232652" y="284360"/>
                      </a:lnTo>
                      <a:cubicBezTo>
                        <a:pt x="218144" y="292003"/>
                        <a:pt x="201144" y="279650"/>
                        <a:pt x="203903" y="263565"/>
                      </a:cubicBezTo>
                      <a:lnTo>
                        <a:pt x="217521" y="184382"/>
                      </a:lnTo>
                      <a:lnTo>
                        <a:pt x="159935" y="128305"/>
                      </a:lnTo>
                      <a:cubicBezTo>
                        <a:pt x="148187" y="116930"/>
                        <a:pt x="154684" y="96934"/>
                        <a:pt x="170883" y="94623"/>
                      </a:cubicBezTo>
                      <a:lnTo>
                        <a:pt x="250452" y="83070"/>
                      </a:lnTo>
                      <a:lnTo>
                        <a:pt x="286054" y="10997"/>
                      </a:lnTo>
                      <a:cubicBezTo>
                        <a:pt x="289703" y="3666"/>
                        <a:pt x="296779" y="0"/>
                        <a:pt x="303855" y="0"/>
                      </a:cubicBezTo>
                      <a:close/>
                    </a:path>
                  </a:pathLst>
                </a:custGeom>
                <a:solidFill>
                  <a:srgbClr val="7D0000"/>
                </a:solidFill>
                <a:ln>
                  <a:noFill/>
                </a:ln>
              </p:spPr>
            </p:sp>
          </p:grpSp>
          <p:sp>
            <p:nvSpPr>
              <p:cNvPr id="15" name="îşľiḓê">
                <a:extLst>
                  <a:ext uri="{FF2B5EF4-FFF2-40B4-BE49-F238E27FC236}">
                    <a16:creationId xmlns:a16="http://schemas.microsoft.com/office/drawing/2014/main" id="{F4146476-51BA-4130-84C9-E1F11636B9E6}"/>
                  </a:ext>
                </a:extLst>
              </p:cNvPr>
              <p:cNvSpPr txBox="1"/>
              <p:nvPr/>
            </p:nvSpPr>
            <p:spPr>
              <a:xfrm flipH="1">
                <a:off x="6069158" y="4147534"/>
                <a:ext cx="1421560" cy="283864"/>
              </a:xfrm>
              <a:prstGeom prst="rect">
                <a:avLst/>
              </a:prstGeom>
              <a:effectLst/>
            </p:spPr>
            <p:txBody>
              <a:bodyPr wrap="none" lIns="90000" tIns="46800" rIns="90000" bIns="46800" anchor="t" anchorCtr="0">
                <a:normAutofit fontScale="85000" lnSpcReduction="20000"/>
              </a:bodyPr>
              <a:lstStyle/>
              <a:p>
                <a:pPr algn="ctr">
                  <a:spcBef>
                    <a:spcPct val="0"/>
                  </a:spcBef>
                  <a:defRPr/>
                </a:pPr>
                <a:r>
                  <a:rPr lang="zh-CN" altLang="en-US" b="1" dirty="0"/>
                  <a:t>点击添加文本</a:t>
                </a:r>
              </a:p>
            </p:txBody>
          </p:sp>
        </p:grpSp>
        <p:sp>
          <p:nvSpPr>
            <p:cNvPr id="55" name="ïṣ1ídê">
              <a:extLst>
                <a:ext uri="{FF2B5EF4-FFF2-40B4-BE49-F238E27FC236}">
                  <a16:creationId xmlns:a16="http://schemas.microsoft.com/office/drawing/2014/main" id="{07FA8380-610A-4881-A716-5DEAF6AFCF5B}"/>
                </a:ext>
              </a:extLst>
            </p:cNvPr>
            <p:cNvSpPr/>
            <p:nvPr/>
          </p:nvSpPr>
          <p:spPr bwMode="auto">
            <a:xfrm rot="10800000" flipH="1" flipV="1">
              <a:off x="5036034" y="2771255"/>
              <a:ext cx="1538172" cy="1702910"/>
            </a:xfrm>
            <a:custGeom>
              <a:avLst/>
              <a:gdLst/>
              <a:ahLst/>
              <a:cxnLst>
                <a:cxn ang="0">
                  <a:pos x="831" y="401"/>
                </a:cxn>
                <a:cxn ang="0">
                  <a:pos x="532" y="920"/>
                </a:cxn>
                <a:cxn ang="0">
                  <a:pos x="0" y="0"/>
                </a:cxn>
                <a:cxn ang="0">
                  <a:pos x="599" y="0"/>
                </a:cxn>
                <a:cxn ang="0">
                  <a:pos x="831" y="401"/>
                </a:cxn>
                <a:cxn ang="0">
                  <a:pos x="831" y="401"/>
                </a:cxn>
              </a:cxnLst>
              <a:rect l="0" t="0" r="r" b="b"/>
              <a:pathLst>
                <a:path w="831" h="920">
                  <a:moveTo>
                    <a:pt x="831" y="401"/>
                  </a:moveTo>
                  <a:lnTo>
                    <a:pt x="532" y="920"/>
                  </a:lnTo>
                  <a:lnTo>
                    <a:pt x="0" y="0"/>
                  </a:lnTo>
                  <a:lnTo>
                    <a:pt x="599" y="0"/>
                  </a:lnTo>
                  <a:lnTo>
                    <a:pt x="831" y="401"/>
                  </a:lnTo>
                  <a:lnTo>
                    <a:pt x="831" y="401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 lIns="90000" tIns="46800" rIns="90000" bIns="46800" anchor="ctr"/>
            <a:lstStyle/>
            <a:p>
              <a:pPr algn="ctr"/>
              <a:endParaRPr/>
            </a:p>
          </p:txBody>
        </p:sp>
        <p:sp>
          <p:nvSpPr>
            <p:cNvPr id="56" name="îşľiḓê">
              <a:extLst>
                <a:ext uri="{FF2B5EF4-FFF2-40B4-BE49-F238E27FC236}">
                  <a16:creationId xmlns:a16="http://schemas.microsoft.com/office/drawing/2014/main" id="{F4146476-51BA-4130-84C9-E1F11636B9E6}"/>
                </a:ext>
              </a:extLst>
            </p:cNvPr>
            <p:cNvSpPr txBox="1"/>
            <p:nvPr/>
          </p:nvSpPr>
          <p:spPr>
            <a:xfrm rot="3751886" flipH="1">
              <a:off x="5179103" y="3245868"/>
              <a:ext cx="1421560" cy="283864"/>
            </a:xfrm>
            <a:prstGeom prst="rect">
              <a:avLst/>
            </a:prstGeom>
            <a:effectLst/>
          </p:spPr>
          <p:txBody>
            <a:bodyPr wrap="none" lIns="90000" tIns="46800" rIns="90000" bIns="46800" anchor="t" anchorCtr="0">
              <a:normAutofit fontScale="85000" lnSpcReduction="20000"/>
            </a:bodyPr>
            <a:lstStyle/>
            <a:p>
              <a:pPr algn="ctr">
                <a:spcBef>
                  <a:spcPct val="0"/>
                </a:spcBef>
                <a:defRPr/>
              </a:pPr>
              <a:r>
                <a:rPr lang="zh-CN" altLang="en-US" b="1" dirty="0"/>
                <a:t>点击添加文本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043608" y="4373693"/>
            <a:ext cx="3816424" cy="646331"/>
            <a:chOff x="1043608" y="4373693"/>
            <a:chExt cx="3816424" cy="646331"/>
          </a:xfrm>
        </p:grpSpPr>
        <p:sp>
          <p:nvSpPr>
            <p:cNvPr id="57" name="椭圆 56"/>
            <p:cNvSpPr/>
            <p:nvPr/>
          </p:nvSpPr>
          <p:spPr>
            <a:xfrm>
              <a:off x="1043608" y="4443960"/>
              <a:ext cx="576064" cy="576064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1619672" y="4373693"/>
              <a:ext cx="324036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点击此处添加文本。中大南方校训</a:t>
              </a:r>
              <a:r>
                <a:rPr lang="en-US" altLang="zh-CN" dirty="0">
                  <a:solidFill>
                    <a:schemeClr val="bg1"/>
                  </a:solidFill>
                </a:rPr>
                <a:t>——</a:t>
              </a:r>
              <a:r>
                <a:rPr lang="zh-CN" altLang="en-US" b="1" dirty="0">
                  <a:solidFill>
                    <a:schemeClr val="bg1"/>
                  </a:solidFill>
                </a:rPr>
                <a:t>厚德真理忏思拼搏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251524" y="-20537"/>
            <a:ext cx="745815" cy="1149225"/>
            <a:chOff x="251520" y="-20537"/>
            <a:chExt cx="745815" cy="1440160"/>
          </a:xfrm>
        </p:grpSpPr>
        <p:sp>
          <p:nvSpPr>
            <p:cNvPr id="61" name="五边形 60"/>
            <p:cNvSpPr/>
            <p:nvPr/>
          </p:nvSpPr>
          <p:spPr>
            <a:xfrm rot="5400000">
              <a:off x="-95652" y="326635"/>
              <a:ext cx="1440160" cy="745815"/>
            </a:xfrm>
            <a:prstGeom prst="homePlate">
              <a:avLst/>
            </a:prstGeom>
            <a:solidFill>
              <a:schemeClr val="bg1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7D0000"/>
                </a:solidFill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395536" y="69699"/>
              <a:ext cx="436271" cy="9642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/>
                <a:t>4</a:t>
              </a:r>
              <a:endParaRPr lang="zh-CN" altLang="en-US" sz="4400" dirty="0"/>
            </a:p>
          </p:txBody>
        </p:sp>
      </p:grpSp>
      <p:sp>
        <p:nvSpPr>
          <p:cNvPr id="65" name="TextBox 64"/>
          <p:cNvSpPr txBox="1"/>
          <p:nvPr/>
        </p:nvSpPr>
        <p:spPr>
          <a:xfrm>
            <a:off x="1283293" y="51472"/>
            <a:ext cx="68891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cxnSp>
        <p:nvCxnSpPr>
          <p:cNvPr id="66" name="直接连接符 65"/>
          <p:cNvCxnSpPr/>
          <p:nvPr/>
        </p:nvCxnSpPr>
        <p:spPr>
          <a:xfrm>
            <a:off x="1259633" y="555526"/>
            <a:ext cx="6889111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paper-plane_87312"/>
          <p:cNvSpPr>
            <a:spLocks noChangeAspect="1"/>
          </p:cNvSpPr>
          <p:nvPr/>
        </p:nvSpPr>
        <p:spPr bwMode="auto">
          <a:xfrm>
            <a:off x="1162695" y="4577926"/>
            <a:ext cx="384973" cy="370088"/>
          </a:xfrm>
          <a:custGeom>
            <a:avLst/>
            <a:gdLst>
              <a:gd name="T0" fmla="*/ 5605 w 5814"/>
              <a:gd name="T1" fmla="*/ 2151 h 5598"/>
              <a:gd name="T2" fmla="*/ 415 w 5814"/>
              <a:gd name="T3" fmla="*/ 62 h 5598"/>
              <a:gd name="T4" fmla="*/ 136 w 5814"/>
              <a:gd name="T5" fmla="*/ 200 h 5598"/>
              <a:gd name="T6" fmla="*/ 86 w 5814"/>
              <a:gd name="T7" fmla="*/ 470 h 5598"/>
              <a:gd name="T8" fmla="*/ 91 w 5814"/>
              <a:gd name="T9" fmla="*/ 475 h 5598"/>
              <a:gd name="T10" fmla="*/ 410 w 5814"/>
              <a:gd name="T11" fmla="*/ 1188 h 5598"/>
              <a:gd name="T12" fmla="*/ 722 w 5814"/>
              <a:gd name="T13" fmla="*/ 1831 h 5598"/>
              <a:gd name="T14" fmla="*/ 1893 w 5814"/>
              <a:gd name="T15" fmla="*/ 5251 h 5598"/>
              <a:gd name="T16" fmla="*/ 2257 w 5814"/>
              <a:gd name="T17" fmla="*/ 5347 h 5598"/>
              <a:gd name="T18" fmla="*/ 2931 w 5814"/>
              <a:gd name="T19" fmla="*/ 4665 h 5598"/>
              <a:gd name="T20" fmla="*/ 3786 w 5814"/>
              <a:gd name="T21" fmla="*/ 5293 h 5598"/>
              <a:gd name="T22" fmla="*/ 3876 w 5814"/>
              <a:gd name="T23" fmla="*/ 5432 h 5598"/>
              <a:gd name="T24" fmla="*/ 4247 w 5814"/>
              <a:gd name="T25" fmla="*/ 5432 h 5598"/>
              <a:gd name="T26" fmla="*/ 4576 w 5814"/>
              <a:gd name="T27" fmla="*/ 3265 h 5598"/>
              <a:gd name="T28" fmla="*/ 5656 w 5814"/>
              <a:gd name="T29" fmla="*/ 2545 h 5598"/>
              <a:gd name="T30" fmla="*/ 5605 w 5814"/>
              <a:gd name="T31" fmla="*/ 2151 h 5598"/>
              <a:gd name="T32" fmla="*/ 4145 w 5814"/>
              <a:gd name="T33" fmla="*/ 4175 h 5598"/>
              <a:gd name="T34" fmla="*/ 3988 w 5814"/>
              <a:gd name="T35" fmla="*/ 4868 h 5598"/>
              <a:gd name="T36" fmla="*/ 3545 w 5814"/>
              <a:gd name="T37" fmla="*/ 4114 h 5598"/>
              <a:gd name="T38" fmla="*/ 3631 w 5814"/>
              <a:gd name="T39" fmla="*/ 4039 h 5598"/>
              <a:gd name="T40" fmla="*/ 3631 w 5814"/>
              <a:gd name="T41" fmla="*/ 3723 h 5598"/>
              <a:gd name="T42" fmla="*/ 1052 w 5814"/>
              <a:gd name="T43" fmla="*/ 997 h 5598"/>
              <a:gd name="T44" fmla="*/ 2027 w 5814"/>
              <a:gd name="T45" fmla="*/ 1616 h 5598"/>
              <a:gd name="T46" fmla="*/ 4030 w 5814"/>
              <a:gd name="T47" fmla="*/ 3192 h 5598"/>
              <a:gd name="T48" fmla="*/ 4183 w 5814"/>
              <a:gd name="T49" fmla="*/ 3252 h 5598"/>
              <a:gd name="T50" fmla="*/ 4145 w 5814"/>
              <a:gd name="T51" fmla="*/ 4175 h 5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5814" h="5598">
                <a:moveTo>
                  <a:pt x="5605" y="2151"/>
                </a:moveTo>
                <a:cubicBezTo>
                  <a:pt x="3810" y="1594"/>
                  <a:pt x="2113" y="862"/>
                  <a:pt x="415" y="62"/>
                </a:cubicBezTo>
                <a:cubicBezTo>
                  <a:pt x="281" y="0"/>
                  <a:pt x="160" y="92"/>
                  <a:pt x="136" y="200"/>
                </a:cubicBezTo>
                <a:cubicBezTo>
                  <a:pt x="45" y="245"/>
                  <a:pt x="0" y="368"/>
                  <a:pt x="86" y="470"/>
                </a:cubicBezTo>
                <a:cubicBezTo>
                  <a:pt x="88" y="472"/>
                  <a:pt x="89" y="473"/>
                  <a:pt x="91" y="475"/>
                </a:cubicBezTo>
                <a:cubicBezTo>
                  <a:pt x="109" y="703"/>
                  <a:pt x="331" y="1028"/>
                  <a:pt x="410" y="1188"/>
                </a:cubicBezTo>
                <a:cubicBezTo>
                  <a:pt x="514" y="1397"/>
                  <a:pt x="613" y="1617"/>
                  <a:pt x="722" y="1831"/>
                </a:cubicBezTo>
                <a:cubicBezTo>
                  <a:pt x="1109" y="2972"/>
                  <a:pt x="1511" y="4108"/>
                  <a:pt x="1893" y="5251"/>
                </a:cubicBezTo>
                <a:cubicBezTo>
                  <a:pt x="1942" y="5396"/>
                  <a:pt x="2142" y="5476"/>
                  <a:pt x="2257" y="5347"/>
                </a:cubicBezTo>
                <a:cubicBezTo>
                  <a:pt x="2471" y="5104"/>
                  <a:pt x="2698" y="4882"/>
                  <a:pt x="2931" y="4665"/>
                </a:cubicBezTo>
                <a:cubicBezTo>
                  <a:pt x="3191" y="4896"/>
                  <a:pt x="3477" y="5124"/>
                  <a:pt x="3786" y="5293"/>
                </a:cubicBezTo>
                <a:cubicBezTo>
                  <a:pt x="3818" y="5339"/>
                  <a:pt x="3842" y="5387"/>
                  <a:pt x="3876" y="5432"/>
                </a:cubicBezTo>
                <a:cubicBezTo>
                  <a:pt x="3960" y="5543"/>
                  <a:pt x="4176" y="5598"/>
                  <a:pt x="4247" y="5432"/>
                </a:cubicBezTo>
                <a:cubicBezTo>
                  <a:pt x="4506" y="4823"/>
                  <a:pt x="4762" y="3943"/>
                  <a:pt x="4576" y="3265"/>
                </a:cubicBezTo>
                <a:cubicBezTo>
                  <a:pt x="4947" y="3166"/>
                  <a:pt x="5272" y="2791"/>
                  <a:pt x="5656" y="2545"/>
                </a:cubicBezTo>
                <a:cubicBezTo>
                  <a:pt x="5814" y="2444"/>
                  <a:pt x="5785" y="2207"/>
                  <a:pt x="5605" y="2151"/>
                </a:cubicBezTo>
                <a:close/>
                <a:moveTo>
                  <a:pt x="4145" y="4175"/>
                </a:moveTo>
                <a:cubicBezTo>
                  <a:pt x="4115" y="4412"/>
                  <a:pt x="4057" y="4641"/>
                  <a:pt x="3988" y="4868"/>
                </a:cubicBezTo>
                <a:cubicBezTo>
                  <a:pt x="3823" y="4627"/>
                  <a:pt x="3679" y="4374"/>
                  <a:pt x="3545" y="4114"/>
                </a:cubicBezTo>
                <a:cubicBezTo>
                  <a:pt x="3575" y="4089"/>
                  <a:pt x="3601" y="4063"/>
                  <a:pt x="3631" y="4039"/>
                </a:cubicBezTo>
                <a:cubicBezTo>
                  <a:pt x="3726" y="3962"/>
                  <a:pt x="3708" y="3802"/>
                  <a:pt x="3631" y="3723"/>
                </a:cubicBezTo>
                <a:cubicBezTo>
                  <a:pt x="2759" y="2826"/>
                  <a:pt x="1908" y="1909"/>
                  <a:pt x="1052" y="997"/>
                </a:cubicBezTo>
                <a:cubicBezTo>
                  <a:pt x="1384" y="1191"/>
                  <a:pt x="1709" y="1396"/>
                  <a:pt x="2027" y="1616"/>
                </a:cubicBezTo>
                <a:cubicBezTo>
                  <a:pt x="2705" y="2085"/>
                  <a:pt x="3318" y="2793"/>
                  <a:pt x="4030" y="3192"/>
                </a:cubicBezTo>
                <a:cubicBezTo>
                  <a:pt x="4083" y="3222"/>
                  <a:pt x="4132" y="3235"/>
                  <a:pt x="4183" y="3252"/>
                </a:cubicBezTo>
                <a:cubicBezTo>
                  <a:pt x="4153" y="3558"/>
                  <a:pt x="4183" y="3867"/>
                  <a:pt x="4145" y="4175"/>
                </a:cubicBezTo>
                <a:close/>
              </a:path>
            </a:pathLst>
          </a:custGeom>
          <a:solidFill>
            <a:srgbClr val="850101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234372404"/>
      </p:ext>
    </p:extLst>
  </p:cSld>
  <p:clrMapOvr>
    <a:masterClrMapping/>
  </p:clrMapOvr>
  <p:transition spd="slow">
    <p:wip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>
            <a:off x="997340" y="1887674"/>
            <a:ext cx="714759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椭圆 2"/>
          <p:cNvSpPr/>
          <p:nvPr/>
        </p:nvSpPr>
        <p:spPr>
          <a:xfrm>
            <a:off x="3887924" y="1203598"/>
            <a:ext cx="1368152" cy="1368152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8890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/>
              <a:t>100K</a:t>
            </a:r>
            <a:endParaRPr lang="zh-CN" altLang="en-US" sz="2400" dirty="0"/>
          </a:p>
        </p:txBody>
      </p:sp>
      <p:grpSp>
        <p:nvGrpSpPr>
          <p:cNvPr id="8" name="组合 7"/>
          <p:cNvGrpSpPr/>
          <p:nvPr/>
        </p:nvGrpSpPr>
        <p:grpSpPr>
          <a:xfrm>
            <a:off x="107504" y="1887674"/>
            <a:ext cx="1800200" cy="3036535"/>
            <a:chOff x="107504" y="1887674"/>
            <a:chExt cx="1800200" cy="3036535"/>
          </a:xfrm>
        </p:grpSpPr>
        <p:grpSp>
          <p:nvGrpSpPr>
            <p:cNvPr id="4" name="组合 3"/>
            <p:cNvGrpSpPr/>
            <p:nvPr/>
          </p:nvGrpSpPr>
          <p:grpSpPr>
            <a:xfrm>
              <a:off x="107504" y="2787774"/>
              <a:ext cx="1800200" cy="2136435"/>
              <a:chOff x="107504" y="2787774"/>
              <a:chExt cx="1800200" cy="2136435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539552" y="2787774"/>
                <a:ext cx="864096" cy="864096"/>
              </a:xfrm>
              <a:prstGeom prst="ellips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107950" dist="12700" dir="5400000" algn="ctr">
                  <a:srgbClr val="000000"/>
                </a:outerShdw>
              </a:effectLst>
              <a:scene3d>
                <a:camera prst="orthographicFront">
                  <a:rot lat="0" lon="0" rev="0"/>
                </a:camera>
                <a:lightRig rig="soft" dir="t">
                  <a:rot lat="0" lon="0" rev="0"/>
                </a:lightRig>
              </a:scene3d>
              <a:sp3d contourW="88900" prstMaterial="matte">
                <a:bevelT w="63500" h="63500" prst="artDeco"/>
                <a:contourClr>
                  <a:srgbClr val="FFFFFF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/>
                  <a:t>10K</a:t>
                </a:r>
                <a:endParaRPr lang="zh-CN" altLang="en-US" dirty="0"/>
              </a:p>
            </p:txBody>
          </p:sp>
          <p:sp>
            <p:nvSpPr>
              <p:cNvPr id="27" name="TextBox 26"/>
              <p:cNvSpPr txBox="1"/>
              <p:nvPr/>
            </p:nvSpPr>
            <p:spPr>
              <a:xfrm>
                <a:off x="107504" y="3723880"/>
                <a:ext cx="1800200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bg1"/>
                    </a:solidFill>
                  </a:rPr>
                  <a:t>点击此处添加文本，用户可更改数值，调整组成元素。</a:t>
                </a:r>
              </a:p>
            </p:txBody>
          </p:sp>
        </p:grpSp>
        <p:cxnSp>
          <p:nvCxnSpPr>
            <p:cNvPr id="13" name="直接箭头连接符 12"/>
            <p:cNvCxnSpPr/>
            <p:nvPr/>
          </p:nvCxnSpPr>
          <p:spPr>
            <a:xfrm>
              <a:off x="997336" y="1887674"/>
              <a:ext cx="0" cy="540060"/>
            </a:xfrm>
            <a:prstGeom prst="straightConnector1">
              <a:avLst/>
            </a:prstGeom>
            <a:ln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8"/>
          <p:cNvGrpSpPr/>
          <p:nvPr/>
        </p:nvGrpSpPr>
        <p:grpSpPr>
          <a:xfrm>
            <a:off x="1907704" y="1887674"/>
            <a:ext cx="1800200" cy="3036535"/>
            <a:chOff x="1907704" y="1887674"/>
            <a:chExt cx="1800200" cy="3036535"/>
          </a:xfrm>
        </p:grpSpPr>
        <p:grpSp>
          <p:nvGrpSpPr>
            <p:cNvPr id="5" name="组合 4"/>
            <p:cNvGrpSpPr/>
            <p:nvPr/>
          </p:nvGrpSpPr>
          <p:grpSpPr>
            <a:xfrm>
              <a:off x="1907704" y="2787774"/>
              <a:ext cx="1800200" cy="2136435"/>
              <a:chOff x="1907704" y="2787774"/>
              <a:chExt cx="1800200" cy="2136435"/>
            </a:xfrm>
          </p:grpSpPr>
          <p:sp>
            <p:nvSpPr>
              <p:cNvPr id="25" name="椭圆 24"/>
              <p:cNvSpPr/>
              <p:nvPr/>
            </p:nvSpPr>
            <p:spPr>
              <a:xfrm>
                <a:off x="2339752" y="2787774"/>
                <a:ext cx="864096" cy="864096"/>
              </a:xfrm>
              <a:prstGeom prst="ellips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107950" dist="12700" dir="5400000" algn="ctr">
                  <a:srgbClr val="000000"/>
                </a:outerShdw>
              </a:effectLst>
              <a:scene3d>
                <a:camera prst="orthographicFront">
                  <a:rot lat="0" lon="0" rev="0"/>
                </a:camera>
                <a:lightRig rig="soft" dir="t">
                  <a:rot lat="0" lon="0" rev="0"/>
                </a:lightRig>
              </a:scene3d>
              <a:sp3d contourW="88900" prstMaterial="matte">
                <a:bevelT w="63500" h="63500" prst="artDeco"/>
                <a:contourClr>
                  <a:srgbClr val="FFFFFF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/>
                  <a:t>10K</a:t>
                </a:r>
                <a:endParaRPr lang="zh-CN" altLang="en-US" dirty="0"/>
              </a:p>
            </p:txBody>
          </p:sp>
          <p:sp>
            <p:nvSpPr>
              <p:cNvPr id="28" name="TextBox 27"/>
              <p:cNvSpPr txBox="1"/>
              <p:nvPr/>
            </p:nvSpPr>
            <p:spPr>
              <a:xfrm>
                <a:off x="1907704" y="3723880"/>
                <a:ext cx="1800200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bg1"/>
                    </a:solidFill>
                  </a:rPr>
                  <a:t>点击此处添加文本，用户可更改数值，调整组成元素。</a:t>
                </a:r>
              </a:p>
            </p:txBody>
          </p:sp>
        </p:grpSp>
        <p:cxnSp>
          <p:nvCxnSpPr>
            <p:cNvPr id="26" name="直接箭头连接符 25"/>
            <p:cNvCxnSpPr/>
            <p:nvPr/>
          </p:nvCxnSpPr>
          <p:spPr>
            <a:xfrm>
              <a:off x="2771800" y="1887674"/>
              <a:ext cx="0" cy="540060"/>
            </a:xfrm>
            <a:prstGeom prst="straightConnector1">
              <a:avLst/>
            </a:prstGeom>
            <a:ln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7308304" y="1887674"/>
            <a:ext cx="1800200" cy="3036535"/>
            <a:chOff x="7308304" y="1887674"/>
            <a:chExt cx="1800200" cy="3036535"/>
          </a:xfrm>
        </p:grpSpPr>
        <p:grpSp>
          <p:nvGrpSpPr>
            <p:cNvPr id="7" name="组合 6"/>
            <p:cNvGrpSpPr/>
            <p:nvPr/>
          </p:nvGrpSpPr>
          <p:grpSpPr>
            <a:xfrm>
              <a:off x="7308304" y="2787774"/>
              <a:ext cx="1800200" cy="2136435"/>
              <a:chOff x="7308304" y="2787774"/>
              <a:chExt cx="1800200" cy="2136435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7740352" y="2787774"/>
                <a:ext cx="864096" cy="864096"/>
              </a:xfrm>
              <a:prstGeom prst="ellips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107950" dist="12700" dir="5400000" algn="ctr">
                  <a:srgbClr val="000000"/>
                </a:outerShdw>
              </a:effectLst>
              <a:scene3d>
                <a:camera prst="orthographicFront">
                  <a:rot lat="0" lon="0" rev="0"/>
                </a:camera>
                <a:lightRig rig="soft" dir="t">
                  <a:rot lat="0" lon="0" rev="0"/>
                </a:lightRig>
              </a:scene3d>
              <a:sp3d contourW="88900" prstMaterial="matte">
                <a:bevelT w="63500" h="63500" prst="artDeco"/>
                <a:contourClr>
                  <a:srgbClr val="FFFFFF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/>
                  <a:t>30K</a:t>
                </a:r>
                <a:endParaRPr lang="zh-CN" altLang="en-US" dirty="0"/>
              </a:p>
            </p:txBody>
          </p:sp>
          <p:sp>
            <p:nvSpPr>
              <p:cNvPr id="31" name="TextBox 30"/>
              <p:cNvSpPr txBox="1"/>
              <p:nvPr/>
            </p:nvSpPr>
            <p:spPr>
              <a:xfrm>
                <a:off x="7308304" y="3723880"/>
                <a:ext cx="1800200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bg1"/>
                    </a:solidFill>
                  </a:rPr>
                  <a:t>点击此处添加文本，用户可更改数值，调整组成元素。</a:t>
                </a:r>
              </a:p>
            </p:txBody>
          </p:sp>
        </p:grpSp>
        <p:cxnSp>
          <p:nvCxnSpPr>
            <p:cNvPr id="29" name="直接箭头连接符 28"/>
            <p:cNvCxnSpPr/>
            <p:nvPr/>
          </p:nvCxnSpPr>
          <p:spPr>
            <a:xfrm>
              <a:off x="8144933" y="1887674"/>
              <a:ext cx="0" cy="540060"/>
            </a:xfrm>
            <a:prstGeom prst="straightConnector1">
              <a:avLst/>
            </a:prstGeom>
            <a:ln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合 9"/>
          <p:cNvGrpSpPr/>
          <p:nvPr/>
        </p:nvGrpSpPr>
        <p:grpSpPr>
          <a:xfrm>
            <a:off x="5508104" y="1887674"/>
            <a:ext cx="1800200" cy="3036535"/>
            <a:chOff x="5508104" y="1887674"/>
            <a:chExt cx="1800200" cy="3036535"/>
          </a:xfrm>
        </p:grpSpPr>
        <p:cxnSp>
          <p:nvCxnSpPr>
            <p:cNvPr id="32" name="直接箭头连接符 31"/>
            <p:cNvCxnSpPr/>
            <p:nvPr/>
          </p:nvCxnSpPr>
          <p:spPr>
            <a:xfrm>
              <a:off x="6372200" y="1887674"/>
              <a:ext cx="0" cy="540060"/>
            </a:xfrm>
            <a:prstGeom prst="straightConnector1">
              <a:avLst/>
            </a:prstGeom>
            <a:ln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" name="组合 5"/>
            <p:cNvGrpSpPr/>
            <p:nvPr/>
          </p:nvGrpSpPr>
          <p:grpSpPr>
            <a:xfrm>
              <a:off x="5508104" y="2787774"/>
              <a:ext cx="1800200" cy="2136435"/>
              <a:chOff x="5508104" y="2787774"/>
              <a:chExt cx="1800200" cy="2136435"/>
            </a:xfrm>
          </p:grpSpPr>
          <p:sp>
            <p:nvSpPr>
              <p:cNvPr id="34" name="椭圆 33"/>
              <p:cNvSpPr/>
              <p:nvPr/>
            </p:nvSpPr>
            <p:spPr>
              <a:xfrm>
                <a:off x="5940152" y="2787774"/>
                <a:ext cx="864096" cy="864096"/>
              </a:xfrm>
              <a:prstGeom prst="ellipse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107950" dist="12700" dir="5400000" algn="ctr">
                  <a:srgbClr val="000000"/>
                </a:outerShdw>
              </a:effectLst>
              <a:scene3d>
                <a:camera prst="orthographicFront">
                  <a:rot lat="0" lon="0" rev="0"/>
                </a:camera>
                <a:lightRig rig="soft" dir="t">
                  <a:rot lat="0" lon="0" rev="0"/>
                </a:lightRig>
              </a:scene3d>
              <a:sp3d contourW="88900" prstMaterial="matte">
                <a:bevelT w="63500" h="63500" prst="artDeco"/>
                <a:contourClr>
                  <a:srgbClr val="FFFFFF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/>
                  <a:t>50K</a:t>
                </a:r>
                <a:endParaRPr lang="zh-CN" altLang="en-US" dirty="0"/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5508104" y="3723880"/>
                <a:ext cx="1800200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bg1"/>
                    </a:solidFill>
                  </a:rPr>
                  <a:t>点击此处添加文本，用户可更改数值，调整组成元素。</a:t>
                </a:r>
              </a:p>
            </p:txBody>
          </p:sp>
        </p:grpSp>
      </p:grpSp>
      <p:grpSp>
        <p:nvGrpSpPr>
          <p:cNvPr id="37" name="组合 36"/>
          <p:cNvGrpSpPr/>
          <p:nvPr/>
        </p:nvGrpSpPr>
        <p:grpSpPr>
          <a:xfrm>
            <a:off x="251524" y="-20537"/>
            <a:ext cx="745815" cy="1149225"/>
            <a:chOff x="251520" y="-20537"/>
            <a:chExt cx="745815" cy="1440160"/>
          </a:xfrm>
        </p:grpSpPr>
        <p:sp>
          <p:nvSpPr>
            <p:cNvPr id="38" name="五边形 37"/>
            <p:cNvSpPr/>
            <p:nvPr/>
          </p:nvSpPr>
          <p:spPr>
            <a:xfrm rot="5400000">
              <a:off x="-95652" y="326635"/>
              <a:ext cx="1440160" cy="745815"/>
            </a:xfrm>
            <a:prstGeom prst="homePlate">
              <a:avLst/>
            </a:prstGeom>
            <a:solidFill>
              <a:schemeClr val="bg1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7D0000"/>
                </a:solidFill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395536" y="69699"/>
              <a:ext cx="436271" cy="9642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/>
                <a:t>4</a:t>
              </a:r>
              <a:endParaRPr lang="zh-CN" altLang="en-US" sz="4400" dirty="0"/>
            </a:p>
          </p:txBody>
        </p:sp>
      </p:grpSp>
      <p:sp>
        <p:nvSpPr>
          <p:cNvPr id="42" name="TextBox 41"/>
          <p:cNvSpPr txBox="1"/>
          <p:nvPr/>
        </p:nvSpPr>
        <p:spPr>
          <a:xfrm>
            <a:off x="1283293" y="51472"/>
            <a:ext cx="68891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cxnSp>
        <p:nvCxnSpPr>
          <p:cNvPr id="43" name="直接连接符 42"/>
          <p:cNvCxnSpPr/>
          <p:nvPr/>
        </p:nvCxnSpPr>
        <p:spPr>
          <a:xfrm>
            <a:off x="1259633" y="555526"/>
            <a:ext cx="6889111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372404"/>
      </p:ext>
    </p:extLst>
  </p:cSld>
  <p:clrMapOvr>
    <a:masterClrMapping/>
  </p:clrMapOvr>
  <p:transition spd="slow">
    <p:wip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等腰三角形 3"/>
          <p:cNvSpPr/>
          <p:nvPr/>
        </p:nvSpPr>
        <p:spPr>
          <a:xfrm>
            <a:off x="4412790" y="4208193"/>
            <a:ext cx="772672" cy="666096"/>
          </a:xfrm>
          <a:prstGeom prst="triangle">
            <a:avLst/>
          </a:prstGeom>
          <a:solidFill>
            <a:schemeClr val="bg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 rot="20431454">
            <a:off x="2303748" y="3069869"/>
            <a:ext cx="4536504" cy="1472023"/>
            <a:chOff x="2441618" y="2441206"/>
            <a:chExt cx="4536504" cy="1472023"/>
          </a:xfrm>
        </p:grpSpPr>
        <p:sp>
          <p:nvSpPr>
            <p:cNvPr id="5" name="减号 4"/>
            <p:cNvSpPr/>
            <p:nvPr/>
          </p:nvSpPr>
          <p:spPr>
            <a:xfrm>
              <a:off x="2441618" y="3049133"/>
              <a:ext cx="4536504" cy="864096"/>
            </a:xfrm>
            <a:prstGeom prst="mathMinus">
              <a:avLst/>
            </a:prstGeom>
            <a:solidFill>
              <a:schemeClr val="bg1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Plus 5"/>
            <p:cNvSpPr/>
            <p:nvPr/>
          </p:nvSpPr>
          <p:spPr>
            <a:xfrm>
              <a:off x="3070293" y="2488193"/>
              <a:ext cx="853635" cy="852151"/>
            </a:xfrm>
            <a:custGeom>
              <a:avLst/>
              <a:gdLst>
                <a:gd name="connsiteX0" fmla="*/ 304348 w 608697"/>
                <a:gd name="connsiteY0" fmla="*/ 138591 h 607639"/>
                <a:gd name="connsiteX1" fmla="*/ 330164 w 608697"/>
                <a:gd name="connsiteY1" fmla="*/ 164357 h 607639"/>
                <a:gd name="connsiteX2" fmla="*/ 330164 w 608697"/>
                <a:gd name="connsiteY2" fmla="*/ 278055 h 607639"/>
                <a:gd name="connsiteX3" fmla="*/ 444080 w 608697"/>
                <a:gd name="connsiteY3" fmla="*/ 278055 h 607639"/>
                <a:gd name="connsiteX4" fmla="*/ 469895 w 608697"/>
                <a:gd name="connsiteY4" fmla="*/ 303820 h 607639"/>
                <a:gd name="connsiteX5" fmla="*/ 444080 w 608697"/>
                <a:gd name="connsiteY5" fmla="*/ 329586 h 607639"/>
                <a:gd name="connsiteX6" fmla="*/ 330164 w 608697"/>
                <a:gd name="connsiteY6" fmla="*/ 329586 h 607639"/>
                <a:gd name="connsiteX7" fmla="*/ 330164 w 608697"/>
                <a:gd name="connsiteY7" fmla="*/ 443284 h 607639"/>
                <a:gd name="connsiteX8" fmla="*/ 304348 w 608697"/>
                <a:gd name="connsiteY8" fmla="*/ 469049 h 607639"/>
                <a:gd name="connsiteX9" fmla="*/ 278533 w 608697"/>
                <a:gd name="connsiteY9" fmla="*/ 443284 h 607639"/>
                <a:gd name="connsiteX10" fmla="*/ 278533 w 608697"/>
                <a:gd name="connsiteY10" fmla="*/ 329586 h 607639"/>
                <a:gd name="connsiteX11" fmla="*/ 164617 w 608697"/>
                <a:gd name="connsiteY11" fmla="*/ 329586 h 607639"/>
                <a:gd name="connsiteX12" fmla="*/ 138802 w 608697"/>
                <a:gd name="connsiteY12" fmla="*/ 303820 h 607639"/>
                <a:gd name="connsiteX13" fmla="*/ 164617 w 608697"/>
                <a:gd name="connsiteY13" fmla="*/ 278055 h 607639"/>
                <a:gd name="connsiteX14" fmla="*/ 278533 w 608697"/>
                <a:gd name="connsiteY14" fmla="*/ 278055 h 607639"/>
                <a:gd name="connsiteX15" fmla="*/ 278533 w 608697"/>
                <a:gd name="connsiteY15" fmla="*/ 164357 h 607639"/>
                <a:gd name="connsiteX16" fmla="*/ 304348 w 608697"/>
                <a:gd name="connsiteY16" fmla="*/ 138591 h 607639"/>
                <a:gd name="connsiteX17" fmla="*/ 304348 w 608697"/>
                <a:gd name="connsiteY17" fmla="*/ 56329 h 607639"/>
                <a:gd name="connsiteX18" fmla="*/ 56428 w 608697"/>
                <a:gd name="connsiteY18" fmla="*/ 303820 h 607639"/>
                <a:gd name="connsiteX19" fmla="*/ 304348 w 608697"/>
                <a:gd name="connsiteY19" fmla="*/ 551310 h 607639"/>
                <a:gd name="connsiteX20" fmla="*/ 552269 w 608697"/>
                <a:gd name="connsiteY20" fmla="*/ 303820 h 607639"/>
                <a:gd name="connsiteX21" fmla="*/ 304348 w 608697"/>
                <a:gd name="connsiteY21" fmla="*/ 56329 h 607639"/>
                <a:gd name="connsiteX22" fmla="*/ 304348 w 608697"/>
                <a:gd name="connsiteY22" fmla="*/ 0 h 607639"/>
                <a:gd name="connsiteX23" fmla="*/ 608697 w 608697"/>
                <a:gd name="connsiteY23" fmla="*/ 303820 h 607639"/>
                <a:gd name="connsiteX24" fmla="*/ 304348 w 608697"/>
                <a:gd name="connsiteY24" fmla="*/ 607639 h 607639"/>
                <a:gd name="connsiteX25" fmla="*/ 0 w 608697"/>
                <a:gd name="connsiteY25" fmla="*/ 303820 h 607639"/>
                <a:gd name="connsiteX26" fmla="*/ 304348 w 608697"/>
                <a:gd name="connsiteY26" fmla="*/ 0 h 607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608697" h="607639">
                  <a:moveTo>
                    <a:pt x="304348" y="138591"/>
                  </a:moveTo>
                  <a:cubicBezTo>
                    <a:pt x="318607" y="138591"/>
                    <a:pt x="330164" y="150126"/>
                    <a:pt x="330164" y="164357"/>
                  </a:cubicBezTo>
                  <a:lnTo>
                    <a:pt x="330164" y="278055"/>
                  </a:lnTo>
                  <a:lnTo>
                    <a:pt x="444080" y="278055"/>
                  </a:lnTo>
                  <a:cubicBezTo>
                    <a:pt x="458338" y="278055"/>
                    <a:pt x="469895" y="289589"/>
                    <a:pt x="469895" y="303820"/>
                  </a:cubicBezTo>
                  <a:cubicBezTo>
                    <a:pt x="469895" y="318051"/>
                    <a:pt x="458338" y="329586"/>
                    <a:pt x="444080" y="329586"/>
                  </a:cubicBezTo>
                  <a:lnTo>
                    <a:pt x="330164" y="329586"/>
                  </a:lnTo>
                  <a:lnTo>
                    <a:pt x="330164" y="443284"/>
                  </a:lnTo>
                  <a:cubicBezTo>
                    <a:pt x="330164" y="457515"/>
                    <a:pt x="318607" y="469049"/>
                    <a:pt x="304348" y="469049"/>
                  </a:cubicBezTo>
                  <a:cubicBezTo>
                    <a:pt x="290090" y="469049"/>
                    <a:pt x="278533" y="457515"/>
                    <a:pt x="278533" y="443284"/>
                  </a:cubicBezTo>
                  <a:lnTo>
                    <a:pt x="278533" y="329586"/>
                  </a:lnTo>
                  <a:lnTo>
                    <a:pt x="164617" y="329586"/>
                  </a:lnTo>
                  <a:cubicBezTo>
                    <a:pt x="150359" y="329586"/>
                    <a:pt x="138802" y="318051"/>
                    <a:pt x="138802" y="303820"/>
                  </a:cubicBezTo>
                  <a:cubicBezTo>
                    <a:pt x="138802" y="289589"/>
                    <a:pt x="150359" y="278055"/>
                    <a:pt x="164617" y="278055"/>
                  </a:cubicBezTo>
                  <a:lnTo>
                    <a:pt x="278533" y="278055"/>
                  </a:lnTo>
                  <a:lnTo>
                    <a:pt x="278533" y="164357"/>
                  </a:lnTo>
                  <a:cubicBezTo>
                    <a:pt x="278533" y="150126"/>
                    <a:pt x="290090" y="138591"/>
                    <a:pt x="304348" y="138591"/>
                  </a:cubicBezTo>
                  <a:close/>
                  <a:moveTo>
                    <a:pt x="304348" y="56329"/>
                  </a:moveTo>
                  <a:cubicBezTo>
                    <a:pt x="167632" y="56329"/>
                    <a:pt x="56428" y="167340"/>
                    <a:pt x="56428" y="303820"/>
                  </a:cubicBezTo>
                  <a:cubicBezTo>
                    <a:pt x="56428" y="440299"/>
                    <a:pt x="167632" y="551310"/>
                    <a:pt x="304348" y="551310"/>
                  </a:cubicBezTo>
                  <a:cubicBezTo>
                    <a:pt x="441065" y="551310"/>
                    <a:pt x="552269" y="440299"/>
                    <a:pt x="552269" y="303820"/>
                  </a:cubicBezTo>
                  <a:cubicBezTo>
                    <a:pt x="552269" y="167340"/>
                    <a:pt x="441065" y="56329"/>
                    <a:pt x="304348" y="56329"/>
                  </a:cubicBezTo>
                  <a:close/>
                  <a:moveTo>
                    <a:pt x="304348" y="0"/>
                  </a:moveTo>
                  <a:cubicBezTo>
                    <a:pt x="472130" y="0"/>
                    <a:pt x="608697" y="136329"/>
                    <a:pt x="608697" y="303820"/>
                  </a:cubicBezTo>
                  <a:cubicBezTo>
                    <a:pt x="608697" y="471310"/>
                    <a:pt x="472130" y="607639"/>
                    <a:pt x="304348" y="607639"/>
                  </a:cubicBezTo>
                  <a:cubicBezTo>
                    <a:pt x="136567" y="607639"/>
                    <a:pt x="0" y="471310"/>
                    <a:pt x="0" y="303820"/>
                  </a:cubicBezTo>
                  <a:cubicBezTo>
                    <a:pt x="0" y="136329"/>
                    <a:pt x="136567" y="0"/>
                    <a:pt x="304348" y="0"/>
                  </a:cubicBezTo>
                  <a:close/>
                </a:path>
              </a:pathLst>
            </a:custGeom>
            <a:solidFill>
              <a:srgbClr val="00B050"/>
            </a:solidFill>
            <a:ln>
              <a:solidFill>
                <a:srgbClr val="00B050"/>
              </a:solidFill>
            </a:ln>
            <a:effectLst>
              <a:outerShdw blurRad="107950" dist="12700" dir="5400000" algn="ctr">
                <a:srgbClr val="00000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7" name="Minus 6"/>
            <p:cNvSpPr/>
            <p:nvPr/>
          </p:nvSpPr>
          <p:spPr>
            <a:xfrm>
              <a:off x="5615664" y="2441206"/>
              <a:ext cx="900552" cy="899138"/>
            </a:xfrm>
            <a:custGeom>
              <a:avLst/>
              <a:gdLst>
                <a:gd name="connsiteX0" fmla="*/ 181851 w 609048"/>
                <a:gd name="connsiteY0" fmla="*/ 251009 h 608092"/>
                <a:gd name="connsiteX1" fmla="*/ 428191 w 609048"/>
                <a:gd name="connsiteY1" fmla="*/ 251009 h 608092"/>
                <a:gd name="connsiteX2" fmla="*/ 480836 w 609048"/>
                <a:gd name="connsiteY2" fmla="*/ 304542 h 608092"/>
                <a:gd name="connsiteX3" fmla="*/ 428191 w 609048"/>
                <a:gd name="connsiteY3" fmla="*/ 357083 h 608092"/>
                <a:gd name="connsiteX4" fmla="*/ 181851 w 609048"/>
                <a:gd name="connsiteY4" fmla="*/ 357083 h 608092"/>
                <a:gd name="connsiteX5" fmla="*/ 128212 w 609048"/>
                <a:gd name="connsiteY5" fmla="*/ 304542 h 608092"/>
                <a:gd name="connsiteX6" fmla="*/ 181851 w 609048"/>
                <a:gd name="connsiteY6" fmla="*/ 251009 h 608092"/>
                <a:gd name="connsiteX7" fmla="*/ 305021 w 609048"/>
                <a:gd name="connsiteY7" fmla="*/ 79359 h 608092"/>
                <a:gd name="connsiteX8" fmla="*/ 79484 w 609048"/>
                <a:gd name="connsiteY8" fmla="*/ 304542 h 608092"/>
                <a:gd name="connsiteX9" fmla="*/ 305021 w 609048"/>
                <a:gd name="connsiteY9" fmla="*/ 528733 h 608092"/>
                <a:gd name="connsiteX10" fmla="*/ 529564 w 609048"/>
                <a:gd name="connsiteY10" fmla="*/ 304542 h 608092"/>
                <a:gd name="connsiteX11" fmla="*/ 305021 w 609048"/>
                <a:gd name="connsiteY11" fmla="*/ 79359 h 608092"/>
                <a:gd name="connsiteX12" fmla="*/ 305021 w 609048"/>
                <a:gd name="connsiteY12" fmla="*/ 0 h 608092"/>
                <a:gd name="connsiteX13" fmla="*/ 609048 w 609048"/>
                <a:gd name="connsiteY13" fmla="*/ 304542 h 608092"/>
                <a:gd name="connsiteX14" fmla="*/ 305021 w 609048"/>
                <a:gd name="connsiteY14" fmla="*/ 608092 h 608092"/>
                <a:gd name="connsiteX15" fmla="*/ 0 w 609048"/>
                <a:gd name="connsiteY15" fmla="*/ 304542 h 608092"/>
                <a:gd name="connsiteX16" fmla="*/ 305021 w 609048"/>
                <a:gd name="connsiteY16" fmla="*/ 0 h 608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09048" h="608092">
                  <a:moveTo>
                    <a:pt x="181851" y="251009"/>
                  </a:moveTo>
                  <a:lnTo>
                    <a:pt x="428191" y="251009"/>
                  </a:lnTo>
                  <a:cubicBezTo>
                    <a:pt x="456997" y="251009"/>
                    <a:pt x="480836" y="274801"/>
                    <a:pt x="480836" y="304542"/>
                  </a:cubicBezTo>
                  <a:cubicBezTo>
                    <a:pt x="480836" y="333291"/>
                    <a:pt x="456997" y="357083"/>
                    <a:pt x="428191" y="357083"/>
                  </a:cubicBezTo>
                  <a:lnTo>
                    <a:pt x="181851" y="357083"/>
                  </a:lnTo>
                  <a:cubicBezTo>
                    <a:pt x="152051" y="357083"/>
                    <a:pt x="128212" y="333291"/>
                    <a:pt x="128212" y="304542"/>
                  </a:cubicBezTo>
                  <a:cubicBezTo>
                    <a:pt x="128212" y="274801"/>
                    <a:pt x="152051" y="251009"/>
                    <a:pt x="181851" y="251009"/>
                  </a:cubicBezTo>
                  <a:close/>
                  <a:moveTo>
                    <a:pt x="305021" y="79359"/>
                  </a:moveTo>
                  <a:cubicBezTo>
                    <a:pt x="180827" y="79359"/>
                    <a:pt x="79484" y="180543"/>
                    <a:pt x="79484" y="304542"/>
                  </a:cubicBezTo>
                  <a:cubicBezTo>
                    <a:pt x="79484" y="428541"/>
                    <a:pt x="180827" y="528733"/>
                    <a:pt x="305021" y="528733"/>
                  </a:cubicBezTo>
                  <a:cubicBezTo>
                    <a:pt x="429215" y="528733"/>
                    <a:pt x="529564" y="428541"/>
                    <a:pt x="529564" y="304542"/>
                  </a:cubicBezTo>
                  <a:cubicBezTo>
                    <a:pt x="529564" y="180543"/>
                    <a:pt x="429215" y="79359"/>
                    <a:pt x="305021" y="79359"/>
                  </a:cubicBezTo>
                  <a:close/>
                  <a:moveTo>
                    <a:pt x="305021" y="0"/>
                  </a:moveTo>
                  <a:cubicBezTo>
                    <a:pt x="472931" y="0"/>
                    <a:pt x="609048" y="135903"/>
                    <a:pt x="609048" y="304542"/>
                  </a:cubicBezTo>
                  <a:cubicBezTo>
                    <a:pt x="609048" y="472189"/>
                    <a:pt x="472931" y="608092"/>
                    <a:pt x="305021" y="608092"/>
                  </a:cubicBezTo>
                  <a:cubicBezTo>
                    <a:pt x="136117" y="608092"/>
                    <a:pt x="0" y="472189"/>
                    <a:pt x="0" y="304542"/>
                  </a:cubicBezTo>
                  <a:cubicBezTo>
                    <a:pt x="0" y="135903"/>
                    <a:pt x="136117" y="0"/>
                    <a:pt x="305021" y="0"/>
                  </a:cubicBezTo>
                  <a:close/>
                </a:path>
              </a:pathLst>
            </a:custGeom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23" name="流程图: 可选过程 22"/>
          <p:cNvSpPr/>
          <p:nvPr/>
        </p:nvSpPr>
        <p:spPr>
          <a:xfrm>
            <a:off x="2735796" y="1347615"/>
            <a:ext cx="3672408" cy="1008112"/>
          </a:xfrm>
          <a:prstGeom prst="flowChartAlternateProcess">
            <a:avLst/>
          </a:prstGeom>
          <a:solidFill>
            <a:schemeClr val="bg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tx1"/>
                </a:solidFill>
              </a:rPr>
              <a:t>例子</a:t>
            </a:r>
            <a:r>
              <a:rPr lang="en-US" altLang="zh-CN" sz="2400" dirty="0">
                <a:solidFill>
                  <a:schemeClr val="tx1"/>
                </a:solidFill>
              </a:rPr>
              <a:t>——</a:t>
            </a:r>
            <a:r>
              <a:rPr lang="zh-CN" altLang="en-US" sz="2400" dirty="0">
                <a:solidFill>
                  <a:schemeClr val="tx1"/>
                </a:solidFill>
              </a:rPr>
              <a:t>在中大南方上学是种什么样的体验？</a:t>
            </a:r>
          </a:p>
        </p:txBody>
      </p:sp>
      <p:sp>
        <p:nvSpPr>
          <p:cNvPr id="24" name="内容占位符 2"/>
          <p:cNvSpPr>
            <a:spLocks noGrp="1"/>
          </p:cNvSpPr>
          <p:nvPr>
            <p:ph idx="1"/>
          </p:nvPr>
        </p:nvSpPr>
        <p:spPr>
          <a:xfrm>
            <a:off x="256342" y="1582609"/>
            <a:ext cx="2278596" cy="773119"/>
          </a:xfrm>
        </p:spPr>
        <p:txBody>
          <a:bodyPr>
            <a:normAutofit fontScale="92500" lnSpcReduction="20000"/>
          </a:bodyPr>
          <a:lstStyle/>
          <a:p>
            <a:r>
              <a:rPr lang="zh-CN" altLang="en-US" sz="1800" dirty="0">
                <a:solidFill>
                  <a:schemeClr val="bg1"/>
                </a:solidFill>
              </a:rPr>
              <a:t>点击此处添加文本，用户可以调整组合图形倾斜度</a:t>
            </a:r>
          </a:p>
        </p:txBody>
      </p:sp>
      <p:sp>
        <p:nvSpPr>
          <p:cNvPr id="25" name="内容占位符 2"/>
          <p:cNvSpPr txBox="1">
            <a:spLocks/>
          </p:cNvSpPr>
          <p:nvPr/>
        </p:nvSpPr>
        <p:spPr>
          <a:xfrm>
            <a:off x="251520" y="2427736"/>
            <a:ext cx="2278596" cy="77311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800" dirty="0">
                <a:solidFill>
                  <a:schemeClr val="bg1"/>
                </a:solidFill>
              </a:rPr>
              <a:t>点击此处添加文本，用户可以调整组合图形倾斜度</a:t>
            </a:r>
          </a:p>
        </p:txBody>
      </p:sp>
      <p:sp>
        <p:nvSpPr>
          <p:cNvPr id="26" name="内容占位符 2"/>
          <p:cNvSpPr txBox="1">
            <a:spLocks/>
          </p:cNvSpPr>
          <p:nvPr/>
        </p:nvSpPr>
        <p:spPr>
          <a:xfrm>
            <a:off x="251520" y="3363840"/>
            <a:ext cx="2278596" cy="77311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800" dirty="0">
                <a:solidFill>
                  <a:schemeClr val="bg1"/>
                </a:solidFill>
              </a:rPr>
              <a:t>点击此处添加文本，用户可以调整组合图形倾斜度</a:t>
            </a:r>
          </a:p>
        </p:txBody>
      </p:sp>
      <p:sp>
        <p:nvSpPr>
          <p:cNvPr id="27" name="内容占位符 2"/>
          <p:cNvSpPr txBox="1">
            <a:spLocks/>
          </p:cNvSpPr>
          <p:nvPr/>
        </p:nvSpPr>
        <p:spPr>
          <a:xfrm>
            <a:off x="251520" y="4246905"/>
            <a:ext cx="2278596" cy="77311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800" dirty="0">
                <a:solidFill>
                  <a:schemeClr val="bg1"/>
                </a:solidFill>
              </a:rPr>
              <a:t>点击此处添加文本，用户可以调整组合图形倾斜度</a:t>
            </a:r>
          </a:p>
        </p:txBody>
      </p:sp>
      <p:sp>
        <p:nvSpPr>
          <p:cNvPr id="28" name="内容占位符 2"/>
          <p:cNvSpPr txBox="1">
            <a:spLocks/>
          </p:cNvSpPr>
          <p:nvPr/>
        </p:nvSpPr>
        <p:spPr>
          <a:xfrm>
            <a:off x="6593046" y="1582609"/>
            <a:ext cx="2278596" cy="77311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800">
                <a:solidFill>
                  <a:schemeClr val="bg1"/>
                </a:solidFill>
              </a:rPr>
              <a:t>点击此处添加文本，用户可以调整组合图形倾斜度</a:t>
            </a:r>
            <a:endParaRPr lang="zh-CN" altLang="en-US" sz="1800" dirty="0">
              <a:solidFill>
                <a:schemeClr val="bg1"/>
              </a:solidFill>
            </a:endParaRPr>
          </a:p>
        </p:txBody>
      </p:sp>
      <p:sp>
        <p:nvSpPr>
          <p:cNvPr id="29" name="内容占位符 2"/>
          <p:cNvSpPr txBox="1">
            <a:spLocks/>
          </p:cNvSpPr>
          <p:nvPr/>
        </p:nvSpPr>
        <p:spPr>
          <a:xfrm>
            <a:off x="6588224" y="2427736"/>
            <a:ext cx="2278596" cy="77311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800" dirty="0">
                <a:solidFill>
                  <a:schemeClr val="bg1"/>
                </a:solidFill>
              </a:rPr>
              <a:t>点击此处添加文本，用户可以调整组合图形倾斜度</a:t>
            </a:r>
          </a:p>
        </p:txBody>
      </p:sp>
      <p:sp>
        <p:nvSpPr>
          <p:cNvPr id="30" name="内容占位符 2"/>
          <p:cNvSpPr txBox="1">
            <a:spLocks/>
          </p:cNvSpPr>
          <p:nvPr/>
        </p:nvSpPr>
        <p:spPr>
          <a:xfrm>
            <a:off x="6588224" y="3363840"/>
            <a:ext cx="2278596" cy="77311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800" dirty="0">
                <a:solidFill>
                  <a:schemeClr val="bg1"/>
                </a:solidFill>
              </a:rPr>
              <a:t>点击此处添加文本，用户可以调整组合图形倾斜度</a:t>
            </a:r>
          </a:p>
        </p:txBody>
      </p:sp>
      <p:sp>
        <p:nvSpPr>
          <p:cNvPr id="31" name="内容占位符 2"/>
          <p:cNvSpPr txBox="1">
            <a:spLocks/>
          </p:cNvSpPr>
          <p:nvPr/>
        </p:nvSpPr>
        <p:spPr>
          <a:xfrm>
            <a:off x="6588224" y="4246905"/>
            <a:ext cx="2278596" cy="77311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800" dirty="0">
                <a:solidFill>
                  <a:schemeClr val="bg1"/>
                </a:solidFill>
              </a:rPr>
              <a:t>点击此处添加文本，用户可以调整组合图形倾斜度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251524" y="-20537"/>
            <a:ext cx="745815" cy="1149225"/>
            <a:chOff x="251520" y="-20537"/>
            <a:chExt cx="745815" cy="1440160"/>
          </a:xfrm>
        </p:grpSpPr>
        <p:sp>
          <p:nvSpPr>
            <p:cNvPr id="33" name="五边形 32"/>
            <p:cNvSpPr/>
            <p:nvPr/>
          </p:nvSpPr>
          <p:spPr>
            <a:xfrm rot="5400000">
              <a:off x="-95652" y="326635"/>
              <a:ext cx="1440160" cy="745815"/>
            </a:xfrm>
            <a:prstGeom prst="homePlate">
              <a:avLst/>
            </a:prstGeom>
            <a:solidFill>
              <a:schemeClr val="bg1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7D0000"/>
                </a:solidFill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395536" y="69699"/>
              <a:ext cx="436271" cy="9642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/>
                <a:t>4</a:t>
              </a:r>
              <a:endParaRPr lang="zh-CN" altLang="en-US" sz="4400" dirty="0"/>
            </a:p>
          </p:txBody>
        </p:sp>
      </p:grpSp>
      <p:sp>
        <p:nvSpPr>
          <p:cNvPr id="37" name="TextBox 36"/>
          <p:cNvSpPr txBox="1"/>
          <p:nvPr/>
        </p:nvSpPr>
        <p:spPr>
          <a:xfrm>
            <a:off x="1283293" y="51472"/>
            <a:ext cx="68891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cxnSp>
        <p:nvCxnSpPr>
          <p:cNvPr id="38" name="直接连接符 37"/>
          <p:cNvCxnSpPr/>
          <p:nvPr/>
        </p:nvCxnSpPr>
        <p:spPr>
          <a:xfrm>
            <a:off x="1259633" y="555526"/>
            <a:ext cx="6889111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74996508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90">
          <a:fgClr>
            <a:srgbClr val="7D000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23528" y="411510"/>
            <a:ext cx="8496944" cy="4320480"/>
          </a:xfrm>
          <a:prstGeom prst="rect">
            <a:avLst/>
          </a:prstGeom>
          <a:solidFill>
            <a:srgbClr val="FFFFFF"/>
          </a:solidFill>
          <a:ln w="1905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127000" dist="38100" dir="2700000" sx="101000" sy="101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3671900" y="195488"/>
            <a:ext cx="1800200" cy="648077"/>
            <a:chOff x="3131840" y="123475"/>
            <a:chExt cx="2700300" cy="936107"/>
          </a:xfrm>
        </p:grpSpPr>
        <p:sp>
          <p:nvSpPr>
            <p:cNvPr id="5" name="直角三角形 4"/>
            <p:cNvSpPr/>
            <p:nvPr/>
          </p:nvSpPr>
          <p:spPr>
            <a:xfrm rot="16200000">
              <a:off x="3193581" y="61734"/>
              <a:ext cx="288030" cy="411512"/>
            </a:xfrm>
            <a:prstGeom prst="rt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3519931" y="123478"/>
              <a:ext cx="2104138" cy="936104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28575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127000" dist="38100" dir="2700000" sx="101000" sy="101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3815915" y="162767"/>
              <a:ext cx="2016225" cy="8446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11560" y="1563638"/>
            <a:ext cx="8568952" cy="792088"/>
            <a:chOff x="611560" y="1563638"/>
            <a:chExt cx="8568952" cy="792088"/>
          </a:xfrm>
        </p:grpSpPr>
        <p:grpSp>
          <p:nvGrpSpPr>
            <p:cNvPr id="2" name="组合 1"/>
            <p:cNvGrpSpPr/>
            <p:nvPr/>
          </p:nvGrpSpPr>
          <p:grpSpPr>
            <a:xfrm>
              <a:off x="611560" y="1563638"/>
              <a:ext cx="4320480" cy="787152"/>
              <a:chOff x="611560" y="1563638"/>
              <a:chExt cx="4320480" cy="787152"/>
            </a:xfrm>
          </p:grpSpPr>
          <p:sp>
            <p:nvSpPr>
              <p:cNvPr id="10" name="椭圆 9"/>
              <p:cNvSpPr/>
              <p:nvPr/>
            </p:nvSpPr>
            <p:spPr>
              <a:xfrm>
                <a:off x="611560" y="1563638"/>
                <a:ext cx="787152" cy="787152"/>
              </a:xfrm>
              <a:prstGeom prst="ellipse">
                <a:avLst/>
              </a:prstGeom>
              <a:solidFill>
                <a:srgbClr val="7D0000"/>
              </a:solidFill>
              <a:ln>
                <a:solidFill>
                  <a:srgbClr val="7D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5400" dirty="0"/>
                  <a:t>1</a:t>
                </a:r>
                <a:endParaRPr lang="zh-CN" altLang="en-US" sz="5400" dirty="0"/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1403648" y="1698945"/>
                <a:ext cx="3528392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dirty="0"/>
                  <a:t>点击此添加文本</a:t>
                </a:r>
              </a:p>
            </p:txBody>
          </p:sp>
        </p:grpSp>
        <p:grpSp>
          <p:nvGrpSpPr>
            <p:cNvPr id="3" name="组合 2"/>
            <p:cNvGrpSpPr/>
            <p:nvPr/>
          </p:nvGrpSpPr>
          <p:grpSpPr>
            <a:xfrm>
              <a:off x="4788024" y="1568574"/>
              <a:ext cx="4392488" cy="787152"/>
              <a:chOff x="4788024" y="1568574"/>
              <a:chExt cx="4392488" cy="787152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4788024" y="1568574"/>
                <a:ext cx="787152" cy="787152"/>
              </a:xfrm>
              <a:prstGeom prst="ellipse">
                <a:avLst/>
              </a:prstGeom>
              <a:solidFill>
                <a:srgbClr val="7D0000"/>
              </a:solidFill>
              <a:ln>
                <a:solidFill>
                  <a:srgbClr val="7D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5400" dirty="0"/>
                  <a:t>2</a:t>
                </a:r>
                <a:endParaRPr lang="zh-CN" altLang="en-US" sz="5400" dirty="0"/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>
                <a:off x="5652120" y="1707656"/>
                <a:ext cx="3528392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dirty="0"/>
                  <a:t>点击此添加文本</a:t>
                </a:r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630908" y="3075806"/>
            <a:ext cx="8549604" cy="787152"/>
            <a:chOff x="630908" y="3075806"/>
            <a:chExt cx="8549604" cy="787152"/>
          </a:xfrm>
        </p:grpSpPr>
        <p:grpSp>
          <p:nvGrpSpPr>
            <p:cNvPr id="6" name="组合 5"/>
            <p:cNvGrpSpPr/>
            <p:nvPr/>
          </p:nvGrpSpPr>
          <p:grpSpPr>
            <a:xfrm>
              <a:off x="630908" y="3075806"/>
              <a:ext cx="4301132" cy="787152"/>
              <a:chOff x="630908" y="3075806"/>
              <a:chExt cx="4301132" cy="787152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630908" y="3075806"/>
                <a:ext cx="787152" cy="787152"/>
              </a:xfrm>
              <a:prstGeom prst="ellipse">
                <a:avLst/>
              </a:prstGeom>
              <a:solidFill>
                <a:srgbClr val="7D0000"/>
              </a:solidFill>
              <a:ln>
                <a:solidFill>
                  <a:srgbClr val="7D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5400" dirty="0"/>
                  <a:t>3</a:t>
                </a:r>
                <a:endParaRPr lang="zh-CN" altLang="en-US" sz="5400" dirty="0"/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1403648" y="3147816"/>
                <a:ext cx="3528392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dirty="0"/>
                  <a:t>点击此添加文本</a:t>
                </a: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4802436" y="3075806"/>
              <a:ext cx="4378076" cy="787152"/>
              <a:chOff x="4802436" y="3075806"/>
              <a:chExt cx="4378076" cy="787152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4802436" y="3075806"/>
                <a:ext cx="787152" cy="787152"/>
              </a:xfrm>
              <a:prstGeom prst="ellipse">
                <a:avLst/>
              </a:prstGeom>
              <a:solidFill>
                <a:srgbClr val="7D0000"/>
              </a:solidFill>
              <a:ln>
                <a:solidFill>
                  <a:srgbClr val="7D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5400" dirty="0"/>
                  <a:t>4</a:t>
                </a:r>
                <a:endParaRPr lang="zh-CN" altLang="en-US" sz="5400" dirty="0"/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5652120" y="3147816"/>
                <a:ext cx="3528392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dirty="0"/>
                  <a:t>点击此添加文本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56502739"/>
      </p:ext>
    </p:extLst>
  </p:cSld>
  <p:clrMapOvr>
    <a:masterClrMapping/>
  </p:clrMapOvr>
  <p:transition spd="slow">
    <p:wip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322891" y="-20538"/>
            <a:ext cx="3857625" cy="5164038"/>
            <a:chOff x="5322891" y="-20538"/>
            <a:chExt cx="3857625" cy="5164038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22891" y="-20538"/>
              <a:ext cx="3857625" cy="5164038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noFill/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07140" y="51470"/>
              <a:ext cx="1229356" cy="1276338"/>
            </a:xfrm>
            <a:prstGeom prst="rect">
              <a:avLst/>
            </a:prstGeom>
          </p:spPr>
        </p:pic>
      </p:grpSp>
      <p:sp>
        <p:nvSpPr>
          <p:cNvPr id="20" name="椭圆 19"/>
          <p:cNvSpPr/>
          <p:nvPr/>
        </p:nvSpPr>
        <p:spPr>
          <a:xfrm rot="20065500">
            <a:off x="590026" y="494192"/>
            <a:ext cx="4153101" cy="4153101"/>
          </a:xfrm>
          <a:prstGeom prst="ellipse">
            <a:avLst/>
          </a:prstGeom>
          <a:noFill/>
          <a:ln w="127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758359" y="663540"/>
            <a:ext cx="3816424" cy="3816424"/>
          </a:xfrm>
          <a:prstGeom prst="ellipse">
            <a:avLst/>
          </a:prstGeom>
          <a:solidFill>
            <a:srgbClr val="FFFFFF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/>
                </a:solidFill>
              </a:rPr>
              <a:t>感谢各位的聆听！</a:t>
            </a:r>
          </a:p>
        </p:txBody>
      </p:sp>
    </p:spTree>
    <p:extLst>
      <p:ext uri="{BB962C8B-B14F-4D97-AF65-F5344CB8AC3E}">
        <p14:creationId xmlns:p14="http://schemas.microsoft.com/office/powerpoint/2010/main" val="407912405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AB34F1B7-447C-4B1E-98F5-9ED961FD05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97630"/>
            <a:ext cx="9144000" cy="1005840"/>
          </a:xfrm>
          <a:prstGeom prst="rect">
            <a:avLst/>
          </a:prstGeom>
        </p:spPr>
      </p:pic>
      <p:sp>
        <p:nvSpPr>
          <p:cNvPr id="127" name="文本框 126">
            <a:extLst>
              <a:ext uri="{FF2B5EF4-FFF2-40B4-BE49-F238E27FC236}">
                <a16:creationId xmlns:a16="http://schemas.microsoft.com/office/drawing/2014/main" id="{86C0B300-A73D-46CD-886C-6F6DAFDD6601}"/>
              </a:ext>
            </a:extLst>
          </p:cNvPr>
          <p:cNvSpPr txBox="1"/>
          <p:nvPr/>
        </p:nvSpPr>
        <p:spPr>
          <a:xfrm>
            <a:off x="1546860" y="4307731"/>
            <a:ext cx="2468880" cy="3000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陈朗</a:t>
            </a: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D56E6DA6-7F09-4B55-A111-B0E6B9DC4AAD}"/>
              </a:ext>
            </a:extLst>
          </p:cNvPr>
          <p:cNvSpPr txBox="1"/>
          <p:nvPr/>
        </p:nvSpPr>
        <p:spPr>
          <a:xfrm>
            <a:off x="5920740" y="4307731"/>
            <a:ext cx="2468880" cy="3000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中山大学南方学院</a:t>
            </a:r>
          </a:p>
        </p:txBody>
      </p:sp>
      <p:pic>
        <p:nvPicPr>
          <p:cNvPr id="6" name="图片 5" descr="图片包含 黑色, 文字&#10;&#10;描述已自动生成">
            <a:extLst>
              <a:ext uri="{FF2B5EF4-FFF2-40B4-BE49-F238E27FC236}">
                <a16:creationId xmlns:a16="http://schemas.microsoft.com/office/drawing/2014/main" id="{E60A5FAC-1CA3-4ED7-B259-30CF975EBD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3890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6288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712069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FC0BF0A-6EFF-4C86-A4C5-985DCD7FE5A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2787774"/>
            <a:ext cx="1440000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5445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椭圆 26"/>
          <p:cNvSpPr/>
          <p:nvPr/>
        </p:nvSpPr>
        <p:spPr>
          <a:xfrm>
            <a:off x="2663788" y="663540"/>
            <a:ext cx="3816424" cy="3816424"/>
          </a:xfrm>
          <a:prstGeom prst="ellipse">
            <a:avLst/>
          </a:prstGeom>
          <a:solidFill>
            <a:srgbClr val="FFFFFF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8" name="椭圆 27"/>
          <p:cNvSpPr/>
          <p:nvPr/>
        </p:nvSpPr>
        <p:spPr>
          <a:xfrm rot="20065500">
            <a:off x="2499883" y="494195"/>
            <a:ext cx="4153101" cy="4153101"/>
          </a:xfrm>
          <a:prstGeom prst="ellipse">
            <a:avLst/>
          </a:prstGeom>
          <a:noFill/>
          <a:ln w="127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5" name="直接连接符 24"/>
          <p:cNvCxnSpPr>
            <a:endCxn id="28" idx="0"/>
          </p:cNvCxnSpPr>
          <p:nvPr/>
        </p:nvCxnSpPr>
        <p:spPr>
          <a:xfrm flipV="1">
            <a:off x="0" y="697653"/>
            <a:ext cx="3680003" cy="178931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>
            <a:endCxn id="28" idx="4"/>
          </p:cNvCxnSpPr>
          <p:nvPr/>
        </p:nvCxnSpPr>
        <p:spPr>
          <a:xfrm flipH="1">
            <a:off x="5472865" y="2570745"/>
            <a:ext cx="3671135" cy="187309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5" name="组合 54"/>
          <p:cNvGrpSpPr/>
          <p:nvPr/>
        </p:nvGrpSpPr>
        <p:grpSpPr>
          <a:xfrm>
            <a:off x="2843808" y="1563640"/>
            <a:ext cx="3467616" cy="1503750"/>
            <a:chOff x="2843808" y="1360388"/>
            <a:chExt cx="3467616" cy="1503750"/>
          </a:xfrm>
        </p:grpSpPr>
        <p:sp>
          <p:nvSpPr>
            <p:cNvPr id="52" name="TextBox 51"/>
            <p:cNvSpPr txBox="1"/>
            <p:nvPr/>
          </p:nvSpPr>
          <p:spPr>
            <a:xfrm>
              <a:off x="4310994" y="1360388"/>
              <a:ext cx="590226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>
                  <a:solidFill>
                    <a:srgbClr val="7D0000"/>
                  </a:solidFill>
                </a:rPr>
                <a:t>1</a:t>
              </a:r>
              <a:endParaRPr lang="zh-CN" altLang="en-US" sz="5400" dirty="0">
                <a:solidFill>
                  <a:srgbClr val="7D0000"/>
                </a:solidFill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2843808" y="2279363"/>
              <a:ext cx="346761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ea typeface="微软雅黑" panose="020B0503020204020204" pitchFamily="34" charset="-122"/>
                </a:rPr>
                <a:t>点击此处添加标题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0730151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251524" y="-20537"/>
            <a:ext cx="745815" cy="1149225"/>
            <a:chOff x="251520" y="-20537"/>
            <a:chExt cx="745815" cy="1440160"/>
          </a:xfrm>
        </p:grpSpPr>
        <p:sp>
          <p:nvSpPr>
            <p:cNvPr id="4" name="五边形 3"/>
            <p:cNvSpPr/>
            <p:nvPr/>
          </p:nvSpPr>
          <p:spPr>
            <a:xfrm rot="5400000">
              <a:off x="-95652" y="326635"/>
              <a:ext cx="1440160" cy="745815"/>
            </a:xfrm>
            <a:prstGeom prst="homePlate">
              <a:avLst/>
            </a:prstGeom>
            <a:solidFill>
              <a:schemeClr val="bg1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7D0000"/>
                </a:solidFill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395536" y="69699"/>
              <a:ext cx="436271" cy="9642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/>
                <a:t>1</a:t>
              </a:r>
              <a:endParaRPr lang="zh-CN" altLang="en-US" sz="4400" dirty="0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259632" y="51472"/>
            <a:ext cx="6912768" cy="504056"/>
            <a:chOff x="1645408" y="186775"/>
            <a:chExt cx="5393321" cy="504056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1645408" y="690831"/>
              <a:ext cx="5374864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9"/>
            <p:cNvSpPr txBox="1"/>
            <p:nvPr/>
          </p:nvSpPr>
          <p:spPr>
            <a:xfrm>
              <a:off x="1663865" y="186775"/>
              <a:ext cx="537486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39552" y="1203598"/>
            <a:ext cx="3947572" cy="4213632"/>
            <a:chOff x="539552" y="1203598"/>
            <a:chExt cx="3947572" cy="4213632"/>
          </a:xfrm>
        </p:grpSpPr>
        <p:grpSp>
          <p:nvGrpSpPr>
            <p:cNvPr id="16" name="组合 15"/>
            <p:cNvGrpSpPr/>
            <p:nvPr/>
          </p:nvGrpSpPr>
          <p:grpSpPr>
            <a:xfrm>
              <a:off x="539552" y="1419623"/>
              <a:ext cx="3947572" cy="3997607"/>
              <a:chOff x="539552" y="1419623"/>
              <a:chExt cx="3947572" cy="3997607"/>
            </a:xfrm>
          </p:grpSpPr>
          <p:pic>
            <p:nvPicPr>
              <p:cNvPr id="14" name="图片 13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31807" y="1419623"/>
                <a:ext cx="3259273" cy="2359738"/>
              </a:xfrm>
              <a:prstGeom prst="rect">
                <a:avLst/>
              </a:prstGeom>
              <a:solidFill>
                <a:srgbClr val="FFFFFF">
                  <a:shade val="85000"/>
                </a:srgbClr>
              </a:solidFill>
              <a:ln w="88900" cap="sq">
                <a:solidFill>
                  <a:srgbClr val="FFFFFF"/>
                </a:solidFill>
                <a:miter lim="800000"/>
              </a:ln>
              <a:effectLst>
                <a:outerShdw blurRad="55000" dist="18000" dir="5400000" algn="tl" rotWithShape="0">
                  <a:srgbClr val="000000">
                    <a:alpha val="40000"/>
                  </a:srgbClr>
                </a:outerShdw>
              </a:effectLst>
              <a:scene3d>
                <a:camera prst="orthographicFront"/>
                <a:lightRig rig="twoPt" dir="t">
                  <a:rot lat="0" lon="0" rev="7200000"/>
                </a:lightRig>
              </a:scene3d>
              <a:sp3d>
                <a:bevelT w="25400" h="19050"/>
                <a:contourClr>
                  <a:srgbClr val="FFFFFF"/>
                </a:contourClr>
              </a:sp3d>
            </p:spPr>
          </p:pic>
          <p:sp>
            <p:nvSpPr>
              <p:cNvPr id="15" name="TextBox 14"/>
              <p:cNvSpPr txBox="1"/>
              <p:nvPr/>
            </p:nvSpPr>
            <p:spPr>
              <a:xfrm>
                <a:off x="539552" y="3939902"/>
                <a:ext cx="3947572" cy="14773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点击此处添加文本说明，建议字号，正文</a:t>
                </a:r>
                <a:r>
                  <a:rPr lang="en-US" altLang="zh-CN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18+</a:t>
                </a:r>
                <a:r>
                  <a: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，根据投影效果来调整字体样式。</a:t>
                </a:r>
                <a:r>
                  <a:rPr lang="zh-CN" altLang="en-US" dirty="0">
                    <a:solidFill>
                      <a:schemeClr val="bg1"/>
                    </a:solidFill>
                    <a:latin typeface="+mj-ea"/>
                    <a:ea typeface="+mj-ea"/>
                  </a:rPr>
                  <a:t>中大南方校训</a:t>
                </a:r>
                <a:r>
                  <a:rPr lang="en-US" altLang="zh-CN" dirty="0">
                    <a:solidFill>
                      <a:schemeClr val="bg1"/>
                    </a:solidFill>
                    <a:latin typeface="+mj-ea"/>
                    <a:ea typeface="+mj-ea"/>
                  </a:rPr>
                  <a:t>——</a:t>
                </a:r>
                <a:r>
                  <a:rPr lang="zh-CN" altLang="en-US" b="1" dirty="0">
                    <a:solidFill>
                      <a:schemeClr val="bg1"/>
                    </a:solidFill>
                    <a:latin typeface="+mj-ea"/>
                    <a:ea typeface="+mj-ea"/>
                  </a:rPr>
                  <a:t>厚德真理忏思拼搏</a:t>
                </a:r>
                <a:endParaRPr lang="zh-CN" altLang="en-US" dirty="0">
                  <a:solidFill>
                    <a:schemeClr val="bg1"/>
                  </a:solidFill>
                  <a:latin typeface="+mj-ea"/>
                  <a:ea typeface="+mj-ea"/>
                </a:endParaRPr>
              </a:p>
              <a:p>
                <a:endPara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793806" y="1203598"/>
              <a:ext cx="2266027" cy="512053"/>
              <a:chOff x="3131840" y="123474"/>
              <a:chExt cx="2834259" cy="936108"/>
            </a:xfrm>
          </p:grpSpPr>
          <p:sp>
            <p:nvSpPr>
              <p:cNvPr id="25" name="直角三角形 24"/>
              <p:cNvSpPr/>
              <p:nvPr/>
            </p:nvSpPr>
            <p:spPr>
              <a:xfrm rot="16200000">
                <a:off x="3193581" y="61733"/>
                <a:ext cx="288030" cy="411512"/>
              </a:xfrm>
              <a:prstGeom prst="rt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3519931" y="123478"/>
                <a:ext cx="2104138" cy="936104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28575">
                <a:solidFill>
                  <a:schemeClr val="tx1">
                    <a:lumMod val="65000"/>
                    <a:lumOff val="35000"/>
                  </a:schemeClr>
                </a:solidFill>
              </a:ln>
              <a:effectLst>
                <a:outerShdw blurRad="127000" dist="38100" dir="2700000" sx="101000" sy="101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TextBox 26"/>
              <p:cNvSpPr txBox="1"/>
              <p:nvPr/>
            </p:nvSpPr>
            <p:spPr>
              <a:xfrm>
                <a:off x="3677310" y="184977"/>
                <a:ext cx="2288789" cy="84399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图片说明</a:t>
                </a:r>
              </a:p>
            </p:txBody>
          </p:sp>
        </p:grpSp>
      </p:grpSp>
      <p:grpSp>
        <p:nvGrpSpPr>
          <p:cNvPr id="38" name="组合 37"/>
          <p:cNvGrpSpPr/>
          <p:nvPr/>
        </p:nvGrpSpPr>
        <p:grpSpPr>
          <a:xfrm>
            <a:off x="4788024" y="1203598"/>
            <a:ext cx="3995936" cy="4213632"/>
            <a:chOff x="4788024" y="1203598"/>
            <a:chExt cx="3995936" cy="4213632"/>
          </a:xfrm>
        </p:grpSpPr>
        <p:grpSp>
          <p:nvGrpSpPr>
            <p:cNvPr id="21" name="组合 20"/>
            <p:cNvGrpSpPr/>
            <p:nvPr/>
          </p:nvGrpSpPr>
          <p:grpSpPr>
            <a:xfrm>
              <a:off x="4788024" y="1419623"/>
              <a:ext cx="3995936" cy="3997607"/>
              <a:chOff x="5004048" y="1419623"/>
              <a:chExt cx="3995936" cy="3997607"/>
            </a:xfrm>
          </p:grpSpPr>
          <p:pic>
            <p:nvPicPr>
              <p:cNvPr id="18" name="图片 17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290083" y="1419623"/>
                <a:ext cx="3259273" cy="2359738"/>
              </a:xfrm>
              <a:prstGeom prst="rect">
                <a:avLst/>
              </a:prstGeom>
              <a:solidFill>
                <a:srgbClr val="FFFFFF">
                  <a:shade val="85000"/>
                </a:srgbClr>
              </a:solidFill>
              <a:ln w="88900" cap="sq">
                <a:solidFill>
                  <a:srgbClr val="FFFFFF"/>
                </a:solidFill>
                <a:miter lim="800000"/>
              </a:ln>
              <a:effectLst>
                <a:outerShdw blurRad="55000" dist="18000" dir="5400000" algn="tl" rotWithShape="0">
                  <a:srgbClr val="000000">
                    <a:alpha val="40000"/>
                  </a:srgbClr>
                </a:outerShdw>
              </a:effectLst>
              <a:scene3d>
                <a:camera prst="orthographicFront"/>
                <a:lightRig rig="twoPt" dir="t">
                  <a:rot lat="0" lon="0" rev="7200000"/>
                </a:lightRig>
              </a:scene3d>
              <a:sp3d>
                <a:bevelT w="25400" h="19050"/>
                <a:contourClr>
                  <a:srgbClr val="FFFFFF"/>
                </a:contourClr>
              </a:sp3d>
            </p:spPr>
          </p:pic>
          <p:sp>
            <p:nvSpPr>
              <p:cNvPr id="20" name="TextBox 19"/>
              <p:cNvSpPr txBox="1"/>
              <p:nvPr/>
            </p:nvSpPr>
            <p:spPr>
              <a:xfrm>
                <a:off x="5004048" y="3939902"/>
                <a:ext cx="3995936" cy="14773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点击此处添加文本说明，建议字号，正文</a:t>
                </a:r>
                <a:r>
                  <a:rPr lang="en-US" altLang="zh-CN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18+</a:t>
                </a:r>
                <a:r>
                  <a:rPr lang="zh-CN" altLang="en-US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，根据投影效果来调整字体样式。</a:t>
                </a:r>
                <a:r>
                  <a:rPr lang="zh-CN" altLang="en-US" dirty="0">
                    <a:solidFill>
                      <a:schemeClr val="bg1"/>
                    </a:solidFill>
                    <a:latin typeface="+mj-ea"/>
                  </a:rPr>
                  <a:t>中大南方校训</a:t>
                </a:r>
                <a:r>
                  <a:rPr lang="en-US" altLang="zh-CN" dirty="0">
                    <a:solidFill>
                      <a:schemeClr val="bg1"/>
                    </a:solidFill>
                    <a:latin typeface="+mj-ea"/>
                  </a:rPr>
                  <a:t>——</a:t>
                </a:r>
                <a:r>
                  <a:rPr lang="zh-CN" altLang="en-US" b="1" dirty="0">
                    <a:solidFill>
                      <a:schemeClr val="bg1"/>
                    </a:solidFill>
                    <a:latin typeface="+mj-ea"/>
                  </a:rPr>
                  <a:t>厚德真理忏思拼搏</a:t>
                </a:r>
                <a:endParaRPr lang="zh-CN" altLang="en-US" dirty="0">
                  <a:solidFill>
                    <a:schemeClr val="bg1"/>
                  </a:solidFill>
                  <a:latin typeface="+mj-ea"/>
                </a:endParaRPr>
              </a:p>
              <a:p>
                <a:endPara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5004048" y="1203598"/>
              <a:ext cx="2266026" cy="512053"/>
              <a:chOff x="3131840" y="123474"/>
              <a:chExt cx="2834258" cy="936108"/>
            </a:xfrm>
          </p:grpSpPr>
          <p:sp>
            <p:nvSpPr>
              <p:cNvPr id="33" name="直角三角形 32"/>
              <p:cNvSpPr/>
              <p:nvPr/>
            </p:nvSpPr>
            <p:spPr>
              <a:xfrm rot="16200000">
                <a:off x="3193581" y="61733"/>
                <a:ext cx="288030" cy="411512"/>
              </a:xfrm>
              <a:prstGeom prst="rt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3519931" y="123478"/>
                <a:ext cx="2104138" cy="936104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28575">
                <a:solidFill>
                  <a:schemeClr val="tx1">
                    <a:lumMod val="65000"/>
                    <a:lumOff val="35000"/>
                  </a:schemeClr>
                </a:solidFill>
              </a:ln>
              <a:effectLst>
                <a:outerShdw blurRad="127000" dist="38100" dir="2700000" sx="101000" sy="101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TextBox 34"/>
              <p:cNvSpPr txBox="1"/>
              <p:nvPr/>
            </p:nvSpPr>
            <p:spPr>
              <a:xfrm>
                <a:off x="3677308" y="184977"/>
                <a:ext cx="2288790" cy="84399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图片说明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8178201"/>
      </p:ext>
    </p:extLst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组合 56"/>
          <p:cNvGrpSpPr/>
          <p:nvPr/>
        </p:nvGrpSpPr>
        <p:grpSpPr>
          <a:xfrm>
            <a:off x="4749307" y="3003798"/>
            <a:ext cx="2751887" cy="1800200"/>
            <a:chOff x="4749305" y="3003798"/>
            <a:chExt cx="2751887" cy="1800200"/>
          </a:xfrm>
        </p:grpSpPr>
        <p:grpSp>
          <p:nvGrpSpPr>
            <p:cNvPr id="48" name="组合 47"/>
            <p:cNvGrpSpPr/>
            <p:nvPr/>
          </p:nvGrpSpPr>
          <p:grpSpPr>
            <a:xfrm>
              <a:off x="4749305" y="3003798"/>
              <a:ext cx="2631007" cy="1800200"/>
              <a:chOff x="1803633" y="1037146"/>
              <a:chExt cx="2631007" cy="1800200"/>
            </a:xfrm>
          </p:grpSpPr>
          <p:sp>
            <p:nvSpPr>
              <p:cNvPr id="49" name="矩形 48"/>
              <p:cNvSpPr/>
              <p:nvPr/>
            </p:nvSpPr>
            <p:spPr>
              <a:xfrm>
                <a:off x="1803633" y="1106693"/>
                <a:ext cx="2631007" cy="173065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07950" dist="12700" dir="5400000" algn="ctr">
                  <a:srgbClr val="000000"/>
                </a:outerShdw>
              </a:effectLst>
              <a:scene3d>
                <a:camera prst="orthographicFront">
                  <a:rot lat="0" lon="0" rev="0"/>
                </a:camera>
                <a:lightRig rig="soft" dir="t">
                  <a:rot lat="0" lon="0" rev="0"/>
                </a:lightRig>
              </a:scene3d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TextBox 49"/>
              <p:cNvSpPr txBox="1"/>
              <p:nvPr/>
            </p:nvSpPr>
            <p:spPr>
              <a:xfrm>
                <a:off x="2058376" y="1037146"/>
                <a:ext cx="468052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dirty="0"/>
                  <a:t>3</a:t>
                </a:r>
                <a:endParaRPr lang="zh-CN" altLang="en-US" sz="3200" dirty="0"/>
              </a:p>
            </p:txBody>
          </p:sp>
        </p:grpSp>
        <p:sp>
          <p:nvSpPr>
            <p:cNvPr id="54" name="TextBox 53"/>
            <p:cNvSpPr txBox="1"/>
            <p:nvPr/>
          </p:nvSpPr>
          <p:spPr>
            <a:xfrm>
              <a:off x="4860032" y="3531661"/>
              <a:ext cx="264116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点击此处添加文本，可以调整文本框数量、大小、位置以及图标样式、大小</a:t>
              </a:r>
              <a:endParaRPr lang="zh-CN" altLang="en-US" dirty="0"/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1803634" y="3073347"/>
            <a:ext cx="2696358" cy="1730653"/>
            <a:chOff x="1803634" y="3073345"/>
            <a:chExt cx="2696358" cy="1730653"/>
          </a:xfrm>
        </p:grpSpPr>
        <p:sp>
          <p:nvSpPr>
            <p:cNvPr id="41" name="矩形 40"/>
            <p:cNvSpPr/>
            <p:nvPr/>
          </p:nvSpPr>
          <p:spPr>
            <a:xfrm>
              <a:off x="1803634" y="3073345"/>
              <a:ext cx="2631007" cy="173065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3851920" y="3075806"/>
              <a:ext cx="50405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/>
                <a:t>4</a:t>
              </a:r>
              <a:endParaRPr lang="zh-CN" altLang="en-US" sz="3200" dirty="0"/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1858832" y="3507854"/>
              <a:ext cx="264116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点击此处添加文本说，可以调整文本框数量、大小、位置以及图标样式、大小</a:t>
              </a:r>
              <a:endParaRPr lang="zh-CN" altLang="en-US" dirty="0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803637" y="1106695"/>
            <a:ext cx="2696359" cy="1730653"/>
            <a:chOff x="1803633" y="1106693"/>
            <a:chExt cx="2696359" cy="1730653"/>
          </a:xfrm>
        </p:grpSpPr>
        <p:grpSp>
          <p:nvGrpSpPr>
            <p:cNvPr id="13" name="组合 12"/>
            <p:cNvGrpSpPr/>
            <p:nvPr/>
          </p:nvGrpSpPr>
          <p:grpSpPr>
            <a:xfrm>
              <a:off x="1803633" y="1106693"/>
              <a:ext cx="2631007" cy="1730653"/>
              <a:chOff x="1803633" y="1106693"/>
              <a:chExt cx="2631007" cy="1730653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1803633" y="1106693"/>
                <a:ext cx="2631007" cy="173065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07950" dist="12700" dir="5400000" algn="ctr">
                  <a:srgbClr val="000000"/>
                </a:outerShdw>
              </a:effectLst>
              <a:scene3d>
                <a:camera prst="orthographicFront">
                  <a:rot lat="0" lon="0" rev="0"/>
                </a:camera>
                <a:lightRig rig="soft" dir="t">
                  <a:rot lat="0" lon="0" rev="0"/>
                </a:lightRig>
              </a:scene3d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TextBox 41"/>
              <p:cNvSpPr txBox="1"/>
              <p:nvPr/>
            </p:nvSpPr>
            <p:spPr>
              <a:xfrm>
                <a:off x="3851920" y="2115601"/>
                <a:ext cx="504056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dirty="0"/>
                  <a:t>1</a:t>
                </a:r>
                <a:endParaRPr lang="zh-CN" altLang="en-US" sz="3200" dirty="0"/>
              </a:p>
            </p:txBody>
          </p:sp>
        </p:grpSp>
        <p:sp>
          <p:nvSpPr>
            <p:cNvPr id="19" name="TextBox 18"/>
            <p:cNvSpPr txBox="1"/>
            <p:nvPr/>
          </p:nvSpPr>
          <p:spPr>
            <a:xfrm>
              <a:off x="1858832" y="1155397"/>
              <a:ext cx="264116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点击此处添加文本，可以调整文本框数量、大小、位置以及图标样式、大小</a:t>
              </a:r>
              <a:endParaRPr lang="zh-CN" altLang="en-US" dirty="0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758565" y="1084048"/>
            <a:ext cx="2631007" cy="1730653"/>
            <a:chOff x="4758561" y="1129129"/>
            <a:chExt cx="2631007" cy="1730653"/>
          </a:xfrm>
        </p:grpSpPr>
        <p:grpSp>
          <p:nvGrpSpPr>
            <p:cNvPr id="45" name="组合 44"/>
            <p:cNvGrpSpPr/>
            <p:nvPr/>
          </p:nvGrpSpPr>
          <p:grpSpPr>
            <a:xfrm>
              <a:off x="4758561" y="1129129"/>
              <a:ext cx="2631007" cy="1730653"/>
              <a:chOff x="1803633" y="1106693"/>
              <a:chExt cx="2631007" cy="1730653"/>
            </a:xfrm>
          </p:grpSpPr>
          <p:sp>
            <p:nvSpPr>
              <p:cNvPr id="46" name="矩形 45"/>
              <p:cNvSpPr/>
              <p:nvPr/>
            </p:nvSpPr>
            <p:spPr>
              <a:xfrm>
                <a:off x="1803633" y="1106693"/>
                <a:ext cx="2631007" cy="173065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07950" dist="12700" dir="5400000" algn="ctr">
                  <a:srgbClr val="000000"/>
                </a:outerShdw>
              </a:effectLst>
              <a:scene3d>
                <a:camera prst="orthographicFront">
                  <a:rot lat="0" lon="0" rev="0"/>
                </a:camera>
                <a:lightRig rig="soft" dir="t">
                  <a:rot lat="0" lon="0" rev="0"/>
                </a:lightRig>
              </a:scene3d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TextBox 46"/>
              <p:cNvSpPr txBox="1"/>
              <p:nvPr/>
            </p:nvSpPr>
            <p:spPr>
              <a:xfrm>
                <a:off x="2049120" y="2153638"/>
                <a:ext cx="504056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dirty="0"/>
                  <a:t>2</a:t>
                </a:r>
                <a:endParaRPr lang="zh-CN" altLang="en-US" sz="3200" dirty="0"/>
              </a:p>
            </p:txBody>
          </p:sp>
        </p:grpSp>
        <p:sp>
          <p:nvSpPr>
            <p:cNvPr id="52" name="TextBox 51"/>
            <p:cNvSpPr txBox="1"/>
            <p:nvPr/>
          </p:nvSpPr>
          <p:spPr>
            <a:xfrm>
              <a:off x="4840672" y="1176673"/>
              <a:ext cx="244827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点击此处添加文本，可以调整文本框数量、大小、位置以及图标样式、大小</a:t>
              </a:r>
              <a:endParaRPr lang="zh-CN" altLang="en-US" dirty="0"/>
            </a:p>
          </p:txBody>
        </p:sp>
      </p:grpSp>
      <p:sp>
        <p:nvSpPr>
          <p:cNvPr id="29" name="椭圆 28"/>
          <p:cNvSpPr/>
          <p:nvPr/>
        </p:nvSpPr>
        <p:spPr>
          <a:xfrm>
            <a:off x="4090006" y="2396704"/>
            <a:ext cx="1003934" cy="103862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target_150452"/>
          <p:cNvSpPr>
            <a:spLocks noChangeAspect="1"/>
          </p:cNvSpPr>
          <p:nvPr/>
        </p:nvSpPr>
        <p:spPr bwMode="auto">
          <a:xfrm>
            <a:off x="4258945" y="2583468"/>
            <a:ext cx="666057" cy="665095"/>
          </a:xfrm>
          <a:custGeom>
            <a:avLst/>
            <a:gdLst>
              <a:gd name="connsiteX0" fmla="*/ 284011 w 607883"/>
              <a:gd name="connsiteY0" fmla="*/ 173732 h 607004"/>
              <a:gd name="connsiteX1" fmla="*/ 323619 w 607883"/>
              <a:gd name="connsiteY1" fmla="*/ 179065 h 607004"/>
              <a:gd name="connsiteX2" fmla="*/ 231607 w 607883"/>
              <a:gd name="connsiteY2" fmla="*/ 270946 h 607004"/>
              <a:gd name="connsiteX3" fmla="*/ 231607 w 607883"/>
              <a:gd name="connsiteY3" fmla="*/ 375716 h 607004"/>
              <a:gd name="connsiteX4" fmla="*/ 284011 w 607883"/>
              <a:gd name="connsiteY4" fmla="*/ 397381 h 607004"/>
              <a:gd name="connsiteX5" fmla="*/ 336525 w 607883"/>
              <a:gd name="connsiteY5" fmla="*/ 375716 h 607004"/>
              <a:gd name="connsiteX6" fmla="*/ 428536 w 607883"/>
              <a:gd name="connsiteY6" fmla="*/ 283834 h 607004"/>
              <a:gd name="connsiteX7" fmla="*/ 433765 w 607883"/>
              <a:gd name="connsiteY7" fmla="*/ 323275 h 607004"/>
              <a:gd name="connsiteX8" fmla="*/ 284011 w 607883"/>
              <a:gd name="connsiteY8" fmla="*/ 472930 h 607004"/>
              <a:gd name="connsiteX9" fmla="*/ 134145 w 607883"/>
              <a:gd name="connsiteY9" fmla="*/ 323275 h 607004"/>
              <a:gd name="connsiteX10" fmla="*/ 284011 w 607883"/>
              <a:gd name="connsiteY10" fmla="*/ 173732 h 607004"/>
              <a:gd name="connsiteX11" fmla="*/ 284035 w 607883"/>
              <a:gd name="connsiteY11" fmla="*/ 39658 h 607004"/>
              <a:gd name="connsiteX12" fmla="*/ 402633 w 607883"/>
              <a:gd name="connsiteY12" fmla="*/ 65431 h 607004"/>
              <a:gd name="connsiteX13" fmla="*/ 408307 w 607883"/>
              <a:gd name="connsiteY13" fmla="*/ 94426 h 607004"/>
              <a:gd name="connsiteX14" fmla="*/ 369924 w 607883"/>
              <a:gd name="connsiteY14" fmla="*/ 132864 h 607004"/>
              <a:gd name="connsiteX15" fmla="*/ 284035 w 607883"/>
              <a:gd name="connsiteY15" fmla="*/ 114423 h 607004"/>
              <a:gd name="connsiteX16" fmla="*/ 74875 w 607883"/>
              <a:gd name="connsiteY16" fmla="*/ 323275 h 607004"/>
              <a:gd name="connsiteX17" fmla="*/ 284035 w 607883"/>
              <a:gd name="connsiteY17" fmla="*/ 532128 h 607004"/>
              <a:gd name="connsiteX18" fmla="*/ 493195 w 607883"/>
              <a:gd name="connsiteY18" fmla="*/ 323275 h 607004"/>
              <a:gd name="connsiteX19" fmla="*/ 474726 w 607883"/>
              <a:gd name="connsiteY19" fmla="*/ 237624 h 607004"/>
              <a:gd name="connsiteX20" fmla="*/ 513221 w 607883"/>
              <a:gd name="connsiteY20" fmla="*/ 199186 h 607004"/>
              <a:gd name="connsiteX21" fmla="*/ 542258 w 607883"/>
              <a:gd name="connsiteY21" fmla="*/ 204852 h 607004"/>
              <a:gd name="connsiteX22" fmla="*/ 484962 w 607883"/>
              <a:gd name="connsiteY22" fmla="*/ 523907 h 607004"/>
              <a:gd name="connsiteX23" fmla="*/ 284035 w 607883"/>
              <a:gd name="connsiteY23" fmla="*/ 607004 h 607004"/>
              <a:gd name="connsiteX24" fmla="*/ 0 w 607883"/>
              <a:gd name="connsiteY24" fmla="*/ 323275 h 607004"/>
              <a:gd name="connsiteX25" fmla="*/ 284035 w 607883"/>
              <a:gd name="connsiteY25" fmla="*/ 39658 h 607004"/>
              <a:gd name="connsiteX26" fmla="*/ 506905 w 607883"/>
              <a:gd name="connsiteY26" fmla="*/ 0 h 607004"/>
              <a:gd name="connsiteX27" fmla="*/ 509798 w 607883"/>
              <a:gd name="connsiteY27" fmla="*/ 444 h 607004"/>
              <a:gd name="connsiteX28" fmla="*/ 516919 w 607883"/>
              <a:gd name="connsiteY28" fmla="*/ 8222 h 607004"/>
              <a:gd name="connsiteX29" fmla="*/ 531160 w 607883"/>
              <a:gd name="connsiteY29" fmla="*/ 76661 h 607004"/>
              <a:gd name="connsiteX30" fmla="*/ 599696 w 607883"/>
              <a:gd name="connsiteY30" fmla="*/ 90771 h 607004"/>
              <a:gd name="connsiteX31" fmla="*/ 607484 w 607883"/>
              <a:gd name="connsiteY31" fmla="*/ 97881 h 607004"/>
              <a:gd name="connsiteX32" fmla="*/ 604925 w 607883"/>
              <a:gd name="connsiteY32" fmla="*/ 108103 h 607004"/>
              <a:gd name="connsiteX33" fmla="*/ 555192 w 607883"/>
              <a:gd name="connsiteY33" fmla="*/ 157766 h 607004"/>
              <a:gd name="connsiteX34" fmla="*/ 547849 w 607883"/>
              <a:gd name="connsiteY34" fmla="*/ 160766 h 607004"/>
              <a:gd name="connsiteX35" fmla="*/ 545846 w 607883"/>
              <a:gd name="connsiteY35" fmla="*/ 160543 h 607004"/>
              <a:gd name="connsiteX36" fmla="*/ 498784 w 607883"/>
              <a:gd name="connsiteY36" fmla="*/ 150877 h 607004"/>
              <a:gd name="connsiteX37" fmla="*/ 305081 w 607883"/>
              <a:gd name="connsiteY37" fmla="*/ 344307 h 607004"/>
              <a:gd name="connsiteX38" fmla="*/ 263136 w 607883"/>
              <a:gd name="connsiteY38" fmla="*/ 344307 h 607004"/>
              <a:gd name="connsiteX39" fmla="*/ 263136 w 607883"/>
              <a:gd name="connsiteY39" fmla="*/ 302422 h 607004"/>
              <a:gd name="connsiteX40" fmla="*/ 456839 w 607883"/>
              <a:gd name="connsiteY40" fmla="*/ 108992 h 607004"/>
              <a:gd name="connsiteX41" fmla="*/ 447048 w 607883"/>
              <a:gd name="connsiteY41" fmla="*/ 61995 h 607004"/>
              <a:gd name="connsiteX42" fmla="*/ 449941 w 607883"/>
              <a:gd name="connsiteY42" fmla="*/ 52663 h 607004"/>
              <a:gd name="connsiteX43" fmla="*/ 499674 w 607883"/>
              <a:gd name="connsiteY43" fmla="*/ 3000 h 607004"/>
              <a:gd name="connsiteX44" fmla="*/ 506905 w 607883"/>
              <a:gd name="connsiteY44" fmla="*/ 0 h 607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607883" h="607004">
                <a:moveTo>
                  <a:pt x="284011" y="173732"/>
                </a:moveTo>
                <a:cubicBezTo>
                  <a:pt x="297696" y="173732"/>
                  <a:pt x="311047" y="175510"/>
                  <a:pt x="323619" y="179065"/>
                </a:cubicBezTo>
                <a:lnTo>
                  <a:pt x="231607" y="270946"/>
                </a:lnTo>
                <a:cubicBezTo>
                  <a:pt x="202680" y="299833"/>
                  <a:pt x="202680" y="346829"/>
                  <a:pt x="231607" y="375716"/>
                </a:cubicBezTo>
                <a:cubicBezTo>
                  <a:pt x="245626" y="389715"/>
                  <a:pt x="264207" y="397381"/>
                  <a:pt x="284011" y="397381"/>
                </a:cubicBezTo>
                <a:cubicBezTo>
                  <a:pt x="303815" y="397381"/>
                  <a:pt x="322506" y="389715"/>
                  <a:pt x="336525" y="375716"/>
                </a:cubicBezTo>
                <a:lnTo>
                  <a:pt x="428536" y="283834"/>
                </a:lnTo>
                <a:cubicBezTo>
                  <a:pt x="431985" y="296389"/>
                  <a:pt x="433765" y="309610"/>
                  <a:pt x="433765" y="323275"/>
                </a:cubicBezTo>
                <a:cubicBezTo>
                  <a:pt x="433765" y="405824"/>
                  <a:pt x="366565" y="472930"/>
                  <a:pt x="284011" y="472930"/>
                </a:cubicBezTo>
                <a:cubicBezTo>
                  <a:pt x="201345" y="472930"/>
                  <a:pt x="134145" y="405824"/>
                  <a:pt x="134145" y="323275"/>
                </a:cubicBezTo>
                <a:cubicBezTo>
                  <a:pt x="134145" y="240838"/>
                  <a:pt x="201345" y="173732"/>
                  <a:pt x="284011" y="173732"/>
                </a:cubicBezTo>
                <a:close/>
                <a:moveTo>
                  <a:pt x="284035" y="39658"/>
                </a:moveTo>
                <a:cubicBezTo>
                  <a:pt x="325644" y="39658"/>
                  <a:pt x="365919" y="48545"/>
                  <a:pt x="402633" y="65431"/>
                </a:cubicBezTo>
                <a:cubicBezTo>
                  <a:pt x="403078" y="69431"/>
                  <a:pt x="402967" y="68653"/>
                  <a:pt x="408307" y="94426"/>
                </a:cubicBezTo>
                <a:lnTo>
                  <a:pt x="369924" y="132864"/>
                </a:lnTo>
                <a:cubicBezTo>
                  <a:pt x="343668" y="121088"/>
                  <a:pt x="314630" y="114423"/>
                  <a:pt x="284035" y="114423"/>
                </a:cubicBezTo>
                <a:cubicBezTo>
                  <a:pt x="168663" y="114423"/>
                  <a:pt x="74875" y="208184"/>
                  <a:pt x="74875" y="323275"/>
                </a:cubicBezTo>
                <a:cubicBezTo>
                  <a:pt x="74875" y="438478"/>
                  <a:pt x="168663" y="532128"/>
                  <a:pt x="284035" y="532128"/>
                </a:cubicBezTo>
                <a:cubicBezTo>
                  <a:pt x="399295" y="532128"/>
                  <a:pt x="493195" y="438478"/>
                  <a:pt x="493195" y="323275"/>
                </a:cubicBezTo>
                <a:cubicBezTo>
                  <a:pt x="493195" y="292836"/>
                  <a:pt x="486631" y="263841"/>
                  <a:pt x="474726" y="237624"/>
                </a:cubicBezTo>
                <a:lnTo>
                  <a:pt x="513221" y="199186"/>
                </a:lnTo>
                <a:cubicBezTo>
                  <a:pt x="538921" y="204518"/>
                  <a:pt x="538587" y="204518"/>
                  <a:pt x="542258" y="204852"/>
                </a:cubicBezTo>
                <a:cubicBezTo>
                  <a:pt x="590209" y="309611"/>
                  <a:pt x="571185" y="437811"/>
                  <a:pt x="484962" y="523907"/>
                </a:cubicBezTo>
                <a:cubicBezTo>
                  <a:pt x="431337" y="577454"/>
                  <a:pt x="359911" y="607004"/>
                  <a:pt x="284035" y="607004"/>
                </a:cubicBezTo>
                <a:cubicBezTo>
                  <a:pt x="127053" y="607004"/>
                  <a:pt x="0" y="480026"/>
                  <a:pt x="0" y="323275"/>
                </a:cubicBezTo>
                <a:cubicBezTo>
                  <a:pt x="0" y="166525"/>
                  <a:pt x="127053" y="39658"/>
                  <a:pt x="284035" y="39658"/>
                </a:cubicBezTo>
                <a:close/>
                <a:moveTo>
                  <a:pt x="506905" y="0"/>
                </a:moveTo>
                <a:cubicBezTo>
                  <a:pt x="507907" y="0"/>
                  <a:pt x="508908" y="111"/>
                  <a:pt x="509798" y="444"/>
                </a:cubicBezTo>
                <a:cubicBezTo>
                  <a:pt x="513470" y="1555"/>
                  <a:pt x="516251" y="4444"/>
                  <a:pt x="516919" y="8222"/>
                </a:cubicBezTo>
                <a:lnTo>
                  <a:pt x="531160" y="76661"/>
                </a:lnTo>
                <a:lnTo>
                  <a:pt x="599696" y="90771"/>
                </a:lnTo>
                <a:cubicBezTo>
                  <a:pt x="603367" y="91549"/>
                  <a:pt x="606371" y="94326"/>
                  <a:pt x="607484" y="97881"/>
                </a:cubicBezTo>
                <a:cubicBezTo>
                  <a:pt x="608485" y="101548"/>
                  <a:pt x="607595" y="105436"/>
                  <a:pt x="604925" y="108103"/>
                </a:cubicBezTo>
                <a:lnTo>
                  <a:pt x="555192" y="157766"/>
                </a:lnTo>
                <a:cubicBezTo>
                  <a:pt x="553189" y="159655"/>
                  <a:pt x="550630" y="160766"/>
                  <a:pt x="547849" y="160766"/>
                </a:cubicBezTo>
                <a:cubicBezTo>
                  <a:pt x="547181" y="160766"/>
                  <a:pt x="546514" y="160655"/>
                  <a:pt x="545846" y="160543"/>
                </a:cubicBezTo>
                <a:lnTo>
                  <a:pt x="498784" y="150877"/>
                </a:lnTo>
                <a:lnTo>
                  <a:pt x="305081" y="344307"/>
                </a:lnTo>
                <a:cubicBezTo>
                  <a:pt x="293510" y="355862"/>
                  <a:pt x="274707" y="355862"/>
                  <a:pt x="263136" y="344307"/>
                </a:cubicBezTo>
                <a:cubicBezTo>
                  <a:pt x="251565" y="332753"/>
                  <a:pt x="251565" y="313976"/>
                  <a:pt x="263136" y="302422"/>
                </a:cubicBezTo>
                <a:lnTo>
                  <a:pt x="456839" y="108992"/>
                </a:lnTo>
                <a:lnTo>
                  <a:pt x="447048" y="61995"/>
                </a:lnTo>
                <a:cubicBezTo>
                  <a:pt x="446380" y="58662"/>
                  <a:pt x="447493" y="55107"/>
                  <a:pt x="449941" y="52663"/>
                </a:cubicBezTo>
                <a:lnTo>
                  <a:pt x="499674" y="3000"/>
                </a:lnTo>
                <a:cubicBezTo>
                  <a:pt x="501565" y="1000"/>
                  <a:pt x="504235" y="0"/>
                  <a:pt x="506905" y="0"/>
                </a:cubicBezTo>
                <a:close/>
              </a:path>
            </a:pathLst>
          </a:custGeom>
          <a:solidFill>
            <a:srgbClr val="7D0000"/>
          </a:solidFill>
          <a:ln>
            <a:noFill/>
          </a:ln>
        </p:spPr>
      </p:sp>
      <p:grpSp>
        <p:nvGrpSpPr>
          <p:cNvPr id="36" name="组合 35"/>
          <p:cNvGrpSpPr/>
          <p:nvPr/>
        </p:nvGrpSpPr>
        <p:grpSpPr>
          <a:xfrm>
            <a:off x="251524" y="-20537"/>
            <a:ext cx="745815" cy="1149225"/>
            <a:chOff x="251520" y="-20537"/>
            <a:chExt cx="745815" cy="1440160"/>
          </a:xfrm>
        </p:grpSpPr>
        <p:sp>
          <p:nvSpPr>
            <p:cNvPr id="37" name="五边形 36"/>
            <p:cNvSpPr/>
            <p:nvPr/>
          </p:nvSpPr>
          <p:spPr>
            <a:xfrm rot="5400000">
              <a:off x="-95652" y="326635"/>
              <a:ext cx="1440160" cy="745815"/>
            </a:xfrm>
            <a:prstGeom prst="homePlate">
              <a:avLst/>
            </a:prstGeom>
            <a:solidFill>
              <a:schemeClr val="bg1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7D0000"/>
                </a:solidFill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395536" y="69699"/>
              <a:ext cx="436271" cy="9642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/>
                <a:t>1</a:t>
              </a:r>
              <a:endParaRPr lang="zh-CN" altLang="en-US" sz="4400" dirty="0"/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1283293" y="51472"/>
            <a:ext cx="68891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cxnSp>
        <p:nvCxnSpPr>
          <p:cNvPr id="44" name="直接连接符 43"/>
          <p:cNvCxnSpPr/>
          <p:nvPr/>
        </p:nvCxnSpPr>
        <p:spPr>
          <a:xfrm>
            <a:off x="1259633" y="555526"/>
            <a:ext cx="6889111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11577692"/>
      </p:ext>
    </p:extLst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2771800" y="1496041"/>
            <a:ext cx="3672408" cy="3235949"/>
            <a:chOff x="2771800" y="1496041"/>
            <a:chExt cx="3672408" cy="3235949"/>
          </a:xfrm>
        </p:grpSpPr>
        <p:sp>
          <p:nvSpPr>
            <p:cNvPr id="76" name="tick-mark_18442"/>
            <p:cNvSpPr>
              <a:spLocks noChangeAspect="1"/>
            </p:cNvSpPr>
            <p:nvPr/>
          </p:nvSpPr>
          <p:spPr bwMode="auto">
            <a:xfrm>
              <a:off x="3491026" y="2051777"/>
              <a:ext cx="609685" cy="608778"/>
            </a:xfrm>
            <a:custGeom>
              <a:avLst/>
              <a:gdLst>
                <a:gd name="T0" fmla="*/ 127 w 3392"/>
                <a:gd name="T1" fmla="*/ 2898 h 3392"/>
                <a:gd name="T2" fmla="*/ 473 w 3392"/>
                <a:gd name="T3" fmla="*/ 3248 h 3392"/>
                <a:gd name="T4" fmla="*/ 936 w 3392"/>
                <a:gd name="T5" fmla="*/ 3251 h 3392"/>
                <a:gd name="T6" fmla="*/ 1691 w 3392"/>
                <a:gd name="T7" fmla="*/ 2508 h 3392"/>
                <a:gd name="T8" fmla="*/ 2434 w 3392"/>
                <a:gd name="T9" fmla="*/ 3262 h 3392"/>
                <a:gd name="T10" fmla="*/ 2898 w 3392"/>
                <a:gd name="T11" fmla="*/ 3265 h 3392"/>
                <a:gd name="T12" fmla="*/ 3248 w 3392"/>
                <a:gd name="T13" fmla="*/ 2920 h 3392"/>
                <a:gd name="T14" fmla="*/ 3251 w 3392"/>
                <a:gd name="T15" fmla="*/ 2456 h 3392"/>
                <a:gd name="T16" fmla="*/ 2508 w 3392"/>
                <a:gd name="T17" fmla="*/ 1702 h 3392"/>
                <a:gd name="T18" fmla="*/ 3262 w 3392"/>
                <a:gd name="T19" fmla="*/ 959 h 3392"/>
                <a:gd name="T20" fmla="*/ 3265 w 3392"/>
                <a:gd name="T21" fmla="*/ 495 h 3392"/>
                <a:gd name="T22" fmla="*/ 2920 w 3392"/>
                <a:gd name="T23" fmla="*/ 145 h 3392"/>
                <a:gd name="T24" fmla="*/ 2456 w 3392"/>
                <a:gd name="T25" fmla="*/ 141 h 3392"/>
                <a:gd name="T26" fmla="*/ 1702 w 3392"/>
                <a:gd name="T27" fmla="*/ 885 h 3392"/>
                <a:gd name="T28" fmla="*/ 959 w 3392"/>
                <a:gd name="T29" fmla="*/ 131 h 3392"/>
                <a:gd name="T30" fmla="*/ 495 w 3392"/>
                <a:gd name="T31" fmla="*/ 127 h 3392"/>
                <a:gd name="T32" fmla="*/ 145 w 3392"/>
                <a:gd name="T33" fmla="*/ 473 h 3392"/>
                <a:gd name="T34" fmla="*/ 141 w 3392"/>
                <a:gd name="T35" fmla="*/ 936 h 3392"/>
                <a:gd name="T36" fmla="*/ 885 w 3392"/>
                <a:gd name="T37" fmla="*/ 1690 h 3392"/>
                <a:gd name="T38" fmla="*/ 131 w 3392"/>
                <a:gd name="T39" fmla="*/ 2434 h 3392"/>
                <a:gd name="T40" fmla="*/ 127 w 3392"/>
                <a:gd name="T41" fmla="*/ 2898 h 3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92" h="3392">
                  <a:moveTo>
                    <a:pt x="127" y="2898"/>
                  </a:moveTo>
                  <a:lnTo>
                    <a:pt x="473" y="3248"/>
                  </a:lnTo>
                  <a:cubicBezTo>
                    <a:pt x="600" y="3377"/>
                    <a:pt x="808" y="3378"/>
                    <a:pt x="936" y="3251"/>
                  </a:cubicBezTo>
                  <a:lnTo>
                    <a:pt x="1691" y="2508"/>
                  </a:lnTo>
                  <a:lnTo>
                    <a:pt x="2434" y="3262"/>
                  </a:lnTo>
                  <a:cubicBezTo>
                    <a:pt x="2561" y="3391"/>
                    <a:pt x="2769" y="3392"/>
                    <a:pt x="2898" y="3265"/>
                  </a:cubicBezTo>
                  <a:lnTo>
                    <a:pt x="3248" y="2920"/>
                  </a:lnTo>
                  <a:cubicBezTo>
                    <a:pt x="3377" y="2793"/>
                    <a:pt x="3378" y="2585"/>
                    <a:pt x="3251" y="2456"/>
                  </a:cubicBezTo>
                  <a:lnTo>
                    <a:pt x="2508" y="1702"/>
                  </a:lnTo>
                  <a:lnTo>
                    <a:pt x="3262" y="959"/>
                  </a:lnTo>
                  <a:cubicBezTo>
                    <a:pt x="3391" y="832"/>
                    <a:pt x="3392" y="624"/>
                    <a:pt x="3265" y="495"/>
                  </a:cubicBezTo>
                  <a:lnTo>
                    <a:pt x="2920" y="145"/>
                  </a:lnTo>
                  <a:cubicBezTo>
                    <a:pt x="2793" y="16"/>
                    <a:pt x="2585" y="14"/>
                    <a:pt x="2456" y="141"/>
                  </a:cubicBezTo>
                  <a:lnTo>
                    <a:pt x="1702" y="885"/>
                  </a:lnTo>
                  <a:lnTo>
                    <a:pt x="959" y="131"/>
                  </a:lnTo>
                  <a:cubicBezTo>
                    <a:pt x="832" y="2"/>
                    <a:pt x="624" y="0"/>
                    <a:pt x="495" y="127"/>
                  </a:cubicBezTo>
                  <a:lnTo>
                    <a:pt x="145" y="473"/>
                  </a:lnTo>
                  <a:cubicBezTo>
                    <a:pt x="16" y="600"/>
                    <a:pt x="14" y="807"/>
                    <a:pt x="141" y="936"/>
                  </a:cubicBezTo>
                  <a:lnTo>
                    <a:pt x="885" y="1690"/>
                  </a:lnTo>
                  <a:lnTo>
                    <a:pt x="131" y="2434"/>
                  </a:lnTo>
                  <a:cubicBezTo>
                    <a:pt x="2" y="2561"/>
                    <a:pt x="0" y="2769"/>
                    <a:pt x="127" y="289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" name="tick-mark_18442"/>
            <p:cNvSpPr>
              <a:spLocks noChangeAspect="1"/>
            </p:cNvSpPr>
            <p:nvPr/>
          </p:nvSpPr>
          <p:spPr bwMode="auto">
            <a:xfrm>
              <a:off x="4971281" y="2045960"/>
              <a:ext cx="752847" cy="618567"/>
            </a:xfrm>
            <a:custGeom>
              <a:avLst/>
              <a:gdLst>
                <a:gd name="T0" fmla="*/ 5425 w 5701"/>
                <a:gd name="T1" fmla="*/ 189 h 4691"/>
                <a:gd name="T2" fmla="*/ 4677 w 5701"/>
                <a:gd name="T3" fmla="*/ 249 h 4691"/>
                <a:gd name="T4" fmla="*/ 2298 w 5701"/>
                <a:gd name="T5" fmla="*/ 3182 h 4691"/>
                <a:gd name="T6" fmla="*/ 1057 w 5701"/>
                <a:gd name="T7" fmla="*/ 1569 h 4691"/>
                <a:gd name="T8" fmla="*/ 286 w 5701"/>
                <a:gd name="T9" fmla="*/ 1468 h 4691"/>
                <a:gd name="T10" fmla="*/ 185 w 5701"/>
                <a:gd name="T11" fmla="*/ 2240 h 4691"/>
                <a:gd name="T12" fmla="*/ 1852 w 5701"/>
                <a:gd name="T13" fmla="*/ 4405 h 4691"/>
                <a:gd name="T14" fmla="*/ 2623 w 5701"/>
                <a:gd name="T15" fmla="*/ 4506 h 4691"/>
                <a:gd name="T16" fmla="*/ 2778 w 5701"/>
                <a:gd name="T17" fmla="*/ 4313 h 4691"/>
                <a:gd name="T18" fmla="*/ 5520 w 5701"/>
                <a:gd name="T19" fmla="*/ 933 h 4691"/>
                <a:gd name="T20" fmla="*/ 5425 w 5701"/>
                <a:gd name="T21" fmla="*/ 189 h 4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701" h="4691">
                  <a:moveTo>
                    <a:pt x="5425" y="189"/>
                  </a:moveTo>
                  <a:cubicBezTo>
                    <a:pt x="5192" y="0"/>
                    <a:pt x="4858" y="27"/>
                    <a:pt x="4677" y="249"/>
                  </a:cubicBezTo>
                  <a:lnTo>
                    <a:pt x="2298" y="3182"/>
                  </a:lnTo>
                  <a:lnTo>
                    <a:pt x="1057" y="1569"/>
                  </a:lnTo>
                  <a:cubicBezTo>
                    <a:pt x="871" y="1328"/>
                    <a:pt x="526" y="1283"/>
                    <a:pt x="286" y="1468"/>
                  </a:cubicBezTo>
                  <a:cubicBezTo>
                    <a:pt x="45" y="1653"/>
                    <a:pt x="0" y="1999"/>
                    <a:pt x="185" y="2240"/>
                  </a:cubicBezTo>
                  <a:lnTo>
                    <a:pt x="1852" y="4405"/>
                  </a:lnTo>
                  <a:cubicBezTo>
                    <a:pt x="2037" y="4646"/>
                    <a:pt x="2382" y="4691"/>
                    <a:pt x="2623" y="4506"/>
                  </a:cubicBezTo>
                  <a:cubicBezTo>
                    <a:pt x="2692" y="4453"/>
                    <a:pt x="2742" y="4386"/>
                    <a:pt x="2778" y="4313"/>
                  </a:cubicBezTo>
                  <a:lnTo>
                    <a:pt x="5520" y="933"/>
                  </a:lnTo>
                  <a:cubicBezTo>
                    <a:pt x="5701" y="711"/>
                    <a:pt x="5658" y="378"/>
                    <a:pt x="5425" y="18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</p:sp>
        <p:grpSp>
          <p:nvGrpSpPr>
            <p:cNvPr id="12" name="组合 11"/>
            <p:cNvGrpSpPr/>
            <p:nvPr/>
          </p:nvGrpSpPr>
          <p:grpSpPr>
            <a:xfrm>
              <a:off x="2771800" y="1496041"/>
              <a:ext cx="3672408" cy="3235949"/>
              <a:chOff x="2771800" y="1496041"/>
              <a:chExt cx="3672408" cy="3235949"/>
            </a:xfrm>
          </p:grpSpPr>
          <p:cxnSp>
            <p:nvCxnSpPr>
              <p:cNvPr id="81" name="直接箭头连接符 80"/>
              <p:cNvCxnSpPr/>
              <p:nvPr/>
            </p:nvCxnSpPr>
            <p:spPr>
              <a:xfrm>
                <a:off x="4572000" y="1995686"/>
                <a:ext cx="0" cy="1584176"/>
              </a:xfrm>
              <a:prstGeom prst="straightConnector1">
                <a:avLst/>
              </a:prstGeom>
              <a:ln w="76200">
                <a:solidFill>
                  <a:schemeClr val="bg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74" name="组合 73"/>
              <p:cNvGrpSpPr/>
              <p:nvPr/>
            </p:nvGrpSpPr>
            <p:grpSpPr>
              <a:xfrm rot="5400000">
                <a:off x="3707904" y="719909"/>
                <a:ext cx="1728192" cy="3280456"/>
                <a:chOff x="3707904" y="1079949"/>
                <a:chExt cx="1728192" cy="3280456"/>
              </a:xfrm>
            </p:grpSpPr>
            <p:grpSp>
              <p:nvGrpSpPr>
                <p:cNvPr id="64" name="组合 63"/>
                <p:cNvGrpSpPr/>
                <p:nvPr/>
              </p:nvGrpSpPr>
              <p:grpSpPr>
                <a:xfrm>
                  <a:off x="3707904" y="1079950"/>
                  <a:ext cx="1728192" cy="3280455"/>
                  <a:chOff x="3707904" y="1079950"/>
                  <a:chExt cx="1728192" cy="3280455"/>
                </a:xfrm>
              </p:grpSpPr>
              <p:sp>
                <p:nvSpPr>
                  <p:cNvPr id="62" name="空心弧 61"/>
                  <p:cNvSpPr/>
                  <p:nvPr/>
                </p:nvSpPr>
                <p:spPr>
                  <a:xfrm rot="16200000">
                    <a:off x="3707904" y="1079950"/>
                    <a:ext cx="1728192" cy="1728192"/>
                  </a:xfrm>
                  <a:prstGeom prst="blockArc">
                    <a:avLst>
                      <a:gd name="adj1" fmla="val 10800000"/>
                      <a:gd name="adj2" fmla="val 33540"/>
                      <a:gd name="adj3" fmla="val 10268"/>
                    </a:avLst>
                  </a:pr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63" name="空心弧 62"/>
                  <p:cNvSpPr/>
                  <p:nvPr/>
                </p:nvSpPr>
                <p:spPr>
                  <a:xfrm rot="5400000" flipH="1">
                    <a:off x="3707904" y="2632213"/>
                    <a:ext cx="1728192" cy="1728192"/>
                  </a:xfrm>
                  <a:prstGeom prst="blockArc">
                    <a:avLst>
                      <a:gd name="adj1" fmla="val 10800000"/>
                      <a:gd name="adj2" fmla="val 33540"/>
                      <a:gd name="adj3" fmla="val 10268"/>
                    </a:avLst>
                  </a:prstGeom>
                  <a:solidFill>
                    <a:srgbClr val="00B0F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71" name="组合 70"/>
                <p:cNvGrpSpPr/>
                <p:nvPr/>
              </p:nvGrpSpPr>
              <p:grpSpPr>
                <a:xfrm flipH="1">
                  <a:off x="3707904" y="1079949"/>
                  <a:ext cx="1728192" cy="3280455"/>
                  <a:chOff x="3707904" y="1079950"/>
                  <a:chExt cx="1728192" cy="3280455"/>
                </a:xfrm>
                <a:solidFill>
                  <a:srgbClr val="FFFF00"/>
                </a:solidFill>
              </p:grpSpPr>
              <p:sp>
                <p:nvSpPr>
                  <p:cNvPr id="72" name="空心弧 71"/>
                  <p:cNvSpPr/>
                  <p:nvPr/>
                </p:nvSpPr>
                <p:spPr>
                  <a:xfrm rot="16200000">
                    <a:off x="3707904" y="1079950"/>
                    <a:ext cx="1728192" cy="1728192"/>
                  </a:xfrm>
                  <a:prstGeom prst="blockArc">
                    <a:avLst>
                      <a:gd name="adj1" fmla="val 10800000"/>
                      <a:gd name="adj2" fmla="val 33540"/>
                      <a:gd name="adj3" fmla="val 10268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3" name="空心弧 72"/>
                  <p:cNvSpPr/>
                  <p:nvPr/>
                </p:nvSpPr>
                <p:spPr>
                  <a:xfrm rot="5400000" flipH="1">
                    <a:off x="3707904" y="2632213"/>
                    <a:ext cx="1728192" cy="1728192"/>
                  </a:xfrm>
                  <a:prstGeom prst="blockArc">
                    <a:avLst>
                      <a:gd name="adj1" fmla="val 10800000"/>
                      <a:gd name="adj2" fmla="val 33540"/>
                      <a:gd name="adj3" fmla="val 10268"/>
                    </a:avLst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sp>
            <p:nvSpPr>
              <p:cNvPr id="84" name="流程图: 可选过程 83"/>
              <p:cNvSpPr/>
              <p:nvPr/>
            </p:nvSpPr>
            <p:spPr>
              <a:xfrm>
                <a:off x="2771800" y="3723878"/>
                <a:ext cx="3672408" cy="1008112"/>
              </a:xfrm>
              <a:prstGeom prst="flowChartAlternateProcess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07950" dist="12700" dir="5400000" algn="ctr">
                  <a:srgbClr val="000000"/>
                </a:outerShdw>
              </a:effectLst>
              <a:scene3d>
                <a:camera prst="orthographicFront">
                  <a:rot lat="0" lon="0" rev="0"/>
                </a:camera>
                <a:lightRig rig="soft" dir="t">
                  <a:rot lat="0" lon="0" rev="0"/>
                </a:lightRig>
              </a:scene3d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400" dirty="0">
                    <a:solidFill>
                      <a:schemeClr val="tx1"/>
                    </a:solidFill>
                  </a:rPr>
                  <a:t>点击此处添加文本</a:t>
                </a:r>
              </a:p>
            </p:txBody>
          </p:sp>
        </p:grpSp>
      </p:grpSp>
      <p:sp>
        <p:nvSpPr>
          <p:cNvPr id="88" name="左大括号 87"/>
          <p:cNvSpPr/>
          <p:nvPr/>
        </p:nvSpPr>
        <p:spPr>
          <a:xfrm flipH="1">
            <a:off x="2339752" y="1275606"/>
            <a:ext cx="360040" cy="2448272"/>
          </a:xfrm>
          <a:prstGeom prst="leftBrace">
            <a:avLst>
              <a:gd name="adj1" fmla="val 80052"/>
              <a:gd name="adj2" fmla="val 50000"/>
            </a:avLst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左大括号 111"/>
          <p:cNvSpPr/>
          <p:nvPr/>
        </p:nvSpPr>
        <p:spPr>
          <a:xfrm>
            <a:off x="6444208" y="1275606"/>
            <a:ext cx="360040" cy="2448272"/>
          </a:xfrm>
          <a:prstGeom prst="leftBrace">
            <a:avLst>
              <a:gd name="adj1" fmla="val 80052"/>
              <a:gd name="adj2" fmla="val 50000"/>
            </a:avLst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-91102" y="1491630"/>
            <a:ext cx="2646878" cy="504056"/>
            <a:chOff x="-91102" y="1491630"/>
            <a:chExt cx="2646878" cy="504056"/>
          </a:xfrm>
        </p:grpSpPr>
        <p:cxnSp>
          <p:nvCxnSpPr>
            <p:cNvPr id="92" name="直接连接符 91"/>
            <p:cNvCxnSpPr/>
            <p:nvPr/>
          </p:nvCxnSpPr>
          <p:spPr>
            <a:xfrm>
              <a:off x="251520" y="1995686"/>
              <a:ext cx="2088232" cy="0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9" name="TextBox 98"/>
            <p:cNvSpPr txBox="1"/>
            <p:nvPr/>
          </p:nvSpPr>
          <p:spPr>
            <a:xfrm>
              <a:off x="-91102" y="1491630"/>
              <a:ext cx="26468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</a:rPr>
                <a:t>点击此处添加文本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588224" y="1491630"/>
            <a:ext cx="2646878" cy="504056"/>
            <a:chOff x="6588224" y="1491630"/>
            <a:chExt cx="2646878" cy="504056"/>
          </a:xfrm>
        </p:grpSpPr>
        <p:cxnSp>
          <p:nvCxnSpPr>
            <p:cNvPr id="96" name="直接连接符 95"/>
            <p:cNvCxnSpPr/>
            <p:nvPr/>
          </p:nvCxnSpPr>
          <p:spPr>
            <a:xfrm>
              <a:off x="6804248" y="1995686"/>
              <a:ext cx="2016224" cy="0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9" name="TextBox 108"/>
            <p:cNvSpPr txBox="1"/>
            <p:nvPr/>
          </p:nvSpPr>
          <p:spPr>
            <a:xfrm>
              <a:off x="6588224" y="1491630"/>
              <a:ext cx="26468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</a:rPr>
                <a:t>点击此处添加文本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588224" y="2211710"/>
            <a:ext cx="2646878" cy="504056"/>
            <a:chOff x="6588224" y="2211710"/>
            <a:chExt cx="2646878" cy="504056"/>
          </a:xfrm>
        </p:grpSpPr>
        <p:cxnSp>
          <p:nvCxnSpPr>
            <p:cNvPr id="97" name="直接连接符 96"/>
            <p:cNvCxnSpPr/>
            <p:nvPr/>
          </p:nvCxnSpPr>
          <p:spPr>
            <a:xfrm>
              <a:off x="6804248" y="2715766"/>
              <a:ext cx="2016224" cy="0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0" name="TextBox 109"/>
            <p:cNvSpPr txBox="1"/>
            <p:nvPr/>
          </p:nvSpPr>
          <p:spPr>
            <a:xfrm>
              <a:off x="6588224" y="2211710"/>
              <a:ext cx="26468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</a:rPr>
                <a:t>点击此处添加文本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605642" y="2902173"/>
            <a:ext cx="2646878" cy="533673"/>
            <a:chOff x="6605642" y="2902173"/>
            <a:chExt cx="2646878" cy="533673"/>
          </a:xfrm>
        </p:grpSpPr>
        <p:cxnSp>
          <p:nvCxnSpPr>
            <p:cNvPr id="98" name="直接连接符 97"/>
            <p:cNvCxnSpPr/>
            <p:nvPr/>
          </p:nvCxnSpPr>
          <p:spPr>
            <a:xfrm>
              <a:off x="6804248" y="3435846"/>
              <a:ext cx="2016224" cy="0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1" name="TextBox 110"/>
            <p:cNvSpPr txBox="1"/>
            <p:nvPr/>
          </p:nvSpPr>
          <p:spPr>
            <a:xfrm>
              <a:off x="6605642" y="2902173"/>
              <a:ext cx="26468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</a:rPr>
                <a:t>点击此处添加文本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-91102" y="2211710"/>
            <a:ext cx="2646878" cy="504056"/>
            <a:chOff x="-91102" y="2211710"/>
            <a:chExt cx="2646878" cy="504056"/>
          </a:xfrm>
        </p:grpSpPr>
        <p:cxnSp>
          <p:nvCxnSpPr>
            <p:cNvPr id="94" name="直接连接符 93"/>
            <p:cNvCxnSpPr/>
            <p:nvPr/>
          </p:nvCxnSpPr>
          <p:spPr>
            <a:xfrm>
              <a:off x="251520" y="2715766"/>
              <a:ext cx="2088232" cy="0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4" name="TextBox 113"/>
            <p:cNvSpPr txBox="1"/>
            <p:nvPr/>
          </p:nvSpPr>
          <p:spPr>
            <a:xfrm>
              <a:off x="-91102" y="2211710"/>
              <a:ext cx="26468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</a:rPr>
                <a:t>点击此处添加文本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-108520" y="2902173"/>
            <a:ext cx="2646878" cy="533673"/>
            <a:chOff x="-108520" y="2902173"/>
            <a:chExt cx="2646878" cy="533673"/>
          </a:xfrm>
        </p:grpSpPr>
        <p:cxnSp>
          <p:nvCxnSpPr>
            <p:cNvPr id="95" name="直接连接符 94"/>
            <p:cNvCxnSpPr/>
            <p:nvPr/>
          </p:nvCxnSpPr>
          <p:spPr>
            <a:xfrm>
              <a:off x="251520" y="3435846"/>
              <a:ext cx="2088232" cy="0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5" name="TextBox 114"/>
            <p:cNvSpPr txBox="1"/>
            <p:nvPr/>
          </p:nvSpPr>
          <p:spPr>
            <a:xfrm>
              <a:off x="-108520" y="2902173"/>
              <a:ext cx="26468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</a:rPr>
                <a:t>点击此处添加文本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251524" y="-20537"/>
            <a:ext cx="745815" cy="1149225"/>
            <a:chOff x="251520" y="-20537"/>
            <a:chExt cx="745815" cy="1440160"/>
          </a:xfrm>
        </p:grpSpPr>
        <p:sp>
          <p:nvSpPr>
            <p:cNvPr id="37" name="五边形 36"/>
            <p:cNvSpPr/>
            <p:nvPr/>
          </p:nvSpPr>
          <p:spPr>
            <a:xfrm rot="5400000">
              <a:off x="-95652" y="326635"/>
              <a:ext cx="1440160" cy="745815"/>
            </a:xfrm>
            <a:prstGeom prst="homePlate">
              <a:avLst/>
            </a:prstGeom>
            <a:solidFill>
              <a:schemeClr val="bg1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7D0000"/>
                </a:solidFill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395536" y="69699"/>
              <a:ext cx="436271" cy="9642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/>
                <a:t>1</a:t>
              </a:r>
              <a:endParaRPr lang="zh-CN" altLang="en-US" sz="4400" dirty="0"/>
            </a:p>
          </p:txBody>
        </p:sp>
      </p:grpSp>
      <p:sp>
        <p:nvSpPr>
          <p:cNvPr id="41" name="TextBox 40"/>
          <p:cNvSpPr txBox="1"/>
          <p:nvPr/>
        </p:nvSpPr>
        <p:spPr>
          <a:xfrm>
            <a:off x="1283293" y="51472"/>
            <a:ext cx="68891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cxnSp>
        <p:nvCxnSpPr>
          <p:cNvPr id="42" name="直接连接符 41"/>
          <p:cNvCxnSpPr/>
          <p:nvPr/>
        </p:nvCxnSpPr>
        <p:spPr>
          <a:xfrm>
            <a:off x="1259633" y="555526"/>
            <a:ext cx="6889111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65015575"/>
      </p:ext>
    </p:extLst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椭圆 19"/>
          <p:cNvSpPr/>
          <p:nvPr/>
        </p:nvSpPr>
        <p:spPr>
          <a:xfrm>
            <a:off x="2663788" y="663540"/>
            <a:ext cx="3816424" cy="3816424"/>
          </a:xfrm>
          <a:prstGeom prst="ellipse">
            <a:avLst/>
          </a:prstGeom>
          <a:solidFill>
            <a:srgbClr val="FFFFFF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" name="椭圆 20"/>
          <p:cNvSpPr/>
          <p:nvPr/>
        </p:nvSpPr>
        <p:spPr>
          <a:xfrm rot="20065500">
            <a:off x="2499883" y="494195"/>
            <a:ext cx="4153101" cy="4153101"/>
          </a:xfrm>
          <a:prstGeom prst="ellipse">
            <a:avLst/>
          </a:prstGeom>
          <a:noFill/>
          <a:ln w="127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2" name="直接连接符 21"/>
          <p:cNvCxnSpPr>
            <a:endCxn id="21" idx="0"/>
          </p:cNvCxnSpPr>
          <p:nvPr/>
        </p:nvCxnSpPr>
        <p:spPr>
          <a:xfrm flipV="1">
            <a:off x="0" y="697653"/>
            <a:ext cx="3680003" cy="178931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>
            <a:endCxn id="21" idx="4"/>
          </p:cNvCxnSpPr>
          <p:nvPr/>
        </p:nvCxnSpPr>
        <p:spPr>
          <a:xfrm flipH="1">
            <a:off x="5472865" y="2570745"/>
            <a:ext cx="3671135" cy="187309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23"/>
          <p:cNvGrpSpPr/>
          <p:nvPr/>
        </p:nvGrpSpPr>
        <p:grpSpPr>
          <a:xfrm>
            <a:off x="2843808" y="1563640"/>
            <a:ext cx="3467616" cy="1503750"/>
            <a:chOff x="2843808" y="1360388"/>
            <a:chExt cx="3467616" cy="1503750"/>
          </a:xfrm>
        </p:grpSpPr>
        <p:sp>
          <p:nvSpPr>
            <p:cNvPr id="25" name="TextBox 24"/>
            <p:cNvSpPr txBox="1"/>
            <p:nvPr/>
          </p:nvSpPr>
          <p:spPr>
            <a:xfrm>
              <a:off x="4310994" y="1360388"/>
              <a:ext cx="590226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>
                  <a:solidFill>
                    <a:srgbClr val="7D0000"/>
                  </a:solidFill>
                </a:rPr>
                <a:t>2</a:t>
              </a:r>
              <a:endParaRPr lang="zh-CN" altLang="en-US" sz="5400" dirty="0">
                <a:solidFill>
                  <a:srgbClr val="7D0000"/>
                </a:solidFill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2843808" y="2279363"/>
              <a:ext cx="346761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ea typeface="微软雅黑" panose="020B0503020204020204" pitchFamily="34" charset="-122"/>
                </a:rPr>
                <a:t>点击此处添加标题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4397742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-468560" y="1328946"/>
            <a:ext cx="10297146" cy="2034892"/>
            <a:chOff x="-429276" y="1526302"/>
            <a:chExt cx="9900593" cy="2034892"/>
          </a:xfrm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</p:grpSpPr>
        <p:grpSp>
          <p:nvGrpSpPr>
            <p:cNvPr id="13" name="组合 12"/>
            <p:cNvGrpSpPr/>
            <p:nvPr/>
          </p:nvGrpSpPr>
          <p:grpSpPr>
            <a:xfrm>
              <a:off x="-429276" y="1526302"/>
              <a:ext cx="9900593" cy="2034892"/>
              <a:chOff x="-427764" y="1526302"/>
              <a:chExt cx="9684568" cy="2034892"/>
            </a:xfrm>
          </p:grpSpPr>
          <p:sp>
            <p:nvSpPr>
              <p:cNvPr id="10" name="减号 9"/>
              <p:cNvSpPr/>
              <p:nvPr/>
            </p:nvSpPr>
            <p:spPr>
              <a:xfrm>
                <a:off x="-427764" y="1526302"/>
                <a:ext cx="9684568" cy="2034892"/>
              </a:xfrm>
              <a:prstGeom prst="mathMinus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07950" dist="12700" dir="5400000" algn="ctr">
                  <a:srgbClr val="000000"/>
                </a:outerShdw>
              </a:effectLst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半闭框 2"/>
              <p:cNvSpPr/>
              <p:nvPr/>
            </p:nvSpPr>
            <p:spPr>
              <a:xfrm rot="8060582">
                <a:off x="-416906" y="1919250"/>
                <a:ext cx="1356602" cy="1241806"/>
              </a:xfrm>
              <a:prstGeom prst="halfFrame">
                <a:avLst>
                  <a:gd name="adj1" fmla="val 22619"/>
                  <a:gd name="adj2" fmla="val 24043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107950" dist="12700" dir="5400000" algn="ctr">
                  <a:srgbClr val="000000"/>
                </a:outerShdw>
              </a:effectLst>
              <a:sp3d contourW="44450" prstMaterial="matte">
                <a:bevelT w="63500" h="63500" prst="artDeco"/>
                <a:contourClr>
                  <a:srgbClr val="FFFFFF"/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4" name="L 形 13"/>
            <p:cNvSpPr/>
            <p:nvPr/>
          </p:nvSpPr>
          <p:spPr>
            <a:xfrm rot="13369908">
              <a:off x="7025941" y="1829485"/>
              <a:ext cx="1326843" cy="1384427"/>
            </a:xfrm>
            <a:prstGeom prst="corner">
              <a:avLst>
                <a:gd name="adj1" fmla="val 31812"/>
                <a:gd name="adj2" fmla="val 30864"/>
              </a:avLst>
            </a:prstGeom>
            <a:solidFill>
              <a:schemeClr val="bg1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285368" y="2139703"/>
            <a:ext cx="1702456" cy="2880320"/>
            <a:chOff x="853320" y="2139702"/>
            <a:chExt cx="1702456" cy="2880320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1691680" y="2307895"/>
              <a:ext cx="0" cy="782286"/>
            </a:xfrm>
            <a:prstGeom prst="line">
              <a:avLst/>
            </a:prstGeom>
            <a:ln w="5715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圆角矩形 16"/>
            <p:cNvSpPr/>
            <p:nvPr/>
          </p:nvSpPr>
          <p:spPr>
            <a:xfrm>
              <a:off x="853320" y="2787774"/>
              <a:ext cx="1702456" cy="2232248"/>
            </a:xfrm>
            <a:prstGeom prst="roundRect">
              <a:avLst/>
            </a:prstGeom>
            <a:solidFill>
              <a:srgbClr val="00B0F0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035651" y="3363838"/>
              <a:ext cx="137610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点击此处添加文本，可调整卡片的顺序和数量</a:t>
              </a:r>
            </a:p>
          </p:txBody>
        </p:sp>
        <p:sp>
          <p:nvSpPr>
            <p:cNvPr id="20" name="椭圆 19"/>
            <p:cNvSpPr/>
            <p:nvPr/>
          </p:nvSpPr>
          <p:spPr>
            <a:xfrm>
              <a:off x="1503559" y="2139702"/>
              <a:ext cx="369182" cy="369182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/>
                <a:t>1</a:t>
              </a:r>
              <a:endParaRPr lang="zh-CN" altLang="en-US" sz="2400" dirty="0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293328" y="915566"/>
            <a:ext cx="2846627" cy="1593318"/>
            <a:chOff x="-116477" y="915566"/>
            <a:chExt cx="2846627" cy="1593318"/>
          </a:xfrm>
        </p:grpSpPr>
        <p:cxnSp>
          <p:nvCxnSpPr>
            <p:cNvPr id="27" name="直接连接符 26"/>
            <p:cNvCxnSpPr>
              <a:stCxn id="29" idx="2"/>
              <a:endCxn id="30" idx="0"/>
            </p:cNvCxnSpPr>
            <p:nvPr/>
          </p:nvCxnSpPr>
          <p:spPr>
            <a:xfrm>
              <a:off x="1359687" y="1707654"/>
              <a:ext cx="328463" cy="432048"/>
            </a:xfrm>
            <a:prstGeom prst="line">
              <a:avLst/>
            </a:prstGeom>
            <a:ln w="5715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圆角矩形 27"/>
            <p:cNvSpPr/>
            <p:nvPr/>
          </p:nvSpPr>
          <p:spPr>
            <a:xfrm>
              <a:off x="-116477" y="915566"/>
              <a:ext cx="2846627" cy="936105"/>
            </a:xfrm>
            <a:prstGeom prst="roundRect">
              <a:avLst/>
            </a:prstGeom>
            <a:solidFill>
              <a:srgbClr val="00B050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99547" y="1061323"/>
              <a:ext cx="252028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点击此处添加文本，可调整卡片的顺序和数量</a:t>
              </a:r>
            </a:p>
          </p:txBody>
        </p:sp>
        <p:sp>
          <p:nvSpPr>
            <p:cNvPr id="30" name="椭圆 29"/>
            <p:cNvSpPr/>
            <p:nvPr/>
          </p:nvSpPr>
          <p:spPr>
            <a:xfrm>
              <a:off x="1503559" y="2139702"/>
              <a:ext cx="369182" cy="369182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/>
                <a:t>2</a:t>
              </a:r>
              <a:endParaRPr lang="zh-CN" altLang="en-US" sz="2400" dirty="0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347864" y="2139703"/>
            <a:ext cx="1702456" cy="2880320"/>
            <a:chOff x="853320" y="2139702"/>
            <a:chExt cx="1702456" cy="2880320"/>
          </a:xfrm>
          <a:solidFill>
            <a:schemeClr val="accent4">
              <a:lumMod val="60000"/>
              <a:lumOff val="40000"/>
            </a:schemeClr>
          </a:solidFill>
        </p:grpSpPr>
        <p:cxnSp>
          <p:nvCxnSpPr>
            <p:cNvPr id="32" name="直接连接符 31"/>
            <p:cNvCxnSpPr/>
            <p:nvPr/>
          </p:nvCxnSpPr>
          <p:spPr>
            <a:xfrm>
              <a:off x="1691680" y="2307895"/>
              <a:ext cx="0" cy="782286"/>
            </a:xfrm>
            <a:prstGeom prst="line">
              <a:avLst/>
            </a:prstGeom>
            <a:grpFill/>
            <a:ln w="5715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圆角矩形 32"/>
            <p:cNvSpPr/>
            <p:nvPr/>
          </p:nvSpPr>
          <p:spPr>
            <a:xfrm>
              <a:off x="853320" y="2787774"/>
              <a:ext cx="1702456" cy="2232248"/>
            </a:xfrm>
            <a:prstGeom prst="roundRect">
              <a:avLst/>
            </a:prstGeom>
            <a:grpFill/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1035651" y="3363838"/>
              <a:ext cx="1376109" cy="1200329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点击此处添加文本，可调整卡片的顺序和数量</a:t>
              </a:r>
            </a:p>
          </p:txBody>
        </p:sp>
        <p:sp>
          <p:nvSpPr>
            <p:cNvPr id="35" name="椭圆 34"/>
            <p:cNvSpPr/>
            <p:nvPr/>
          </p:nvSpPr>
          <p:spPr>
            <a:xfrm>
              <a:off x="1503559" y="2139702"/>
              <a:ext cx="369182" cy="369182"/>
            </a:xfrm>
            <a:prstGeom prst="ellipse">
              <a:avLst/>
            </a:prstGeom>
            <a:grpFill/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/>
                <a:t>3</a:t>
              </a:r>
              <a:endParaRPr lang="zh-CN" altLang="en-US" sz="2400" dirty="0"/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4644008" y="915566"/>
            <a:ext cx="2846627" cy="1593318"/>
            <a:chOff x="4538307" y="915566"/>
            <a:chExt cx="2846627" cy="1593318"/>
          </a:xfrm>
        </p:grpSpPr>
        <p:cxnSp>
          <p:nvCxnSpPr>
            <p:cNvPr id="39" name="直接连接符 38"/>
            <p:cNvCxnSpPr>
              <a:stCxn id="41" idx="2"/>
              <a:endCxn id="42" idx="0"/>
            </p:cNvCxnSpPr>
            <p:nvPr/>
          </p:nvCxnSpPr>
          <p:spPr>
            <a:xfrm flipH="1">
              <a:off x="5148215" y="1707654"/>
              <a:ext cx="899949" cy="432048"/>
            </a:xfrm>
            <a:prstGeom prst="line">
              <a:avLst/>
            </a:prstGeom>
            <a:ln w="5715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圆角矩形 39"/>
            <p:cNvSpPr/>
            <p:nvPr/>
          </p:nvSpPr>
          <p:spPr>
            <a:xfrm>
              <a:off x="4538307" y="915566"/>
              <a:ext cx="2846627" cy="936105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4788024" y="1061323"/>
              <a:ext cx="252028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点击此处添加文本，可调整卡片的顺序和数量</a:t>
              </a:r>
            </a:p>
          </p:txBody>
        </p:sp>
        <p:sp>
          <p:nvSpPr>
            <p:cNvPr id="42" name="椭圆 41"/>
            <p:cNvSpPr/>
            <p:nvPr/>
          </p:nvSpPr>
          <p:spPr>
            <a:xfrm>
              <a:off x="4963624" y="2139702"/>
              <a:ext cx="369182" cy="369182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/>
                <a:t>4</a:t>
              </a:r>
              <a:endParaRPr lang="zh-CN" altLang="en-US" sz="2400" dirty="0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389824" y="2139703"/>
            <a:ext cx="1702456" cy="2880320"/>
            <a:chOff x="853320" y="2139702"/>
            <a:chExt cx="1702456" cy="2880320"/>
          </a:xfrm>
        </p:grpSpPr>
        <p:cxnSp>
          <p:nvCxnSpPr>
            <p:cNvPr id="49" name="直接连接符 48"/>
            <p:cNvCxnSpPr/>
            <p:nvPr/>
          </p:nvCxnSpPr>
          <p:spPr>
            <a:xfrm>
              <a:off x="1691680" y="2307895"/>
              <a:ext cx="0" cy="782286"/>
            </a:xfrm>
            <a:prstGeom prst="line">
              <a:avLst/>
            </a:prstGeom>
            <a:ln w="5715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圆角矩形 49"/>
            <p:cNvSpPr/>
            <p:nvPr/>
          </p:nvSpPr>
          <p:spPr>
            <a:xfrm>
              <a:off x="853320" y="2787774"/>
              <a:ext cx="1702456" cy="2232248"/>
            </a:xfrm>
            <a:prstGeom prst="roundRect">
              <a:avLst/>
            </a:prstGeom>
            <a:solidFill>
              <a:srgbClr val="92D050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1035651" y="3363838"/>
              <a:ext cx="137610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点击此处添加文本，可调整卡片的顺序和数量</a:t>
              </a:r>
            </a:p>
          </p:txBody>
        </p:sp>
        <p:sp>
          <p:nvSpPr>
            <p:cNvPr id="52" name="椭圆 51"/>
            <p:cNvSpPr/>
            <p:nvPr/>
          </p:nvSpPr>
          <p:spPr>
            <a:xfrm>
              <a:off x="1503559" y="2139702"/>
              <a:ext cx="369182" cy="369182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/>
                <a:t>5</a:t>
              </a:r>
              <a:endParaRPr lang="zh-CN" altLang="en-US" sz="2400" dirty="0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51524" y="-20537"/>
            <a:ext cx="745815" cy="1149225"/>
            <a:chOff x="251520" y="-20537"/>
            <a:chExt cx="745815" cy="1440160"/>
          </a:xfrm>
        </p:grpSpPr>
        <p:sp>
          <p:nvSpPr>
            <p:cNvPr id="43" name="五边形 42"/>
            <p:cNvSpPr/>
            <p:nvPr/>
          </p:nvSpPr>
          <p:spPr>
            <a:xfrm rot="5400000">
              <a:off x="-95652" y="326635"/>
              <a:ext cx="1440160" cy="745815"/>
            </a:xfrm>
            <a:prstGeom prst="homePlate">
              <a:avLst/>
            </a:prstGeom>
            <a:solidFill>
              <a:schemeClr val="bg1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7D0000"/>
                </a:solidFill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395536" y="69699"/>
              <a:ext cx="436271" cy="9642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/>
                <a:t>2</a:t>
              </a:r>
              <a:endParaRPr lang="zh-CN" altLang="en-US" sz="4400" dirty="0"/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1283293" y="51472"/>
            <a:ext cx="68891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1259633" y="555526"/>
            <a:ext cx="6889111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75736003"/>
      </p:ext>
    </p:extLst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4998249"/>
              </p:ext>
            </p:extLst>
          </p:nvPr>
        </p:nvGraphicFramePr>
        <p:xfrm>
          <a:off x="247344" y="1887091"/>
          <a:ext cx="5548792" cy="2966720"/>
        </p:xfrm>
        <a:graphic>
          <a:graphicData uri="http://schemas.openxmlformats.org/drawingml/2006/table">
            <a:tbl>
              <a:tblPr firstRow="1" bandRow="1">
                <a:effectLst>
                  <a:outerShdw blurRad="317500" dist="38100" dir="2700000" sx="105000" sy="105000" algn="tl" rotWithShape="0">
                    <a:prstClr val="black">
                      <a:alpha val="40000"/>
                    </a:prstClr>
                  </a:outerShdw>
                </a:effectLst>
                <a:tableStyleId>{0660B408-B3CF-4A94-85FC-2B1E0A45F4A2}</a:tableStyleId>
              </a:tblPr>
              <a:tblGrid>
                <a:gridCol w="13871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871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8719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8719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 anchor="ctr">
                    <a:lnL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/>
                        <a:t>title</a:t>
                      </a:r>
                      <a:endParaRPr lang="zh-CN" altLang="en-US" sz="18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/>
                        <a:t>title</a:t>
                      </a:r>
                      <a:endParaRPr lang="zh-CN" altLang="en-US" sz="18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/>
                        <a:t>check</a:t>
                      </a:r>
                      <a:endParaRPr lang="zh-CN" altLang="en-US" sz="18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/>
                        <a:t>title</a:t>
                      </a:r>
                      <a:endParaRPr lang="zh-CN" altLang="en-US" sz="1800" dirty="0"/>
                    </a:p>
                  </a:txBody>
                  <a:tcPr anchor="ctr">
                    <a:lnL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dirty="0"/>
                        <a:t>text</a:t>
                      </a:r>
                      <a:endParaRPr lang="zh-CN" altLang="en-US" sz="18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dirty="0"/>
                        <a:t>text</a:t>
                      </a:r>
                      <a:endParaRPr lang="zh-CN" altLang="en-US" sz="18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dirty="0">
                          <a:sym typeface="Wingdings 2"/>
                        </a:rPr>
                        <a:t></a:t>
                      </a:r>
                      <a:endParaRPr lang="zh-CN" altLang="en-US" sz="18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/>
                        <a:t>title</a:t>
                      </a:r>
                      <a:endParaRPr lang="zh-CN" altLang="en-US" sz="1800" dirty="0"/>
                    </a:p>
                  </a:txBody>
                  <a:tcPr anchor="ctr">
                    <a:lnL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dirty="0"/>
                        <a:t>text</a:t>
                      </a:r>
                      <a:endParaRPr lang="zh-CN" altLang="en-US" sz="18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dirty="0"/>
                        <a:t>text</a:t>
                      </a:r>
                      <a:endParaRPr lang="zh-CN" altLang="en-US" sz="18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dirty="0">
                          <a:sym typeface="Wingdings 2"/>
                        </a:rPr>
                        <a:t></a:t>
                      </a:r>
                      <a:endParaRPr lang="zh-CN" altLang="en-US" sz="18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/>
                        <a:t>title</a:t>
                      </a:r>
                      <a:endParaRPr lang="zh-CN" altLang="en-US" sz="1800" dirty="0"/>
                    </a:p>
                  </a:txBody>
                  <a:tcPr anchor="ctr">
                    <a:lnL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dirty="0"/>
                        <a:t>text</a:t>
                      </a:r>
                      <a:endParaRPr lang="zh-CN" altLang="en-US" sz="18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/>
                        <a:t>text</a:t>
                      </a:r>
                      <a:endParaRPr lang="zh-CN" altLang="en-US" sz="18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>
                          <a:sym typeface="Wingdings 2"/>
                        </a:rPr>
                        <a:t></a:t>
                      </a:r>
                      <a:endParaRPr lang="zh-CN" altLang="en-US" sz="18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/>
                        <a:t>title</a:t>
                      </a:r>
                      <a:endParaRPr lang="zh-CN" altLang="en-US" sz="1800" dirty="0"/>
                    </a:p>
                  </a:txBody>
                  <a:tcPr anchor="ctr">
                    <a:lnL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dirty="0"/>
                        <a:t>text</a:t>
                      </a:r>
                      <a:endParaRPr lang="zh-CN" altLang="en-US" sz="18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/>
                        <a:t>text</a:t>
                      </a:r>
                      <a:endParaRPr lang="zh-CN" altLang="en-US" sz="18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>
                          <a:sym typeface="Wingdings 2"/>
                        </a:rPr>
                        <a:t></a:t>
                      </a:r>
                      <a:endParaRPr lang="zh-CN" altLang="en-US" sz="18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/>
                        <a:t>title</a:t>
                      </a:r>
                      <a:endParaRPr lang="zh-CN" altLang="en-US" sz="1800" dirty="0"/>
                    </a:p>
                  </a:txBody>
                  <a:tcPr anchor="ctr">
                    <a:lnL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/>
                        <a:t>text</a:t>
                      </a:r>
                      <a:endParaRPr lang="zh-CN" altLang="en-US" sz="18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/>
                        <a:t>text</a:t>
                      </a:r>
                      <a:endParaRPr lang="zh-CN" altLang="en-US" sz="18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dirty="0">
                          <a:sym typeface="Wingdings 2"/>
                        </a:rPr>
                        <a:t></a:t>
                      </a:r>
                      <a:endParaRPr lang="zh-CN" altLang="en-US" sz="18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/>
                        <a:t>title</a:t>
                      </a:r>
                      <a:endParaRPr lang="zh-CN" altLang="en-US" sz="1800" dirty="0"/>
                    </a:p>
                  </a:txBody>
                  <a:tcPr anchor="ctr">
                    <a:lnL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dirty="0"/>
                        <a:t>text</a:t>
                      </a:r>
                      <a:endParaRPr lang="zh-CN" altLang="en-US" sz="18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/>
                        <a:t>text</a:t>
                      </a:r>
                      <a:endParaRPr lang="zh-CN" altLang="en-US" sz="18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>
                          <a:sym typeface="Wingdings 2"/>
                        </a:rPr>
                        <a:t></a:t>
                      </a:r>
                      <a:endParaRPr lang="zh-CN" altLang="en-US" sz="18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/>
                        <a:t>title</a:t>
                      </a:r>
                      <a:endParaRPr lang="zh-CN" altLang="en-US" sz="1800" dirty="0"/>
                    </a:p>
                  </a:txBody>
                  <a:tcPr anchor="ctr">
                    <a:lnL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/>
                        <a:t>text</a:t>
                      </a:r>
                      <a:endParaRPr lang="zh-CN" altLang="en-US" sz="18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dirty="0"/>
                        <a:t>text</a:t>
                      </a:r>
                      <a:endParaRPr lang="zh-CN" altLang="en-US" sz="18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dirty="0">
                          <a:sym typeface="Wingdings 2"/>
                        </a:rPr>
                        <a:t></a:t>
                      </a:r>
                      <a:endParaRPr lang="zh-CN" altLang="en-US" sz="18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2D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1" name="流程图: 可选过程 10"/>
          <p:cNvSpPr/>
          <p:nvPr/>
        </p:nvSpPr>
        <p:spPr>
          <a:xfrm>
            <a:off x="6233213" y="3939903"/>
            <a:ext cx="2604802" cy="792088"/>
          </a:xfrm>
          <a:prstGeom prst="flowChartAlternateProcess">
            <a:avLst/>
          </a:prstGeom>
          <a:solidFill>
            <a:schemeClr val="bg1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点击此处添加文本，通过插件更换图标</a:t>
            </a:r>
            <a:endParaRPr lang="en-US" altLang="zh-CN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big-dollar-coin_21221"/>
          <p:cNvSpPr>
            <a:spLocks noChangeAspect="1"/>
          </p:cNvSpPr>
          <p:nvPr/>
        </p:nvSpPr>
        <p:spPr bwMode="auto">
          <a:xfrm>
            <a:off x="6732240" y="1851672"/>
            <a:ext cx="1662832" cy="1660525"/>
          </a:xfrm>
          <a:custGeom>
            <a:avLst/>
            <a:gdLst>
              <a:gd name="connsiteX0" fmla="*/ 302713 w 581025"/>
              <a:gd name="connsiteY0" fmla="*/ 301562 h 580219"/>
              <a:gd name="connsiteX1" fmla="*/ 347900 w 581025"/>
              <a:gd name="connsiteY1" fmla="*/ 319465 h 580219"/>
              <a:gd name="connsiteX2" fmla="*/ 370852 w 581025"/>
              <a:gd name="connsiteY2" fmla="*/ 367444 h 580219"/>
              <a:gd name="connsiteX3" fmla="*/ 362245 w 581025"/>
              <a:gd name="connsiteY3" fmla="*/ 402533 h 580219"/>
              <a:gd name="connsiteX4" fmla="*/ 302713 w 581025"/>
              <a:gd name="connsiteY4" fmla="*/ 434042 h 580219"/>
              <a:gd name="connsiteX5" fmla="*/ 279003 w 581025"/>
              <a:gd name="connsiteY5" fmla="*/ 131099 h 580219"/>
              <a:gd name="connsiteX6" fmla="*/ 279003 w 581025"/>
              <a:gd name="connsiteY6" fmla="*/ 249307 h 580219"/>
              <a:gd name="connsiteX7" fmla="*/ 233809 w 581025"/>
              <a:gd name="connsiteY7" fmla="*/ 229964 h 580219"/>
              <a:gd name="connsiteX8" fmla="*/ 217309 w 581025"/>
              <a:gd name="connsiteY8" fmla="*/ 190561 h 580219"/>
              <a:gd name="connsiteX9" fmla="*/ 230939 w 581025"/>
              <a:gd name="connsiteY9" fmla="*/ 151159 h 580219"/>
              <a:gd name="connsiteX10" fmla="*/ 279003 w 581025"/>
              <a:gd name="connsiteY10" fmla="*/ 131099 h 580219"/>
              <a:gd name="connsiteX11" fmla="*/ 279035 w 581025"/>
              <a:gd name="connsiteY11" fmla="*/ 60171 h 580219"/>
              <a:gd name="connsiteX12" fmla="*/ 279035 w 581025"/>
              <a:gd name="connsiteY12" fmla="*/ 93122 h 580219"/>
              <a:gd name="connsiteX13" fmla="*/ 199414 w 581025"/>
              <a:gd name="connsiteY13" fmla="*/ 124640 h 580219"/>
              <a:gd name="connsiteX14" fmla="*/ 171438 w 581025"/>
              <a:gd name="connsiteY14" fmla="*/ 194123 h 580219"/>
              <a:gd name="connsiteX15" fmla="*/ 197979 w 581025"/>
              <a:gd name="connsiteY15" fmla="*/ 260740 h 580219"/>
              <a:gd name="connsiteX16" fmla="*/ 279035 w 581025"/>
              <a:gd name="connsiteY16" fmla="*/ 295840 h 580219"/>
              <a:gd name="connsiteX17" fmla="*/ 279035 w 581025"/>
              <a:gd name="connsiteY17" fmla="*/ 432657 h 580219"/>
              <a:gd name="connsiteX18" fmla="*/ 220216 w 581025"/>
              <a:gd name="connsiteY18" fmla="*/ 401139 h 580219"/>
              <a:gd name="connsiteX19" fmla="*/ 209456 w 581025"/>
              <a:gd name="connsiteY19" fmla="*/ 350280 h 580219"/>
              <a:gd name="connsiteX20" fmla="*/ 164265 w 581025"/>
              <a:gd name="connsiteY20" fmla="*/ 350280 h 580219"/>
              <a:gd name="connsiteX21" fmla="*/ 178611 w 581025"/>
              <a:gd name="connsiteY21" fmla="*/ 419047 h 580219"/>
              <a:gd name="connsiteX22" fmla="*/ 279035 w 581025"/>
              <a:gd name="connsiteY22" fmla="*/ 471338 h 580219"/>
              <a:gd name="connsiteX23" fmla="*/ 279035 w 581025"/>
              <a:gd name="connsiteY23" fmla="*/ 520048 h 580219"/>
              <a:gd name="connsiteX24" fmla="*/ 302707 w 581025"/>
              <a:gd name="connsiteY24" fmla="*/ 520048 h 580219"/>
              <a:gd name="connsiteX25" fmla="*/ 302707 w 581025"/>
              <a:gd name="connsiteY25" fmla="*/ 471338 h 580219"/>
              <a:gd name="connsiteX26" fmla="*/ 373004 w 581025"/>
              <a:gd name="connsiteY26" fmla="*/ 450565 h 580219"/>
              <a:gd name="connsiteX27" fmla="*/ 416760 w 581025"/>
              <a:gd name="connsiteY27" fmla="*/ 355295 h 580219"/>
              <a:gd name="connsiteX28" fmla="*/ 382329 w 581025"/>
              <a:gd name="connsiteY28" fmla="*/ 285095 h 580219"/>
              <a:gd name="connsiteX29" fmla="*/ 302707 w 581025"/>
              <a:gd name="connsiteY29" fmla="*/ 254294 h 580219"/>
              <a:gd name="connsiteX30" fmla="*/ 302707 w 581025"/>
              <a:gd name="connsiteY30" fmla="*/ 131803 h 580219"/>
              <a:gd name="connsiteX31" fmla="*/ 353636 w 581025"/>
              <a:gd name="connsiteY31" fmla="*/ 158307 h 580219"/>
              <a:gd name="connsiteX32" fmla="*/ 363679 w 581025"/>
              <a:gd name="connsiteY32" fmla="*/ 191257 h 580219"/>
              <a:gd name="connsiteX33" fmla="*/ 408152 w 581025"/>
              <a:gd name="connsiteY33" fmla="*/ 191257 h 580219"/>
              <a:gd name="connsiteX34" fmla="*/ 380177 w 581025"/>
              <a:gd name="connsiteY34" fmla="*/ 122491 h 580219"/>
              <a:gd name="connsiteX35" fmla="*/ 302707 w 581025"/>
              <a:gd name="connsiteY35" fmla="*/ 93122 h 580219"/>
              <a:gd name="connsiteX36" fmla="*/ 302707 w 581025"/>
              <a:gd name="connsiteY36" fmla="*/ 60171 h 580219"/>
              <a:gd name="connsiteX37" fmla="*/ 290512 w 581025"/>
              <a:gd name="connsiteY37" fmla="*/ 0 h 580219"/>
              <a:gd name="connsiteX38" fmla="*/ 581025 w 581025"/>
              <a:gd name="connsiteY38" fmla="*/ 290110 h 580219"/>
              <a:gd name="connsiteX39" fmla="*/ 290512 w 581025"/>
              <a:gd name="connsiteY39" fmla="*/ 580219 h 580219"/>
              <a:gd name="connsiteX40" fmla="*/ 0 w 581025"/>
              <a:gd name="connsiteY40" fmla="*/ 290110 h 580219"/>
              <a:gd name="connsiteX41" fmla="*/ 290512 w 581025"/>
              <a:gd name="connsiteY41" fmla="*/ 0 h 580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581025" h="580219">
                <a:moveTo>
                  <a:pt x="302713" y="301562"/>
                </a:moveTo>
                <a:cubicBezTo>
                  <a:pt x="323513" y="307291"/>
                  <a:pt x="338576" y="313020"/>
                  <a:pt x="347900" y="319465"/>
                </a:cubicBezTo>
                <a:cubicBezTo>
                  <a:pt x="362962" y="330922"/>
                  <a:pt x="370852" y="346677"/>
                  <a:pt x="370852" y="367444"/>
                </a:cubicBezTo>
                <a:cubicBezTo>
                  <a:pt x="370852" y="381050"/>
                  <a:pt x="367983" y="392508"/>
                  <a:pt x="362245" y="402533"/>
                </a:cubicBezTo>
                <a:cubicBezTo>
                  <a:pt x="351486" y="422584"/>
                  <a:pt x="331403" y="432610"/>
                  <a:pt x="302713" y="434042"/>
                </a:cubicBezTo>
                <a:close/>
                <a:moveTo>
                  <a:pt x="279003" y="131099"/>
                </a:moveTo>
                <a:lnTo>
                  <a:pt x="279003" y="249307"/>
                </a:lnTo>
                <a:cubicBezTo>
                  <a:pt x="259634" y="245725"/>
                  <a:pt x="244569" y="239277"/>
                  <a:pt x="233809" y="229964"/>
                </a:cubicBezTo>
                <a:cubicBezTo>
                  <a:pt x="222331" y="220651"/>
                  <a:pt x="217309" y="207755"/>
                  <a:pt x="217309" y="190561"/>
                </a:cubicBezTo>
                <a:cubicBezTo>
                  <a:pt x="217309" y="176949"/>
                  <a:pt x="221613" y="164054"/>
                  <a:pt x="230939" y="151159"/>
                </a:cubicBezTo>
                <a:cubicBezTo>
                  <a:pt x="240265" y="138263"/>
                  <a:pt x="256764" y="131815"/>
                  <a:pt x="279003" y="131099"/>
                </a:cubicBezTo>
                <a:close/>
                <a:moveTo>
                  <a:pt x="279035" y="60171"/>
                </a:moveTo>
                <a:lnTo>
                  <a:pt x="279035" y="93122"/>
                </a:lnTo>
                <a:cubicBezTo>
                  <a:pt x="244604" y="93838"/>
                  <a:pt x="218781" y="103866"/>
                  <a:pt x="199414" y="124640"/>
                </a:cubicBezTo>
                <a:cubicBezTo>
                  <a:pt x="180763" y="145413"/>
                  <a:pt x="171438" y="168335"/>
                  <a:pt x="171438" y="194123"/>
                </a:cubicBezTo>
                <a:cubicBezTo>
                  <a:pt x="171438" y="222059"/>
                  <a:pt x="180046" y="244981"/>
                  <a:pt x="197979" y="260740"/>
                </a:cubicBezTo>
                <a:cubicBezTo>
                  <a:pt x="215194" y="277216"/>
                  <a:pt x="242452" y="288677"/>
                  <a:pt x="279035" y="295840"/>
                </a:cubicBezTo>
                <a:lnTo>
                  <a:pt x="279035" y="432657"/>
                </a:lnTo>
                <a:cubicBezTo>
                  <a:pt x="250343" y="430508"/>
                  <a:pt x="230975" y="419763"/>
                  <a:pt x="220216" y="401139"/>
                </a:cubicBezTo>
                <a:cubicBezTo>
                  <a:pt x="214477" y="390394"/>
                  <a:pt x="210891" y="373203"/>
                  <a:pt x="209456" y="350280"/>
                </a:cubicBezTo>
                <a:lnTo>
                  <a:pt x="164265" y="350280"/>
                </a:lnTo>
                <a:cubicBezTo>
                  <a:pt x="164265" y="379650"/>
                  <a:pt x="169286" y="402572"/>
                  <a:pt x="178611" y="419047"/>
                </a:cubicBezTo>
                <a:cubicBezTo>
                  <a:pt x="196544" y="450565"/>
                  <a:pt x="229541" y="467757"/>
                  <a:pt x="279035" y="471338"/>
                </a:cubicBezTo>
                <a:lnTo>
                  <a:pt x="279035" y="520048"/>
                </a:lnTo>
                <a:lnTo>
                  <a:pt x="302707" y="520048"/>
                </a:lnTo>
                <a:lnTo>
                  <a:pt x="302707" y="471338"/>
                </a:lnTo>
                <a:cubicBezTo>
                  <a:pt x="332834" y="467757"/>
                  <a:pt x="356505" y="461310"/>
                  <a:pt x="373004" y="450565"/>
                </a:cubicBezTo>
                <a:cubicBezTo>
                  <a:pt x="401696" y="431941"/>
                  <a:pt x="416043" y="399707"/>
                  <a:pt x="416760" y="355295"/>
                </a:cubicBezTo>
                <a:cubicBezTo>
                  <a:pt x="416760" y="324493"/>
                  <a:pt x="405283" y="300854"/>
                  <a:pt x="382329" y="285095"/>
                </a:cubicBezTo>
                <a:cubicBezTo>
                  <a:pt x="368700" y="275783"/>
                  <a:pt x="342159" y="265038"/>
                  <a:pt x="302707" y="254294"/>
                </a:cubicBezTo>
                <a:lnTo>
                  <a:pt x="302707" y="131803"/>
                </a:lnTo>
                <a:cubicBezTo>
                  <a:pt x="325661" y="132519"/>
                  <a:pt x="342876" y="141115"/>
                  <a:pt x="353636" y="158307"/>
                </a:cubicBezTo>
                <a:cubicBezTo>
                  <a:pt x="359375" y="167619"/>
                  <a:pt x="362961" y="178364"/>
                  <a:pt x="363679" y="191257"/>
                </a:cubicBezTo>
                <a:lnTo>
                  <a:pt x="408152" y="191257"/>
                </a:lnTo>
                <a:cubicBezTo>
                  <a:pt x="407435" y="162605"/>
                  <a:pt x="398110" y="139682"/>
                  <a:pt x="380177" y="122491"/>
                </a:cubicBezTo>
                <a:cubicBezTo>
                  <a:pt x="362244" y="105299"/>
                  <a:pt x="336421" y="95271"/>
                  <a:pt x="302707" y="93122"/>
                </a:cubicBezTo>
                <a:lnTo>
                  <a:pt x="302707" y="60171"/>
                </a:lnTo>
                <a:close/>
                <a:moveTo>
                  <a:pt x="290512" y="0"/>
                </a:moveTo>
                <a:cubicBezTo>
                  <a:pt x="450474" y="0"/>
                  <a:pt x="581025" y="129654"/>
                  <a:pt x="581025" y="290110"/>
                </a:cubicBezTo>
                <a:cubicBezTo>
                  <a:pt x="581025" y="449849"/>
                  <a:pt x="450474" y="580219"/>
                  <a:pt x="290512" y="580219"/>
                </a:cubicBezTo>
                <a:cubicBezTo>
                  <a:pt x="129834" y="580219"/>
                  <a:pt x="0" y="449849"/>
                  <a:pt x="0" y="290110"/>
                </a:cubicBezTo>
                <a:cubicBezTo>
                  <a:pt x="0" y="129654"/>
                  <a:pt x="129834" y="0"/>
                  <a:pt x="29051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317500" dist="38100" dir="2700000" sx="105000" sy="105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sp>
      <p:grpSp>
        <p:nvGrpSpPr>
          <p:cNvPr id="12" name="组合 11"/>
          <p:cNvGrpSpPr/>
          <p:nvPr/>
        </p:nvGrpSpPr>
        <p:grpSpPr>
          <a:xfrm>
            <a:off x="251524" y="-20537"/>
            <a:ext cx="745815" cy="1149225"/>
            <a:chOff x="251520" y="-20537"/>
            <a:chExt cx="745815" cy="1440160"/>
          </a:xfrm>
        </p:grpSpPr>
        <p:sp>
          <p:nvSpPr>
            <p:cNvPr id="14" name="五边形 13"/>
            <p:cNvSpPr/>
            <p:nvPr/>
          </p:nvSpPr>
          <p:spPr>
            <a:xfrm rot="5400000">
              <a:off x="-95652" y="326635"/>
              <a:ext cx="1440160" cy="745815"/>
            </a:xfrm>
            <a:prstGeom prst="homePlate">
              <a:avLst/>
            </a:prstGeom>
            <a:solidFill>
              <a:schemeClr val="bg1"/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7D0000"/>
                </a:solidFill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95536" y="69699"/>
              <a:ext cx="436271" cy="9642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/>
                <a:t>2</a:t>
              </a:r>
              <a:endParaRPr lang="zh-CN" altLang="en-US" sz="4400" dirty="0"/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1283293" y="51472"/>
            <a:ext cx="68891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1259633" y="555526"/>
            <a:ext cx="6889111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9" name="组合 26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/>
          <p:nvPr/>
        </p:nvGrpSpPr>
        <p:grpSpPr>
          <a:xfrm>
            <a:off x="2267744" y="771550"/>
            <a:ext cx="1180744" cy="1129933"/>
            <a:chOff x="3587750" y="1155700"/>
            <a:chExt cx="4648201" cy="4448175"/>
          </a:xfrm>
        </p:grpSpPr>
        <p:sp>
          <p:nvSpPr>
            <p:cNvPr id="271" name="îṥḷîḓê">
              <a:extLst>
                <a:ext uri="{FF2B5EF4-FFF2-40B4-BE49-F238E27FC236}">
                  <a16:creationId xmlns:a16="http://schemas.microsoft.com/office/drawing/2014/main" id="{51D7041E-E6E0-4FB7-8BC0-C00DE21737B1}"/>
                </a:ext>
              </a:extLst>
            </p:cNvPr>
            <p:cNvSpPr/>
            <p:nvPr/>
          </p:nvSpPr>
          <p:spPr bwMode="auto">
            <a:xfrm>
              <a:off x="5437188" y="1217613"/>
              <a:ext cx="2144713" cy="2782888"/>
            </a:xfrm>
            <a:prstGeom prst="rect">
              <a:avLst/>
            </a:prstGeom>
            <a:solidFill>
              <a:srgbClr val="E1EC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2" name="íşľïdè">
              <a:extLst>
                <a:ext uri="{FF2B5EF4-FFF2-40B4-BE49-F238E27FC236}">
                  <a16:creationId xmlns:a16="http://schemas.microsoft.com/office/drawing/2014/main" id="{6B2E80DD-7A34-4EE6-B826-CD35FC7E2F61}"/>
                </a:ext>
              </a:extLst>
            </p:cNvPr>
            <p:cNvSpPr/>
            <p:nvPr/>
          </p:nvSpPr>
          <p:spPr bwMode="auto">
            <a:xfrm>
              <a:off x="5437188" y="1217613"/>
              <a:ext cx="2144713" cy="2782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3" name="íŝľîḓé">
              <a:extLst>
                <a:ext uri="{FF2B5EF4-FFF2-40B4-BE49-F238E27FC236}">
                  <a16:creationId xmlns:a16="http://schemas.microsoft.com/office/drawing/2014/main" id="{F018D1B9-3885-4416-93E4-84003F4462C3}"/>
                </a:ext>
              </a:extLst>
            </p:cNvPr>
            <p:cNvSpPr/>
            <p:nvPr/>
          </p:nvSpPr>
          <p:spPr bwMode="auto">
            <a:xfrm>
              <a:off x="5548313" y="1357313"/>
              <a:ext cx="1922463" cy="25034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4" name="ï$ļiḋê">
              <a:extLst>
                <a:ext uri="{FF2B5EF4-FFF2-40B4-BE49-F238E27FC236}">
                  <a16:creationId xmlns:a16="http://schemas.microsoft.com/office/drawing/2014/main" id="{98D15373-EE0C-4030-B6C3-12DB13C988A5}"/>
                </a:ext>
              </a:extLst>
            </p:cNvPr>
            <p:cNvSpPr/>
            <p:nvPr/>
          </p:nvSpPr>
          <p:spPr bwMode="auto">
            <a:xfrm>
              <a:off x="5548313" y="1357313"/>
              <a:ext cx="1922463" cy="2503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5" name="íšľíḍè">
              <a:extLst>
                <a:ext uri="{FF2B5EF4-FFF2-40B4-BE49-F238E27FC236}">
                  <a16:creationId xmlns:a16="http://schemas.microsoft.com/office/drawing/2014/main" id="{756DCADF-4DF4-454E-BA74-1F8078219B03}"/>
                </a:ext>
              </a:extLst>
            </p:cNvPr>
            <p:cNvSpPr/>
            <p:nvPr/>
          </p:nvSpPr>
          <p:spPr bwMode="auto">
            <a:xfrm>
              <a:off x="5376863" y="3946525"/>
              <a:ext cx="2265363" cy="109538"/>
            </a:xfrm>
            <a:custGeom>
              <a:avLst/>
              <a:gdLst>
                <a:gd name="T0" fmla="*/ 360 w 370"/>
                <a:gd name="T1" fmla="*/ 18 h 18"/>
                <a:gd name="T2" fmla="*/ 9 w 370"/>
                <a:gd name="T3" fmla="*/ 18 h 18"/>
                <a:gd name="T4" fmla="*/ 0 w 370"/>
                <a:gd name="T5" fmla="*/ 9 h 18"/>
                <a:gd name="T6" fmla="*/ 9 w 370"/>
                <a:gd name="T7" fmla="*/ 0 h 18"/>
                <a:gd name="T8" fmla="*/ 360 w 370"/>
                <a:gd name="T9" fmla="*/ 0 h 18"/>
                <a:gd name="T10" fmla="*/ 370 w 370"/>
                <a:gd name="T11" fmla="*/ 9 h 18"/>
                <a:gd name="T12" fmla="*/ 360 w 370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0" h="18">
                  <a:moveTo>
                    <a:pt x="360" y="18"/>
                  </a:moveTo>
                  <a:cubicBezTo>
                    <a:pt x="9" y="18"/>
                    <a:pt x="9" y="18"/>
                    <a:pt x="9" y="18"/>
                  </a:cubicBezTo>
                  <a:cubicBezTo>
                    <a:pt x="4" y="18"/>
                    <a:pt x="0" y="14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366" y="0"/>
                    <a:pt x="370" y="4"/>
                    <a:pt x="370" y="9"/>
                  </a:cubicBezTo>
                  <a:cubicBezTo>
                    <a:pt x="370" y="14"/>
                    <a:pt x="366" y="18"/>
                    <a:pt x="360" y="18"/>
                  </a:cubicBezTo>
                  <a:close/>
                </a:path>
              </a:pathLst>
            </a:custGeom>
            <a:solidFill>
              <a:srgbClr val="544D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6" name="îṣḷïde">
              <a:extLst>
                <a:ext uri="{FF2B5EF4-FFF2-40B4-BE49-F238E27FC236}">
                  <a16:creationId xmlns:a16="http://schemas.microsoft.com/office/drawing/2014/main" id="{ACA82105-35CF-4054-97B2-551955DE48ED}"/>
                </a:ext>
              </a:extLst>
            </p:cNvPr>
            <p:cNvSpPr/>
            <p:nvPr/>
          </p:nvSpPr>
          <p:spPr bwMode="auto">
            <a:xfrm>
              <a:off x="6465888" y="4025900"/>
              <a:ext cx="85725" cy="1400175"/>
            </a:xfrm>
            <a:prstGeom prst="rect">
              <a:avLst/>
            </a:prstGeom>
            <a:solidFill>
              <a:srgbClr val="544D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7" name="îṡ1idê">
              <a:extLst>
                <a:ext uri="{FF2B5EF4-FFF2-40B4-BE49-F238E27FC236}">
                  <a16:creationId xmlns:a16="http://schemas.microsoft.com/office/drawing/2014/main" id="{6D1C55AC-B875-4D87-8B9D-D59AB8BB65C3}"/>
                </a:ext>
              </a:extLst>
            </p:cNvPr>
            <p:cNvSpPr/>
            <p:nvPr/>
          </p:nvSpPr>
          <p:spPr bwMode="auto">
            <a:xfrm>
              <a:off x="6135688" y="5389563"/>
              <a:ext cx="741363" cy="141288"/>
            </a:xfrm>
            <a:prstGeom prst="ellipse">
              <a:avLst/>
            </a:prstGeom>
            <a:solidFill>
              <a:srgbClr val="544D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8" name="iṧḷïḋé">
              <a:extLst>
                <a:ext uri="{FF2B5EF4-FFF2-40B4-BE49-F238E27FC236}">
                  <a16:creationId xmlns:a16="http://schemas.microsoft.com/office/drawing/2014/main" id="{A87554D3-3E7C-464D-BD5F-5452E4E7728A}"/>
                </a:ext>
              </a:extLst>
            </p:cNvPr>
            <p:cNvSpPr/>
            <p:nvPr/>
          </p:nvSpPr>
          <p:spPr bwMode="auto">
            <a:xfrm>
              <a:off x="5822950" y="3040063"/>
              <a:ext cx="1371600" cy="49213"/>
            </a:xfrm>
            <a:prstGeom prst="rect">
              <a:avLst/>
            </a:prstGeom>
            <a:solidFill>
              <a:srgbClr val="E9F1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9" name="iṩľïḓe">
              <a:extLst>
                <a:ext uri="{FF2B5EF4-FFF2-40B4-BE49-F238E27FC236}">
                  <a16:creationId xmlns:a16="http://schemas.microsoft.com/office/drawing/2014/main" id="{91A67D96-A780-49F1-89B3-8C79ADCA47FF}"/>
                </a:ext>
              </a:extLst>
            </p:cNvPr>
            <p:cNvSpPr/>
            <p:nvPr/>
          </p:nvSpPr>
          <p:spPr bwMode="auto">
            <a:xfrm>
              <a:off x="5822950" y="3040063"/>
              <a:ext cx="1371600" cy="49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0" name="iṣlïḋê">
              <a:extLst>
                <a:ext uri="{FF2B5EF4-FFF2-40B4-BE49-F238E27FC236}">
                  <a16:creationId xmlns:a16="http://schemas.microsoft.com/office/drawing/2014/main" id="{8B49F327-77F0-4DE8-8758-461CA39EC440}"/>
                </a:ext>
              </a:extLst>
            </p:cNvPr>
            <p:cNvSpPr/>
            <p:nvPr/>
          </p:nvSpPr>
          <p:spPr bwMode="auto">
            <a:xfrm>
              <a:off x="5822950" y="3138488"/>
              <a:ext cx="1371600" cy="49213"/>
            </a:xfrm>
            <a:prstGeom prst="rect">
              <a:avLst/>
            </a:prstGeom>
            <a:solidFill>
              <a:srgbClr val="E9F1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1" name="îşľiḋè">
              <a:extLst>
                <a:ext uri="{FF2B5EF4-FFF2-40B4-BE49-F238E27FC236}">
                  <a16:creationId xmlns:a16="http://schemas.microsoft.com/office/drawing/2014/main" id="{1003A9D4-4748-4115-B97A-51BE4DE9EFFD}"/>
                </a:ext>
              </a:extLst>
            </p:cNvPr>
            <p:cNvSpPr/>
            <p:nvPr/>
          </p:nvSpPr>
          <p:spPr bwMode="auto">
            <a:xfrm>
              <a:off x="5822950" y="3138488"/>
              <a:ext cx="1371600" cy="49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2" name="îṩļíďè">
              <a:extLst>
                <a:ext uri="{FF2B5EF4-FFF2-40B4-BE49-F238E27FC236}">
                  <a16:creationId xmlns:a16="http://schemas.microsoft.com/office/drawing/2014/main" id="{8FEC40B7-E54A-4CD5-9409-3040C1E26E7E}"/>
                </a:ext>
              </a:extLst>
            </p:cNvPr>
            <p:cNvSpPr/>
            <p:nvPr/>
          </p:nvSpPr>
          <p:spPr bwMode="auto">
            <a:xfrm>
              <a:off x="5822950" y="3235325"/>
              <a:ext cx="1371600" cy="49213"/>
            </a:xfrm>
            <a:prstGeom prst="rect">
              <a:avLst/>
            </a:prstGeom>
            <a:solidFill>
              <a:srgbClr val="E9F1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3" name="îṧ1îḓé">
              <a:extLst>
                <a:ext uri="{FF2B5EF4-FFF2-40B4-BE49-F238E27FC236}">
                  <a16:creationId xmlns:a16="http://schemas.microsoft.com/office/drawing/2014/main" id="{D78C890F-E540-4618-8E7F-9EDDCE930B59}"/>
                </a:ext>
              </a:extLst>
            </p:cNvPr>
            <p:cNvSpPr/>
            <p:nvPr/>
          </p:nvSpPr>
          <p:spPr bwMode="auto">
            <a:xfrm>
              <a:off x="5822950" y="3235325"/>
              <a:ext cx="1371600" cy="49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4" name="ïṩḷïḋê">
              <a:extLst>
                <a:ext uri="{FF2B5EF4-FFF2-40B4-BE49-F238E27FC236}">
                  <a16:creationId xmlns:a16="http://schemas.microsoft.com/office/drawing/2014/main" id="{C3009EE7-6FEC-437F-8A56-9E751B4EF61F}"/>
                </a:ext>
              </a:extLst>
            </p:cNvPr>
            <p:cNvSpPr/>
            <p:nvPr/>
          </p:nvSpPr>
          <p:spPr bwMode="auto">
            <a:xfrm>
              <a:off x="5822950" y="3333750"/>
              <a:ext cx="1371600" cy="49213"/>
            </a:xfrm>
            <a:prstGeom prst="rect">
              <a:avLst/>
            </a:prstGeom>
            <a:solidFill>
              <a:srgbClr val="E9F1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5" name="ïṧḷîďé">
              <a:extLst>
                <a:ext uri="{FF2B5EF4-FFF2-40B4-BE49-F238E27FC236}">
                  <a16:creationId xmlns:a16="http://schemas.microsoft.com/office/drawing/2014/main" id="{54D565EE-4197-43CC-8BA2-93A33898E296}"/>
                </a:ext>
              </a:extLst>
            </p:cNvPr>
            <p:cNvSpPr/>
            <p:nvPr/>
          </p:nvSpPr>
          <p:spPr bwMode="auto">
            <a:xfrm>
              <a:off x="5822950" y="3333750"/>
              <a:ext cx="1371600" cy="49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6" name="ïṣ1iḑe">
              <a:extLst>
                <a:ext uri="{FF2B5EF4-FFF2-40B4-BE49-F238E27FC236}">
                  <a16:creationId xmlns:a16="http://schemas.microsoft.com/office/drawing/2014/main" id="{BC7E7C6B-6F7D-4A7F-BFB7-47CB74579EF8}"/>
                </a:ext>
              </a:extLst>
            </p:cNvPr>
            <p:cNvSpPr/>
            <p:nvPr/>
          </p:nvSpPr>
          <p:spPr bwMode="auto">
            <a:xfrm>
              <a:off x="5822950" y="3432175"/>
              <a:ext cx="1371600" cy="49213"/>
            </a:xfrm>
            <a:prstGeom prst="rect">
              <a:avLst/>
            </a:prstGeom>
            <a:solidFill>
              <a:srgbClr val="E9F1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7" name="ísľíḋé">
              <a:extLst>
                <a:ext uri="{FF2B5EF4-FFF2-40B4-BE49-F238E27FC236}">
                  <a16:creationId xmlns:a16="http://schemas.microsoft.com/office/drawing/2014/main" id="{B7D87923-7E18-4C61-A84B-570B5022B24D}"/>
                </a:ext>
              </a:extLst>
            </p:cNvPr>
            <p:cNvSpPr/>
            <p:nvPr/>
          </p:nvSpPr>
          <p:spPr bwMode="auto">
            <a:xfrm>
              <a:off x="5822950" y="3432175"/>
              <a:ext cx="1371600" cy="49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8" name="ïṧļiḋê">
              <a:extLst>
                <a:ext uri="{FF2B5EF4-FFF2-40B4-BE49-F238E27FC236}">
                  <a16:creationId xmlns:a16="http://schemas.microsoft.com/office/drawing/2014/main" id="{A6447C2E-665B-4A1E-9BD2-AD606B5B697E}"/>
                </a:ext>
              </a:extLst>
            </p:cNvPr>
            <p:cNvSpPr/>
            <p:nvPr/>
          </p:nvSpPr>
          <p:spPr bwMode="auto">
            <a:xfrm>
              <a:off x="5822950" y="3529013"/>
              <a:ext cx="1371600" cy="49213"/>
            </a:xfrm>
            <a:prstGeom prst="rect">
              <a:avLst/>
            </a:prstGeom>
            <a:solidFill>
              <a:srgbClr val="E9F1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9" name="iśḷîďê">
              <a:extLst>
                <a:ext uri="{FF2B5EF4-FFF2-40B4-BE49-F238E27FC236}">
                  <a16:creationId xmlns:a16="http://schemas.microsoft.com/office/drawing/2014/main" id="{60E1CEDF-8139-4D18-A303-4965DE15960E}"/>
                </a:ext>
              </a:extLst>
            </p:cNvPr>
            <p:cNvSpPr/>
            <p:nvPr/>
          </p:nvSpPr>
          <p:spPr bwMode="auto">
            <a:xfrm>
              <a:off x="5822950" y="3529013"/>
              <a:ext cx="1371600" cy="49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0" name="iŝḷídé">
              <a:extLst>
                <a:ext uri="{FF2B5EF4-FFF2-40B4-BE49-F238E27FC236}">
                  <a16:creationId xmlns:a16="http://schemas.microsoft.com/office/drawing/2014/main" id="{CDB15E80-5A84-44FF-A566-18922B3B74A8}"/>
                </a:ext>
              </a:extLst>
            </p:cNvPr>
            <p:cNvSpPr/>
            <p:nvPr/>
          </p:nvSpPr>
          <p:spPr bwMode="auto">
            <a:xfrm>
              <a:off x="5927725" y="1687513"/>
              <a:ext cx="1009650" cy="1003300"/>
            </a:xfrm>
            <a:prstGeom prst="ellipse">
              <a:avLst/>
            </a:prstGeom>
            <a:solidFill>
              <a:srgbClr val="E1EC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1" name="îşļiḍè">
              <a:extLst>
                <a:ext uri="{FF2B5EF4-FFF2-40B4-BE49-F238E27FC236}">
                  <a16:creationId xmlns:a16="http://schemas.microsoft.com/office/drawing/2014/main" id="{2B9FA08E-B1EE-4BA6-861D-348B663A875E}"/>
                </a:ext>
              </a:extLst>
            </p:cNvPr>
            <p:cNvSpPr/>
            <p:nvPr/>
          </p:nvSpPr>
          <p:spPr bwMode="auto">
            <a:xfrm>
              <a:off x="6435725" y="1687513"/>
              <a:ext cx="465138" cy="501650"/>
            </a:xfrm>
            <a:custGeom>
              <a:avLst/>
              <a:gdLst>
                <a:gd name="T0" fmla="*/ 0 w 293"/>
                <a:gd name="T1" fmla="*/ 0 h 316"/>
                <a:gd name="T2" fmla="*/ 0 w 293"/>
                <a:gd name="T3" fmla="*/ 316 h 316"/>
                <a:gd name="T4" fmla="*/ 293 w 293"/>
                <a:gd name="T5" fmla="*/ 147 h 316"/>
                <a:gd name="T6" fmla="*/ 243 w 293"/>
                <a:gd name="T7" fmla="*/ 0 h 316"/>
                <a:gd name="T8" fmla="*/ 0 w 293"/>
                <a:gd name="T9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3" h="316">
                  <a:moveTo>
                    <a:pt x="0" y="0"/>
                  </a:moveTo>
                  <a:lnTo>
                    <a:pt x="0" y="316"/>
                  </a:lnTo>
                  <a:lnTo>
                    <a:pt x="293" y="147"/>
                  </a:lnTo>
                  <a:lnTo>
                    <a:pt x="24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2" name="iślïḍé">
              <a:extLst>
                <a:ext uri="{FF2B5EF4-FFF2-40B4-BE49-F238E27FC236}">
                  <a16:creationId xmlns:a16="http://schemas.microsoft.com/office/drawing/2014/main" id="{50E92F7B-158F-4321-BFDC-83C94FD4C18C}"/>
                </a:ext>
              </a:extLst>
            </p:cNvPr>
            <p:cNvSpPr/>
            <p:nvPr/>
          </p:nvSpPr>
          <p:spPr bwMode="auto">
            <a:xfrm>
              <a:off x="6478588" y="1597025"/>
              <a:ext cx="441325" cy="501650"/>
            </a:xfrm>
            <a:custGeom>
              <a:avLst/>
              <a:gdLst>
                <a:gd name="T0" fmla="*/ 72 w 72"/>
                <a:gd name="T1" fmla="*/ 41 h 82"/>
                <a:gd name="T2" fmla="*/ 0 w 72"/>
                <a:gd name="T3" fmla="*/ 0 h 82"/>
                <a:gd name="T4" fmla="*/ 0 w 72"/>
                <a:gd name="T5" fmla="*/ 82 h 82"/>
                <a:gd name="T6" fmla="*/ 72 w 72"/>
                <a:gd name="T7" fmla="*/ 4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" h="82">
                  <a:moveTo>
                    <a:pt x="72" y="41"/>
                  </a:moveTo>
                  <a:cubicBezTo>
                    <a:pt x="58" y="16"/>
                    <a:pt x="31" y="0"/>
                    <a:pt x="0" y="0"/>
                  </a:cubicBezTo>
                  <a:cubicBezTo>
                    <a:pt x="0" y="82"/>
                    <a:pt x="0" y="82"/>
                    <a:pt x="0" y="82"/>
                  </a:cubicBezTo>
                  <a:lnTo>
                    <a:pt x="72" y="41"/>
                  </a:lnTo>
                  <a:close/>
                </a:path>
              </a:pathLst>
            </a:custGeom>
            <a:solidFill>
              <a:srgbClr val="CFD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3" name="iṥlïďè">
              <a:extLst>
                <a:ext uri="{FF2B5EF4-FFF2-40B4-BE49-F238E27FC236}">
                  <a16:creationId xmlns:a16="http://schemas.microsoft.com/office/drawing/2014/main" id="{6B26B506-45AC-4526-B405-906F22064650}"/>
                </a:ext>
              </a:extLst>
            </p:cNvPr>
            <p:cNvSpPr/>
            <p:nvPr/>
          </p:nvSpPr>
          <p:spPr bwMode="auto">
            <a:xfrm>
              <a:off x="5983288" y="2752725"/>
              <a:ext cx="128588" cy="122238"/>
            </a:xfrm>
            <a:prstGeom prst="rect">
              <a:avLst/>
            </a:prstGeom>
            <a:solidFill>
              <a:srgbClr val="E1EC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4" name="íṧľïḑé">
              <a:extLst>
                <a:ext uri="{FF2B5EF4-FFF2-40B4-BE49-F238E27FC236}">
                  <a16:creationId xmlns:a16="http://schemas.microsoft.com/office/drawing/2014/main" id="{26838780-8B62-4650-9B4B-CA4D92E40365}"/>
                </a:ext>
              </a:extLst>
            </p:cNvPr>
            <p:cNvSpPr/>
            <p:nvPr/>
          </p:nvSpPr>
          <p:spPr bwMode="auto">
            <a:xfrm>
              <a:off x="6154738" y="2808288"/>
              <a:ext cx="238125" cy="66675"/>
            </a:xfrm>
            <a:prstGeom prst="rect">
              <a:avLst/>
            </a:prstGeom>
            <a:solidFill>
              <a:srgbClr val="E9F1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5" name="îsļidê">
              <a:extLst>
                <a:ext uri="{FF2B5EF4-FFF2-40B4-BE49-F238E27FC236}">
                  <a16:creationId xmlns:a16="http://schemas.microsoft.com/office/drawing/2014/main" id="{E953F1B2-4403-440E-B542-9F62542D4887}"/>
                </a:ext>
              </a:extLst>
            </p:cNvPr>
            <p:cNvSpPr/>
            <p:nvPr/>
          </p:nvSpPr>
          <p:spPr bwMode="auto">
            <a:xfrm>
              <a:off x="6154738" y="2808288"/>
              <a:ext cx="238125" cy="66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6" name="íšḻïďè">
              <a:extLst>
                <a:ext uri="{FF2B5EF4-FFF2-40B4-BE49-F238E27FC236}">
                  <a16:creationId xmlns:a16="http://schemas.microsoft.com/office/drawing/2014/main" id="{989243CA-06A6-44A3-A5BF-D78430513763}"/>
                </a:ext>
              </a:extLst>
            </p:cNvPr>
            <p:cNvSpPr/>
            <p:nvPr/>
          </p:nvSpPr>
          <p:spPr bwMode="auto">
            <a:xfrm>
              <a:off x="6669088" y="2752725"/>
              <a:ext cx="122238" cy="122238"/>
            </a:xfrm>
            <a:prstGeom prst="rect">
              <a:avLst/>
            </a:prstGeom>
            <a:solidFill>
              <a:srgbClr val="CFD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7" name="išlíďe">
              <a:extLst>
                <a:ext uri="{FF2B5EF4-FFF2-40B4-BE49-F238E27FC236}">
                  <a16:creationId xmlns:a16="http://schemas.microsoft.com/office/drawing/2014/main" id="{025AAE37-DF14-4C00-BE57-3EA5CFFEF449}"/>
                </a:ext>
              </a:extLst>
            </p:cNvPr>
            <p:cNvSpPr/>
            <p:nvPr/>
          </p:nvSpPr>
          <p:spPr bwMode="auto">
            <a:xfrm>
              <a:off x="6840538" y="2808288"/>
              <a:ext cx="231775" cy="66675"/>
            </a:xfrm>
            <a:prstGeom prst="rect">
              <a:avLst/>
            </a:prstGeom>
            <a:solidFill>
              <a:srgbClr val="E9F1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8" name="îsḻiḓè">
              <a:extLst>
                <a:ext uri="{FF2B5EF4-FFF2-40B4-BE49-F238E27FC236}">
                  <a16:creationId xmlns:a16="http://schemas.microsoft.com/office/drawing/2014/main" id="{CC167108-602B-4AAC-B2BD-94FD9CB009FE}"/>
                </a:ext>
              </a:extLst>
            </p:cNvPr>
            <p:cNvSpPr/>
            <p:nvPr/>
          </p:nvSpPr>
          <p:spPr bwMode="auto">
            <a:xfrm>
              <a:off x="6840538" y="2808288"/>
              <a:ext cx="231775" cy="66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9" name="î$ḻídè">
              <a:extLst>
                <a:ext uri="{FF2B5EF4-FFF2-40B4-BE49-F238E27FC236}">
                  <a16:creationId xmlns:a16="http://schemas.microsoft.com/office/drawing/2014/main" id="{87FC4EBC-9DBD-401A-907C-7D426823BD8D}"/>
                </a:ext>
              </a:extLst>
            </p:cNvPr>
            <p:cNvSpPr/>
            <p:nvPr/>
          </p:nvSpPr>
          <p:spPr bwMode="auto">
            <a:xfrm>
              <a:off x="5376863" y="1155700"/>
              <a:ext cx="2265363" cy="109538"/>
            </a:xfrm>
            <a:custGeom>
              <a:avLst/>
              <a:gdLst>
                <a:gd name="T0" fmla="*/ 360 w 370"/>
                <a:gd name="T1" fmla="*/ 18 h 18"/>
                <a:gd name="T2" fmla="*/ 9 w 370"/>
                <a:gd name="T3" fmla="*/ 18 h 18"/>
                <a:gd name="T4" fmla="*/ 0 w 370"/>
                <a:gd name="T5" fmla="*/ 9 h 18"/>
                <a:gd name="T6" fmla="*/ 9 w 370"/>
                <a:gd name="T7" fmla="*/ 0 h 18"/>
                <a:gd name="T8" fmla="*/ 360 w 370"/>
                <a:gd name="T9" fmla="*/ 0 h 18"/>
                <a:gd name="T10" fmla="*/ 370 w 370"/>
                <a:gd name="T11" fmla="*/ 9 h 18"/>
                <a:gd name="T12" fmla="*/ 360 w 370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0" h="18">
                  <a:moveTo>
                    <a:pt x="360" y="18"/>
                  </a:moveTo>
                  <a:cubicBezTo>
                    <a:pt x="9" y="18"/>
                    <a:pt x="9" y="18"/>
                    <a:pt x="9" y="18"/>
                  </a:cubicBezTo>
                  <a:cubicBezTo>
                    <a:pt x="4" y="18"/>
                    <a:pt x="0" y="14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366" y="0"/>
                    <a:pt x="370" y="4"/>
                    <a:pt x="370" y="9"/>
                  </a:cubicBezTo>
                  <a:cubicBezTo>
                    <a:pt x="370" y="14"/>
                    <a:pt x="366" y="18"/>
                    <a:pt x="360" y="18"/>
                  </a:cubicBezTo>
                  <a:close/>
                </a:path>
              </a:pathLst>
            </a:custGeom>
            <a:solidFill>
              <a:srgbClr val="544D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0" name="iŝľiḋè">
              <a:extLst>
                <a:ext uri="{FF2B5EF4-FFF2-40B4-BE49-F238E27FC236}">
                  <a16:creationId xmlns:a16="http://schemas.microsoft.com/office/drawing/2014/main" id="{45AC29BB-5E38-4F18-B2CD-18AD7BAF2539}"/>
                </a:ext>
              </a:extLst>
            </p:cNvPr>
            <p:cNvSpPr/>
            <p:nvPr/>
          </p:nvSpPr>
          <p:spPr bwMode="auto">
            <a:xfrm>
              <a:off x="5229225" y="2270125"/>
              <a:ext cx="882650" cy="763588"/>
            </a:xfrm>
            <a:custGeom>
              <a:avLst/>
              <a:gdLst>
                <a:gd name="T0" fmla="*/ 17 w 144"/>
                <a:gd name="T1" fmla="*/ 0 h 125"/>
                <a:gd name="T2" fmla="*/ 70 w 144"/>
                <a:gd name="T3" fmla="*/ 85 h 125"/>
                <a:gd name="T4" fmla="*/ 144 w 144"/>
                <a:gd name="T5" fmla="*/ 29 h 125"/>
                <a:gd name="T6" fmla="*/ 143 w 144"/>
                <a:gd name="T7" fmla="*/ 36 h 125"/>
                <a:gd name="T8" fmla="*/ 67 w 144"/>
                <a:gd name="T9" fmla="*/ 125 h 125"/>
                <a:gd name="T10" fmla="*/ 0 w 144"/>
                <a:gd name="T11" fmla="*/ 6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4" h="125">
                  <a:moveTo>
                    <a:pt x="17" y="0"/>
                  </a:moveTo>
                  <a:cubicBezTo>
                    <a:pt x="40" y="23"/>
                    <a:pt x="56" y="54"/>
                    <a:pt x="70" y="85"/>
                  </a:cubicBezTo>
                  <a:cubicBezTo>
                    <a:pt x="93" y="65"/>
                    <a:pt x="120" y="48"/>
                    <a:pt x="144" y="29"/>
                  </a:cubicBezTo>
                  <a:cubicBezTo>
                    <a:pt x="143" y="36"/>
                    <a:pt x="143" y="36"/>
                    <a:pt x="143" y="36"/>
                  </a:cubicBezTo>
                  <a:cubicBezTo>
                    <a:pt x="128" y="71"/>
                    <a:pt x="88" y="123"/>
                    <a:pt x="67" y="125"/>
                  </a:cubicBezTo>
                  <a:cubicBezTo>
                    <a:pt x="57" y="125"/>
                    <a:pt x="18" y="89"/>
                    <a:pt x="0" y="65"/>
                  </a:cubicBezTo>
                </a:path>
              </a:pathLst>
            </a:custGeom>
            <a:solidFill>
              <a:srgbClr val="F9C4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1" name="îşlíḑè">
              <a:extLst>
                <a:ext uri="{FF2B5EF4-FFF2-40B4-BE49-F238E27FC236}">
                  <a16:creationId xmlns:a16="http://schemas.microsoft.com/office/drawing/2014/main" id="{B1B4CBC6-3A11-468B-A2C7-4C02AE46309B}"/>
                </a:ext>
              </a:extLst>
            </p:cNvPr>
            <p:cNvSpPr/>
            <p:nvPr/>
          </p:nvSpPr>
          <p:spPr bwMode="auto">
            <a:xfrm>
              <a:off x="5259388" y="5408613"/>
              <a:ext cx="288925" cy="146050"/>
            </a:xfrm>
            <a:custGeom>
              <a:avLst/>
              <a:gdLst>
                <a:gd name="T0" fmla="*/ 5 w 47"/>
                <a:gd name="T1" fmla="*/ 0 h 24"/>
                <a:gd name="T2" fmla="*/ 15 w 47"/>
                <a:gd name="T3" fmla="*/ 0 h 24"/>
                <a:gd name="T4" fmla="*/ 41 w 47"/>
                <a:gd name="T5" fmla="*/ 15 h 24"/>
                <a:gd name="T6" fmla="*/ 45 w 47"/>
                <a:gd name="T7" fmla="*/ 22 h 24"/>
                <a:gd name="T8" fmla="*/ 37 w 47"/>
                <a:gd name="T9" fmla="*/ 24 h 24"/>
                <a:gd name="T10" fmla="*/ 9 w 47"/>
                <a:gd name="T11" fmla="*/ 21 h 24"/>
                <a:gd name="T12" fmla="*/ 1 w 47"/>
                <a:gd name="T13" fmla="*/ 15 h 24"/>
                <a:gd name="T14" fmla="*/ 5 w 47"/>
                <a:gd name="T1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24">
                  <a:moveTo>
                    <a:pt x="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5" y="5"/>
                    <a:pt x="33" y="10"/>
                    <a:pt x="41" y="15"/>
                  </a:cubicBezTo>
                  <a:cubicBezTo>
                    <a:pt x="43" y="16"/>
                    <a:pt x="47" y="19"/>
                    <a:pt x="45" y="22"/>
                  </a:cubicBezTo>
                  <a:cubicBezTo>
                    <a:pt x="43" y="23"/>
                    <a:pt x="40" y="24"/>
                    <a:pt x="37" y="24"/>
                  </a:cubicBezTo>
                  <a:cubicBezTo>
                    <a:pt x="28" y="24"/>
                    <a:pt x="18" y="24"/>
                    <a:pt x="9" y="21"/>
                  </a:cubicBezTo>
                  <a:cubicBezTo>
                    <a:pt x="6" y="20"/>
                    <a:pt x="2" y="18"/>
                    <a:pt x="1" y="15"/>
                  </a:cubicBezTo>
                  <a:cubicBezTo>
                    <a:pt x="0" y="10"/>
                    <a:pt x="5" y="8"/>
                    <a:pt x="5" y="0"/>
                  </a:cubicBezTo>
                  <a:close/>
                </a:path>
              </a:pathLst>
            </a:custGeom>
            <a:solidFill>
              <a:srgbClr val="1B22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2" name="ïsļïďe">
              <a:extLst>
                <a:ext uri="{FF2B5EF4-FFF2-40B4-BE49-F238E27FC236}">
                  <a16:creationId xmlns:a16="http://schemas.microsoft.com/office/drawing/2014/main" id="{D74F484C-E4E6-4395-81A3-5377D3FE8CBC}"/>
                </a:ext>
              </a:extLst>
            </p:cNvPr>
            <p:cNvSpPr/>
            <p:nvPr/>
          </p:nvSpPr>
          <p:spPr bwMode="auto">
            <a:xfrm>
              <a:off x="4524375" y="5457825"/>
              <a:ext cx="288925" cy="146050"/>
            </a:xfrm>
            <a:custGeom>
              <a:avLst/>
              <a:gdLst>
                <a:gd name="T0" fmla="*/ 5 w 47"/>
                <a:gd name="T1" fmla="*/ 0 h 24"/>
                <a:gd name="T2" fmla="*/ 15 w 47"/>
                <a:gd name="T3" fmla="*/ 0 h 24"/>
                <a:gd name="T4" fmla="*/ 40 w 47"/>
                <a:gd name="T5" fmla="*/ 15 h 24"/>
                <a:gd name="T6" fmla="*/ 44 w 47"/>
                <a:gd name="T7" fmla="*/ 22 h 24"/>
                <a:gd name="T8" fmla="*/ 37 w 47"/>
                <a:gd name="T9" fmla="*/ 24 h 24"/>
                <a:gd name="T10" fmla="*/ 9 w 47"/>
                <a:gd name="T11" fmla="*/ 20 h 24"/>
                <a:gd name="T12" fmla="*/ 1 w 47"/>
                <a:gd name="T13" fmla="*/ 14 h 24"/>
                <a:gd name="T14" fmla="*/ 5 w 47"/>
                <a:gd name="T1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" h="24">
                  <a:moveTo>
                    <a:pt x="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5" y="5"/>
                    <a:pt x="33" y="10"/>
                    <a:pt x="40" y="15"/>
                  </a:cubicBezTo>
                  <a:cubicBezTo>
                    <a:pt x="43" y="16"/>
                    <a:pt x="47" y="19"/>
                    <a:pt x="44" y="22"/>
                  </a:cubicBezTo>
                  <a:cubicBezTo>
                    <a:pt x="42" y="23"/>
                    <a:pt x="39" y="24"/>
                    <a:pt x="37" y="24"/>
                  </a:cubicBezTo>
                  <a:cubicBezTo>
                    <a:pt x="27" y="23"/>
                    <a:pt x="18" y="24"/>
                    <a:pt x="9" y="20"/>
                  </a:cubicBezTo>
                  <a:cubicBezTo>
                    <a:pt x="6" y="19"/>
                    <a:pt x="2" y="17"/>
                    <a:pt x="1" y="14"/>
                  </a:cubicBezTo>
                  <a:cubicBezTo>
                    <a:pt x="0" y="10"/>
                    <a:pt x="5" y="7"/>
                    <a:pt x="5" y="0"/>
                  </a:cubicBezTo>
                  <a:close/>
                </a:path>
              </a:pathLst>
            </a:custGeom>
            <a:solidFill>
              <a:srgbClr val="1B22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3" name="i$ḻídè">
              <a:extLst>
                <a:ext uri="{FF2B5EF4-FFF2-40B4-BE49-F238E27FC236}">
                  <a16:creationId xmlns:a16="http://schemas.microsoft.com/office/drawing/2014/main" id="{87536F33-574A-4A40-8D63-5B3DD0BDBAE1}"/>
                </a:ext>
              </a:extLst>
            </p:cNvPr>
            <p:cNvSpPr/>
            <p:nvPr/>
          </p:nvSpPr>
          <p:spPr bwMode="auto">
            <a:xfrm>
              <a:off x="4862513" y="3346450"/>
              <a:ext cx="593725" cy="2111375"/>
            </a:xfrm>
            <a:custGeom>
              <a:avLst/>
              <a:gdLst>
                <a:gd name="T0" fmla="*/ 79 w 97"/>
                <a:gd name="T1" fmla="*/ 12 h 345"/>
                <a:gd name="T2" fmla="*/ 95 w 97"/>
                <a:gd name="T3" fmla="*/ 167 h 345"/>
                <a:gd name="T4" fmla="*/ 84 w 97"/>
                <a:gd name="T5" fmla="*/ 341 h 345"/>
                <a:gd name="T6" fmla="*/ 69 w 97"/>
                <a:gd name="T7" fmla="*/ 342 h 345"/>
                <a:gd name="T8" fmla="*/ 49 w 97"/>
                <a:gd name="T9" fmla="*/ 209 h 345"/>
                <a:gd name="T10" fmla="*/ 51 w 97"/>
                <a:gd name="T11" fmla="*/ 186 h 345"/>
                <a:gd name="T12" fmla="*/ 10 w 97"/>
                <a:gd name="T13" fmla="*/ 0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345">
                  <a:moveTo>
                    <a:pt x="79" y="12"/>
                  </a:moveTo>
                  <a:cubicBezTo>
                    <a:pt x="93" y="83"/>
                    <a:pt x="93" y="115"/>
                    <a:pt x="95" y="167"/>
                  </a:cubicBezTo>
                  <a:cubicBezTo>
                    <a:pt x="97" y="231"/>
                    <a:pt x="87" y="290"/>
                    <a:pt x="84" y="341"/>
                  </a:cubicBezTo>
                  <a:cubicBezTo>
                    <a:pt x="84" y="341"/>
                    <a:pt x="76" y="345"/>
                    <a:pt x="69" y="342"/>
                  </a:cubicBezTo>
                  <a:cubicBezTo>
                    <a:pt x="62" y="310"/>
                    <a:pt x="42" y="251"/>
                    <a:pt x="49" y="209"/>
                  </a:cubicBezTo>
                  <a:cubicBezTo>
                    <a:pt x="50" y="201"/>
                    <a:pt x="51" y="194"/>
                    <a:pt x="51" y="186"/>
                  </a:cubicBezTo>
                  <a:cubicBezTo>
                    <a:pt x="51" y="168"/>
                    <a:pt x="0" y="82"/>
                    <a:pt x="10" y="0"/>
                  </a:cubicBezTo>
                </a:path>
              </a:pathLst>
            </a:custGeom>
            <a:solidFill>
              <a:srgbClr val="3E89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4" name="îṣľiḑê">
              <a:extLst>
                <a:ext uri="{FF2B5EF4-FFF2-40B4-BE49-F238E27FC236}">
                  <a16:creationId xmlns:a16="http://schemas.microsoft.com/office/drawing/2014/main" id="{6FB30534-89D3-4700-A84A-0FCEE8CB3A8C}"/>
                </a:ext>
              </a:extLst>
            </p:cNvPr>
            <p:cNvSpPr/>
            <p:nvPr/>
          </p:nvSpPr>
          <p:spPr bwMode="auto">
            <a:xfrm>
              <a:off x="4464050" y="3273425"/>
              <a:ext cx="623888" cy="2227263"/>
            </a:xfrm>
            <a:custGeom>
              <a:avLst/>
              <a:gdLst>
                <a:gd name="T0" fmla="*/ 98 w 102"/>
                <a:gd name="T1" fmla="*/ 0 h 364"/>
                <a:gd name="T2" fmla="*/ 72 w 102"/>
                <a:gd name="T3" fmla="*/ 200 h 364"/>
                <a:gd name="T4" fmla="*/ 29 w 102"/>
                <a:gd name="T5" fmla="*/ 361 h 364"/>
                <a:gd name="T6" fmla="*/ 14 w 102"/>
                <a:gd name="T7" fmla="*/ 361 h 364"/>
                <a:gd name="T8" fmla="*/ 18 w 102"/>
                <a:gd name="T9" fmla="*/ 217 h 364"/>
                <a:gd name="T10" fmla="*/ 24 w 102"/>
                <a:gd name="T11" fmla="*/ 195 h 364"/>
                <a:gd name="T12" fmla="*/ 4 w 102"/>
                <a:gd name="T13" fmla="*/ 71 h 364"/>
                <a:gd name="T14" fmla="*/ 29 w 102"/>
                <a:gd name="T15" fmla="*/ 11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2" h="364">
                  <a:moveTo>
                    <a:pt x="98" y="0"/>
                  </a:moveTo>
                  <a:cubicBezTo>
                    <a:pt x="102" y="46"/>
                    <a:pt x="80" y="158"/>
                    <a:pt x="72" y="200"/>
                  </a:cubicBezTo>
                  <a:cubicBezTo>
                    <a:pt x="60" y="257"/>
                    <a:pt x="31" y="352"/>
                    <a:pt x="29" y="361"/>
                  </a:cubicBezTo>
                  <a:cubicBezTo>
                    <a:pt x="26" y="364"/>
                    <a:pt x="14" y="361"/>
                    <a:pt x="14" y="361"/>
                  </a:cubicBezTo>
                  <a:cubicBezTo>
                    <a:pt x="14" y="318"/>
                    <a:pt x="3" y="258"/>
                    <a:pt x="18" y="217"/>
                  </a:cubicBezTo>
                  <a:cubicBezTo>
                    <a:pt x="21" y="210"/>
                    <a:pt x="24" y="203"/>
                    <a:pt x="24" y="195"/>
                  </a:cubicBezTo>
                  <a:cubicBezTo>
                    <a:pt x="25" y="188"/>
                    <a:pt x="0" y="106"/>
                    <a:pt x="4" y="71"/>
                  </a:cubicBezTo>
                  <a:cubicBezTo>
                    <a:pt x="7" y="53"/>
                    <a:pt x="13" y="31"/>
                    <a:pt x="29" y="11"/>
                  </a:cubicBezTo>
                </a:path>
              </a:pathLst>
            </a:custGeom>
            <a:solidFill>
              <a:srgbClr val="3E89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5" name="ïşḻîďe">
              <a:extLst>
                <a:ext uri="{FF2B5EF4-FFF2-40B4-BE49-F238E27FC236}">
                  <a16:creationId xmlns:a16="http://schemas.microsoft.com/office/drawing/2014/main" id="{A1C24CDE-A7E3-48EA-8917-C1FC5076BC66}"/>
                </a:ext>
              </a:extLst>
            </p:cNvPr>
            <p:cNvSpPr/>
            <p:nvPr/>
          </p:nvSpPr>
          <p:spPr bwMode="auto">
            <a:xfrm>
              <a:off x="4579938" y="3498850"/>
              <a:ext cx="196850" cy="115888"/>
            </a:xfrm>
            <a:custGeom>
              <a:avLst/>
              <a:gdLst>
                <a:gd name="T0" fmla="*/ 1 w 32"/>
                <a:gd name="T1" fmla="*/ 14 h 19"/>
                <a:gd name="T2" fmla="*/ 14 w 32"/>
                <a:gd name="T3" fmla="*/ 17 h 19"/>
                <a:gd name="T4" fmla="*/ 25 w 32"/>
                <a:gd name="T5" fmla="*/ 17 h 19"/>
                <a:gd name="T6" fmla="*/ 31 w 32"/>
                <a:gd name="T7" fmla="*/ 2 h 19"/>
                <a:gd name="T8" fmla="*/ 30 w 32"/>
                <a:gd name="T9" fmla="*/ 1 h 19"/>
                <a:gd name="T10" fmla="*/ 28 w 32"/>
                <a:gd name="T11" fmla="*/ 9 h 19"/>
                <a:gd name="T12" fmla="*/ 21 w 32"/>
                <a:gd name="T13" fmla="*/ 15 h 19"/>
                <a:gd name="T14" fmla="*/ 2 w 32"/>
                <a:gd name="T15" fmla="*/ 12 h 19"/>
                <a:gd name="T16" fmla="*/ 1 w 32"/>
                <a:gd name="T17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19">
                  <a:moveTo>
                    <a:pt x="1" y="14"/>
                  </a:moveTo>
                  <a:cubicBezTo>
                    <a:pt x="5" y="16"/>
                    <a:pt x="10" y="16"/>
                    <a:pt x="14" y="17"/>
                  </a:cubicBezTo>
                  <a:cubicBezTo>
                    <a:pt x="17" y="17"/>
                    <a:pt x="22" y="19"/>
                    <a:pt x="25" y="17"/>
                  </a:cubicBezTo>
                  <a:cubicBezTo>
                    <a:pt x="30" y="15"/>
                    <a:pt x="32" y="6"/>
                    <a:pt x="31" y="2"/>
                  </a:cubicBezTo>
                  <a:cubicBezTo>
                    <a:pt x="31" y="1"/>
                    <a:pt x="30" y="0"/>
                    <a:pt x="30" y="1"/>
                  </a:cubicBezTo>
                  <a:cubicBezTo>
                    <a:pt x="29" y="4"/>
                    <a:pt x="28" y="6"/>
                    <a:pt x="28" y="9"/>
                  </a:cubicBezTo>
                  <a:cubicBezTo>
                    <a:pt x="26" y="13"/>
                    <a:pt x="25" y="15"/>
                    <a:pt x="21" y="15"/>
                  </a:cubicBezTo>
                  <a:cubicBezTo>
                    <a:pt x="14" y="15"/>
                    <a:pt x="8" y="14"/>
                    <a:pt x="2" y="12"/>
                  </a:cubicBezTo>
                  <a:cubicBezTo>
                    <a:pt x="1" y="12"/>
                    <a:pt x="0" y="14"/>
                    <a:pt x="1" y="14"/>
                  </a:cubicBezTo>
                  <a:close/>
                </a:path>
              </a:pathLst>
            </a:custGeom>
            <a:solidFill>
              <a:srgbClr val="1979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6" name="ïşļïḑê">
              <a:extLst>
                <a:ext uri="{FF2B5EF4-FFF2-40B4-BE49-F238E27FC236}">
                  <a16:creationId xmlns:a16="http://schemas.microsoft.com/office/drawing/2014/main" id="{FDBC956D-7DBE-4118-AEA5-60E7F8D4BB0C}"/>
                </a:ext>
              </a:extLst>
            </p:cNvPr>
            <p:cNvSpPr/>
            <p:nvPr/>
          </p:nvSpPr>
          <p:spPr bwMode="auto">
            <a:xfrm>
              <a:off x="4995863" y="3713163"/>
              <a:ext cx="49213" cy="269875"/>
            </a:xfrm>
            <a:custGeom>
              <a:avLst/>
              <a:gdLst>
                <a:gd name="T0" fmla="*/ 7 w 8"/>
                <a:gd name="T1" fmla="*/ 1 h 44"/>
                <a:gd name="T2" fmla="*/ 3 w 8"/>
                <a:gd name="T3" fmla="*/ 23 h 44"/>
                <a:gd name="T4" fmla="*/ 1 w 8"/>
                <a:gd name="T5" fmla="*/ 43 h 44"/>
                <a:gd name="T6" fmla="*/ 3 w 8"/>
                <a:gd name="T7" fmla="*/ 43 h 44"/>
                <a:gd name="T8" fmla="*/ 6 w 8"/>
                <a:gd name="T9" fmla="*/ 24 h 44"/>
                <a:gd name="T10" fmla="*/ 8 w 8"/>
                <a:gd name="T11" fmla="*/ 1 h 44"/>
                <a:gd name="T12" fmla="*/ 7 w 8"/>
                <a:gd name="T13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44">
                  <a:moveTo>
                    <a:pt x="7" y="1"/>
                  </a:moveTo>
                  <a:cubicBezTo>
                    <a:pt x="5" y="8"/>
                    <a:pt x="4" y="16"/>
                    <a:pt x="3" y="23"/>
                  </a:cubicBezTo>
                  <a:cubicBezTo>
                    <a:pt x="2" y="29"/>
                    <a:pt x="0" y="38"/>
                    <a:pt x="1" y="43"/>
                  </a:cubicBezTo>
                  <a:cubicBezTo>
                    <a:pt x="1" y="44"/>
                    <a:pt x="2" y="44"/>
                    <a:pt x="3" y="43"/>
                  </a:cubicBezTo>
                  <a:cubicBezTo>
                    <a:pt x="5" y="38"/>
                    <a:pt x="5" y="29"/>
                    <a:pt x="6" y="24"/>
                  </a:cubicBezTo>
                  <a:cubicBezTo>
                    <a:pt x="6" y="16"/>
                    <a:pt x="7" y="8"/>
                    <a:pt x="8" y="1"/>
                  </a:cubicBezTo>
                  <a:cubicBezTo>
                    <a:pt x="8" y="0"/>
                    <a:pt x="7" y="0"/>
                    <a:pt x="7" y="1"/>
                  </a:cubicBezTo>
                  <a:close/>
                </a:path>
              </a:pathLst>
            </a:custGeom>
            <a:solidFill>
              <a:srgbClr val="1979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7" name="î$ľîḋé">
              <a:extLst>
                <a:ext uri="{FF2B5EF4-FFF2-40B4-BE49-F238E27FC236}">
                  <a16:creationId xmlns:a16="http://schemas.microsoft.com/office/drawing/2014/main" id="{867DEC57-1658-45BF-9AC8-EFC035307CDC}"/>
                </a:ext>
              </a:extLst>
            </p:cNvPr>
            <p:cNvSpPr/>
            <p:nvPr/>
          </p:nvSpPr>
          <p:spPr bwMode="auto">
            <a:xfrm>
              <a:off x="4476750" y="2171700"/>
              <a:ext cx="923925" cy="1400175"/>
            </a:xfrm>
            <a:custGeom>
              <a:avLst/>
              <a:gdLst>
                <a:gd name="T0" fmla="*/ 38 w 151"/>
                <a:gd name="T1" fmla="*/ 12 h 229"/>
                <a:gd name="T2" fmla="*/ 60 w 151"/>
                <a:gd name="T3" fmla="*/ 1 h 229"/>
                <a:gd name="T4" fmla="*/ 98 w 151"/>
                <a:gd name="T5" fmla="*/ 2 h 229"/>
                <a:gd name="T6" fmla="*/ 104 w 151"/>
                <a:gd name="T7" fmla="*/ 2 h 229"/>
                <a:gd name="T8" fmla="*/ 112 w 151"/>
                <a:gd name="T9" fmla="*/ 5 h 229"/>
                <a:gd name="T10" fmla="*/ 134 w 151"/>
                <a:gd name="T11" fmla="*/ 20 h 229"/>
                <a:gd name="T12" fmla="*/ 143 w 151"/>
                <a:gd name="T13" fmla="*/ 45 h 229"/>
                <a:gd name="T14" fmla="*/ 145 w 151"/>
                <a:gd name="T15" fmla="*/ 75 h 229"/>
                <a:gd name="T16" fmla="*/ 148 w 151"/>
                <a:gd name="T17" fmla="*/ 134 h 229"/>
                <a:gd name="T18" fmla="*/ 145 w 151"/>
                <a:gd name="T19" fmla="*/ 191 h 229"/>
                <a:gd name="T20" fmla="*/ 145 w 151"/>
                <a:gd name="T21" fmla="*/ 195 h 229"/>
                <a:gd name="T22" fmla="*/ 148 w 151"/>
                <a:gd name="T23" fmla="*/ 202 h 229"/>
                <a:gd name="T24" fmla="*/ 130 w 151"/>
                <a:gd name="T25" fmla="*/ 222 h 229"/>
                <a:gd name="T26" fmla="*/ 97 w 151"/>
                <a:gd name="T27" fmla="*/ 226 h 229"/>
                <a:gd name="T28" fmla="*/ 92 w 151"/>
                <a:gd name="T29" fmla="*/ 225 h 229"/>
                <a:gd name="T30" fmla="*/ 85 w 151"/>
                <a:gd name="T31" fmla="*/ 226 h 229"/>
                <a:gd name="T32" fmla="*/ 20 w 151"/>
                <a:gd name="T33" fmla="*/ 218 h 229"/>
                <a:gd name="T34" fmla="*/ 7 w 151"/>
                <a:gd name="T35" fmla="*/ 216 h 229"/>
                <a:gd name="T36" fmla="*/ 3 w 151"/>
                <a:gd name="T37" fmla="*/ 205 h 229"/>
                <a:gd name="T38" fmla="*/ 5 w 151"/>
                <a:gd name="T39" fmla="*/ 202 h 229"/>
                <a:gd name="T40" fmla="*/ 5 w 151"/>
                <a:gd name="T41" fmla="*/ 197 h 229"/>
                <a:gd name="T42" fmla="*/ 3 w 151"/>
                <a:gd name="T43" fmla="*/ 164 h 229"/>
                <a:gd name="T44" fmla="*/ 1 w 151"/>
                <a:gd name="T45" fmla="*/ 103 h 229"/>
                <a:gd name="T46" fmla="*/ 2 w 151"/>
                <a:gd name="T47" fmla="*/ 72 h 229"/>
                <a:gd name="T48" fmla="*/ 3 w 151"/>
                <a:gd name="T49" fmla="*/ 43 h 229"/>
                <a:gd name="T50" fmla="*/ 15 w 151"/>
                <a:gd name="T51" fmla="*/ 25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51" h="229">
                  <a:moveTo>
                    <a:pt x="38" y="12"/>
                  </a:moveTo>
                  <a:cubicBezTo>
                    <a:pt x="46" y="4"/>
                    <a:pt x="48" y="3"/>
                    <a:pt x="60" y="1"/>
                  </a:cubicBezTo>
                  <a:cubicBezTo>
                    <a:pt x="68" y="0"/>
                    <a:pt x="89" y="3"/>
                    <a:pt x="98" y="2"/>
                  </a:cubicBezTo>
                  <a:cubicBezTo>
                    <a:pt x="100" y="1"/>
                    <a:pt x="102" y="1"/>
                    <a:pt x="104" y="2"/>
                  </a:cubicBezTo>
                  <a:cubicBezTo>
                    <a:pt x="107" y="2"/>
                    <a:pt x="110" y="4"/>
                    <a:pt x="112" y="5"/>
                  </a:cubicBezTo>
                  <a:cubicBezTo>
                    <a:pt x="120" y="10"/>
                    <a:pt x="127" y="15"/>
                    <a:pt x="134" y="20"/>
                  </a:cubicBezTo>
                  <a:cubicBezTo>
                    <a:pt x="142" y="25"/>
                    <a:pt x="142" y="36"/>
                    <a:pt x="143" y="45"/>
                  </a:cubicBezTo>
                  <a:cubicBezTo>
                    <a:pt x="144" y="55"/>
                    <a:pt x="145" y="65"/>
                    <a:pt x="145" y="75"/>
                  </a:cubicBezTo>
                  <a:cubicBezTo>
                    <a:pt x="147" y="95"/>
                    <a:pt x="148" y="115"/>
                    <a:pt x="148" y="134"/>
                  </a:cubicBezTo>
                  <a:cubicBezTo>
                    <a:pt x="148" y="153"/>
                    <a:pt x="147" y="172"/>
                    <a:pt x="145" y="191"/>
                  </a:cubicBezTo>
                  <a:cubicBezTo>
                    <a:pt x="145" y="192"/>
                    <a:pt x="145" y="194"/>
                    <a:pt x="145" y="195"/>
                  </a:cubicBezTo>
                  <a:cubicBezTo>
                    <a:pt x="146" y="197"/>
                    <a:pt x="148" y="199"/>
                    <a:pt x="148" y="202"/>
                  </a:cubicBezTo>
                  <a:cubicBezTo>
                    <a:pt x="151" y="213"/>
                    <a:pt x="138" y="219"/>
                    <a:pt x="130" y="222"/>
                  </a:cubicBezTo>
                  <a:cubicBezTo>
                    <a:pt x="120" y="226"/>
                    <a:pt x="108" y="228"/>
                    <a:pt x="97" y="226"/>
                  </a:cubicBezTo>
                  <a:cubicBezTo>
                    <a:pt x="95" y="226"/>
                    <a:pt x="94" y="225"/>
                    <a:pt x="92" y="225"/>
                  </a:cubicBezTo>
                  <a:cubicBezTo>
                    <a:pt x="89" y="225"/>
                    <a:pt x="87" y="226"/>
                    <a:pt x="85" y="226"/>
                  </a:cubicBezTo>
                  <a:cubicBezTo>
                    <a:pt x="63" y="229"/>
                    <a:pt x="42" y="219"/>
                    <a:pt x="20" y="218"/>
                  </a:cubicBezTo>
                  <a:cubicBezTo>
                    <a:pt x="15" y="218"/>
                    <a:pt x="11" y="218"/>
                    <a:pt x="7" y="216"/>
                  </a:cubicBezTo>
                  <a:cubicBezTo>
                    <a:pt x="3" y="214"/>
                    <a:pt x="0" y="208"/>
                    <a:pt x="3" y="205"/>
                  </a:cubicBezTo>
                  <a:cubicBezTo>
                    <a:pt x="3" y="204"/>
                    <a:pt x="4" y="203"/>
                    <a:pt x="5" y="202"/>
                  </a:cubicBezTo>
                  <a:cubicBezTo>
                    <a:pt x="6" y="201"/>
                    <a:pt x="6" y="199"/>
                    <a:pt x="5" y="197"/>
                  </a:cubicBezTo>
                  <a:cubicBezTo>
                    <a:pt x="5" y="186"/>
                    <a:pt x="4" y="175"/>
                    <a:pt x="3" y="164"/>
                  </a:cubicBezTo>
                  <a:cubicBezTo>
                    <a:pt x="2" y="144"/>
                    <a:pt x="0" y="123"/>
                    <a:pt x="1" y="103"/>
                  </a:cubicBezTo>
                  <a:cubicBezTo>
                    <a:pt x="1" y="93"/>
                    <a:pt x="1" y="82"/>
                    <a:pt x="2" y="72"/>
                  </a:cubicBezTo>
                  <a:cubicBezTo>
                    <a:pt x="3" y="63"/>
                    <a:pt x="3" y="53"/>
                    <a:pt x="3" y="43"/>
                  </a:cubicBezTo>
                  <a:cubicBezTo>
                    <a:pt x="3" y="35"/>
                    <a:pt x="9" y="31"/>
                    <a:pt x="15" y="25"/>
                  </a:cubicBezTo>
                </a:path>
              </a:pathLst>
            </a:custGeom>
            <a:solidFill>
              <a:srgbClr val="57C6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8" name="ïṧlïḋê">
              <a:extLst>
                <a:ext uri="{FF2B5EF4-FFF2-40B4-BE49-F238E27FC236}">
                  <a16:creationId xmlns:a16="http://schemas.microsoft.com/office/drawing/2014/main" id="{4D237F15-B3EF-4A43-93D4-59515CE9E59D}"/>
                </a:ext>
              </a:extLst>
            </p:cNvPr>
            <p:cNvSpPr/>
            <p:nvPr/>
          </p:nvSpPr>
          <p:spPr bwMode="auto">
            <a:xfrm>
              <a:off x="3765550" y="2336800"/>
              <a:ext cx="930275" cy="733425"/>
            </a:xfrm>
            <a:custGeom>
              <a:avLst/>
              <a:gdLst>
                <a:gd name="T0" fmla="*/ 116 w 152"/>
                <a:gd name="T1" fmla="*/ 0 h 120"/>
                <a:gd name="T2" fmla="*/ 65 w 152"/>
                <a:gd name="T3" fmla="*/ 76 h 120"/>
                <a:gd name="T4" fmla="*/ 19 w 152"/>
                <a:gd name="T5" fmla="*/ 49 h 120"/>
                <a:gd name="T6" fmla="*/ 0 w 152"/>
                <a:gd name="T7" fmla="*/ 50 h 120"/>
                <a:gd name="T8" fmla="*/ 74 w 152"/>
                <a:gd name="T9" fmla="*/ 120 h 120"/>
                <a:gd name="T10" fmla="*/ 152 w 152"/>
                <a:gd name="T11" fmla="*/ 5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2" h="120">
                  <a:moveTo>
                    <a:pt x="116" y="0"/>
                  </a:moveTo>
                  <a:cubicBezTo>
                    <a:pt x="116" y="0"/>
                    <a:pt x="85" y="45"/>
                    <a:pt x="65" y="76"/>
                  </a:cubicBezTo>
                  <a:cubicBezTo>
                    <a:pt x="40" y="59"/>
                    <a:pt x="19" y="49"/>
                    <a:pt x="19" y="49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24" y="79"/>
                    <a:pt x="49" y="112"/>
                    <a:pt x="74" y="120"/>
                  </a:cubicBezTo>
                  <a:cubicBezTo>
                    <a:pt x="83" y="120"/>
                    <a:pt x="127" y="80"/>
                    <a:pt x="152" y="52"/>
                  </a:cubicBezTo>
                </a:path>
              </a:pathLst>
            </a:custGeom>
            <a:solidFill>
              <a:srgbClr val="F9C4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9" name="íṣļïḑé">
              <a:extLst>
                <a:ext uri="{FF2B5EF4-FFF2-40B4-BE49-F238E27FC236}">
                  <a16:creationId xmlns:a16="http://schemas.microsoft.com/office/drawing/2014/main" id="{7AEA1F17-D4F0-4FFC-A125-835EC42A51C9}"/>
                </a:ext>
              </a:extLst>
            </p:cNvPr>
            <p:cNvSpPr/>
            <p:nvPr/>
          </p:nvSpPr>
          <p:spPr bwMode="auto">
            <a:xfrm>
              <a:off x="4260850" y="2165350"/>
              <a:ext cx="563563" cy="709613"/>
            </a:xfrm>
            <a:custGeom>
              <a:avLst/>
              <a:gdLst>
                <a:gd name="T0" fmla="*/ 81 w 92"/>
                <a:gd name="T1" fmla="*/ 78 h 116"/>
                <a:gd name="T2" fmla="*/ 41 w 92"/>
                <a:gd name="T3" fmla="*/ 116 h 116"/>
                <a:gd name="T4" fmla="*/ 0 w 92"/>
                <a:gd name="T5" fmla="*/ 77 h 116"/>
                <a:gd name="T6" fmla="*/ 45 w 92"/>
                <a:gd name="T7" fmla="*/ 18 h 116"/>
                <a:gd name="T8" fmla="*/ 92 w 92"/>
                <a:gd name="T9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116">
                  <a:moveTo>
                    <a:pt x="81" y="78"/>
                  </a:moveTo>
                  <a:cubicBezTo>
                    <a:pt x="71" y="80"/>
                    <a:pt x="58" y="101"/>
                    <a:pt x="41" y="116"/>
                  </a:cubicBezTo>
                  <a:cubicBezTo>
                    <a:pt x="18" y="114"/>
                    <a:pt x="4" y="87"/>
                    <a:pt x="0" y="77"/>
                  </a:cubicBezTo>
                  <a:cubicBezTo>
                    <a:pt x="5" y="68"/>
                    <a:pt x="31" y="27"/>
                    <a:pt x="45" y="18"/>
                  </a:cubicBezTo>
                  <a:cubicBezTo>
                    <a:pt x="63" y="5"/>
                    <a:pt x="73" y="4"/>
                    <a:pt x="92" y="0"/>
                  </a:cubicBezTo>
                </a:path>
              </a:pathLst>
            </a:custGeom>
            <a:solidFill>
              <a:srgbClr val="57C6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0" name="ïṩľîḑé">
              <a:extLst>
                <a:ext uri="{FF2B5EF4-FFF2-40B4-BE49-F238E27FC236}">
                  <a16:creationId xmlns:a16="http://schemas.microsoft.com/office/drawing/2014/main" id="{87CB4E77-6F9F-4AE4-A140-20D5F5A25B75}"/>
                </a:ext>
              </a:extLst>
            </p:cNvPr>
            <p:cNvSpPr/>
            <p:nvPr/>
          </p:nvSpPr>
          <p:spPr bwMode="auto">
            <a:xfrm>
              <a:off x="5027613" y="2165350"/>
              <a:ext cx="544513" cy="636588"/>
            </a:xfrm>
            <a:custGeom>
              <a:avLst/>
              <a:gdLst>
                <a:gd name="T0" fmla="*/ 0 w 89"/>
                <a:gd name="T1" fmla="*/ 0 h 104"/>
                <a:gd name="T2" fmla="*/ 55 w 89"/>
                <a:gd name="T3" fmla="*/ 15 h 104"/>
                <a:gd name="T4" fmla="*/ 89 w 89"/>
                <a:gd name="T5" fmla="*/ 74 h 104"/>
                <a:gd name="T6" fmla="*/ 49 w 89"/>
                <a:gd name="T7" fmla="*/ 104 h 104"/>
                <a:gd name="T8" fmla="*/ 28 w 89"/>
                <a:gd name="T9" fmla="*/ 67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04">
                  <a:moveTo>
                    <a:pt x="0" y="0"/>
                  </a:moveTo>
                  <a:cubicBezTo>
                    <a:pt x="9" y="1"/>
                    <a:pt x="48" y="9"/>
                    <a:pt x="55" y="15"/>
                  </a:cubicBezTo>
                  <a:cubicBezTo>
                    <a:pt x="67" y="26"/>
                    <a:pt x="78" y="44"/>
                    <a:pt x="89" y="74"/>
                  </a:cubicBezTo>
                  <a:cubicBezTo>
                    <a:pt x="89" y="74"/>
                    <a:pt x="77" y="99"/>
                    <a:pt x="49" y="104"/>
                  </a:cubicBezTo>
                  <a:cubicBezTo>
                    <a:pt x="44" y="99"/>
                    <a:pt x="38" y="83"/>
                    <a:pt x="28" y="67"/>
                  </a:cubicBezTo>
                </a:path>
              </a:pathLst>
            </a:custGeom>
            <a:solidFill>
              <a:srgbClr val="57C6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1" name="îslîďê">
              <a:extLst>
                <a:ext uri="{FF2B5EF4-FFF2-40B4-BE49-F238E27FC236}">
                  <a16:creationId xmlns:a16="http://schemas.microsoft.com/office/drawing/2014/main" id="{9DFDF15E-AFAC-49E7-B391-0CCCE9E67917}"/>
                </a:ext>
              </a:extLst>
            </p:cNvPr>
            <p:cNvSpPr/>
            <p:nvPr/>
          </p:nvSpPr>
          <p:spPr bwMode="auto">
            <a:xfrm>
              <a:off x="4824413" y="1957388"/>
              <a:ext cx="263525" cy="306388"/>
            </a:xfrm>
            <a:custGeom>
              <a:avLst/>
              <a:gdLst>
                <a:gd name="T0" fmla="*/ 5 w 43"/>
                <a:gd name="T1" fmla="*/ 0 h 50"/>
                <a:gd name="T2" fmla="*/ 0 w 43"/>
                <a:gd name="T3" fmla="*/ 34 h 50"/>
                <a:gd name="T4" fmla="*/ 11 w 43"/>
                <a:gd name="T5" fmla="*/ 46 h 50"/>
                <a:gd name="T6" fmla="*/ 41 w 43"/>
                <a:gd name="T7" fmla="*/ 39 h 50"/>
                <a:gd name="T8" fmla="*/ 40 w 43"/>
                <a:gd name="T9" fmla="*/ 27 h 50"/>
                <a:gd name="T10" fmla="*/ 35 w 43"/>
                <a:gd name="T1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50">
                  <a:moveTo>
                    <a:pt x="5" y="0"/>
                  </a:moveTo>
                  <a:cubicBezTo>
                    <a:pt x="3" y="13"/>
                    <a:pt x="2" y="21"/>
                    <a:pt x="0" y="34"/>
                  </a:cubicBezTo>
                  <a:cubicBezTo>
                    <a:pt x="0" y="38"/>
                    <a:pt x="9" y="45"/>
                    <a:pt x="11" y="46"/>
                  </a:cubicBezTo>
                  <a:cubicBezTo>
                    <a:pt x="21" y="50"/>
                    <a:pt x="34" y="49"/>
                    <a:pt x="41" y="39"/>
                  </a:cubicBezTo>
                  <a:cubicBezTo>
                    <a:pt x="43" y="36"/>
                    <a:pt x="41" y="31"/>
                    <a:pt x="40" y="27"/>
                  </a:cubicBezTo>
                  <a:cubicBezTo>
                    <a:pt x="38" y="21"/>
                    <a:pt x="37" y="15"/>
                    <a:pt x="35" y="8"/>
                  </a:cubicBezTo>
                </a:path>
              </a:pathLst>
            </a:custGeom>
            <a:solidFill>
              <a:srgbClr val="F4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2" name="í$ļïḓê">
              <a:extLst>
                <a:ext uri="{FF2B5EF4-FFF2-40B4-BE49-F238E27FC236}">
                  <a16:creationId xmlns:a16="http://schemas.microsoft.com/office/drawing/2014/main" id="{1F3A9CF1-2979-43FF-B6EB-C07C90090C0B}"/>
                </a:ext>
              </a:extLst>
            </p:cNvPr>
            <p:cNvSpPr/>
            <p:nvPr/>
          </p:nvSpPr>
          <p:spPr bwMode="auto">
            <a:xfrm>
              <a:off x="5094288" y="1743075"/>
              <a:ext cx="92075" cy="250825"/>
            </a:xfrm>
            <a:custGeom>
              <a:avLst/>
              <a:gdLst>
                <a:gd name="T0" fmla="*/ 3 w 15"/>
                <a:gd name="T1" fmla="*/ 0 h 41"/>
                <a:gd name="T2" fmla="*/ 12 w 15"/>
                <a:gd name="T3" fmla="*/ 10 h 41"/>
                <a:gd name="T4" fmla="*/ 12 w 15"/>
                <a:gd name="T5" fmla="*/ 17 h 41"/>
                <a:gd name="T6" fmla="*/ 12 w 15"/>
                <a:gd name="T7" fmla="*/ 19 h 41"/>
                <a:gd name="T8" fmla="*/ 14 w 15"/>
                <a:gd name="T9" fmla="*/ 21 h 41"/>
                <a:gd name="T10" fmla="*/ 15 w 15"/>
                <a:gd name="T11" fmla="*/ 28 h 41"/>
                <a:gd name="T12" fmla="*/ 14 w 15"/>
                <a:gd name="T13" fmla="*/ 35 h 41"/>
                <a:gd name="T14" fmla="*/ 9 w 15"/>
                <a:gd name="T15" fmla="*/ 40 h 41"/>
                <a:gd name="T16" fmla="*/ 6 w 15"/>
                <a:gd name="T17" fmla="*/ 40 h 41"/>
                <a:gd name="T18" fmla="*/ 4 w 15"/>
                <a:gd name="T19" fmla="*/ 39 h 41"/>
                <a:gd name="T20" fmla="*/ 0 w 15"/>
                <a:gd name="T21" fmla="*/ 3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41">
                  <a:moveTo>
                    <a:pt x="3" y="0"/>
                  </a:moveTo>
                  <a:cubicBezTo>
                    <a:pt x="7" y="2"/>
                    <a:pt x="11" y="5"/>
                    <a:pt x="12" y="10"/>
                  </a:cubicBezTo>
                  <a:cubicBezTo>
                    <a:pt x="12" y="13"/>
                    <a:pt x="12" y="15"/>
                    <a:pt x="12" y="17"/>
                  </a:cubicBezTo>
                  <a:cubicBezTo>
                    <a:pt x="12" y="18"/>
                    <a:pt x="12" y="19"/>
                    <a:pt x="12" y="19"/>
                  </a:cubicBezTo>
                  <a:cubicBezTo>
                    <a:pt x="13" y="20"/>
                    <a:pt x="13" y="21"/>
                    <a:pt x="14" y="21"/>
                  </a:cubicBezTo>
                  <a:cubicBezTo>
                    <a:pt x="15" y="23"/>
                    <a:pt x="15" y="25"/>
                    <a:pt x="15" y="28"/>
                  </a:cubicBezTo>
                  <a:cubicBezTo>
                    <a:pt x="15" y="30"/>
                    <a:pt x="15" y="32"/>
                    <a:pt x="14" y="35"/>
                  </a:cubicBezTo>
                  <a:cubicBezTo>
                    <a:pt x="13" y="37"/>
                    <a:pt x="11" y="39"/>
                    <a:pt x="9" y="40"/>
                  </a:cubicBezTo>
                  <a:cubicBezTo>
                    <a:pt x="8" y="40"/>
                    <a:pt x="7" y="41"/>
                    <a:pt x="6" y="40"/>
                  </a:cubicBezTo>
                  <a:cubicBezTo>
                    <a:pt x="5" y="40"/>
                    <a:pt x="5" y="39"/>
                    <a:pt x="4" y="39"/>
                  </a:cubicBezTo>
                  <a:cubicBezTo>
                    <a:pt x="3" y="37"/>
                    <a:pt x="1" y="35"/>
                    <a:pt x="0" y="32"/>
                  </a:cubicBezTo>
                </a:path>
              </a:pathLst>
            </a:custGeom>
            <a:solidFill>
              <a:srgbClr val="FE7D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3" name="ïSľïḍé">
              <a:extLst>
                <a:ext uri="{FF2B5EF4-FFF2-40B4-BE49-F238E27FC236}">
                  <a16:creationId xmlns:a16="http://schemas.microsoft.com/office/drawing/2014/main" id="{7F438D5A-11CA-447F-9815-EA56B0442365}"/>
                </a:ext>
              </a:extLst>
            </p:cNvPr>
            <p:cNvSpPr/>
            <p:nvPr/>
          </p:nvSpPr>
          <p:spPr bwMode="auto">
            <a:xfrm>
              <a:off x="4781550" y="1693863"/>
              <a:ext cx="374650" cy="447675"/>
            </a:xfrm>
            <a:custGeom>
              <a:avLst/>
              <a:gdLst>
                <a:gd name="T0" fmla="*/ 60 w 61"/>
                <a:gd name="T1" fmla="*/ 44 h 73"/>
                <a:gd name="T2" fmla="*/ 59 w 61"/>
                <a:gd name="T3" fmla="*/ 22 h 73"/>
                <a:gd name="T4" fmla="*/ 44 w 61"/>
                <a:gd name="T5" fmla="*/ 3 h 73"/>
                <a:gd name="T6" fmla="*/ 15 w 61"/>
                <a:gd name="T7" fmla="*/ 7 h 73"/>
                <a:gd name="T8" fmla="*/ 8 w 61"/>
                <a:gd name="T9" fmla="*/ 49 h 73"/>
                <a:gd name="T10" fmla="*/ 27 w 61"/>
                <a:gd name="T11" fmla="*/ 70 h 73"/>
                <a:gd name="T12" fmla="*/ 58 w 61"/>
                <a:gd name="T13" fmla="*/ 66 h 73"/>
                <a:gd name="T14" fmla="*/ 60 w 61"/>
                <a:gd name="T15" fmla="*/ 44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73">
                  <a:moveTo>
                    <a:pt x="60" y="44"/>
                  </a:moveTo>
                  <a:cubicBezTo>
                    <a:pt x="59" y="36"/>
                    <a:pt x="60" y="29"/>
                    <a:pt x="59" y="22"/>
                  </a:cubicBezTo>
                  <a:cubicBezTo>
                    <a:pt x="57" y="13"/>
                    <a:pt x="53" y="5"/>
                    <a:pt x="44" y="3"/>
                  </a:cubicBezTo>
                  <a:cubicBezTo>
                    <a:pt x="34" y="0"/>
                    <a:pt x="23" y="1"/>
                    <a:pt x="15" y="7"/>
                  </a:cubicBezTo>
                  <a:cubicBezTo>
                    <a:pt x="1" y="16"/>
                    <a:pt x="0" y="36"/>
                    <a:pt x="8" y="49"/>
                  </a:cubicBezTo>
                  <a:cubicBezTo>
                    <a:pt x="17" y="63"/>
                    <a:pt x="22" y="68"/>
                    <a:pt x="27" y="70"/>
                  </a:cubicBezTo>
                  <a:cubicBezTo>
                    <a:pt x="34" y="73"/>
                    <a:pt x="54" y="70"/>
                    <a:pt x="58" y="66"/>
                  </a:cubicBezTo>
                  <a:cubicBezTo>
                    <a:pt x="60" y="62"/>
                    <a:pt x="61" y="48"/>
                    <a:pt x="60" y="44"/>
                  </a:cubicBezTo>
                  <a:close/>
                </a:path>
              </a:pathLst>
            </a:custGeom>
            <a:solidFill>
              <a:srgbClr val="F9C4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4" name="îsḷiḋè">
              <a:extLst>
                <a:ext uri="{FF2B5EF4-FFF2-40B4-BE49-F238E27FC236}">
                  <a16:creationId xmlns:a16="http://schemas.microsoft.com/office/drawing/2014/main" id="{671B59DB-0AE9-45AF-8B97-D85FA2070F9B}"/>
                </a:ext>
              </a:extLst>
            </p:cNvPr>
            <p:cNvSpPr/>
            <p:nvPr/>
          </p:nvSpPr>
          <p:spPr bwMode="auto">
            <a:xfrm>
              <a:off x="4745038" y="1627188"/>
              <a:ext cx="447675" cy="396875"/>
            </a:xfrm>
            <a:custGeom>
              <a:avLst/>
              <a:gdLst>
                <a:gd name="T0" fmla="*/ 71 w 73"/>
                <a:gd name="T1" fmla="*/ 2 h 65"/>
                <a:gd name="T2" fmla="*/ 71 w 73"/>
                <a:gd name="T3" fmla="*/ 1 h 65"/>
                <a:gd name="T4" fmla="*/ 70 w 73"/>
                <a:gd name="T5" fmla="*/ 1 h 65"/>
                <a:gd name="T6" fmla="*/ 39 w 73"/>
                <a:gd name="T7" fmla="*/ 1 h 65"/>
                <a:gd name="T8" fmla="*/ 25 w 73"/>
                <a:gd name="T9" fmla="*/ 1 h 65"/>
                <a:gd name="T10" fmla="*/ 21 w 73"/>
                <a:gd name="T11" fmla="*/ 2 h 65"/>
                <a:gd name="T12" fmla="*/ 16 w 73"/>
                <a:gd name="T13" fmla="*/ 9 h 65"/>
                <a:gd name="T14" fmla="*/ 3 w 73"/>
                <a:gd name="T15" fmla="*/ 15 h 65"/>
                <a:gd name="T16" fmla="*/ 1 w 73"/>
                <a:gd name="T17" fmla="*/ 28 h 65"/>
                <a:gd name="T18" fmla="*/ 2 w 73"/>
                <a:gd name="T19" fmla="*/ 55 h 65"/>
                <a:gd name="T20" fmla="*/ 4 w 73"/>
                <a:gd name="T21" fmla="*/ 61 h 65"/>
                <a:gd name="T22" fmla="*/ 16 w 73"/>
                <a:gd name="T23" fmla="*/ 65 h 65"/>
                <a:gd name="T24" fmla="*/ 17 w 73"/>
                <a:gd name="T25" fmla="*/ 65 h 65"/>
                <a:gd name="T26" fmla="*/ 18 w 73"/>
                <a:gd name="T27" fmla="*/ 64 h 65"/>
                <a:gd name="T28" fmla="*/ 18 w 73"/>
                <a:gd name="T29" fmla="*/ 55 h 65"/>
                <a:gd name="T30" fmla="*/ 19 w 73"/>
                <a:gd name="T31" fmla="*/ 51 h 65"/>
                <a:gd name="T32" fmla="*/ 22 w 73"/>
                <a:gd name="T33" fmla="*/ 49 h 65"/>
                <a:gd name="T34" fmla="*/ 24 w 73"/>
                <a:gd name="T35" fmla="*/ 49 h 65"/>
                <a:gd name="T36" fmla="*/ 25 w 73"/>
                <a:gd name="T37" fmla="*/ 48 h 65"/>
                <a:gd name="T38" fmla="*/ 26 w 73"/>
                <a:gd name="T39" fmla="*/ 31 h 65"/>
                <a:gd name="T40" fmla="*/ 38 w 73"/>
                <a:gd name="T41" fmla="*/ 33 h 65"/>
                <a:gd name="T42" fmla="*/ 51 w 73"/>
                <a:gd name="T43" fmla="*/ 31 h 65"/>
                <a:gd name="T44" fmla="*/ 66 w 73"/>
                <a:gd name="T45" fmla="*/ 27 h 65"/>
                <a:gd name="T46" fmla="*/ 72 w 73"/>
                <a:gd name="T47" fmla="*/ 14 h 65"/>
                <a:gd name="T48" fmla="*/ 71 w 73"/>
                <a:gd name="T49" fmla="*/ 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3" h="65">
                  <a:moveTo>
                    <a:pt x="71" y="2"/>
                  </a:moveTo>
                  <a:cubicBezTo>
                    <a:pt x="71" y="2"/>
                    <a:pt x="71" y="2"/>
                    <a:pt x="71" y="1"/>
                  </a:cubicBezTo>
                  <a:cubicBezTo>
                    <a:pt x="71" y="1"/>
                    <a:pt x="70" y="1"/>
                    <a:pt x="70" y="1"/>
                  </a:cubicBezTo>
                  <a:cubicBezTo>
                    <a:pt x="60" y="1"/>
                    <a:pt x="49" y="2"/>
                    <a:pt x="39" y="1"/>
                  </a:cubicBezTo>
                  <a:cubicBezTo>
                    <a:pt x="35" y="1"/>
                    <a:pt x="30" y="0"/>
                    <a:pt x="25" y="1"/>
                  </a:cubicBezTo>
                  <a:cubicBezTo>
                    <a:pt x="24" y="1"/>
                    <a:pt x="22" y="1"/>
                    <a:pt x="21" y="2"/>
                  </a:cubicBezTo>
                  <a:cubicBezTo>
                    <a:pt x="18" y="4"/>
                    <a:pt x="17" y="7"/>
                    <a:pt x="16" y="9"/>
                  </a:cubicBezTo>
                  <a:cubicBezTo>
                    <a:pt x="11" y="8"/>
                    <a:pt x="6" y="11"/>
                    <a:pt x="3" y="15"/>
                  </a:cubicBezTo>
                  <a:cubicBezTo>
                    <a:pt x="1" y="19"/>
                    <a:pt x="1" y="24"/>
                    <a:pt x="1" y="28"/>
                  </a:cubicBezTo>
                  <a:cubicBezTo>
                    <a:pt x="1" y="37"/>
                    <a:pt x="0" y="46"/>
                    <a:pt x="2" y="55"/>
                  </a:cubicBezTo>
                  <a:cubicBezTo>
                    <a:pt x="2" y="57"/>
                    <a:pt x="3" y="59"/>
                    <a:pt x="4" y="61"/>
                  </a:cubicBezTo>
                  <a:cubicBezTo>
                    <a:pt x="7" y="65"/>
                    <a:pt x="12" y="65"/>
                    <a:pt x="16" y="65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8" y="65"/>
                    <a:pt x="18" y="64"/>
                    <a:pt x="18" y="64"/>
                  </a:cubicBezTo>
                  <a:cubicBezTo>
                    <a:pt x="18" y="61"/>
                    <a:pt x="18" y="58"/>
                    <a:pt x="18" y="55"/>
                  </a:cubicBezTo>
                  <a:cubicBezTo>
                    <a:pt x="18" y="54"/>
                    <a:pt x="18" y="53"/>
                    <a:pt x="19" y="51"/>
                  </a:cubicBezTo>
                  <a:cubicBezTo>
                    <a:pt x="19" y="50"/>
                    <a:pt x="20" y="49"/>
                    <a:pt x="22" y="49"/>
                  </a:cubicBezTo>
                  <a:cubicBezTo>
                    <a:pt x="23" y="49"/>
                    <a:pt x="23" y="49"/>
                    <a:pt x="24" y="49"/>
                  </a:cubicBezTo>
                  <a:cubicBezTo>
                    <a:pt x="25" y="49"/>
                    <a:pt x="25" y="48"/>
                    <a:pt x="25" y="48"/>
                  </a:cubicBezTo>
                  <a:cubicBezTo>
                    <a:pt x="28" y="41"/>
                    <a:pt x="26" y="31"/>
                    <a:pt x="26" y="31"/>
                  </a:cubicBezTo>
                  <a:cubicBezTo>
                    <a:pt x="30" y="32"/>
                    <a:pt x="34" y="33"/>
                    <a:pt x="38" y="33"/>
                  </a:cubicBezTo>
                  <a:cubicBezTo>
                    <a:pt x="43" y="32"/>
                    <a:pt x="47" y="32"/>
                    <a:pt x="51" y="31"/>
                  </a:cubicBezTo>
                  <a:cubicBezTo>
                    <a:pt x="56" y="30"/>
                    <a:pt x="62" y="30"/>
                    <a:pt x="66" y="27"/>
                  </a:cubicBezTo>
                  <a:cubicBezTo>
                    <a:pt x="71" y="24"/>
                    <a:pt x="72" y="19"/>
                    <a:pt x="72" y="14"/>
                  </a:cubicBezTo>
                  <a:cubicBezTo>
                    <a:pt x="72" y="10"/>
                    <a:pt x="73" y="6"/>
                    <a:pt x="71" y="2"/>
                  </a:cubicBezTo>
                  <a:close/>
                </a:path>
              </a:pathLst>
            </a:custGeom>
            <a:solidFill>
              <a:srgbClr val="FE7D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5" name="îSľïďe">
              <a:extLst>
                <a:ext uri="{FF2B5EF4-FFF2-40B4-BE49-F238E27FC236}">
                  <a16:creationId xmlns:a16="http://schemas.microsoft.com/office/drawing/2014/main" id="{6CED7952-8D6C-44C0-9451-98CCF13BF1F5}"/>
                </a:ext>
              </a:extLst>
            </p:cNvPr>
            <p:cNvSpPr/>
            <p:nvPr/>
          </p:nvSpPr>
          <p:spPr bwMode="auto">
            <a:xfrm>
              <a:off x="5087938" y="1871663"/>
              <a:ext cx="42863" cy="49213"/>
            </a:xfrm>
            <a:custGeom>
              <a:avLst/>
              <a:gdLst>
                <a:gd name="T0" fmla="*/ 4 w 7"/>
                <a:gd name="T1" fmla="*/ 1 h 8"/>
                <a:gd name="T2" fmla="*/ 0 w 7"/>
                <a:gd name="T3" fmla="*/ 3 h 8"/>
                <a:gd name="T4" fmla="*/ 3 w 7"/>
                <a:gd name="T5" fmla="*/ 8 h 8"/>
                <a:gd name="T6" fmla="*/ 4 w 7"/>
                <a:gd name="T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8">
                  <a:moveTo>
                    <a:pt x="4" y="1"/>
                  </a:moveTo>
                  <a:cubicBezTo>
                    <a:pt x="3" y="0"/>
                    <a:pt x="1" y="0"/>
                    <a:pt x="0" y="3"/>
                  </a:cubicBezTo>
                  <a:cubicBezTo>
                    <a:pt x="0" y="4"/>
                    <a:pt x="0" y="8"/>
                    <a:pt x="3" y="8"/>
                  </a:cubicBezTo>
                  <a:cubicBezTo>
                    <a:pt x="7" y="8"/>
                    <a:pt x="6" y="3"/>
                    <a:pt x="4" y="1"/>
                  </a:cubicBezTo>
                  <a:close/>
                </a:path>
              </a:pathLst>
            </a:custGeom>
            <a:solidFill>
              <a:srgbClr val="8E51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6" name="î$ļïďe">
              <a:extLst>
                <a:ext uri="{FF2B5EF4-FFF2-40B4-BE49-F238E27FC236}">
                  <a16:creationId xmlns:a16="http://schemas.microsoft.com/office/drawing/2014/main" id="{A6186350-BA7A-4DDC-A49F-73AD8512B4AB}"/>
                </a:ext>
              </a:extLst>
            </p:cNvPr>
            <p:cNvSpPr/>
            <p:nvPr/>
          </p:nvSpPr>
          <p:spPr bwMode="auto">
            <a:xfrm>
              <a:off x="5106988" y="1884363"/>
              <a:ext cx="17463" cy="23813"/>
            </a:xfrm>
            <a:custGeom>
              <a:avLst/>
              <a:gdLst>
                <a:gd name="T0" fmla="*/ 1 w 3"/>
                <a:gd name="T1" fmla="*/ 0 h 4"/>
                <a:gd name="T2" fmla="*/ 0 w 3"/>
                <a:gd name="T3" fmla="*/ 1 h 4"/>
                <a:gd name="T4" fmla="*/ 1 w 3"/>
                <a:gd name="T5" fmla="*/ 4 h 4"/>
                <a:gd name="T6" fmla="*/ 1 w 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4"/>
                    <a:pt x="1" y="4"/>
                  </a:cubicBezTo>
                  <a:cubicBezTo>
                    <a:pt x="3" y="4"/>
                    <a:pt x="2" y="1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7" name="íśḻíḍe">
              <a:extLst>
                <a:ext uri="{FF2B5EF4-FFF2-40B4-BE49-F238E27FC236}">
                  <a16:creationId xmlns:a16="http://schemas.microsoft.com/office/drawing/2014/main" id="{75B8F8D0-9AA9-4622-B0F8-AC838F7ADC72}"/>
                </a:ext>
              </a:extLst>
            </p:cNvPr>
            <p:cNvSpPr/>
            <p:nvPr/>
          </p:nvSpPr>
          <p:spPr bwMode="auto">
            <a:xfrm>
              <a:off x="4941888" y="1890713"/>
              <a:ext cx="49213" cy="53975"/>
            </a:xfrm>
            <a:custGeom>
              <a:avLst/>
              <a:gdLst>
                <a:gd name="T0" fmla="*/ 4 w 8"/>
                <a:gd name="T1" fmla="*/ 2 h 9"/>
                <a:gd name="T2" fmla="*/ 1 w 8"/>
                <a:gd name="T3" fmla="*/ 3 h 9"/>
                <a:gd name="T4" fmla="*/ 3 w 8"/>
                <a:gd name="T5" fmla="*/ 9 h 9"/>
                <a:gd name="T6" fmla="*/ 4 w 8"/>
                <a:gd name="T7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4" y="2"/>
                  </a:moveTo>
                  <a:cubicBezTo>
                    <a:pt x="3" y="0"/>
                    <a:pt x="1" y="0"/>
                    <a:pt x="1" y="3"/>
                  </a:cubicBezTo>
                  <a:cubicBezTo>
                    <a:pt x="0" y="6"/>
                    <a:pt x="0" y="9"/>
                    <a:pt x="3" y="9"/>
                  </a:cubicBezTo>
                  <a:cubicBezTo>
                    <a:pt x="8" y="9"/>
                    <a:pt x="6" y="4"/>
                    <a:pt x="4" y="2"/>
                  </a:cubicBezTo>
                  <a:close/>
                </a:path>
              </a:pathLst>
            </a:custGeom>
            <a:solidFill>
              <a:srgbClr val="8E51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8" name="íṩḻîďè">
              <a:extLst>
                <a:ext uri="{FF2B5EF4-FFF2-40B4-BE49-F238E27FC236}">
                  <a16:creationId xmlns:a16="http://schemas.microsoft.com/office/drawing/2014/main" id="{CA89D22D-E904-44B7-942B-DFDD8B952F3E}"/>
                </a:ext>
              </a:extLst>
            </p:cNvPr>
            <p:cNvSpPr/>
            <p:nvPr/>
          </p:nvSpPr>
          <p:spPr bwMode="auto">
            <a:xfrm>
              <a:off x="4959350" y="1908175"/>
              <a:ext cx="19050" cy="25400"/>
            </a:xfrm>
            <a:custGeom>
              <a:avLst/>
              <a:gdLst>
                <a:gd name="T0" fmla="*/ 2 w 3"/>
                <a:gd name="T1" fmla="*/ 0 h 4"/>
                <a:gd name="T2" fmla="*/ 0 w 3"/>
                <a:gd name="T3" fmla="*/ 1 h 4"/>
                <a:gd name="T4" fmla="*/ 1 w 3"/>
                <a:gd name="T5" fmla="*/ 4 h 4"/>
                <a:gd name="T6" fmla="*/ 2 w 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0" y="2"/>
                    <a:pt x="0" y="4"/>
                    <a:pt x="1" y="4"/>
                  </a:cubicBezTo>
                  <a:cubicBezTo>
                    <a:pt x="3" y="4"/>
                    <a:pt x="3" y="1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9" name="íS1îďè">
              <a:extLst>
                <a:ext uri="{FF2B5EF4-FFF2-40B4-BE49-F238E27FC236}">
                  <a16:creationId xmlns:a16="http://schemas.microsoft.com/office/drawing/2014/main" id="{79262142-F730-4210-BC75-642FBF3682EF}"/>
                </a:ext>
              </a:extLst>
            </p:cNvPr>
            <p:cNvSpPr/>
            <p:nvPr/>
          </p:nvSpPr>
          <p:spPr bwMode="auto">
            <a:xfrm>
              <a:off x="4905375" y="1847850"/>
              <a:ext cx="60325" cy="17463"/>
            </a:xfrm>
            <a:custGeom>
              <a:avLst/>
              <a:gdLst>
                <a:gd name="T0" fmla="*/ 1 w 10"/>
                <a:gd name="T1" fmla="*/ 2 h 3"/>
                <a:gd name="T2" fmla="*/ 6 w 10"/>
                <a:gd name="T3" fmla="*/ 2 h 3"/>
                <a:gd name="T4" fmla="*/ 9 w 10"/>
                <a:gd name="T5" fmla="*/ 3 h 3"/>
                <a:gd name="T6" fmla="*/ 9 w 10"/>
                <a:gd name="T7" fmla="*/ 1 h 3"/>
                <a:gd name="T8" fmla="*/ 1 w 10"/>
                <a:gd name="T9" fmla="*/ 0 h 3"/>
                <a:gd name="T10" fmla="*/ 1 w 10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3">
                  <a:moveTo>
                    <a:pt x="1" y="2"/>
                  </a:moveTo>
                  <a:cubicBezTo>
                    <a:pt x="3" y="2"/>
                    <a:pt x="4" y="2"/>
                    <a:pt x="6" y="2"/>
                  </a:cubicBezTo>
                  <a:cubicBezTo>
                    <a:pt x="7" y="2"/>
                    <a:pt x="8" y="3"/>
                    <a:pt x="9" y="3"/>
                  </a:cubicBezTo>
                  <a:cubicBezTo>
                    <a:pt x="10" y="3"/>
                    <a:pt x="10" y="2"/>
                    <a:pt x="9" y="1"/>
                  </a:cubicBezTo>
                  <a:cubicBezTo>
                    <a:pt x="7" y="0"/>
                    <a:pt x="4" y="0"/>
                    <a:pt x="1" y="0"/>
                  </a:cubicBezTo>
                  <a:cubicBezTo>
                    <a:pt x="0" y="1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8E51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0" name="iṥḻïďê">
              <a:extLst>
                <a:ext uri="{FF2B5EF4-FFF2-40B4-BE49-F238E27FC236}">
                  <a16:creationId xmlns:a16="http://schemas.microsoft.com/office/drawing/2014/main" id="{9AC53AF9-AD55-4596-8E74-531FE7401A83}"/>
                </a:ext>
              </a:extLst>
            </p:cNvPr>
            <p:cNvSpPr/>
            <p:nvPr/>
          </p:nvSpPr>
          <p:spPr bwMode="auto">
            <a:xfrm>
              <a:off x="5076825" y="1809750"/>
              <a:ext cx="47625" cy="42863"/>
            </a:xfrm>
            <a:custGeom>
              <a:avLst/>
              <a:gdLst>
                <a:gd name="T0" fmla="*/ 7 w 8"/>
                <a:gd name="T1" fmla="*/ 2 h 7"/>
                <a:gd name="T2" fmla="*/ 0 w 8"/>
                <a:gd name="T3" fmla="*/ 6 h 7"/>
                <a:gd name="T4" fmla="*/ 1 w 8"/>
                <a:gd name="T5" fmla="*/ 7 h 7"/>
                <a:gd name="T6" fmla="*/ 7 w 8"/>
                <a:gd name="T7" fmla="*/ 3 h 7"/>
                <a:gd name="T8" fmla="*/ 7 w 8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7" y="2"/>
                  </a:moveTo>
                  <a:cubicBezTo>
                    <a:pt x="4" y="0"/>
                    <a:pt x="1" y="3"/>
                    <a:pt x="0" y="6"/>
                  </a:cubicBezTo>
                  <a:cubicBezTo>
                    <a:pt x="0" y="7"/>
                    <a:pt x="1" y="7"/>
                    <a:pt x="1" y="7"/>
                  </a:cubicBezTo>
                  <a:cubicBezTo>
                    <a:pt x="3" y="6"/>
                    <a:pt x="4" y="3"/>
                    <a:pt x="7" y="3"/>
                  </a:cubicBezTo>
                  <a:cubicBezTo>
                    <a:pt x="8" y="3"/>
                    <a:pt x="8" y="2"/>
                    <a:pt x="7" y="2"/>
                  </a:cubicBezTo>
                  <a:close/>
                </a:path>
              </a:pathLst>
            </a:custGeom>
            <a:solidFill>
              <a:srgbClr val="8E51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1" name="íṣlíḍé">
              <a:extLst>
                <a:ext uri="{FF2B5EF4-FFF2-40B4-BE49-F238E27FC236}">
                  <a16:creationId xmlns:a16="http://schemas.microsoft.com/office/drawing/2014/main" id="{FC660BC7-3CC8-4910-B3CE-E665651BCBDD}"/>
                </a:ext>
              </a:extLst>
            </p:cNvPr>
            <p:cNvSpPr/>
            <p:nvPr/>
          </p:nvSpPr>
          <p:spPr bwMode="auto">
            <a:xfrm>
              <a:off x="5038725" y="1933575"/>
              <a:ext cx="49213" cy="60325"/>
            </a:xfrm>
            <a:custGeom>
              <a:avLst/>
              <a:gdLst>
                <a:gd name="T0" fmla="*/ 4 w 8"/>
                <a:gd name="T1" fmla="*/ 0 h 10"/>
                <a:gd name="T2" fmla="*/ 6 w 8"/>
                <a:gd name="T3" fmla="*/ 2 h 10"/>
                <a:gd name="T4" fmla="*/ 7 w 8"/>
                <a:gd name="T5" fmla="*/ 4 h 10"/>
                <a:gd name="T6" fmla="*/ 8 w 8"/>
                <a:gd name="T7" fmla="*/ 7 h 10"/>
                <a:gd name="T8" fmla="*/ 7 w 8"/>
                <a:gd name="T9" fmla="*/ 9 h 10"/>
                <a:gd name="T10" fmla="*/ 5 w 8"/>
                <a:gd name="T11" fmla="*/ 9 h 10"/>
                <a:gd name="T12" fmla="*/ 2 w 8"/>
                <a:gd name="T13" fmla="*/ 9 h 10"/>
                <a:gd name="T14" fmla="*/ 0 w 8"/>
                <a:gd name="T15" fmla="*/ 9 h 10"/>
                <a:gd name="T16" fmla="*/ 2 w 8"/>
                <a:gd name="T17" fmla="*/ 8 h 10"/>
                <a:gd name="T18" fmla="*/ 5 w 8"/>
                <a:gd name="T19" fmla="*/ 8 h 10"/>
                <a:gd name="T20" fmla="*/ 6 w 8"/>
                <a:gd name="T21" fmla="*/ 7 h 10"/>
                <a:gd name="T22" fmla="*/ 6 w 8"/>
                <a:gd name="T23" fmla="*/ 7 h 10"/>
                <a:gd name="T24" fmla="*/ 6 w 8"/>
                <a:gd name="T25" fmla="*/ 5 h 10"/>
                <a:gd name="T26" fmla="*/ 5 w 8"/>
                <a:gd name="T27" fmla="*/ 2 h 10"/>
                <a:gd name="T28" fmla="*/ 4 w 8"/>
                <a:gd name="T2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" h="10">
                  <a:moveTo>
                    <a:pt x="4" y="0"/>
                  </a:moveTo>
                  <a:cubicBezTo>
                    <a:pt x="4" y="0"/>
                    <a:pt x="5" y="1"/>
                    <a:pt x="6" y="2"/>
                  </a:cubicBezTo>
                  <a:cubicBezTo>
                    <a:pt x="6" y="3"/>
                    <a:pt x="7" y="3"/>
                    <a:pt x="7" y="4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8"/>
                    <a:pt x="7" y="9"/>
                    <a:pt x="7" y="9"/>
                  </a:cubicBezTo>
                  <a:cubicBezTo>
                    <a:pt x="6" y="9"/>
                    <a:pt x="5" y="9"/>
                    <a:pt x="5" y="9"/>
                  </a:cubicBezTo>
                  <a:cubicBezTo>
                    <a:pt x="4" y="10"/>
                    <a:pt x="3" y="10"/>
                    <a:pt x="2" y="9"/>
                  </a:cubicBezTo>
                  <a:cubicBezTo>
                    <a:pt x="1" y="9"/>
                    <a:pt x="0" y="9"/>
                    <a:pt x="0" y="9"/>
                  </a:cubicBezTo>
                  <a:cubicBezTo>
                    <a:pt x="0" y="9"/>
                    <a:pt x="1" y="9"/>
                    <a:pt x="2" y="8"/>
                  </a:cubicBezTo>
                  <a:cubicBezTo>
                    <a:pt x="3" y="8"/>
                    <a:pt x="4" y="8"/>
                    <a:pt x="5" y="8"/>
                  </a:cubicBezTo>
                  <a:cubicBezTo>
                    <a:pt x="5" y="8"/>
                    <a:pt x="5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6" y="4"/>
                    <a:pt x="5" y="3"/>
                    <a:pt x="5" y="2"/>
                  </a:cubicBezTo>
                  <a:cubicBezTo>
                    <a:pt x="5" y="1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E588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2" name="í$1iḑe">
              <a:extLst>
                <a:ext uri="{FF2B5EF4-FFF2-40B4-BE49-F238E27FC236}">
                  <a16:creationId xmlns:a16="http://schemas.microsoft.com/office/drawing/2014/main" id="{B22D596E-2603-4298-A9A3-C1CFAFF20EB2}"/>
                </a:ext>
              </a:extLst>
            </p:cNvPr>
            <p:cNvSpPr/>
            <p:nvPr/>
          </p:nvSpPr>
          <p:spPr bwMode="auto">
            <a:xfrm>
              <a:off x="4819650" y="1920875"/>
              <a:ext cx="85725" cy="103188"/>
            </a:xfrm>
            <a:custGeom>
              <a:avLst/>
              <a:gdLst>
                <a:gd name="T0" fmla="*/ 9 w 14"/>
                <a:gd name="T1" fmla="*/ 2 h 17"/>
                <a:gd name="T2" fmla="*/ 7 w 14"/>
                <a:gd name="T3" fmla="*/ 0 h 17"/>
                <a:gd name="T4" fmla="*/ 3 w 14"/>
                <a:gd name="T5" fmla="*/ 0 h 17"/>
                <a:gd name="T6" fmla="*/ 2 w 14"/>
                <a:gd name="T7" fmla="*/ 2 h 17"/>
                <a:gd name="T8" fmla="*/ 1 w 14"/>
                <a:gd name="T9" fmla="*/ 11 h 17"/>
                <a:gd name="T10" fmla="*/ 7 w 14"/>
                <a:gd name="T11" fmla="*/ 16 h 17"/>
                <a:gd name="T12" fmla="*/ 14 w 14"/>
                <a:gd name="T13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7">
                  <a:moveTo>
                    <a:pt x="9" y="2"/>
                  </a:moveTo>
                  <a:cubicBezTo>
                    <a:pt x="9" y="1"/>
                    <a:pt x="8" y="1"/>
                    <a:pt x="7" y="0"/>
                  </a:cubicBezTo>
                  <a:cubicBezTo>
                    <a:pt x="6" y="0"/>
                    <a:pt x="4" y="0"/>
                    <a:pt x="3" y="0"/>
                  </a:cubicBezTo>
                  <a:cubicBezTo>
                    <a:pt x="3" y="1"/>
                    <a:pt x="2" y="2"/>
                    <a:pt x="2" y="2"/>
                  </a:cubicBezTo>
                  <a:cubicBezTo>
                    <a:pt x="1" y="5"/>
                    <a:pt x="0" y="8"/>
                    <a:pt x="1" y="11"/>
                  </a:cubicBezTo>
                  <a:cubicBezTo>
                    <a:pt x="2" y="13"/>
                    <a:pt x="5" y="15"/>
                    <a:pt x="7" y="16"/>
                  </a:cubicBezTo>
                  <a:cubicBezTo>
                    <a:pt x="10" y="17"/>
                    <a:pt x="13" y="15"/>
                    <a:pt x="14" y="13"/>
                  </a:cubicBezTo>
                </a:path>
              </a:pathLst>
            </a:custGeom>
            <a:solidFill>
              <a:srgbClr val="F9C4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3" name="ï$ḷîḓê">
              <a:extLst>
                <a:ext uri="{FF2B5EF4-FFF2-40B4-BE49-F238E27FC236}">
                  <a16:creationId xmlns:a16="http://schemas.microsoft.com/office/drawing/2014/main" id="{4CC3137B-1754-4B30-8FA3-32B04DFC411B}"/>
                </a:ext>
              </a:extLst>
            </p:cNvPr>
            <p:cNvSpPr/>
            <p:nvPr/>
          </p:nvSpPr>
          <p:spPr bwMode="auto">
            <a:xfrm>
              <a:off x="4813300" y="2103438"/>
              <a:ext cx="214313" cy="233363"/>
            </a:xfrm>
            <a:custGeom>
              <a:avLst/>
              <a:gdLst>
                <a:gd name="T0" fmla="*/ 4 w 35"/>
                <a:gd name="T1" fmla="*/ 0 h 38"/>
                <a:gd name="T2" fmla="*/ 35 w 35"/>
                <a:gd name="T3" fmla="*/ 22 h 38"/>
                <a:gd name="T4" fmla="*/ 25 w 35"/>
                <a:gd name="T5" fmla="*/ 38 h 38"/>
                <a:gd name="T6" fmla="*/ 0 w 35"/>
                <a:gd name="T7" fmla="*/ 1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38">
                  <a:moveTo>
                    <a:pt x="4" y="0"/>
                  </a:moveTo>
                  <a:cubicBezTo>
                    <a:pt x="12" y="7"/>
                    <a:pt x="25" y="19"/>
                    <a:pt x="35" y="22"/>
                  </a:cubicBezTo>
                  <a:cubicBezTo>
                    <a:pt x="29" y="24"/>
                    <a:pt x="25" y="33"/>
                    <a:pt x="25" y="38"/>
                  </a:cubicBezTo>
                  <a:cubicBezTo>
                    <a:pt x="16" y="33"/>
                    <a:pt x="6" y="20"/>
                    <a:pt x="0" y="1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4" name="íS1ïḑê">
              <a:extLst>
                <a:ext uri="{FF2B5EF4-FFF2-40B4-BE49-F238E27FC236}">
                  <a16:creationId xmlns:a16="http://schemas.microsoft.com/office/drawing/2014/main" id="{14CC0C08-653F-44A2-86D2-D731A89EE769}"/>
                </a:ext>
              </a:extLst>
            </p:cNvPr>
            <p:cNvSpPr/>
            <p:nvPr/>
          </p:nvSpPr>
          <p:spPr bwMode="auto">
            <a:xfrm>
              <a:off x="5027613" y="2135188"/>
              <a:ext cx="79375" cy="171450"/>
            </a:xfrm>
            <a:custGeom>
              <a:avLst/>
              <a:gdLst>
                <a:gd name="T0" fmla="*/ 7 w 13"/>
                <a:gd name="T1" fmla="*/ 0 h 28"/>
                <a:gd name="T2" fmla="*/ 0 w 13"/>
                <a:gd name="T3" fmla="*/ 17 h 28"/>
                <a:gd name="T4" fmla="*/ 10 w 13"/>
                <a:gd name="T5" fmla="*/ 28 h 28"/>
                <a:gd name="T6" fmla="*/ 11 w 13"/>
                <a:gd name="T7" fmla="*/ 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28">
                  <a:moveTo>
                    <a:pt x="7" y="0"/>
                  </a:moveTo>
                  <a:cubicBezTo>
                    <a:pt x="7" y="5"/>
                    <a:pt x="3" y="13"/>
                    <a:pt x="0" y="17"/>
                  </a:cubicBezTo>
                  <a:cubicBezTo>
                    <a:pt x="7" y="17"/>
                    <a:pt x="11" y="27"/>
                    <a:pt x="10" y="28"/>
                  </a:cubicBezTo>
                  <a:cubicBezTo>
                    <a:pt x="10" y="28"/>
                    <a:pt x="13" y="16"/>
                    <a:pt x="11" y="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5" name="išlíḓè">
              <a:extLst>
                <a:ext uri="{FF2B5EF4-FFF2-40B4-BE49-F238E27FC236}">
                  <a16:creationId xmlns:a16="http://schemas.microsoft.com/office/drawing/2014/main" id="{8F48B335-32FA-4A69-8DA1-393453F7FDCA}"/>
                </a:ext>
              </a:extLst>
            </p:cNvPr>
            <p:cNvSpPr/>
            <p:nvPr/>
          </p:nvSpPr>
          <p:spPr bwMode="auto">
            <a:xfrm>
              <a:off x="5038725" y="2274888"/>
              <a:ext cx="61913" cy="1273175"/>
            </a:xfrm>
            <a:custGeom>
              <a:avLst/>
              <a:gdLst>
                <a:gd name="T0" fmla="*/ 0 w 10"/>
                <a:gd name="T1" fmla="*/ 0 h 208"/>
                <a:gd name="T2" fmla="*/ 6 w 10"/>
                <a:gd name="T3" fmla="*/ 109 h 208"/>
                <a:gd name="T4" fmla="*/ 7 w 10"/>
                <a:gd name="T5" fmla="*/ 161 h 208"/>
                <a:gd name="T6" fmla="*/ 2 w 10"/>
                <a:gd name="T7" fmla="*/ 207 h 208"/>
                <a:gd name="T8" fmla="*/ 3 w 10"/>
                <a:gd name="T9" fmla="*/ 208 h 208"/>
                <a:gd name="T10" fmla="*/ 9 w 10"/>
                <a:gd name="T11" fmla="*/ 171 h 208"/>
                <a:gd name="T12" fmla="*/ 8 w 10"/>
                <a:gd name="T13" fmla="*/ 116 h 208"/>
                <a:gd name="T14" fmla="*/ 0 w 10"/>
                <a:gd name="T15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208">
                  <a:moveTo>
                    <a:pt x="0" y="0"/>
                  </a:moveTo>
                  <a:cubicBezTo>
                    <a:pt x="2" y="36"/>
                    <a:pt x="4" y="73"/>
                    <a:pt x="6" y="109"/>
                  </a:cubicBezTo>
                  <a:cubicBezTo>
                    <a:pt x="6" y="126"/>
                    <a:pt x="7" y="144"/>
                    <a:pt x="7" y="161"/>
                  </a:cubicBezTo>
                  <a:cubicBezTo>
                    <a:pt x="8" y="175"/>
                    <a:pt x="10" y="194"/>
                    <a:pt x="2" y="207"/>
                  </a:cubicBezTo>
                  <a:cubicBezTo>
                    <a:pt x="2" y="208"/>
                    <a:pt x="3" y="208"/>
                    <a:pt x="3" y="208"/>
                  </a:cubicBezTo>
                  <a:cubicBezTo>
                    <a:pt x="10" y="198"/>
                    <a:pt x="9" y="183"/>
                    <a:pt x="9" y="171"/>
                  </a:cubicBezTo>
                  <a:cubicBezTo>
                    <a:pt x="9" y="153"/>
                    <a:pt x="8" y="134"/>
                    <a:pt x="8" y="116"/>
                  </a:cubicBezTo>
                  <a:cubicBezTo>
                    <a:pt x="6" y="77"/>
                    <a:pt x="3" y="38"/>
                    <a:pt x="0" y="0"/>
                  </a:cubicBezTo>
                  <a:close/>
                </a:path>
              </a:pathLst>
            </a:custGeom>
            <a:solidFill>
              <a:srgbClr val="3BA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6" name="íṡľiďê">
              <a:extLst>
                <a:ext uri="{FF2B5EF4-FFF2-40B4-BE49-F238E27FC236}">
                  <a16:creationId xmlns:a16="http://schemas.microsoft.com/office/drawing/2014/main" id="{F05FDAF4-81D1-4C9A-AB24-4C67519FE5A7}"/>
                </a:ext>
              </a:extLst>
            </p:cNvPr>
            <p:cNvSpPr/>
            <p:nvPr/>
          </p:nvSpPr>
          <p:spPr bwMode="auto">
            <a:xfrm>
              <a:off x="4995863" y="2312988"/>
              <a:ext cx="38100" cy="23813"/>
            </a:xfrm>
            <a:custGeom>
              <a:avLst/>
              <a:gdLst>
                <a:gd name="T0" fmla="*/ 3 w 6"/>
                <a:gd name="T1" fmla="*/ 4 h 4"/>
                <a:gd name="T2" fmla="*/ 3 w 6"/>
                <a:gd name="T3" fmla="*/ 0 h 4"/>
                <a:gd name="T4" fmla="*/ 3 w 6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4">
                  <a:moveTo>
                    <a:pt x="3" y="4"/>
                  </a:moveTo>
                  <a:cubicBezTo>
                    <a:pt x="6" y="4"/>
                    <a:pt x="6" y="0"/>
                    <a:pt x="3" y="0"/>
                  </a:cubicBezTo>
                  <a:cubicBezTo>
                    <a:pt x="0" y="0"/>
                    <a:pt x="0" y="4"/>
                    <a:pt x="3" y="4"/>
                  </a:cubicBezTo>
                  <a:close/>
                </a:path>
              </a:pathLst>
            </a:custGeom>
            <a:solidFill>
              <a:srgbClr val="3BA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7" name="ïş1íḋê">
              <a:extLst>
                <a:ext uri="{FF2B5EF4-FFF2-40B4-BE49-F238E27FC236}">
                  <a16:creationId xmlns:a16="http://schemas.microsoft.com/office/drawing/2014/main" id="{DA534415-E424-4761-B33C-E0E7597983E4}"/>
                </a:ext>
              </a:extLst>
            </p:cNvPr>
            <p:cNvSpPr/>
            <p:nvPr/>
          </p:nvSpPr>
          <p:spPr bwMode="auto">
            <a:xfrm>
              <a:off x="5008563" y="2532063"/>
              <a:ext cx="30163" cy="25400"/>
            </a:xfrm>
            <a:custGeom>
              <a:avLst/>
              <a:gdLst>
                <a:gd name="T0" fmla="*/ 3 w 5"/>
                <a:gd name="T1" fmla="*/ 4 h 4"/>
                <a:gd name="T2" fmla="*/ 3 w 5"/>
                <a:gd name="T3" fmla="*/ 0 h 4"/>
                <a:gd name="T4" fmla="*/ 3 w 5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3" y="4"/>
                  </a:moveTo>
                  <a:cubicBezTo>
                    <a:pt x="5" y="4"/>
                    <a:pt x="5" y="0"/>
                    <a:pt x="3" y="0"/>
                  </a:cubicBezTo>
                  <a:cubicBezTo>
                    <a:pt x="0" y="0"/>
                    <a:pt x="0" y="4"/>
                    <a:pt x="3" y="4"/>
                  </a:cubicBezTo>
                  <a:close/>
                </a:path>
              </a:pathLst>
            </a:custGeom>
            <a:solidFill>
              <a:srgbClr val="3BA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8" name="ísļïďé">
              <a:extLst>
                <a:ext uri="{FF2B5EF4-FFF2-40B4-BE49-F238E27FC236}">
                  <a16:creationId xmlns:a16="http://schemas.microsoft.com/office/drawing/2014/main" id="{2D8B2062-8C25-41C2-803F-0B0D10E53F32}"/>
                </a:ext>
              </a:extLst>
            </p:cNvPr>
            <p:cNvSpPr/>
            <p:nvPr/>
          </p:nvSpPr>
          <p:spPr bwMode="auto">
            <a:xfrm>
              <a:off x="5014913" y="2746375"/>
              <a:ext cx="36513" cy="30163"/>
            </a:xfrm>
            <a:custGeom>
              <a:avLst/>
              <a:gdLst>
                <a:gd name="T0" fmla="*/ 3 w 6"/>
                <a:gd name="T1" fmla="*/ 5 h 5"/>
                <a:gd name="T2" fmla="*/ 3 w 6"/>
                <a:gd name="T3" fmla="*/ 0 h 5"/>
                <a:gd name="T4" fmla="*/ 3 w 6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5">
                  <a:moveTo>
                    <a:pt x="3" y="5"/>
                  </a:moveTo>
                  <a:cubicBezTo>
                    <a:pt x="6" y="5"/>
                    <a:pt x="6" y="0"/>
                    <a:pt x="3" y="0"/>
                  </a:cubicBezTo>
                  <a:cubicBezTo>
                    <a:pt x="0" y="0"/>
                    <a:pt x="0" y="5"/>
                    <a:pt x="3" y="5"/>
                  </a:cubicBezTo>
                  <a:close/>
                </a:path>
              </a:pathLst>
            </a:custGeom>
            <a:solidFill>
              <a:srgbClr val="3BA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9" name="îṡḷiḑê">
              <a:extLst>
                <a:ext uri="{FF2B5EF4-FFF2-40B4-BE49-F238E27FC236}">
                  <a16:creationId xmlns:a16="http://schemas.microsoft.com/office/drawing/2014/main" id="{17541134-D683-42BE-9D19-1604A0C87428}"/>
                </a:ext>
              </a:extLst>
            </p:cNvPr>
            <p:cNvSpPr/>
            <p:nvPr/>
          </p:nvSpPr>
          <p:spPr bwMode="auto">
            <a:xfrm>
              <a:off x="5027613" y="2967038"/>
              <a:ext cx="36513" cy="30163"/>
            </a:xfrm>
            <a:custGeom>
              <a:avLst/>
              <a:gdLst>
                <a:gd name="T0" fmla="*/ 3 w 6"/>
                <a:gd name="T1" fmla="*/ 5 h 5"/>
                <a:gd name="T2" fmla="*/ 3 w 6"/>
                <a:gd name="T3" fmla="*/ 0 h 5"/>
                <a:gd name="T4" fmla="*/ 3 w 6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5">
                  <a:moveTo>
                    <a:pt x="3" y="5"/>
                  </a:moveTo>
                  <a:cubicBezTo>
                    <a:pt x="6" y="5"/>
                    <a:pt x="6" y="0"/>
                    <a:pt x="3" y="0"/>
                  </a:cubicBezTo>
                  <a:cubicBezTo>
                    <a:pt x="0" y="0"/>
                    <a:pt x="0" y="5"/>
                    <a:pt x="3" y="5"/>
                  </a:cubicBezTo>
                  <a:close/>
                </a:path>
              </a:pathLst>
            </a:custGeom>
            <a:solidFill>
              <a:srgbClr val="3BA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0" name="ïṩ1ídè">
              <a:extLst>
                <a:ext uri="{FF2B5EF4-FFF2-40B4-BE49-F238E27FC236}">
                  <a16:creationId xmlns:a16="http://schemas.microsoft.com/office/drawing/2014/main" id="{AA145DB2-3CD7-44A3-B06B-D8CFDDDBE13E}"/>
                </a:ext>
              </a:extLst>
            </p:cNvPr>
            <p:cNvSpPr/>
            <p:nvPr/>
          </p:nvSpPr>
          <p:spPr bwMode="auto">
            <a:xfrm>
              <a:off x="5038725" y="3187700"/>
              <a:ext cx="31750" cy="23813"/>
            </a:xfrm>
            <a:custGeom>
              <a:avLst/>
              <a:gdLst>
                <a:gd name="T0" fmla="*/ 3 w 5"/>
                <a:gd name="T1" fmla="*/ 4 h 4"/>
                <a:gd name="T2" fmla="*/ 3 w 5"/>
                <a:gd name="T3" fmla="*/ 0 h 4"/>
                <a:gd name="T4" fmla="*/ 3 w 5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3" y="4"/>
                  </a:moveTo>
                  <a:cubicBezTo>
                    <a:pt x="5" y="4"/>
                    <a:pt x="5" y="0"/>
                    <a:pt x="3" y="0"/>
                  </a:cubicBezTo>
                  <a:cubicBezTo>
                    <a:pt x="0" y="0"/>
                    <a:pt x="0" y="4"/>
                    <a:pt x="3" y="4"/>
                  </a:cubicBezTo>
                  <a:close/>
                </a:path>
              </a:pathLst>
            </a:custGeom>
            <a:solidFill>
              <a:srgbClr val="3BA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1" name="íSľïḓe">
              <a:extLst>
                <a:ext uri="{FF2B5EF4-FFF2-40B4-BE49-F238E27FC236}">
                  <a16:creationId xmlns:a16="http://schemas.microsoft.com/office/drawing/2014/main" id="{47D2A95A-2410-444C-9AF4-BE5C7A3BD101}"/>
                </a:ext>
              </a:extLst>
            </p:cNvPr>
            <p:cNvSpPr/>
            <p:nvPr/>
          </p:nvSpPr>
          <p:spPr bwMode="auto">
            <a:xfrm>
              <a:off x="5038725" y="3406775"/>
              <a:ext cx="31750" cy="25400"/>
            </a:xfrm>
            <a:custGeom>
              <a:avLst/>
              <a:gdLst>
                <a:gd name="T0" fmla="*/ 3 w 5"/>
                <a:gd name="T1" fmla="*/ 4 h 4"/>
                <a:gd name="T2" fmla="*/ 3 w 5"/>
                <a:gd name="T3" fmla="*/ 0 h 4"/>
                <a:gd name="T4" fmla="*/ 3 w 5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3" y="4"/>
                  </a:moveTo>
                  <a:cubicBezTo>
                    <a:pt x="5" y="4"/>
                    <a:pt x="5" y="0"/>
                    <a:pt x="3" y="0"/>
                  </a:cubicBezTo>
                  <a:cubicBezTo>
                    <a:pt x="0" y="0"/>
                    <a:pt x="0" y="4"/>
                    <a:pt x="3" y="4"/>
                  </a:cubicBezTo>
                  <a:close/>
                </a:path>
              </a:pathLst>
            </a:custGeom>
            <a:solidFill>
              <a:srgbClr val="3BA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2" name="îŝľiďê">
              <a:extLst>
                <a:ext uri="{FF2B5EF4-FFF2-40B4-BE49-F238E27FC236}">
                  <a16:creationId xmlns:a16="http://schemas.microsoft.com/office/drawing/2014/main" id="{06B081CE-376B-4BE7-9F45-ACAA27CC2E72}"/>
                </a:ext>
              </a:extLst>
            </p:cNvPr>
            <p:cNvSpPr/>
            <p:nvPr/>
          </p:nvSpPr>
          <p:spPr bwMode="auto">
            <a:xfrm>
              <a:off x="4500563" y="2617788"/>
              <a:ext cx="214313" cy="250825"/>
            </a:xfrm>
            <a:custGeom>
              <a:avLst/>
              <a:gdLst>
                <a:gd name="T0" fmla="*/ 34 w 35"/>
                <a:gd name="T1" fmla="*/ 1 h 41"/>
                <a:gd name="T2" fmla="*/ 1 w 35"/>
                <a:gd name="T3" fmla="*/ 39 h 41"/>
                <a:gd name="T4" fmla="*/ 1 w 35"/>
                <a:gd name="T5" fmla="*/ 40 h 41"/>
                <a:gd name="T6" fmla="*/ 23 w 35"/>
                <a:gd name="T7" fmla="*/ 17 h 41"/>
                <a:gd name="T8" fmla="*/ 35 w 35"/>
                <a:gd name="T9" fmla="*/ 1 h 41"/>
                <a:gd name="T10" fmla="*/ 34 w 35"/>
                <a:gd name="T11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41">
                  <a:moveTo>
                    <a:pt x="34" y="1"/>
                  </a:moveTo>
                  <a:cubicBezTo>
                    <a:pt x="23" y="14"/>
                    <a:pt x="11" y="26"/>
                    <a:pt x="1" y="39"/>
                  </a:cubicBezTo>
                  <a:cubicBezTo>
                    <a:pt x="0" y="40"/>
                    <a:pt x="1" y="41"/>
                    <a:pt x="1" y="40"/>
                  </a:cubicBezTo>
                  <a:cubicBezTo>
                    <a:pt x="10" y="34"/>
                    <a:pt x="17" y="25"/>
                    <a:pt x="23" y="17"/>
                  </a:cubicBezTo>
                  <a:cubicBezTo>
                    <a:pt x="27" y="12"/>
                    <a:pt x="31" y="7"/>
                    <a:pt x="35" y="1"/>
                  </a:cubicBezTo>
                  <a:cubicBezTo>
                    <a:pt x="35" y="1"/>
                    <a:pt x="34" y="0"/>
                    <a:pt x="34" y="1"/>
                  </a:cubicBezTo>
                  <a:close/>
                </a:path>
              </a:pathLst>
            </a:custGeom>
            <a:solidFill>
              <a:srgbClr val="3BA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3" name="îsḷíḓè">
              <a:extLst>
                <a:ext uri="{FF2B5EF4-FFF2-40B4-BE49-F238E27FC236}">
                  <a16:creationId xmlns:a16="http://schemas.microsoft.com/office/drawing/2014/main" id="{55E9E0DF-0A50-47CD-92F8-46E13BC53E87}"/>
                </a:ext>
              </a:extLst>
            </p:cNvPr>
            <p:cNvSpPr/>
            <p:nvPr/>
          </p:nvSpPr>
          <p:spPr bwMode="auto">
            <a:xfrm>
              <a:off x="5327650" y="2459038"/>
              <a:ext cx="42863" cy="274638"/>
            </a:xfrm>
            <a:custGeom>
              <a:avLst/>
              <a:gdLst>
                <a:gd name="T0" fmla="*/ 0 w 7"/>
                <a:gd name="T1" fmla="*/ 1 h 45"/>
                <a:gd name="T2" fmla="*/ 6 w 7"/>
                <a:gd name="T3" fmla="*/ 45 h 45"/>
                <a:gd name="T4" fmla="*/ 7 w 7"/>
                <a:gd name="T5" fmla="*/ 45 h 45"/>
                <a:gd name="T6" fmla="*/ 0 w 7"/>
                <a:gd name="T7" fmla="*/ 0 h 45"/>
                <a:gd name="T8" fmla="*/ 0 w 7"/>
                <a:gd name="T9" fmla="*/ 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5">
                  <a:moveTo>
                    <a:pt x="0" y="1"/>
                  </a:moveTo>
                  <a:cubicBezTo>
                    <a:pt x="2" y="15"/>
                    <a:pt x="5" y="30"/>
                    <a:pt x="6" y="45"/>
                  </a:cubicBezTo>
                  <a:cubicBezTo>
                    <a:pt x="6" y="45"/>
                    <a:pt x="7" y="45"/>
                    <a:pt x="7" y="45"/>
                  </a:cubicBezTo>
                  <a:cubicBezTo>
                    <a:pt x="7" y="30"/>
                    <a:pt x="5" y="14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3BA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4" name="íś1íḓè">
              <a:extLst>
                <a:ext uri="{FF2B5EF4-FFF2-40B4-BE49-F238E27FC236}">
                  <a16:creationId xmlns:a16="http://schemas.microsoft.com/office/drawing/2014/main" id="{B0B727CA-FD01-4F11-86DB-463D0ADB1F1E}"/>
                </a:ext>
              </a:extLst>
            </p:cNvPr>
            <p:cNvSpPr/>
            <p:nvPr/>
          </p:nvSpPr>
          <p:spPr bwMode="auto">
            <a:xfrm>
              <a:off x="4995863" y="2019300"/>
              <a:ext cx="111125" cy="47625"/>
            </a:xfrm>
            <a:custGeom>
              <a:avLst/>
              <a:gdLst>
                <a:gd name="T0" fmla="*/ 0 w 18"/>
                <a:gd name="T1" fmla="*/ 2 h 8"/>
                <a:gd name="T2" fmla="*/ 11 w 18"/>
                <a:gd name="T3" fmla="*/ 7 h 8"/>
                <a:gd name="T4" fmla="*/ 18 w 18"/>
                <a:gd name="T5" fmla="*/ 0 h 8"/>
                <a:gd name="T6" fmla="*/ 0 w 18"/>
                <a:gd name="T7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8">
                  <a:moveTo>
                    <a:pt x="0" y="2"/>
                  </a:moveTo>
                  <a:cubicBezTo>
                    <a:pt x="1" y="7"/>
                    <a:pt x="8" y="8"/>
                    <a:pt x="11" y="7"/>
                  </a:cubicBezTo>
                  <a:cubicBezTo>
                    <a:pt x="13" y="7"/>
                    <a:pt x="18" y="4"/>
                    <a:pt x="18" y="0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E588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5" name="íśḻíḋè">
              <a:extLst>
                <a:ext uri="{FF2B5EF4-FFF2-40B4-BE49-F238E27FC236}">
                  <a16:creationId xmlns:a16="http://schemas.microsoft.com/office/drawing/2014/main" id="{0817700A-E831-44DD-9E80-4F0F25895130}"/>
                </a:ext>
              </a:extLst>
            </p:cNvPr>
            <p:cNvSpPr/>
            <p:nvPr/>
          </p:nvSpPr>
          <p:spPr bwMode="auto">
            <a:xfrm>
              <a:off x="4170363" y="2801938"/>
              <a:ext cx="90488" cy="73025"/>
            </a:xfrm>
            <a:custGeom>
              <a:avLst/>
              <a:gdLst>
                <a:gd name="T0" fmla="*/ 0 w 15"/>
                <a:gd name="T1" fmla="*/ 0 h 12"/>
                <a:gd name="T2" fmla="*/ 7 w 15"/>
                <a:gd name="T3" fmla="*/ 6 h 12"/>
                <a:gd name="T4" fmla="*/ 14 w 15"/>
                <a:gd name="T5" fmla="*/ 12 h 12"/>
                <a:gd name="T6" fmla="*/ 15 w 15"/>
                <a:gd name="T7" fmla="*/ 12 h 12"/>
                <a:gd name="T8" fmla="*/ 10 w 15"/>
                <a:gd name="T9" fmla="*/ 6 h 12"/>
                <a:gd name="T10" fmla="*/ 0 w 15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2">
                  <a:moveTo>
                    <a:pt x="0" y="0"/>
                  </a:moveTo>
                  <a:cubicBezTo>
                    <a:pt x="2" y="2"/>
                    <a:pt x="5" y="4"/>
                    <a:pt x="7" y="6"/>
                  </a:cubicBezTo>
                  <a:cubicBezTo>
                    <a:pt x="10" y="8"/>
                    <a:pt x="11" y="10"/>
                    <a:pt x="14" y="12"/>
                  </a:cubicBezTo>
                  <a:cubicBezTo>
                    <a:pt x="14" y="12"/>
                    <a:pt x="15" y="12"/>
                    <a:pt x="15" y="12"/>
                  </a:cubicBezTo>
                  <a:cubicBezTo>
                    <a:pt x="15" y="9"/>
                    <a:pt x="12" y="7"/>
                    <a:pt x="10" y="6"/>
                  </a:cubicBezTo>
                  <a:cubicBezTo>
                    <a:pt x="7" y="4"/>
                    <a:pt x="3" y="2"/>
                    <a:pt x="0" y="0"/>
                  </a:cubicBezTo>
                  <a:close/>
                </a:path>
              </a:pathLst>
            </a:custGeom>
            <a:solidFill>
              <a:srgbClr val="E588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6" name="ïṩḷîďe">
              <a:extLst>
                <a:ext uri="{FF2B5EF4-FFF2-40B4-BE49-F238E27FC236}">
                  <a16:creationId xmlns:a16="http://schemas.microsoft.com/office/drawing/2014/main" id="{5C9A1ED6-5E39-428D-9F7C-BCB07E8738F7}"/>
                </a:ext>
              </a:extLst>
            </p:cNvPr>
            <p:cNvSpPr/>
            <p:nvPr/>
          </p:nvSpPr>
          <p:spPr bwMode="auto">
            <a:xfrm>
              <a:off x="3587750" y="2439988"/>
              <a:ext cx="336550" cy="250825"/>
            </a:xfrm>
            <a:custGeom>
              <a:avLst/>
              <a:gdLst>
                <a:gd name="T0" fmla="*/ 35 w 55"/>
                <a:gd name="T1" fmla="*/ 41 h 41"/>
                <a:gd name="T2" fmla="*/ 26 w 55"/>
                <a:gd name="T3" fmla="*/ 30 h 41"/>
                <a:gd name="T4" fmla="*/ 18 w 55"/>
                <a:gd name="T5" fmla="*/ 25 h 41"/>
                <a:gd name="T6" fmla="*/ 8 w 55"/>
                <a:gd name="T7" fmla="*/ 20 h 41"/>
                <a:gd name="T8" fmla="*/ 2 w 55"/>
                <a:gd name="T9" fmla="*/ 12 h 41"/>
                <a:gd name="T10" fmla="*/ 1 w 55"/>
                <a:gd name="T11" fmla="*/ 2 h 41"/>
                <a:gd name="T12" fmla="*/ 16 w 55"/>
                <a:gd name="T13" fmla="*/ 10 h 41"/>
                <a:gd name="T14" fmla="*/ 27 w 55"/>
                <a:gd name="T15" fmla="*/ 11 h 41"/>
                <a:gd name="T16" fmla="*/ 20 w 55"/>
                <a:gd name="T17" fmla="*/ 6 h 41"/>
                <a:gd name="T18" fmla="*/ 24 w 55"/>
                <a:gd name="T19" fmla="*/ 6 h 41"/>
                <a:gd name="T20" fmla="*/ 40 w 55"/>
                <a:gd name="T21" fmla="*/ 15 h 41"/>
                <a:gd name="T22" fmla="*/ 41 w 55"/>
                <a:gd name="T23" fmla="*/ 22 h 41"/>
                <a:gd name="T24" fmla="*/ 55 w 55"/>
                <a:gd name="T25" fmla="*/ 3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5" h="41">
                  <a:moveTo>
                    <a:pt x="35" y="41"/>
                  </a:moveTo>
                  <a:cubicBezTo>
                    <a:pt x="32" y="37"/>
                    <a:pt x="30" y="33"/>
                    <a:pt x="26" y="30"/>
                  </a:cubicBezTo>
                  <a:cubicBezTo>
                    <a:pt x="24" y="28"/>
                    <a:pt x="21" y="26"/>
                    <a:pt x="18" y="25"/>
                  </a:cubicBezTo>
                  <a:cubicBezTo>
                    <a:pt x="15" y="23"/>
                    <a:pt x="12" y="22"/>
                    <a:pt x="8" y="20"/>
                  </a:cubicBezTo>
                  <a:cubicBezTo>
                    <a:pt x="5" y="18"/>
                    <a:pt x="3" y="16"/>
                    <a:pt x="2" y="12"/>
                  </a:cubicBezTo>
                  <a:cubicBezTo>
                    <a:pt x="1" y="7"/>
                    <a:pt x="0" y="4"/>
                    <a:pt x="1" y="2"/>
                  </a:cubicBezTo>
                  <a:cubicBezTo>
                    <a:pt x="6" y="0"/>
                    <a:pt x="15" y="9"/>
                    <a:pt x="16" y="10"/>
                  </a:cubicBezTo>
                  <a:cubicBezTo>
                    <a:pt x="17" y="10"/>
                    <a:pt x="23" y="12"/>
                    <a:pt x="27" y="11"/>
                  </a:cubicBezTo>
                  <a:cubicBezTo>
                    <a:pt x="27" y="10"/>
                    <a:pt x="21" y="10"/>
                    <a:pt x="20" y="6"/>
                  </a:cubicBezTo>
                  <a:cubicBezTo>
                    <a:pt x="20" y="5"/>
                    <a:pt x="23" y="5"/>
                    <a:pt x="24" y="6"/>
                  </a:cubicBezTo>
                  <a:cubicBezTo>
                    <a:pt x="30" y="7"/>
                    <a:pt x="37" y="8"/>
                    <a:pt x="40" y="15"/>
                  </a:cubicBezTo>
                  <a:cubicBezTo>
                    <a:pt x="40" y="17"/>
                    <a:pt x="40" y="20"/>
                    <a:pt x="41" y="22"/>
                  </a:cubicBezTo>
                  <a:cubicBezTo>
                    <a:pt x="42" y="28"/>
                    <a:pt x="50" y="32"/>
                    <a:pt x="55" y="35"/>
                  </a:cubicBezTo>
                </a:path>
              </a:pathLst>
            </a:custGeom>
            <a:solidFill>
              <a:srgbClr val="F9C4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7" name="íṩľíde">
              <a:extLst>
                <a:ext uri="{FF2B5EF4-FFF2-40B4-BE49-F238E27FC236}">
                  <a16:creationId xmlns:a16="http://schemas.microsoft.com/office/drawing/2014/main" id="{8E863955-77CF-4B80-A00F-E9A579043AA8}"/>
                </a:ext>
              </a:extLst>
            </p:cNvPr>
            <p:cNvSpPr/>
            <p:nvPr/>
          </p:nvSpPr>
          <p:spPr bwMode="auto">
            <a:xfrm>
              <a:off x="5602288" y="2782888"/>
              <a:ext cx="61913" cy="85725"/>
            </a:xfrm>
            <a:custGeom>
              <a:avLst/>
              <a:gdLst>
                <a:gd name="T0" fmla="*/ 9 w 10"/>
                <a:gd name="T1" fmla="*/ 1 h 14"/>
                <a:gd name="T2" fmla="*/ 0 w 10"/>
                <a:gd name="T3" fmla="*/ 13 h 14"/>
                <a:gd name="T4" fmla="*/ 1 w 10"/>
                <a:gd name="T5" fmla="*/ 14 h 14"/>
                <a:gd name="T6" fmla="*/ 4 w 10"/>
                <a:gd name="T7" fmla="*/ 7 h 14"/>
                <a:gd name="T8" fmla="*/ 9 w 10"/>
                <a:gd name="T9" fmla="*/ 1 h 14"/>
                <a:gd name="T10" fmla="*/ 9 w 10"/>
                <a:gd name="T11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4">
                  <a:moveTo>
                    <a:pt x="9" y="1"/>
                  </a:moveTo>
                  <a:cubicBezTo>
                    <a:pt x="5" y="4"/>
                    <a:pt x="1" y="8"/>
                    <a:pt x="0" y="13"/>
                  </a:cubicBezTo>
                  <a:cubicBezTo>
                    <a:pt x="0" y="14"/>
                    <a:pt x="0" y="14"/>
                    <a:pt x="1" y="14"/>
                  </a:cubicBezTo>
                  <a:cubicBezTo>
                    <a:pt x="2" y="12"/>
                    <a:pt x="3" y="9"/>
                    <a:pt x="4" y="7"/>
                  </a:cubicBezTo>
                  <a:cubicBezTo>
                    <a:pt x="6" y="5"/>
                    <a:pt x="8" y="3"/>
                    <a:pt x="9" y="1"/>
                  </a:cubicBezTo>
                  <a:cubicBezTo>
                    <a:pt x="10" y="1"/>
                    <a:pt x="9" y="0"/>
                    <a:pt x="9" y="1"/>
                  </a:cubicBezTo>
                  <a:close/>
                </a:path>
              </a:pathLst>
            </a:custGeom>
            <a:solidFill>
              <a:srgbClr val="E588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8" name="íṥļïḋè">
              <a:extLst>
                <a:ext uri="{FF2B5EF4-FFF2-40B4-BE49-F238E27FC236}">
                  <a16:creationId xmlns:a16="http://schemas.microsoft.com/office/drawing/2014/main" id="{F7FA6C75-FBF4-4857-A6CA-2C7FCB34804A}"/>
                </a:ext>
              </a:extLst>
            </p:cNvPr>
            <p:cNvSpPr/>
            <p:nvPr/>
          </p:nvSpPr>
          <p:spPr bwMode="auto">
            <a:xfrm>
              <a:off x="5951538" y="2343150"/>
              <a:ext cx="338138" cy="280988"/>
            </a:xfrm>
            <a:custGeom>
              <a:avLst/>
              <a:gdLst>
                <a:gd name="T0" fmla="*/ 13 w 55"/>
                <a:gd name="T1" fmla="*/ 46 h 46"/>
                <a:gd name="T2" fmla="*/ 24 w 55"/>
                <a:gd name="T3" fmla="*/ 31 h 46"/>
                <a:gd name="T4" fmla="*/ 37 w 55"/>
                <a:gd name="T5" fmla="*/ 25 h 46"/>
                <a:gd name="T6" fmla="*/ 47 w 55"/>
                <a:gd name="T7" fmla="*/ 20 h 46"/>
                <a:gd name="T8" fmla="*/ 54 w 55"/>
                <a:gd name="T9" fmla="*/ 12 h 46"/>
                <a:gd name="T10" fmla="*/ 54 w 55"/>
                <a:gd name="T11" fmla="*/ 2 h 46"/>
                <a:gd name="T12" fmla="*/ 40 w 55"/>
                <a:gd name="T13" fmla="*/ 10 h 46"/>
                <a:gd name="T14" fmla="*/ 29 w 55"/>
                <a:gd name="T15" fmla="*/ 11 h 46"/>
                <a:gd name="T16" fmla="*/ 35 w 55"/>
                <a:gd name="T17" fmla="*/ 6 h 46"/>
                <a:gd name="T18" fmla="*/ 32 w 55"/>
                <a:gd name="T19" fmla="*/ 5 h 46"/>
                <a:gd name="T20" fmla="*/ 16 w 55"/>
                <a:gd name="T21" fmla="*/ 15 h 46"/>
                <a:gd name="T22" fmla="*/ 14 w 55"/>
                <a:gd name="T23" fmla="*/ 22 h 46"/>
                <a:gd name="T24" fmla="*/ 0 w 55"/>
                <a:gd name="T25" fmla="*/ 3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5" h="46">
                  <a:moveTo>
                    <a:pt x="13" y="46"/>
                  </a:moveTo>
                  <a:cubicBezTo>
                    <a:pt x="16" y="43"/>
                    <a:pt x="21" y="34"/>
                    <a:pt x="24" y="31"/>
                  </a:cubicBezTo>
                  <a:cubicBezTo>
                    <a:pt x="26" y="29"/>
                    <a:pt x="35" y="26"/>
                    <a:pt x="37" y="25"/>
                  </a:cubicBezTo>
                  <a:cubicBezTo>
                    <a:pt x="41" y="23"/>
                    <a:pt x="44" y="22"/>
                    <a:pt x="47" y="20"/>
                  </a:cubicBezTo>
                  <a:cubicBezTo>
                    <a:pt x="51" y="18"/>
                    <a:pt x="52" y="16"/>
                    <a:pt x="54" y="12"/>
                  </a:cubicBezTo>
                  <a:cubicBezTo>
                    <a:pt x="55" y="7"/>
                    <a:pt x="55" y="4"/>
                    <a:pt x="54" y="2"/>
                  </a:cubicBezTo>
                  <a:cubicBezTo>
                    <a:pt x="50" y="0"/>
                    <a:pt x="41" y="9"/>
                    <a:pt x="40" y="10"/>
                  </a:cubicBezTo>
                  <a:cubicBezTo>
                    <a:pt x="39" y="10"/>
                    <a:pt x="33" y="12"/>
                    <a:pt x="29" y="11"/>
                  </a:cubicBezTo>
                  <a:cubicBezTo>
                    <a:pt x="28" y="10"/>
                    <a:pt x="35" y="9"/>
                    <a:pt x="35" y="6"/>
                  </a:cubicBezTo>
                  <a:cubicBezTo>
                    <a:pt x="36" y="5"/>
                    <a:pt x="33" y="5"/>
                    <a:pt x="32" y="5"/>
                  </a:cubicBezTo>
                  <a:cubicBezTo>
                    <a:pt x="25" y="7"/>
                    <a:pt x="18" y="8"/>
                    <a:pt x="16" y="15"/>
                  </a:cubicBezTo>
                  <a:cubicBezTo>
                    <a:pt x="16" y="17"/>
                    <a:pt x="14" y="20"/>
                    <a:pt x="14" y="22"/>
                  </a:cubicBezTo>
                  <a:cubicBezTo>
                    <a:pt x="12" y="28"/>
                    <a:pt x="5" y="33"/>
                    <a:pt x="0" y="36"/>
                  </a:cubicBezTo>
                </a:path>
              </a:pathLst>
            </a:custGeom>
            <a:solidFill>
              <a:srgbClr val="F9C4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9" name="iṥḷîďê">
              <a:extLst>
                <a:ext uri="{FF2B5EF4-FFF2-40B4-BE49-F238E27FC236}">
                  <a16:creationId xmlns:a16="http://schemas.microsoft.com/office/drawing/2014/main" id="{A492470B-AEA8-42C8-9C44-9B6D891EB724}"/>
                </a:ext>
              </a:extLst>
            </p:cNvPr>
            <p:cNvSpPr/>
            <p:nvPr/>
          </p:nvSpPr>
          <p:spPr bwMode="auto">
            <a:xfrm>
              <a:off x="5156200" y="2532063"/>
              <a:ext cx="146050" cy="31750"/>
            </a:xfrm>
            <a:custGeom>
              <a:avLst/>
              <a:gdLst>
                <a:gd name="T0" fmla="*/ 0 w 24"/>
                <a:gd name="T1" fmla="*/ 2 h 5"/>
                <a:gd name="T2" fmla="*/ 23 w 24"/>
                <a:gd name="T3" fmla="*/ 0 h 5"/>
                <a:gd name="T4" fmla="*/ 24 w 24"/>
                <a:gd name="T5" fmla="*/ 4 h 5"/>
                <a:gd name="T6" fmla="*/ 0 w 24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5">
                  <a:moveTo>
                    <a:pt x="0" y="2"/>
                  </a:moveTo>
                  <a:cubicBezTo>
                    <a:pt x="7" y="2"/>
                    <a:pt x="16" y="1"/>
                    <a:pt x="23" y="0"/>
                  </a:cubicBezTo>
                  <a:cubicBezTo>
                    <a:pt x="23" y="1"/>
                    <a:pt x="23" y="2"/>
                    <a:pt x="24" y="4"/>
                  </a:cubicBezTo>
                  <a:cubicBezTo>
                    <a:pt x="16" y="4"/>
                    <a:pt x="8" y="5"/>
                    <a:pt x="0" y="5"/>
                  </a:cubicBezTo>
                </a:path>
              </a:pathLst>
            </a:custGeom>
            <a:solidFill>
              <a:srgbClr val="3BAC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0" name="íšľiḍè">
              <a:extLst>
                <a:ext uri="{FF2B5EF4-FFF2-40B4-BE49-F238E27FC236}">
                  <a16:creationId xmlns:a16="http://schemas.microsoft.com/office/drawing/2014/main" id="{B294F735-0A43-4AD8-9148-44BA81E29892}"/>
                </a:ext>
              </a:extLst>
            </p:cNvPr>
            <p:cNvSpPr/>
            <p:nvPr/>
          </p:nvSpPr>
          <p:spPr bwMode="auto">
            <a:xfrm>
              <a:off x="7477125" y="3927475"/>
              <a:ext cx="361950" cy="1573213"/>
            </a:xfrm>
            <a:custGeom>
              <a:avLst/>
              <a:gdLst>
                <a:gd name="T0" fmla="*/ 49 w 59"/>
                <a:gd name="T1" fmla="*/ 88 h 257"/>
                <a:gd name="T2" fmla="*/ 59 w 59"/>
                <a:gd name="T3" fmla="*/ 6 h 257"/>
                <a:gd name="T4" fmla="*/ 0 w 59"/>
                <a:gd name="T5" fmla="*/ 0 h 257"/>
                <a:gd name="T6" fmla="*/ 4 w 59"/>
                <a:gd name="T7" fmla="*/ 75 h 257"/>
                <a:gd name="T8" fmla="*/ 30 w 59"/>
                <a:gd name="T9" fmla="*/ 228 h 257"/>
                <a:gd name="T10" fmla="*/ 30 w 59"/>
                <a:gd name="T11" fmla="*/ 228 h 257"/>
                <a:gd name="T12" fmla="*/ 29 w 59"/>
                <a:gd name="T13" fmla="*/ 235 h 257"/>
                <a:gd name="T14" fmla="*/ 19 w 59"/>
                <a:gd name="T15" fmla="*/ 245 h 257"/>
                <a:gd name="T16" fmla="*/ 8 w 59"/>
                <a:gd name="T17" fmla="*/ 257 h 257"/>
                <a:gd name="T18" fmla="*/ 40 w 59"/>
                <a:gd name="T19" fmla="*/ 249 h 257"/>
                <a:gd name="T20" fmla="*/ 47 w 59"/>
                <a:gd name="T21" fmla="*/ 246 h 257"/>
                <a:gd name="T22" fmla="*/ 47 w 59"/>
                <a:gd name="T23" fmla="*/ 239 h 257"/>
                <a:gd name="T24" fmla="*/ 43 w 59"/>
                <a:gd name="T25" fmla="*/ 234 h 257"/>
                <a:gd name="T26" fmla="*/ 44 w 59"/>
                <a:gd name="T27" fmla="*/ 214 h 257"/>
                <a:gd name="T28" fmla="*/ 47 w 59"/>
                <a:gd name="T29" fmla="*/ 191 h 257"/>
                <a:gd name="T30" fmla="*/ 52 w 59"/>
                <a:gd name="T31" fmla="*/ 158 h 257"/>
                <a:gd name="T32" fmla="*/ 52 w 59"/>
                <a:gd name="T33" fmla="*/ 155 h 257"/>
                <a:gd name="T34" fmla="*/ 49 w 59"/>
                <a:gd name="T35" fmla="*/ 88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" h="257">
                  <a:moveTo>
                    <a:pt x="49" y="88"/>
                  </a:moveTo>
                  <a:cubicBezTo>
                    <a:pt x="50" y="73"/>
                    <a:pt x="57" y="36"/>
                    <a:pt x="59" y="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27"/>
                    <a:pt x="3" y="46"/>
                    <a:pt x="4" y="75"/>
                  </a:cubicBezTo>
                  <a:cubicBezTo>
                    <a:pt x="8" y="129"/>
                    <a:pt x="22" y="174"/>
                    <a:pt x="30" y="228"/>
                  </a:cubicBezTo>
                  <a:cubicBezTo>
                    <a:pt x="30" y="228"/>
                    <a:pt x="30" y="228"/>
                    <a:pt x="30" y="228"/>
                  </a:cubicBezTo>
                  <a:cubicBezTo>
                    <a:pt x="30" y="231"/>
                    <a:pt x="30" y="234"/>
                    <a:pt x="29" y="235"/>
                  </a:cubicBezTo>
                  <a:cubicBezTo>
                    <a:pt x="27" y="239"/>
                    <a:pt x="23" y="242"/>
                    <a:pt x="19" y="245"/>
                  </a:cubicBezTo>
                  <a:cubicBezTo>
                    <a:pt x="14" y="248"/>
                    <a:pt x="11" y="252"/>
                    <a:pt x="8" y="257"/>
                  </a:cubicBezTo>
                  <a:cubicBezTo>
                    <a:pt x="20" y="255"/>
                    <a:pt x="28" y="252"/>
                    <a:pt x="40" y="249"/>
                  </a:cubicBezTo>
                  <a:cubicBezTo>
                    <a:pt x="43" y="248"/>
                    <a:pt x="45" y="248"/>
                    <a:pt x="47" y="246"/>
                  </a:cubicBezTo>
                  <a:cubicBezTo>
                    <a:pt x="49" y="244"/>
                    <a:pt x="49" y="243"/>
                    <a:pt x="47" y="239"/>
                  </a:cubicBezTo>
                  <a:cubicBezTo>
                    <a:pt x="46" y="237"/>
                    <a:pt x="44" y="236"/>
                    <a:pt x="43" y="234"/>
                  </a:cubicBezTo>
                  <a:cubicBezTo>
                    <a:pt x="41" y="229"/>
                    <a:pt x="43" y="220"/>
                    <a:pt x="44" y="214"/>
                  </a:cubicBezTo>
                  <a:cubicBezTo>
                    <a:pt x="45" y="206"/>
                    <a:pt x="46" y="199"/>
                    <a:pt x="47" y="191"/>
                  </a:cubicBezTo>
                  <a:cubicBezTo>
                    <a:pt x="49" y="175"/>
                    <a:pt x="51" y="174"/>
                    <a:pt x="52" y="158"/>
                  </a:cubicBezTo>
                  <a:cubicBezTo>
                    <a:pt x="52" y="157"/>
                    <a:pt x="52" y="156"/>
                    <a:pt x="52" y="155"/>
                  </a:cubicBezTo>
                  <a:cubicBezTo>
                    <a:pt x="53" y="129"/>
                    <a:pt x="47" y="114"/>
                    <a:pt x="49" y="88"/>
                  </a:cubicBezTo>
                  <a:close/>
                </a:path>
              </a:pathLst>
            </a:custGeom>
            <a:solidFill>
              <a:srgbClr val="F9C4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1" name="í$ľïḋè">
              <a:extLst>
                <a:ext uri="{FF2B5EF4-FFF2-40B4-BE49-F238E27FC236}">
                  <a16:creationId xmlns:a16="http://schemas.microsoft.com/office/drawing/2014/main" id="{D4046D1D-E3C9-4F4A-8D10-D3FC91DD8F8C}"/>
                </a:ext>
              </a:extLst>
            </p:cNvPr>
            <p:cNvSpPr/>
            <p:nvPr/>
          </p:nvSpPr>
          <p:spPr bwMode="auto">
            <a:xfrm>
              <a:off x="7496175" y="5389563"/>
              <a:ext cx="287338" cy="122238"/>
            </a:xfrm>
            <a:custGeom>
              <a:avLst/>
              <a:gdLst>
                <a:gd name="T0" fmla="*/ 20 w 47"/>
                <a:gd name="T1" fmla="*/ 2 h 20"/>
                <a:gd name="T2" fmla="*/ 5 w 47"/>
                <a:gd name="T3" fmla="*/ 11 h 20"/>
                <a:gd name="T4" fmla="*/ 1 w 47"/>
                <a:gd name="T5" fmla="*/ 14 h 20"/>
                <a:gd name="T6" fmla="*/ 1 w 47"/>
                <a:gd name="T7" fmla="*/ 18 h 20"/>
                <a:gd name="T8" fmla="*/ 5 w 47"/>
                <a:gd name="T9" fmla="*/ 20 h 20"/>
                <a:gd name="T10" fmla="*/ 8 w 47"/>
                <a:gd name="T11" fmla="*/ 20 h 20"/>
                <a:gd name="T12" fmla="*/ 14 w 47"/>
                <a:gd name="T13" fmla="*/ 19 h 20"/>
                <a:gd name="T14" fmla="*/ 31 w 47"/>
                <a:gd name="T15" fmla="*/ 16 h 20"/>
                <a:gd name="T16" fmla="*/ 45 w 47"/>
                <a:gd name="T17" fmla="*/ 12 h 20"/>
                <a:gd name="T18" fmla="*/ 46 w 47"/>
                <a:gd name="T19" fmla="*/ 10 h 20"/>
                <a:gd name="T20" fmla="*/ 47 w 47"/>
                <a:gd name="T21" fmla="*/ 9 h 20"/>
                <a:gd name="T22" fmla="*/ 44 w 47"/>
                <a:gd name="T23" fmla="*/ 0 h 20"/>
                <a:gd name="T24" fmla="*/ 42 w 47"/>
                <a:gd name="T25" fmla="*/ 2 h 20"/>
                <a:gd name="T26" fmla="*/ 37 w 47"/>
                <a:gd name="T27" fmla="*/ 4 h 20"/>
                <a:gd name="T28" fmla="*/ 27 w 47"/>
                <a:gd name="T29" fmla="*/ 5 h 20"/>
                <a:gd name="T30" fmla="*/ 23 w 47"/>
                <a:gd name="T31" fmla="*/ 5 h 20"/>
                <a:gd name="T32" fmla="*/ 21 w 47"/>
                <a:gd name="T33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7" h="20">
                  <a:moveTo>
                    <a:pt x="20" y="2"/>
                  </a:moveTo>
                  <a:cubicBezTo>
                    <a:pt x="15" y="6"/>
                    <a:pt x="10" y="9"/>
                    <a:pt x="5" y="11"/>
                  </a:cubicBezTo>
                  <a:cubicBezTo>
                    <a:pt x="4" y="12"/>
                    <a:pt x="2" y="13"/>
                    <a:pt x="1" y="14"/>
                  </a:cubicBezTo>
                  <a:cubicBezTo>
                    <a:pt x="0" y="15"/>
                    <a:pt x="0" y="17"/>
                    <a:pt x="1" y="18"/>
                  </a:cubicBezTo>
                  <a:cubicBezTo>
                    <a:pt x="2" y="19"/>
                    <a:pt x="3" y="19"/>
                    <a:pt x="5" y="20"/>
                  </a:cubicBezTo>
                  <a:cubicBezTo>
                    <a:pt x="6" y="20"/>
                    <a:pt x="7" y="20"/>
                    <a:pt x="8" y="20"/>
                  </a:cubicBezTo>
                  <a:cubicBezTo>
                    <a:pt x="10" y="20"/>
                    <a:pt x="12" y="19"/>
                    <a:pt x="14" y="19"/>
                  </a:cubicBezTo>
                  <a:cubicBezTo>
                    <a:pt x="20" y="18"/>
                    <a:pt x="25" y="17"/>
                    <a:pt x="31" y="16"/>
                  </a:cubicBezTo>
                  <a:cubicBezTo>
                    <a:pt x="36" y="15"/>
                    <a:pt x="41" y="14"/>
                    <a:pt x="45" y="12"/>
                  </a:cubicBezTo>
                  <a:cubicBezTo>
                    <a:pt x="45" y="11"/>
                    <a:pt x="46" y="11"/>
                    <a:pt x="46" y="10"/>
                  </a:cubicBezTo>
                  <a:cubicBezTo>
                    <a:pt x="47" y="10"/>
                    <a:pt x="47" y="9"/>
                    <a:pt x="47" y="9"/>
                  </a:cubicBezTo>
                  <a:cubicBezTo>
                    <a:pt x="47" y="7"/>
                    <a:pt x="46" y="1"/>
                    <a:pt x="44" y="0"/>
                  </a:cubicBezTo>
                  <a:cubicBezTo>
                    <a:pt x="44" y="0"/>
                    <a:pt x="42" y="1"/>
                    <a:pt x="42" y="2"/>
                  </a:cubicBezTo>
                  <a:cubicBezTo>
                    <a:pt x="40" y="3"/>
                    <a:pt x="38" y="3"/>
                    <a:pt x="37" y="4"/>
                  </a:cubicBezTo>
                  <a:cubicBezTo>
                    <a:pt x="34" y="4"/>
                    <a:pt x="30" y="5"/>
                    <a:pt x="27" y="5"/>
                  </a:cubicBezTo>
                  <a:cubicBezTo>
                    <a:pt x="26" y="5"/>
                    <a:pt x="25" y="5"/>
                    <a:pt x="23" y="5"/>
                  </a:cubicBezTo>
                  <a:cubicBezTo>
                    <a:pt x="23" y="4"/>
                    <a:pt x="22" y="4"/>
                    <a:pt x="21" y="3"/>
                  </a:cubicBezTo>
                </a:path>
              </a:pathLst>
            </a:custGeom>
            <a:solidFill>
              <a:srgbClr val="FE7D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2" name="islîďe">
              <a:extLst>
                <a:ext uri="{FF2B5EF4-FFF2-40B4-BE49-F238E27FC236}">
                  <a16:creationId xmlns:a16="http://schemas.microsoft.com/office/drawing/2014/main" id="{8F71BCA2-12C8-4742-AD0B-3F9DDE6368DD}"/>
                </a:ext>
              </a:extLst>
            </p:cNvPr>
            <p:cNvSpPr/>
            <p:nvPr/>
          </p:nvSpPr>
          <p:spPr bwMode="auto">
            <a:xfrm>
              <a:off x="7789863" y="3946525"/>
              <a:ext cx="403225" cy="1584325"/>
            </a:xfrm>
            <a:custGeom>
              <a:avLst/>
              <a:gdLst>
                <a:gd name="T0" fmla="*/ 47 w 66"/>
                <a:gd name="T1" fmla="*/ 90 h 259"/>
                <a:gd name="T2" fmla="*/ 66 w 66"/>
                <a:gd name="T3" fmla="*/ 12 h 259"/>
                <a:gd name="T4" fmla="*/ 0 w 66"/>
                <a:gd name="T5" fmla="*/ 0 h 259"/>
                <a:gd name="T6" fmla="*/ 5 w 66"/>
                <a:gd name="T7" fmla="*/ 77 h 259"/>
                <a:gd name="T8" fmla="*/ 31 w 66"/>
                <a:gd name="T9" fmla="*/ 231 h 259"/>
                <a:gd name="T10" fmla="*/ 32 w 66"/>
                <a:gd name="T11" fmla="*/ 231 h 259"/>
                <a:gd name="T12" fmla="*/ 31 w 66"/>
                <a:gd name="T13" fmla="*/ 237 h 259"/>
                <a:gd name="T14" fmla="*/ 20 w 66"/>
                <a:gd name="T15" fmla="*/ 247 h 259"/>
                <a:gd name="T16" fmla="*/ 10 w 66"/>
                <a:gd name="T17" fmla="*/ 259 h 259"/>
                <a:gd name="T18" fmla="*/ 41 w 66"/>
                <a:gd name="T19" fmla="*/ 251 h 259"/>
                <a:gd name="T20" fmla="*/ 48 w 66"/>
                <a:gd name="T21" fmla="*/ 248 h 259"/>
                <a:gd name="T22" fmla="*/ 48 w 66"/>
                <a:gd name="T23" fmla="*/ 241 h 259"/>
                <a:gd name="T24" fmla="*/ 45 w 66"/>
                <a:gd name="T25" fmla="*/ 236 h 259"/>
                <a:gd name="T26" fmla="*/ 46 w 66"/>
                <a:gd name="T27" fmla="*/ 217 h 259"/>
                <a:gd name="T28" fmla="*/ 48 w 66"/>
                <a:gd name="T29" fmla="*/ 193 h 259"/>
                <a:gd name="T30" fmla="*/ 53 w 66"/>
                <a:gd name="T31" fmla="*/ 161 h 259"/>
                <a:gd name="T32" fmla="*/ 53 w 66"/>
                <a:gd name="T33" fmla="*/ 158 h 259"/>
                <a:gd name="T34" fmla="*/ 47 w 66"/>
                <a:gd name="T35" fmla="*/ 90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6" h="259">
                  <a:moveTo>
                    <a:pt x="47" y="90"/>
                  </a:moveTo>
                  <a:cubicBezTo>
                    <a:pt x="48" y="75"/>
                    <a:pt x="63" y="41"/>
                    <a:pt x="66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28"/>
                    <a:pt x="4" y="49"/>
                    <a:pt x="5" y="77"/>
                  </a:cubicBezTo>
                  <a:cubicBezTo>
                    <a:pt x="7" y="131"/>
                    <a:pt x="24" y="177"/>
                    <a:pt x="31" y="231"/>
                  </a:cubicBezTo>
                  <a:cubicBezTo>
                    <a:pt x="32" y="231"/>
                    <a:pt x="32" y="231"/>
                    <a:pt x="32" y="231"/>
                  </a:cubicBezTo>
                  <a:cubicBezTo>
                    <a:pt x="32" y="234"/>
                    <a:pt x="31" y="236"/>
                    <a:pt x="31" y="237"/>
                  </a:cubicBezTo>
                  <a:cubicBezTo>
                    <a:pt x="29" y="242"/>
                    <a:pt x="24" y="244"/>
                    <a:pt x="20" y="247"/>
                  </a:cubicBezTo>
                  <a:cubicBezTo>
                    <a:pt x="16" y="251"/>
                    <a:pt x="12" y="255"/>
                    <a:pt x="10" y="259"/>
                  </a:cubicBezTo>
                  <a:cubicBezTo>
                    <a:pt x="22" y="257"/>
                    <a:pt x="30" y="255"/>
                    <a:pt x="41" y="251"/>
                  </a:cubicBezTo>
                  <a:cubicBezTo>
                    <a:pt x="44" y="251"/>
                    <a:pt x="46" y="250"/>
                    <a:pt x="48" y="248"/>
                  </a:cubicBezTo>
                  <a:cubicBezTo>
                    <a:pt x="50" y="246"/>
                    <a:pt x="50" y="246"/>
                    <a:pt x="48" y="241"/>
                  </a:cubicBezTo>
                  <a:cubicBezTo>
                    <a:pt x="47" y="240"/>
                    <a:pt x="45" y="238"/>
                    <a:pt x="45" y="236"/>
                  </a:cubicBezTo>
                  <a:cubicBezTo>
                    <a:pt x="42" y="231"/>
                    <a:pt x="45" y="222"/>
                    <a:pt x="46" y="217"/>
                  </a:cubicBezTo>
                  <a:cubicBezTo>
                    <a:pt x="47" y="209"/>
                    <a:pt x="48" y="201"/>
                    <a:pt x="48" y="193"/>
                  </a:cubicBezTo>
                  <a:cubicBezTo>
                    <a:pt x="50" y="177"/>
                    <a:pt x="52" y="177"/>
                    <a:pt x="53" y="161"/>
                  </a:cubicBezTo>
                  <a:cubicBezTo>
                    <a:pt x="53" y="160"/>
                    <a:pt x="53" y="159"/>
                    <a:pt x="53" y="158"/>
                  </a:cubicBezTo>
                  <a:cubicBezTo>
                    <a:pt x="54" y="132"/>
                    <a:pt x="45" y="116"/>
                    <a:pt x="47" y="90"/>
                  </a:cubicBezTo>
                  <a:close/>
                </a:path>
              </a:pathLst>
            </a:custGeom>
            <a:solidFill>
              <a:srgbClr val="F9C4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3" name="iS1ïde">
              <a:extLst>
                <a:ext uri="{FF2B5EF4-FFF2-40B4-BE49-F238E27FC236}">
                  <a16:creationId xmlns:a16="http://schemas.microsoft.com/office/drawing/2014/main" id="{12C0807E-6E6F-4952-AC7A-4CE1F5C9C30E}"/>
                </a:ext>
              </a:extLst>
            </p:cNvPr>
            <p:cNvSpPr/>
            <p:nvPr/>
          </p:nvSpPr>
          <p:spPr bwMode="auto">
            <a:xfrm>
              <a:off x="7813675" y="5419725"/>
              <a:ext cx="287338" cy="122238"/>
            </a:xfrm>
            <a:custGeom>
              <a:avLst/>
              <a:gdLst>
                <a:gd name="T0" fmla="*/ 20 w 47"/>
                <a:gd name="T1" fmla="*/ 3 h 20"/>
                <a:gd name="T2" fmla="*/ 6 w 47"/>
                <a:gd name="T3" fmla="*/ 12 h 20"/>
                <a:gd name="T4" fmla="*/ 2 w 47"/>
                <a:gd name="T5" fmla="*/ 14 h 20"/>
                <a:gd name="T6" fmla="*/ 1 w 47"/>
                <a:gd name="T7" fmla="*/ 18 h 20"/>
                <a:gd name="T8" fmla="*/ 5 w 47"/>
                <a:gd name="T9" fmla="*/ 20 h 20"/>
                <a:gd name="T10" fmla="*/ 9 w 47"/>
                <a:gd name="T11" fmla="*/ 20 h 20"/>
                <a:gd name="T12" fmla="*/ 14 w 47"/>
                <a:gd name="T13" fmla="*/ 19 h 20"/>
                <a:gd name="T14" fmla="*/ 32 w 47"/>
                <a:gd name="T15" fmla="*/ 16 h 20"/>
                <a:gd name="T16" fmla="*/ 45 w 47"/>
                <a:gd name="T17" fmla="*/ 12 h 20"/>
                <a:gd name="T18" fmla="*/ 47 w 47"/>
                <a:gd name="T19" fmla="*/ 11 h 20"/>
                <a:gd name="T20" fmla="*/ 47 w 47"/>
                <a:gd name="T21" fmla="*/ 9 h 20"/>
                <a:gd name="T22" fmla="*/ 45 w 47"/>
                <a:gd name="T23" fmla="*/ 0 h 20"/>
                <a:gd name="T24" fmla="*/ 42 w 47"/>
                <a:gd name="T25" fmla="*/ 2 h 20"/>
                <a:gd name="T26" fmla="*/ 37 w 47"/>
                <a:gd name="T27" fmla="*/ 4 h 20"/>
                <a:gd name="T28" fmla="*/ 27 w 47"/>
                <a:gd name="T29" fmla="*/ 6 h 20"/>
                <a:gd name="T30" fmla="*/ 24 w 47"/>
                <a:gd name="T31" fmla="*/ 5 h 20"/>
                <a:gd name="T32" fmla="*/ 22 w 47"/>
                <a:gd name="T33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7" h="20">
                  <a:moveTo>
                    <a:pt x="20" y="3"/>
                  </a:moveTo>
                  <a:cubicBezTo>
                    <a:pt x="16" y="6"/>
                    <a:pt x="11" y="9"/>
                    <a:pt x="6" y="12"/>
                  </a:cubicBezTo>
                  <a:cubicBezTo>
                    <a:pt x="4" y="12"/>
                    <a:pt x="3" y="13"/>
                    <a:pt x="2" y="14"/>
                  </a:cubicBezTo>
                  <a:cubicBezTo>
                    <a:pt x="1" y="15"/>
                    <a:pt x="0" y="17"/>
                    <a:pt x="1" y="18"/>
                  </a:cubicBezTo>
                  <a:cubicBezTo>
                    <a:pt x="2" y="20"/>
                    <a:pt x="4" y="20"/>
                    <a:pt x="5" y="20"/>
                  </a:cubicBezTo>
                  <a:cubicBezTo>
                    <a:pt x="7" y="20"/>
                    <a:pt x="8" y="20"/>
                    <a:pt x="9" y="20"/>
                  </a:cubicBezTo>
                  <a:cubicBezTo>
                    <a:pt x="11" y="20"/>
                    <a:pt x="12" y="20"/>
                    <a:pt x="14" y="19"/>
                  </a:cubicBezTo>
                  <a:cubicBezTo>
                    <a:pt x="20" y="18"/>
                    <a:pt x="26" y="17"/>
                    <a:pt x="32" y="16"/>
                  </a:cubicBezTo>
                  <a:cubicBezTo>
                    <a:pt x="36" y="15"/>
                    <a:pt x="41" y="14"/>
                    <a:pt x="45" y="12"/>
                  </a:cubicBezTo>
                  <a:cubicBezTo>
                    <a:pt x="46" y="12"/>
                    <a:pt x="46" y="11"/>
                    <a:pt x="47" y="11"/>
                  </a:cubicBezTo>
                  <a:cubicBezTo>
                    <a:pt x="47" y="10"/>
                    <a:pt x="47" y="10"/>
                    <a:pt x="47" y="9"/>
                  </a:cubicBezTo>
                  <a:cubicBezTo>
                    <a:pt x="47" y="7"/>
                    <a:pt x="46" y="2"/>
                    <a:pt x="45" y="0"/>
                  </a:cubicBezTo>
                  <a:cubicBezTo>
                    <a:pt x="44" y="0"/>
                    <a:pt x="43" y="2"/>
                    <a:pt x="42" y="2"/>
                  </a:cubicBezTo>
                  <a:cubicBezTo>
                    <a:pt x="41" y="3"/>
                    <a:pt x="39" y="4"/>
                    <a:pt x="37" y="4"/>
                  </a:cubicBezTo>
                  <a:cubicBezTo>
                    <a:pt x="34" y="5"/>
                    <a:pt x="31" y="6"/>
                    <a:pt x="27" y="6"/>
                  </a:cubicBezTo>
                  <a:cubicBezTo>
                    <a:pt x="26" y="6"/>
                    <a:pt x="25" y="6"/>
                    <a:pt x="24" y="5"/>
                  </a:cubicBezTo>
                  <a:cubicBezTo>
                    <a:pt x="23" y="5"/>
                    <a:pt x="22" y="4"/>
                    <a:pt x="22" y="4"/>
                  </a:cubicBezTo>
                </a:path>
              </a:pathLst>
            </a:custGeom>
            <a:solidFill>
              <a:srgbClr val="FE7D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4" name="ïṩḻíḍê">
              <a:extLst>
                <a:ext uri="{FF2B5EF4-FFF2-40B4-BE49-F238E27FC236}">
                  <a16:creationId xmlns:a16="http://schemas.microsoft.com/office/drawing/2014/main" id="{8A2BEAA3-FCAA-40EE-AB9E-26B336C2EB7F}"/>
                </a:ext>
              </a:extLst>
            </p:cNvPr>
            <p:cNvSpPr/>
            <p:nvPr/>
          </p:nvSpPr>
          <p:spPr bwMode="auto">
            <a:xfrm>
              <a:off x="7421563" y="3278188"/>
              <a:ext cx="814388" cy="1052513"/>
            </a:xfrm>
            <a:custGeom>
              <a:avLst/>
              <a:gdLst>
                <a:gd name="T0" fmla="*/ 106 w 133"/>
                <a:gd name="T1" fmla="*/ 0 h 172"/>
                <a:gd name="T2" fmla="*/ 132 w 133"/>
                <a:gd name="T3" fmla="*/ 72 h 172"/>
                <a:gd name="T4" fmla="*/ 122 w 133"/>
                <a:gd name="T5" fmla="*/ 154 h 172"/>
                <a:gd name="T6" fmla="*/ 11 w 133"/>
                <a:gd name="T7" fmla="*/ 155 h 172"/>
                <a:gd name="T8" fmla="*/ 24 w 133"/>
                <a:gd name="T9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172">
                  <a:moveTo>
                    <a:pt x="106" y="0"/>
                  </a:moveTo>
                  <a:cubicBezTo>
                    <a:pt x="126" y="26"/>
                    <a:pt x="131" y="42"/>
                    <a:pt x="132" y="72"/>
                  </a:cubicBezTo>
                  <a:cubicBezTo>
                    <a:pt x="133" y="101"/>
                    <a:pt x="124" y="121"/>
                    <a:pt x="122" y="154"/>
                  </a:cubicBezTo>
                  <a:cubicBezTo>
                    <a:pt x="64" y="172"/>
                    <a:pt x="11" y="155"/>
                    <a:pt x="11" y="155"/>
                  </a:cubicBezTo>
                  <a:cubicBezTo>
                    <a:pt x="4" y="96"/>
                    <a:pt x="0" y="51"/>
                    <a:pt x="24" y="0"/>
                  </a:cubicBezTo>
                </a:path>
              </a:pathLst>
            </a:custGeom>
            <a:solidFill>
              <a:srgbClr val="FE7D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5" name="îsļïde">
              <a:extLst>
                <a:ext uri="{FF2B5EF4-FFF2-40B4-BE49-F238E27FC236}">
                  <a16:creationId xmlns:a16="http://schemas.microsoft.com/office/drawing/2014/main" id="{A2C12AB6-8FC6-4A3F-8FCB-22AC02D8B2FC}"/>
                </a:ext>
              </a:extLst>
            </p:cNvPr>
            <p:cNvSpPr/>
            <p:nvPr/>
          </p:nvSpPr>
          <p:spPr bwMode="auto">
            <a:xfrm>
              <a:off x="7385050" y="3395663"/>
              <a:ext cx="619125" cy="446088"/>
            </a:xfrm>
            <a:custGeom>
              <a:avLst/>
              <a:gdLst>
                <a:gd name="T0" fmla="*/ 4 w 101"/>
                <a:gd name="T1" fmla="*/ 65 h 73"/>
                <a:gd name="T2" fmla="*/ 91 w 101"/>
                <a:gd name="T3" fmla="*/ 73 h 73"/>
                <a:gd name="T4" fmla="*/ 96 w 101"/>
                <a:gd name="T5" fmla="*/ 69 h 73"/>
                <a:gd name="T6" fmla="*/ 101 w 101"/>
                <a:gd name="T7" fmla="*/ 12 h 73"/>
                <a:gd name="T8" fmla="*/ 97 w 101"/>
                <a:gd name="T9" fmla="*/ 8 h 73"/>
                <a:gd name="T10" fmla="*/ 10 w 101"/>
                <a:gd name="T11" fmla="*/ 0 h 73"/>
                <a:gd name="T12" fmla="*/ 6 w 101"/>
                <a:gd name="T13" fmla="*/ 4 h 73"/>
                <a:gd name="T14" fmla="*/ 1 w 101"/>
                <a:gd name="T15" fmla="*/ 61 h 73"/>
                <a:gd name="T16" fmla="*/ 4 w 101"/>
                <a:gd name="T17" fmla="*/ 6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" h="73">
                  <a:moveTo>
                    <a:pt x="4" y="65"/>
                  </a:moveTo>
                  <a:cubicBezTo>
                    <a:pt x="91" y="73"/>
                    <a:pt x="91" y="73"/>
                    <a:pt x="91" y="73"/>
                  </a:cubicBezTo>
                  <a:cubicBezTo>
                    <a:pt x="94" y="73"/>
                    <a:pt x="96" y="71"/>
                    <a:pt x="96" y="69"/>
                  </a:cubicBezTo>
                  <a:cubicBezTo>
                    <a:pt x="101" y="12"/>
                    <a:pt x="101" y="12"/>
                    <a:pt x="101" y="12"/>
                  </a:cubicBezTo>
                  <a:cubicBezTo>
                    <a:pt x="101" y="10"/>
                    <a:pt x="99" y="9"/>
                    <a:pt x="97" y="8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8" y="0"/>
                    <a:pt x="6" y="2"/>
                    <a:pt x="6" y="4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0" y="63"/>
                    <a:pt x="2" y="65"/>
                    <a:pt x="4" y="65"/>
                  </a:cubicBezTo>
                  <a:close/>
                </a:path>
              </a:pathLst>
            </a:custGeom>
            <a:solidFill>
              <a:srgbClr val="3E89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6" name="ïś1ïdê">
              <a:extLst>
                <a:ext uri="{FF2B5EF4-FFF2-40B4-BE49-F238E27FC236}">
                  <a16:creationId xmlns:a16="http://schemas.microsoft.com/office/drawing/2014/main" id="{E3653959-18D1-4A23-9259-A508406B9760}"/>
                </a:ext>
              </a:extLst>
            </p:cNvPr>
            <p:cNvSpPr/>
            <p:nvPr/>
          </p:nvSpPr>
          <p:spPr bwMode="auto">
            <a:xfrm>
              <a:off x="7421563" y="3425825"/>
              <a:ext cx="546100" cy="392113"/>
            </a:xfrm>
            <a:custGeom>
              <a:avLst/>
              <a:gdLst>
                <a:gd name="T0" fmla="*/ 0 w 344"/>
                <a:gd name="T1" fmla="*/ 216 h 247"/>
                <a:gd name="T2" fmla="*/ 324 w 344"/>
                <a:gd name="T3" fmla="*/ 247 h 247"/>
                <a:gd name="T4" fmla="*/ 344 w 344"/>
                <a:gd name="T5" fmla="*/ 27 h 247"/>
                <a:gd name="T6" fmla="*/ 20 w 344"/>
                <a:gd name="T7" fmla="*/ 0 h 247"/>
                <a:gd name="T8" fmla="*/ 0 w 344"/>
                <a:gd name="T9" fmla="*/ 216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4" h="247">
                  <a:moveTo>
                    <a:pt x="0" y="216"/>
                  </a:moveTo>
                  <a:lnTo>
                    <a:pt x="324" y="247"/>
                  </a:lnTo>
                  <a:lnTo>
                    <a:pt x="344" y="27"/>
                  </a:lnTo>
                  <a:lnTo>
                    <a:pt x="20" y="0"/>
                  </a:lnTo>
                  <a:lnTo>
                    <a:pt x="0" y="216"/>
                  </a:lnTo>
                  <a:close/>
                </a:path>
              </a:pathLst>
            </a:custGeom>
            <a:solidFill>
              <a:srgbClr val="E5F8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7" name="îṩliďe">
              <a:extLst>
                <a:ext uri="{FF2B5EF4-FFF2-40B4-BE49-F238E27FC236}">
                  <a16:creationId xmlns:a16="http://schemas.microsoft.com/office/drawing/2014/main" id="{B9D9A111-1280-49EC-9CE4-706B3681EA5A}"/>
                </a:ext>
              </a:extLst>
            </p:cNvPr>
            <p:cNvSpPr/>
            <p:nvPr/>
          </p:nvSpPr>
          <p:spPr bwMode="auto">
            <a:xfrm>
              <a:off x="7464425" y="3449638"/>
              <a:ext cx="49213" cy="306388"/>
            </a:xfrm>
            <a:custGeom>
              <a:avLst/>
              <a:gdLst>
                <a:gd name="T0" fmla="*/ 5 w 8"/>
                <a:gd name="T1" fmla="*/ 1 h 50"/>
                <a:gd name="T2" fmla="*/ 0 w 8"/>
                <a:gd name="T3" fmla="*/ 49 h 50"/>
                <a:gd name="T4" fmla="*/ 1 w 8"/>
                <a:gd name="T5" fmla="*/ 50 h 50"/>
                <a:gd name="T6" fmla="*/ 3 w 8"/>
                <a:gd name="T7" fmla="*/ 49 h 50"/>
                <a:gd name="T8" fmla="*/ 8 w 8"/>
                <a:gd name="T9" fmla="*/ 1 h 50"/>
                <a:gd name="T10" fmla="*/ 7 w 8"/>
                <a:gd name="T11" fmla="*/ 0 h 50"/>
                <a:gd name="T12" fmla="*/ 5 w 8"/>
                <a:gd name="T13" fmla="*/ 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50">
                  <a:moveTo>
                    <a:pt x="5" y="1"/>
                  </a:moveTo>
                  <a:cubicBezTo>
                    <a:pt x="0" y="49"/>
                    <a:pt x="0" y="49"/>
                    <a:pt x="0" y="49"/>
                  </a:cubicBezTo>
                  <a:cubicBezTo>
                    <a:pt x="0" y="49"/>
                    <a:pt x="1" y="50"/>
                    <a:pt x="1" y="50"/>
                  </a:cubicBezTo>
                  <a:cubicBezTo>
                    <a:pt x="2" y="50"/>
                    <a:pt x="3" y="49"/>
                    <a:pt x="3" y="49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7" y="0"/>
                    <a:pt x="7" y="0"/>
                  </a:cubicBezTo>
                  <a:cubicBezTo>
                    <a:pt x="6" y="0"/>
                    <a:pt x="5" y="0"/>
                    <a:pt x="5" y="1"/>
                  </a:cubicBezTo>
                </a:path>
              </a:pathLst>
            </a:custGeom>
            <a:solidFill>
              <a:srgbClr val="A1D2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8" name="iṣļîḑê">
              <a:extLst>
                <a:ext uri="{FF2B5EF4-FFF2-40B4-BE49-F238E27FC236}">
                  <a16:creationId xmlns:a16="http://schemas.microsoft.com/office/drawing/2014/main" id="{D4F7C8AB-28F6-45FC-959E-57E5504D20C2}"/>
                </a:ext>
              </a:extLst>
            </p:cNvPr>
            <p:cNvSpPr/>
            <p:nvPr/>
          </p:nvSpPr>
          <p:spPr bwMode="auto">
            <a:xfrm>
              <a:off x="7513638" y="3449638"/>
              <a:ext cx="42863" cy="312738"/>
            </a:xfrm>
            <a:custGeom>
              <a:avLst/>
              <a:gdLst>
                <a:gd name="T0" fmla="*/ 5 w 7"/>
                <a:gd name="T1" fmla="*/ 1 h 51"/>
                <a:gd name="T2" fmla="*/ 0 w 7"/>
                <a:gd name="T3" fmla="*/ 49 h 51"/>
                <a:gd name="T4" fmla="*/ 1 w 7"/>
                <a:gd name="T5" fmla="*/ 51 h 51"/>
                <a:gd name="T6" fmla="*/ 2 w 7"/>
                <a:gd name="T7" fmla="*/ 50 h 51"/>
                <a:gd name="T8" fmla="*/ 7 w 7"/>
                <a:gd name="T9" fmla="*/ 2 h 51"/>
                <a:gd name="T10" fmla="*/ 6 w 7"/>
                <a:gd name="T11" fmla="*/ 0 h 51"/>
                <a:gd name="T12" fmla="*/ 5 w 7"/>
                <a:gd name="T13" fmla="*/ 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51">
                  <a:moveTo>
                    <a:pt x="5" y="1"/>
                  </a:moveTo>
                  <a:cubicBezTo>
                    <a:pt x="0" y="49"/>
                    <a:pt x="0" y="49"/>
                    <a:pt x="0" y="49"/>
                  </a:cubicBezTo>
                  <a:cubicBezTo>
                    <a:pt x="0" y="50"/>
                    <a:pt x="1" y="50"/>
                    <a:pt x="1" y="51"/>
                  </a:cubicBezTo>
                  <a:cubicBezTo>
                    <a:pt x="2" y="51"/>
                    <a:pt x="2" y="50"/>
                    <a:pt x="2" y="5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0"/>
                    <a:pt x="6" y="0"/>
                  </a:cubicBezTo>
                  <a:cubicBezTo>
                    <a:pt x="6" y="0"/>
                    <a:pt x="5" y="1"/>
                    <a:pt x="5" y="1"/>
                  </a:cubicBezTo>
                </a:path>
              </a:pathLst>
            </a:custGeom>
            <a:solidFill>
              <a:srgbClr val="A1D2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9" name="îṥḷiḋê">
              <a:extLst>
                <a:ext uri="{FF2B5EF4-FFF2-40B4-BE49-F238E27FC236}">
                  <a16:creationId xmlns:a16="http://schemas.microsoft.com/office/drawing/2014/main" id="{EBDB10C2-EF13-4CE4-A715-0C0C323A7B65}"/>
                </a:ext>
              </a:extLst>
            </p:cNvPr>
            <p:cNvSpPr/>
            <p:nvPr/>
          </p:nvSpPr>
          <p:spPr bwMode="auto">
            <a:xfrm>
              <a:off x="7586663" y="3455988"/>
              <a:ext cx="42863" cy="306388"/>
            </a:xfrm>
            <a:custGeom>
              <a:avLst/>
              <a:gdLst>
                <a:gd name="T0" fmla="*/ 5 w 7"/>
                <a:gd name="T1" fmla="*/ 1 h 50"/>
                <a:gd name="T2" fmla="*/ 0 w 7"/>
                <a:gd name="T3" fmla="*/ 49 h 50"/>
                <a:gd name="T4" fmla="*/ 1 w 7"/>
                <a:gd name="T5" fmla="*/ 50 h 50"/>
                <a:gd name="T6" fmla="*/ 2 w 7"/>
                <a:gd name="T7" fmla="*/ 49 h 50"/>
                <a:gd name="T8" fmla="*/ 7 w 7"/>
                <a:gd name="T9" fmla="*/ 1 h 50"/>
                <a:gd name="T10" fmla="*/ 6 w 7"/>
                <a:gd name="T11" fmla="*/ 0 h 50"/>
                <a:gd name="T12" fmla="*/ 5 w 7"/>
                <a:gd name="T13" fmla="*/ 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50">
                  <a:moveTo>
                    <a:pt x="5" y="1"/>
                  </a:moveTo>
                  <a:cubicBezTo>
                    <a:pt x="0" y="49"/>
                    <a:pt x="0" y="49"/>
                    <a:pt x="0" y="49"/>
                  </a:cubicBezTo>
                  <a:cubicBezTo>
                    <a:pt x="0" y="50"/>
                    <a:pt x="0" y="50"/>
                    <a:pt x="1" y="50"/>
                  </a:cubicBezTo>
                  <a:cubicBezTo>
                    <a:pt x="1" y="50"/>
                    <a:pt x="2" y="50"/>
                    <a:pt x="2" y="49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6" y="0"/>
                    <a:pt x="6" y="0"/>
                  </a:cubicBezTo>
                  <a:cubicBezTo>
                    <a:pt x="5" y="0"/>
                    <a:pt x="5" y="1"/>
                    <a:pt x="5" y="1"/>
                  </a:cubicBezTo>
                </a:path>
              </a:pathLst>
            </a:custGeom>
            <a:solidFill>
              <a:srgbClr val="A1D2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0" name="íšḻîḍe">
              <a:extLst>
                <a:ext uri="{FF2B5EF4-FFF2-40B4-BE49-F238E27FC236}">
                  <a16:creationId xmlns:a16="http://schemas.microsoft.com/office/drawing/2014/main" id="{20D63101-1080-499E-8075-6C8B30C27B05}"/>
                </a:ext>
              </a:extLst>
            </p:cNvPr>
            <p:cNvSpPr/>
            <p:nvPr/>
          </p:nvSpPr>
          <p:spPr bwMode="auto">
            <a:xfrm>
              <a:off x="7654925" y="3462338"/>
              <a:ext cx="42863" cy="306388"/>
            </a:xfrm>
            <a:custGeom>
              <a:avLst/>
              <a:gdLst>
                <a:gd name="T0" fmla="*/ 5 w 7"/>
                <a:gd name="T1" fmla="*/ 1 h 50"/>
                <a:gd name="T2" fmla="*/ 0 w 7"/>
                <a:gd name="T3" fmla="*/ 49 h 50"/>
                <a:gd name="T4" fmla="*/ 1 w 7"/>
                <a:gd name="T5" fmla="*/ 50 h 50"/>
                <a:gd name="T6" fmla="*/ 2 w 7"/>
                <a:gd name="T7" fmla="*/ 49 h 50"/>
                <a:gd name="T8" fmla="*/ 7 w 7"/>
                <a:gd name="T9" fmla="*/ 1 h 50"/>
                <a:gd name="T10" fmla="*/ 6 w 7"/>
                <a:gd name="T11" fmla="*/ 0 h 50"/>
                <a:gd name="T12" fmla="*/ 5 w 7"/>
                <a:gd name="T13" fmla="*/ 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50">
                  <a:moveTo>
                    <a:pt x="5" y="1"/>
                  </a:moveTo>
                  <a:cubicBezTo>
                    <a:pt x="0" y="49"/>
                    <a:pt x="0" y="49"/>
                    <a:pt x="0" y="49"/>
                  </a:cubicBezTo>
                  <a:cubicBezTo>
                    <a:pt x="0" y="50"/>
                    <a:pt x="0" y="50"/>
                    <a:pt x="1" y="50"/>
                  </a:cubicBezTo>
                  <a:cubicBezTo>
                    <a:pt x="2" y="50"/>
                    <a:pt x="2" y="50"/>
                    <a:pt x="2" y="49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0"/>
                    <a:pt x="6" y="0"/>
                  </a:cubicBezTo>
                  <a:cubicBezTo>
                    <a:pt x="6" y="0"/>
                    <a:pt x="5" y="1"/>
                    <a:pt x="5" y="1"/>
                  </a:cubicBezTo>
                </a:path>
              </a:pathLst>
            </a:custGeom>
            <a:solidFill>
              <a:srgbClr val="A1D2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1" name="ïS1íḑé">
              <a:extLst>
                <a:ext uri="{FF2B5EF4-FFF2-40B4-BE49-F238E27FC236}">
                  <a16:creationId xmlns:a16="http://schemas.microsoft.com/office/drawing/2014/main" id="{AB5EC85C-327E-421E-B4C9-117C688B3435}"/>
                </a:ext>
              </a:extLst>
            </p:cNvPr>
            <p:cNvSpPr/>
            <p:nvPr/>
          </p:nvSpPr>
          <p:spPr bwMode="auto">
            <a:xfrm>
              <a:off x="7727950" y="3468688"/>
              <a:ext cx="36513" cy="306388"/>
            </a:xfrm>
            <a:custGeom>
              <a:avLst/>
              <a:gdLst>
                <a:gd name="T0" fmla="*/ 4 w 6"/>
                <a:gd name="T1" fmla="*/ 1 h 50"/>
                <a:gd name="T2" fmla="*/ 0 w 6"/>
                <a:gd name="T3" fmla="*/ 49 h 50"/>
                <a:gd name="T4" fmla="*/ 1 w 6"/>
                <a:gd name="T5" fmla="*/ 50 h 50"/>
                <a:gd name="T6" fmla="*/ 3 w 6"/>
                <a:gd name="T7" fmla="*/ 49 h 50"/>
                <a:gd name="T8" fmla="*/ 6 w 6"/>
                <a:gd name="T9" fmla="*/ 1 h 50"/>
                <a:gd name="T10" fmla="*/ 5 w 6"/>
                <a:gd name="T11" fmla="*/ 0 h 50"/>
                <a:gd name="T12" fmla="*/ 4 w 6"/>
                <a:gd name="T13" fmla="*/ 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0">
                  <a:moveTo>
                    <a:pt x="4" y="1"/>
                  </a:moveTo>
                  <a:cubicBezTo>
                    <a:pt x="0" y="49"/>
                    <a:pt x="0" y="49"/>
                    <a:pt x="0" y="49"/>
                  </a:cubicBezTo>
                  <a:cubicBezTo>
                    <a:pt x="0" y="50"/>
                    <a:pt x="1" y="50"/>
                    <a:pt x="1" y="50"/>
                  </a:cubicBezTo>
                  <a:cubicBezTo>
                    <a:pt x="2" y="50"/>
                    <a:pt x="2" y="50"/>
                    <a:pt x="3" y="49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0"/>
                    <a:pt x="5" y="0"/>
                  </a:cubicBezTo>
                  <a:cubicBezTo>
                    <a:pt x="5" y="0"/>
                    <a:pt x="4" y="0"/>
                    <a:pt x="4" y="1"/>
                  </a:cubicBezTo>
                </a:path>
              </a:pathLst>
            </a:custGeom>
            <a:solidFill>
              <a:srgbClr val="A1D2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2" name="is1iḋé">
              <a:extLst>
                <a:ext uri="{FF2B5EF4-FFF2-40B4-BE49-F238E27FC236}">
                  <a16:creationId xmlns:a16="http://schemas.microsoft.com/office/drawing/2014/main" id="{92BB9846-B2C4-49C7-8708-E73224080015}"/>
                </a:ext>
              </a:extLst>
            </p:cNvPr>
            <p:cNvSpPr/>
            <p:nvPr/>
          </p:nvSpPr>
          <p:spPr bwMode="auto">
            <a:xfrm>
              <a:off x="7800975" y="3475038"/>
              <a:ext cx="38100" cy="304800"/>
            </a:xfrm>
            <a:custGeom>
              <a:avLst/>
              <a:gdLst>
                <a:gd name="T0" fmla="*/ 4 w 6"/>
                <a:gd name="T1" fmla="*/ 1 h 50"/>
                <a:gd name="T2" fmla="*/ 0 w 6"/>
                <a:gd name="T3" fmla="*/ 49 h 50"/>
                <a:gd name="T4" fmla="*/ 1 w 6"/>
                <a:gd name="T5" fmla="*/ 50 h 50"/>
                <a:gd name="T6" fmla="*/ 2 w 6"/>
                <a:gd name="T7" fmla="*/ 49 h 50"/>
                <a:gd name="T8" fmla="*/ 6 w 6"/>
                <a:gd name="T9" fmla="*/ 1 h 50"/>
                <a:gd name="T10" fmla="*/ 5 w 6"/>
                <a:gd name="T11" fmla="*/ 0 h 50"/>
                <a:gd name="T12" fmla="*/ 4 w 6"/>
                <a:gd name="T13" fmla="*/ 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0">
                  <a:moveTo>
                    <a:pt x="4" y="1"/>
                  </a:moveTo>
                  <a:cubicBezTo>
                    <a:pt x="0" y="49"/>
                    <a:pt x="0" y="49"/>
                    <a:pt x="0" y="49"/>
                  </a:cubicBezTo>
                  <a:cubicBezTo>
                    <a:pt x="0" y="50"/>
                    <a:pt x="0" y="50"/>
                    <a:pt x="1" y="50"/>
                  </a:cubicBezTo>
                  <a:cubicBezTo>
                    <a:pt x="1" y="50"/>
                    <a:pt x="2" y="50"/>
                    <a:pt x="2" y="49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4" y="0"/>
                    <a:pt x="4" y="0"/>
                    <a:pt x="4" y="1"/>
                  </a:cubicBezTo>
                </a:path>
              </a:pathLst>
            </a:custGeom>
            <a:solidFill>
              <a:srgbClr val="A1D2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3" name="ïŝļïḍé">
              <a:extLst>
                <a:ext uri="{FF2B5EF4-FFF2-40B4-BE49-F238E27FC236}">
                  <a16:creationId xmlns:a16="http://schemas.microsoft.com/office/drawing/2014/main" id="{4BDDA403-7F39-4D61-99CD-011A100D8423}"/>
                </a:ext>
              </a:extLst>
            </p:cNvPr>
            <p:cNvSpPr/>
            <p:nvPr/>
          </p:nvSpPr>
          <p:spPr bwMode="auto">
            <a:xfrm>
              <a:off x="7869238" y="3481388"/>
              <a:ext cx="36513" cy="304800"/>
            </a:xfrm>
            <a:custGeom>
              <a:avLst/>
              <a:gdLst>
                <a:gd name="T0" fmla="*/ 4 w 6"/>
                <a:gd name="T1" fmla="*/ 1 h 50"/>
                <a:gd name="T2" fmla="*/ 1 w 6"/>
                <a:gd name="T3" fmla="*/ 49 h 50"/>
                <a:gd name="T4" fmla="*/ 1 w 6"/>
                <a:gd name="T5" fmla="*/ 50 h 50"/>
                <a:gd name="T6" fmla="*/ 3 w 6"/>
                <a:gd name="T7" fmla="*/ 49 h 50"/>
                <a:gd name="T8" fmla="*/ 6 w 6"/>
                <a:gd name="T9" fmla="*/ 1 h 50"/>
                <a:gd name="T10" fmla="*/ 5 w 6"/>
                <a:gd name="T11" fmla="*/ 0 h 50"/>
                <a:gd name="T12" fmla="*/ 4 w 6"/>
                <a:gd name="T13" fmla="*/ 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0">
                  <a:moveTo>
                    <a:pt x="4" y="1"/>
                  </a:moveTo>
                  <a:cubicBezTo>
                    <a:pt x="1" y="49"/>
                    <a:pt x="1" y="49"/>
                    <a:pt x="1" y="49"/>
                  </a:cubicBezTo>
                  <a:cubicBezTo>
                    <a:pt x="0" y="50"/>
                    <a:pt x="1" y="50"/>
                    <a:pt x="1" y="50"/>
                  </a:cubicBezTo>
                  <a:cubicBezTo>
                    <a:pt x="2" y="50"/>
                    <a:pt x="3" y="50"/>
                    <a:pt x="3" y="49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5" y="0"/>
                    <a:pt x="4" y="0"/>
                    <a:pt x="4" y="1"/>
                  </a:cubicBezTo>
                </a:path>
              </a:pathLst>
            </a:custGeom>
            <a:solidFill>
              <a:srgbClr val="A1D2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4" name="işļîḍé">
              <a:extLst>
                <a:ext uri="{FF2B5EF4-FFF2-40B4-BE49-F238E27FC236}">
                  <a16:creationId xmlns:a16="http://schemas.microsoft.com/office/drawing/2014/main" id="{027B5FA9-6D26-4D61-8857-813F3C4D4651}"/>
                </a:ext>
              </a:extLst>
            </p:cNvPr>
            <p:cNvSpPr/>
            <p:nvPr/>
          </p:nvSpPr>
          <p:spPr bwMode="auto">
            <a:xfrm>
              <a:off x="7391400" y="3524250"/>
              <a:ext cx="55563" cy="165100"/>
            </a:xfrm>
            <a:custGeom>
              <a:avLst/>
              <a:gdLst>
                <a:gd name="T0" fmla="*/ 8 w 35"/>
                <a:gd name="T1" fmla="*/ 0 h 104"/>
                <a:gd name="T2" fmla="*/ 35 w 35"/>
                <a:gd name="T3" fmla="*/ 0 h 104"/>
                <a:gd name="T4" fmla="*/ 27 w 35"/>
                <a:gd name="T5" fmla="*/ 104 h 104"/>
                <a:gd name="T6" fmla="*/ 0 w 35"/>
                <a:gd name="T7" fmla="*/ 100 h 104"/>
                <a:gd name="T8" fmla="*/ 8 w 35"/>
                <a:gd name="T9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104">
                  <a:moveTo>
                    <a:pt x="8" y="0"/>
                  </a:moveTo>
                  <a:lnTo>
                    <a:pt x="35" y="0"/>
                  </a:lnTo>
                  <a:lnTo>
                    <a:pt x="27" y="104"/>
                  </a:lnTo>
                  <a:lnTo>
                    <a:pt x="0" y="10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1B22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5" name="iŝ1iḍe">
              <a:extLst>
                <a:ext uri="{FF2B5EF4-FFF2-40B4-BE49-F238E27FC236}">
                  <a16:creationId xmlns:a16="http://schemas.microsoft.com/office/drawing/2014/main" id="{2BFDF888-17A1-4E68-B3F4-D4B7720CE216}"/>
                </a:ext>
              </a:extLst>
            </p:cNvPr>
            <p:cNvSpPr/>
            <p:nvPr/>
          </p:nvSpPr>
          <p:spPr bwMode="auto">
            <a:xfrm>
              <a:off x="7312025" y="3560763"/>
              <a:ext cx="98425" cy="85725"/>
            </a:xfrm>
            <a:custGeom>
              <a:avLst/>
              <a:gdLst>
                <a:gd name="T0" fmla="*/ 0 w 16"/>
                <a:gd name="T1" fmla="*/ 6 h 14"/>
                <a:gd name="T2" fmla="*/ 7 w 16"/>
                <a:gd name="T3" fmla="*/ 13 h 14"/>
                <a:gd name="T4" fmla="*/ 15 w 16"/>
                <a:gd name="T5" fmla="*/ 14 h 14"/>
                <a:gd name="T6" fmla="*/ 16 w 16"/>
                <a:gd name="T7" fmla="*/ 1 h 14"/>
                <a:gd name="T8" fmla="*/ 8 w 16"/>
                <a:gd name="T9" fmla="*/ 0 h 14"/>
                <a:gd name="T10" fmla="*/ 0 w 16"/>
                <a:gd name="T11" fmla="*/ 6 h 14"/>
                <a:gd name="T12" fmla="*/ 11 w 16"/>
                <a:gd name="T13" fmla="*/ 7 h 14"/>
                <a:gd name="T14" fmla="*/ 7 w 16"/>
                <a:gd name="T15" fmla="*/ 10 h 14"/>
                <a:gd name="T16" fmla="*/ 3 w 16"/>
                <a:gd name="T17" fmla="*/ 6 h 14"/>
                <a:gd name="T18" fmla="*/ 8 w 16"/>
                <a:gd name="T19" fmla="*/ 3 h 14"/>
                <a:gd name="T20" fmla="*/ 11 w 16"/>
                <a:gd name="T21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14">
                  <a:moveTo>
                    <a:pt x="0" y="6"/>
                  </a:moveTo>
                  <a:cubicBezTo>
                    <a:pt x="0" y="9"/>
                    <a:pt x="3" y="13"/>
                    <a:pt x="7" y="13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0" y="0"/>
                    <a:pt x="8" y="0"/>
                  </a:cubicBezTo>
                  <a:cubicBezTo>
                    <a:pt x="4" y="0"/>
                    <a:pt x="1" y="2"/>
                    <a:pt x="0" y="6"/>
                  </a:cubicBezTo>
                  <a:close/>
                  <a:moveTo>
                    <a:pt x="11" y="7"/>
                  </a:moveTo>
                  <a:cubicBezTo>
                    <a:pt x="11" y="9"/>
                    <a:pt x="9" y="10"/>
                    <a:pt x="7" y="10"/>
                  </a:cubicBezTo>
                  <a:cubicBezTo>
                    <a:pt x="5" y="10"/>
                    <a:pt x="3" y="8"/>
                    <a:pt x="3" y="6"/>
                  </a:cubicBezTo>
                  <a:cubicBezTo>
                    <a:pt x="4" y="4"/>
                    <a:pt x="6" y="3"/>
                    <a:pt x="8" y="3"/>
                  </a:cubicBezTo>
                  <a:cubicBezTo>
                    <a:pt x="10" y="3"/>
                    <a:pt x="11" y="5"/>
                    <a:pt x="11" y="7"/>
                  </a:cubicBezTo>
                  <a:close/>
                </a:path>
              </a:pathLst>
            </a:custGeom>
            <a:solidFill>
              <a:srgbClr val="1B22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6" name="iS1iḋê">
              <a:extLst>
                <a:ext uri="{FF2B5EF4-FFF2-40B4-BE49-F238E27FC236}">
                  <a16:creationId xmlns:a16="http://schemas.microsoft.com/office/drawing/2014/main" id="{C5C9D3A0-8C1C-472D-BDEC-1BBFC2295B67}"/>
                </a:ext>
              </a:extLst>
            </p:cNvPr>
            <p:cNvSpPr/>
            <p:nvPr/>
          </p:nvSpPr>
          <p:spPr bwMode="auto">
            <a:xfrm>
              <a:off x="7800975" y="3571875"/>
              <a:ext cx="123825" cy="312738"/>
            </a:xfrm>
            <a:custGeom>
              <a:avLst/>
              <a:gdLst>
                <a:gd name="T0" fmla="*/ 10 w 20"/>
                <a:gd name="T1" fmla="*/ 3 h 51"/>
                <a:gd name="T2" fmla="*/ 1 w 20"/>
                <a:gd name="T3" fmla="*/ 27 h 51"/>
                <a:gd name="T4" fmla="*/ 3 w 20"/>
                <a:gd name="T5" fmla="*/ 43 h 51"/>
                <a:gd name="T6" fmla="*/ 6 w 20"/>
                <a:gd name="T7" fmla="*/ 46 h 51"/>
                <a:gd name="T8" fmla="*/ 9 w 20"/>
                <a:gd name="T9" fmla="*/ 50 h 51"/>
                <a:gd name="T10" fmla="*/ 10 w 20"/>
                <a:gd name="T11" fmla="*/ 51 h 51"/>
                <a:gd name="T12" fmla="*/ 12 w 20"/>
                <a:gd name="T13" fmla="*/ 50 h 51"/>
                <a:gd name="T14" fmla="*/ 13 w 20"/>
                <a:gd name="T15" fmla="*/ 47 h 51"/>
                <a:gd name="T16" fmla="*/ 14 w 20"/>
                <a:gd name="T17" fmla="*/ 37 h 51"/>
                <a:gd name="T18" fmla="*/ 16 w 20"/>
                <a:gd name="T19" fmla="*/ 30 h 51"/>
                <a:gd name="T20" fmla="*/ 18 w 20"/>
                <a:gd name="T21" fmla="*/ 27 h 51"/>
                <a:gd name="T22" fmla="*/ 19 w 20"/>
                <a:gd name="T23" fmla="*/ 17 h 51"/>
                <a:gd name="T24" fmla="*/ 17 w 20"/>
                <a:gd name="T25" fmla="*/ 10 h 51"/>
                <a:gd name="T26" fmla="*/ 20 w 20"/>
                <a:gd name="T2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51">
                  <a:moveTo>
                    <a:pt x="10" y="3"/>
                  </a:moveTo>
                  <a:cubicBezTo>
                    <a:pt x="6" y="11"/>
                    <a:pt x="2" y="18"/>
                    <a:pt x="1" y="27"/>
                  </a:cubicBezTo>
                  <a:cubicBezTo>
                    <a:pt x="0" y="32"/>
                    <a:pt x="1" y="38"/>
                    <a:pt x="3" y="43"/>
                  </a:cubicBezTo>
                  <a:cubicBezTo>
                    <a:pt x="4" y="45"/>
                    <a:pt x="5" y="43"/>
                    <a:pt x="6" y="46"/>
                  </a:cubicBezTo>
                  <a:cubicBezTo>
                    <a:pt x="7" y="47"/>
                    <a:pt x="8" y="48"/>
                    <a:pt x="9" y="50"/>
                  </a:cubicBezTo>
                  <a:cubicBezTo>
                    <a:pt x="9" y="50"/>
                    <a:pt x="10" y="51"/>
                    <a:pt x="10" y="51"/>
                  </a:cubicBezTo>
                  <a:cubicBezTo>
                    <a:pt x="11" y="51"/>
                    <a:pt x="12" y="51"/>
                    <a:pt x="12" y="50"/>
                  </a:cubicBezTo>
                  <a:cubicBezTo>
                    <a:pt x="13" y="49"/>
                    <a:pt x="13" y="48"/>
                    <a:pt x="13" y="47"/>
                  </a:cubicBezTo>
                  <a:cubicBezTo>
                    <a:pt x="13" y="43"/>
                    <a:pt x="13" y="42"/>
                    <a:pt x="14" y="37"/>
                  </a:cubicBezTo>
                  <a:cubicBezTo>
                    <a:pt x="14" y="35"/>
                    <a:pt x="15" y="32"/>
                    <a:pt x="16" y="30"/>
                  </a:cubicBezTo>
                  <a:cubicBezTo>
                    <a:pt x="17" y="29"/>
                    <a:pt x="17" y="28"/>
                    <a:pt x="18" y="27"/>
                  </a:cubicBezTo>
                  <a:cubicBezTo>
                    <a:pt x="20" y="24"/>
                    <a:pt x="20" y="20"/>
                    <a:pt x="19" y="17"/>
                  </a:cubicBezTo>
                  <a:cubicBezTo>
                    <a:pt x="18" y="15"/>
                    <a:pt x="17" y="12"/>
                    <a:pt x="17" y="10"/>
                  </a:cubicBezTo>
                  <a:cubicBezTo>
                    <a:pt x="18" y="7"/>
                    <a:pt x="20" y="4"/>
                    <a:pt x="20" y="0"/>
                  </a:cubicBezTo>
                </a:path>
              </a:pathLst>
            </a:custGeom>
            <a:solidFill>
              <a:srgbClr val="F9C4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7" name="iš1ïḑè">
              <a:extLst>
                <a:ext uri="{FF2B5EF4-FFF2-40B4-BE49-F238E27FC236}">
                  <a16:creationId xmlns:a16="http://schemas.microsoft.com/office/drawing/2014/main" id="{D139A2D6-6AFC-497C-BD03-AC6E14894BDC}"/>
                </a:ext>
              </a:extLst>
            </p:cNvPr>
            <p:cNvSpPr/>
            <p:nvPr/>
          </p:nvSpPr>
          <p:spPr bwMode="auto">
            <a:xfrm>
              <a:off x="7496175" y="3541713"/>
              <a:ext cx="115888" cy="280988"/>
            </a:xfrm>
            <a:custGeom>
              <a:avLst/>
              <a:gdLst>
                <a:gd name="T0" fmla="*/ 2 w 19"/>
                <a:gd name="T1" fmla="*/ 5 h 46"/>
                <a:gd name="T2" fmla="*/ 10 w 19"/>
                <a:gd name="T3" fmla="*/ 44 h 46"/>
                <a:gd name="T4" fmla="*/ 13 w 19"/>
                <a:gd name="T5" fmla="*/ 45 h 46"/>
                <a:gd name="T6" fmla="*/ 14 w 19"/>
                <a:gd name="T7" fmla="*/ 45 h 46"/>
                <a:gd name="T8" fmla="*/ 14 w 19"/>
                <a:gd name="T9" fmla="*/ 32 h 46"/>
                <a:gd name="T10" fmla="*/ 13 w 19"/>
                <a:gd name="T11" fmla="*/ 20 h 46"/>
                <a:gd name="T12" fmla="*/ 15 w 19"/>
                <a:gd name="T13" fmla="*/ 28 h 46"/>
                <a:gd name="T14" fmla="*/ 17 w 19"/>
                <a:gd name="T15" fmla="*/ 27 h 46"/>
                <a:gd name="T16" fmla="*/ 18 w 19"/>
                <a:gd name="T17" fmla="*/ 25 h 46"/>
                <a:gd name="T18" fmla="*/ 18 w 19"/>
                <a:gd name="T19" fmla="*/ 18 h 46"/>
                <a:gd name="T20" fmla="*/ 18 w 19"/>
                <a:gd name="T21" fmla="*/ 13 h 46"/>
                <a:gd name="T22" fmla="*/ 14 w 19"/>
                <a:gd name="T23" fmla="*/ 6 h 46"/>
                <a:gd name="T24" fmla="*/ 12 w 19"/>
                <a:gd name="T25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46">
                  <a:moveTo>
                    <a:pt x="2" y="5"/>
                  </a:moveTo>
                  <a:cubicBezTo>
                    <a:pt x="0" y="19"/>
                    <a:pt x="3" y="33"/>
                    <a:pt x="10" y="44"/>
                  </a:cubicBezTo>
                  <a:cubicBezTo>
                    <a:pt x="11" y="45"/>
                    <a:pt x="12" y="46"/>
                    <a:pt x="13" y="45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6" y="41"/>
                    <a:pt x="15" y="37"/>
                    <a:pt x="14" y="32"/>
                  </a:cubicBezTo>
                  <a:cubicBezTo>
                    <a:pt x="14" y="28"/>
                    <a:pt x="13" y="24"/>
                    <a:pt x="13" y="20"/>
                  </a:cubicBezTo>
                  <a:cubicBezTo>
                    <a:pt x="14" y="22"/>
                    <a:pt x="15" y="25"/>
                    <a:pt x="15" y="28"/>
                  </a:cubicBezTo>
                  <a:cubicBezTo>
                    <a:pt x="16" y="28"/>
                    <a:pt x="17" y="28"/>
                    <a:pt x="17" y="27"/>
                  </a:cubicBezTo>
                  <a:cubicBezTo>
                    <a:pt x="18" y="26"/>
                    <a:pt x="18" y="25"/>
                    <a:pt x="18" y="25"/>
                  </a:cubicBezTo>
                  <a:cubicBezTo>
                    <a:pt x="18" y="22"/>
                    <a:pt x="18" y="20"/>
                    <a:pt x="18" y="18"/>
                  </a:cubicBezTo>
                  <a:cubicBezTo>
                    <a:pt x="18" y="16"/>
                    <a:pt x="19" y="15"/>
                    <a:pt x="18" y="13"/>
                  </a:cubicBezTo>
                  <a:cubicBezTo>
                    <a:pt x="17" y="10"/>
                    <a:pt x="15" y="8"/>
                    <a:pt x="14" y="6"/>
                  </a:cubicBezTo>
                  <a:cubicBezTo>
                    <a:pt x="13" y="4"/>
                    <a:pt x="12" y="2"/>
                    <a:pt x="12" y="0"/>
                  </a:cubicBezTo>
                </a:path>
              </a:pathLst>
            </a:custGeom>
            <a:solidFill>
              <a:srgbClr val="F9C4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8" name="ïṩľiḍè">
              <a:extLst>
                <a:ext uri="{FF2B5EF4-FFF2-40B4-BE49-F238E27FC236}">
                  <a16:creationId xmlns:a16="http://schemas.microsoft.com/office/drawing/2014/main" id="{ABAC53F4-EB19-4193-AB7A-D6C01B3A34E8}"/>
                </a:ext>
              </a:extLst>
            </p:cNvPr>
            <p:cNvSpPr/>
            <p:nvPr/>
          </p:nvSpPr>
          <p:spPr bwMode="auto">
            <a:xfrm>
              <a:off x="7372350" y="2397125"/>
              <a:ext cx="434975" cy="1217613"/>
            </a:xfrm>
            <a:custGeom>
              <a:avLst/>
              <a:gdLst>
                <a:gd name="T0" fmla="*/ 71 w 71"/>
                <a:gd name="T1" fmla="*/ 0 h 199"/>
                <a:gd name="T2" fmla="*/ 31 w 71"/>
                <a:gd name="T3" fmla="*/ 16 h 199"/>
                <a:gd name="T4" fmla="*/ 3 w 71"/>
                <a:gd name="T5" fmla="*/ 88 h 199"/>
                <a:gd name="T6" fmla="*/ 8 w 71"/>
                <a:gd name="T7" fmla="*/ 147 h 199"/>
                <a:gd name="T8" fmla="*/ 20 w 71"/>
                <a:gd name="T9" fmla="*/ 193 h 199"/>
                <a:gd name="T10" fmla="*/ 35 w 71"/>
                <a:gd name="T11" fmla="*/ 191 h 199"/>
                <a:gd name="T12" fmla="*/ 58 w 71"/>
                <a:gd name="T13" fmla="*/ 24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199">
                  <a:moveTo>
                    <a:pt x="71" y="0"/>
                  </a:moveTo>
                  <a:cubicBezTo>
                    <a:pt x="57" y="1"/>
                    <a:pt x="41" y="7"/>
                    <a:pt x="31" y="16"/>
                  </a:cubicBezTo>
                  <a:cubicBezTo>
                    <a:pt x="10" y="35"/>
                    <a:pt x="7" y="63"/>
                    <a:pt x="3" y="88"/>
                  </a:cubicBezTo>
                  <a:cubicBezTo>
                    <a:pt x="0" y="107"/>
                    <a:pt x="4" y="128"/>
                    <a:pt x="8" y="147"/>
                  </a:cubicBezTo>
                  <a:cubicBezTo>
                    <a:pt x="11" y="157"/>
                    <a:pt x="17" y="183"/>
                    <a:pt x="20" y="193"/>
                  </a:cubicBezTo>
                  <a:cubicBezTo>
                    <a:pt x="22" y="196"/>
                    <a:pt x="31" y="199"/>
                    <a:pt x="35" y="191"/>
                  </a:cubicBezTo>
                  <a:cubicBezTo>
                    <a:pt x="35" y="139"/>
                    <a:pt x="43" y="74"/>
                    <a:pt x="58" y="24"/>
                  </a:cubicBezTo>
                </a:path>
              </a:pathLst>
            </a:custGeom>
            <a:solidFill>
              <a:srgbClr val="9ECC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9" name="íŝļiḍè">
              <a:extLst>
                <a:ext uri="{FF2B5EF4-FFF2-40B4-BE49-F238E27FC236}">
                  <a16:creationId xmlns:a16="http://schemas.microsoft.com/office/drawing/2014/main" id="{8FA77F79-36CD-4270-B19A-AD32C13EDEAF}"/>
                </a:ext>
              </a:extLst>
            </p:cNvPr>
            <p:cNvSpPr/>
            <p:nvPr/>
          </p:nvSpPr>
          <p:spPr bwMode="auto">
            <a:xfrm>
              <a:off x="7843838" y="2386013"/>
              <a:ext cx="385763" cy="1266825"/>
            </a:xfrm>
            <a:custGeom>
              <a:avLst/>
              <a:gdLst>
                <a:gd name="T0" fmla="*/ 26 w 63"/>
                <a:gd name="T1" fmla="*/ 45 h 207"/>
                <a:gd name="T2" fmla="*/ 18 w 63"/>
                <a:gd name="T3" fmla="*/ 125 h 207"/>
                <a:gd name="T4" fmla="*/ 0 w 63"/>
                <a:gd name="T5" fmla="*/ 202 h 207"/>
                <a:gd name="T6" fmla="*/ 12 w 63"/>
                <a:gd name="T7" fmla="*/ 207 h 207"/>
                <a:gd name="T8" fmla="*/ 39 w 63"/>
                <a:gd name="T9" fmla="*/ 167 h 207"/>
                <a:gd name="T10" fmla="*/ 62 w 63"/>
                <a:gd name="T11" fmla="*/ 117 h 207"/>
                <a:gd name="T12" fmla="*/ 63 w 63"/>
                <a:gd name="T13" fmla="*/ 96 h 207"/>
                <a:gd name="T14" fmla="*/ 58 w 63"/>
                <a:gd name="T15" fmla="*/ 50 h 207"/>
                <a:gd name="T16" fmla="*/ 10 w 63"/>
                <a:gd name="T17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207">
                  <a:moveTo>
                    <a:pt x="26" y="45"/>
                  </a:moveTo>
                  <a:cubicBezTo>
                    <a:pt x="14" y="74"/>
                    <a:pt x="30" y="96"/>
                    <a:pt x="18" y="125"/>
                  </a:cubicBezTo>
                  <a:cubicBezTo>
                    <a:pt x="5" y="155"/>
                    <a:pt x="0" y="202"/>
                    <a:pt x="0" y="202"/>
                  </a:cubicBezTo>
                  <a:cubicBezTo>
                    <a:pt x="0" y="202"/>
                    <a:pt x="6" y="207"/>
                    <a:pt x="12" y="207"/>
                  </a:cubicBezTo>
                  <a:cubicBezTo>
                    <a:pt x="16" y="203"/>
                    <a:pt x="29" y="183"/>
                    <a:pt x="39" y="167"/>
                  </a:cubicBezTo>
                  <a:cubicBezTo>
                    <a:pt x="50" y="152"/>
                    <a:pt x="59" y="135"/>
                    <a:pt x="62" y="117"/>
                  </a:cubicBezTo>
                  <a:cubicBezTo>
                    <a:pt x="63" y="110"/>
                    <a:pt x="63" y="103"/>
                    <a:pt x="63" y="96"/>
                  </a:cubicBezTo>
                  <a:cubicBezTo>
                    <a:pt x="63" y="81"/>
                    <a:pt x="63" y="65"/>
                    <a:pt x="58" y="50"/>
                  </a:cubicBezTo>
                  <a:cubicBezTo>
                    <a:pt x="51" y="27"/>
                    <a:pt x="33" y="8"/>
                    <a:pt x="10" y="0"/>
                  </a:cubicBezTo>
                </a:path>
              </a:pathLst>
            </a:custGeom>
            <a:solidFill>
              <a:srgbClr val="9ECC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0" name="îsḷîdê">
              <a:extLst>
                <a:ext uri="{FF2B5EF4-FFF2-40B4-BE49-F238E27FC236}">
                  <a16:creationId xmlns:a16="http://schemas.microsoft.com/office/drawing/2014/main" id="{02B13683-55EE-43E4-A4CA-E52C42AF4B90}"/>
                </a:ext>
              </a:extLst>
            </p:cNvPr>
            <p:cNvSpPr/>
            <p:nvPr/>
          </p:nvSpPr>
          <p:spPr bwMode="auto">
            <a:xfrm>
              <a:off x="7532688" y="2416175"/>
              <a:ext cx="600075" cy="979488"/>
            </a:xfrm>
            <a:custGeom>
              <a:avLst/>
              <a:gdLst>
                <a:gd name="T0" fmla="*/ 1 w 98"/>
                <a:gd name="T1" fmla="*/ 59 h 160"/>
                <a:gd name="T2" fmla="*/ 1 w 98"/>
                <a:gd name="T3" fmla="*/ 78 h 160"/>
                <a:gd name="T4" fmla="*/ 5 w 98"/>
                <a:gd name="T5" fmla="*/ 93 h 160"/>
                <a:gd name="T6" fmla="*/ 4 w 98"/>
                <a:gd name="T7" fmla="*/ 135 h 160"/>
                <a:gd name="T8" fmla="*/ 4 w 98"/>
                <a:gd name="T9" fmla="*/ 144 h 160"/>
                <a:gd name="T10" fmla="*/ 79 w 98"/>
                <a:gd name="T11" fmla="*/ 154 h 160"/>
                <a:gd name="T12" fmla="*/ 88 w 98"/>
                <a:gd name="T13" fmla="*/ 141 h 160"/>
                <a:gd name="T14" fmla="*/ 93 w 98"/>
                <a:gd name="T15" fmla="*/ 120 h 160"/>
                <a:gd name="T16" fmla="*/ 95 w 98"/>
                <a:gd name="T17" fmla="*/ 90 h 160"/>
                <a:gd name="T18" fmla="*/ 68 w 98"/>
                <a:gd name="T19" fmla="*/ 2 h 160"/>
                <a:gd name="T20" fmla="*/ 66 w 98"/>
                <a:gd name="T21" fmla="*/ 1 h 160"/>
                <a:gd name="T22" fmla="*/ 61 w 98"/>
                <a:gd name="T23" fmla="*/ 1 h 160"/>
                <a:gd name="T24" fmla="*/ 37 w 98"/>
                <a:gd name="T25" fmla="*/ 2 h 160"/>
                <a:gd name="T26" fmla="*/ 34 w 98"/>
                <a:gd name="T27" fmla="*/ 2 h 160"/>
                <a:gd name="T28" fmla="*/ 32 w 98"/>
                <a:gd name="T29" fmla="*/ 3 h 160"/>
                <a:gd name="T30" fmla="*/ 12 w 98"/>
                <a:gd name="T31" fmla="*/ 29 h 160"/>
                <a:gd name="T32" fmla="*/ 1 w 98"/>
                <a:gd name="T33" fmla="*/ 59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8" h="160">
                  <a:moveTo>
                    <a:pt x="1" y="59"/>
                  </a:moveTo>
                  <a:cubicBezTo>
                    <a:pt x="0" y="66"/>
                    <a:pt x="0" y="72"/>
                    <a:pt x="1" y="78"/>
                  </a:cubicBezTo>
                  <a:cubicBezTo>
                    <a:pt x="2" y="84"/>
                    <a:pt x="4" y="88"/>
                    <a:pt x="5" y="93"/>
                  </a:cubicBezTo>
                  <a:cubicBezTo>
                    <a:pt x="9" y="107"/>
                    <a:pt x="6" y="121"/>
                    <a:pt x="4" y="135"/>
                  </a:cubicBezTo>
                  <a:cubicBezTo>
                    <a:pt x="4" y="138"/>
                    <a:pt x="3" y="141"/>
                    <a:pt x="4" y="144"/>
                  </a:cubicBezTo>
                  <a:cubicBezTo>
                    <a:pt x="11" y="160"/>
                    <a:pt x="60" y="159"/>
                    <a:pt x="79" y="154"/>
                  </a:cubicBezTo>
                  <a:cubicBezTo>
                    <a:pt x="90" y="152"/>
                    <a:pt x="83" y="151"/>
                    <a:pt x="88" y="141"/>
                  </a:cubicBezTo>
                  <a:cubicBezTo>
                    <a:pt x="91" y="134"/>
                    <a:pt x="92" y="127"/>
                    <a:pt x="93" y="120"/>
                  </a:cubicBezTo>
                  <a:cubicBezTo>
                    <a:pt x="94" y="110"/>
                    <a:pt x="95" y="100"/>
                    <a:pt x="95" y="90"/>
                  </a:cubicBezTo>
                  <a:cubicBezTo>
                    <a:pt x="98" y="57"/>
                    <a:pt x="95" y="24"/>
                    <a:pt x="68" y="2"/>
                  </a:cubicBezTo>
                  <a:cubicBezTo>
                    <a:pt x="67" y="1"/>
                    <a:pt x="66" y="1"/>
                    <a:pt x="66" y="1"/>
                  </a:cubicBezTo>
                  <a:cubicBezTo>
                    <a:pt x="64" y="0"/>
                    <a:pt x="63" y="1"/>
                    <a:pt x="61" y="1"/>
                  </a:cubicBezTo>
                  <a:cubicBezTo>
                    <a:pt x="54" y="3"/>
                    <a:pt x="45" y="4"/>
                    <a:pt x="37" y="2"/>
                  </a:cubicBezTo>
                  <a:cubicBezTo>
                    <a:pt x="36" y="2"/>
                    <a:pt x="35" y="1"/>
                    <a:pt x="34" y="2"/>
                  </a:cubicBezTo>
                  <a:cubicBezTo>
                    <a:pt x="33" y="2"/>
                    <a:pt x="32" y="3"/>
                    <a:pt x="32" y="3"/>
                  </a:cubicBezTo>
                  <a:cubicBezTo>
                    <a:pt x="24" y="11"/>
                    <a:pt x="19" y="21"/>
                    <a:pt x="12" y="29"/>
                  </a:cubicBezTo>
                  <a:cubicBezTo>
                    <a:pt x="5" y="38"/>
                    <a:pt x="2" y="48"/>
                    <a:pt x="1" y="59"/>
                  </a:cubicBezTo>
                  <a:close/>
                </a:path>
              </a:pathLst>
            </a:custGeom>
            <a:solidFill>
              <a:srgbClr val="9ECC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1" name="îšḷïḋe">
              <a:extLst>
                <a:ext uri="{FF2B5EF4-FFF2-40B4-BE49-F238E27FC236}">
                  <a16:creationId xmlns:a16="http://schemas.microsoft.com/office/drawing/2014/main" id="{20DD42B3-3D1C-49E4-8A24-A2D137F911C1}"/>
                </a:ext>
              </a:extLst>
            </p:cNvPr>
            <p:cNvSpPr/>
            <p:nvPr/>
          </p:nvSpPr>
          <p:spPr bwMode="auto">
            <a:xfrm>
              <a:off x="7605713" y="1927225"/>
              <a:ext cx="171450" cy="385763"/>
            </a:xfrm>
            <a:custGeom>
              <a:avLst/>
              <a:gdLst>
                <a:gd name="T0" fmla="*/ 28 w 28"/>
                <a:gd name="T1" fmla="*/ 33 h 63"/>
                <a:gd name="T2" fmla="*/ 26 w 28"/>
                <a:gd name="T3" fmla="*/ 47 h 63"/>
                <a:gd name="T4" fmla="*/ 20 w 28"/>
                <a:gd name="T5" fmla="*/ 61 h 63"/>
                <a:gd name="T6" fmla="*/ 10 w 28"/>
                <a:gd name="T7" fmla="*/ 63 h 63"/>
                <a:gd name="T8" fmla="*/ 0 w 28"/>
                <a:gd name="T9" fmla="*/ 61 h 63"/>
                <a:gd name="T10" fmla="*/ 2 w 28"/>
                <a:gd name="T11" fmla="*/ 55 h 63"/>
                <a:gd name="T12" fmla="*/ 0 w 28"/>
                <a:gd name="T13" fmla="*/ 27 h 63"/>
                <a:gd name="T14" fmla="*/ 3 w 28"/>
                <a:gd name="T15" fmla="*/ 11 h 63"/>
                <a:gd name="T16" fmla="*/ 17 w 28"/>
                <a:gd name="T17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63">
                  <a:moveTo>
                    <a:pt x="28" y="33"/>
                  </a:moveTo>
                  <a:cubicBezTo>
                    <a:pt x="27" y="37"/>
                    <a:pt x="27" y="43"/>
                    <a:pt x="26" y="47"/>
                  </a:cubicBezTo>
                  <a:cubicBezTo>
                    <a:pt x="26" y="52"/>
                    <a:pt x="24" y="58"/>
                    <a:pt x="20" y="61"/>
                  </a:cubicBezTo>
                  <a:cubicBezTo>
                    <a:pt x="17" y="63"/>
                    <a:pt x="14" y="63"/>
                    <a:pt x="10" y="63"/>
                  </a:cubicBezTo>
                  <a:cubicBezTo>
                    <a:pt x="7" y="63"/>
                    <a:pt x="3" y="62"/>
                    <a:pt x="0" y="61"/>
                  </a:cubicBezTo>
                  <a:cubicBezTo>
                    <a:pt x="2" y="60"/>
                    <a:pt x="2" y="57"/>
                    <a:pt x="2" y="55"/>
                  </a:cubicBezTo>
                  <a:cubicBezTo>
                    <a:pt x="2" y="46"/>
                    <a:pt x="0" y="37"/>
                    <a:pt x="0" y="27"/>
                  </a:cubicBezTo>
                  <a:cubicBezTo>
                    <a:pt x="0" y="23"/>
                    <a:pt x="1" y="15"/>
                    <a:pt x="3" y="11"/>
                  </a:cubicBezTo>
                  <a:cubicBezTo>
                    <a:pt x="6" y="7"/>
                    <a:pt x="10" y="2"/>
                    <a:pt x="17" y="0"/>
                  </a:cubicBezTo>
                </a:path>
              </a:pathLst>
            </a:custGeom>
            <a:solidFill>
              <a:srgbClr val="1B22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2" name="îŝľîḓé">
              <a:extLst>
                <a:ext uri="{FF2B5EF4-FFF2-40B4-BE49-F238E27FC236}">
                  <a16:creationId xmlns:a16="http://schemas.microsoft.com/office/drawing/2014/main" id="{43849314-D621-4B09-B5CA-C472C93486EF}"/>
                </a:ext>
              </a:extLst>
            </p:cNvPr>
            <p:cNvSpPr/>
            <p:nvPr/>
          </p:nvSpPr>
          <p:spPr bwMode="auto">
            <a:xfrm>
              <a:off x="7753350" y="2214563"/>
              <a:ext cx="188913" cy="250825"/>
            </a:xfrm>
            <a:custGeom>
              <a:avLst/>
              <a:gdLst>
                <a:gd name="T0" fmla="*/ 7 w 31"/>
                <a:gd name="T1" fmla="*/ 17 h 41"/>
                <a:gd name="T2" fmla="*/ 0 w 31"/>
                <a:gd name="T3" fmla="*/ 32 h 41"/>
                <a:gd name="T4" fmla="*/ 7 w 31"/>
                <a:gd name="T5" fmla="*/ 41 h 41"/>
                <a:gd name="T6" fmla="*/ 31 w 31"/>
                <a:gd name="T7" fmla="*/ 31 h 41"/>
                <a:gd name="T8" fmla="*/ 27 w 31"/>
                <a:gd name="T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41">
                  <a:moveTo>
                    <a:pt x="7" y="17"/>
                  </a:moveTo>
                  <a:cubicBezTo>
                    <a:pt x="7" y="21"/>
                    <a:pt x="3" y="30"/>
                    <a:pt x="0" y="32"/>
                  </a:cubicBezTo>
                  <a:cubicBezTo>
                    <a:pt x="0" y="37"/>
                    <a:pt x="0" y="41"/>
                    <a:pt x="7" y="41"/>
                  </a:cubicBezTo>
                  <a:cubicBezTo>
                    <a:pt x="14" y="41"/>
                    <a:pt x="25" y="38"/>
                    <a:pt x="31" y="31"/>
                  </a:cubicBezTo>
                  <a:cubicBezTo>
                    <a:pt x="28" y="24"/>
                    <a:pt x="25" y="3"/>
                    <a:pt x="27" y="0"/>
                  </a:cubicBezTo>
                </a:path>
              </a:pathLst>
            </a:custGeom>
            <a:solidFill>
              <a:srgbClr val="F4B5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3" name="îśľiďê">
              <a:extLst>
                <a:ext uri="{FF2B5EF4-FFF2-40B4-BE49-F238E27FC236}">
                  <a16:creationId xmlns:a16="http://schemas.microsoft.com/office/drawing/2014/main" id="{BDF0DFD4-4AE6-41B7-92D8-94EC8F1D3E9E}"/>
                </a:ext>
              </a:extLst>
            </p:cNvPr>
            <p:cNvSpPr/>
            <p:nvPr/>
          </p:nvSpPr>
          <p:spPr bwMode="auto">
            <a:xfrm>
              <a:off x="7654925" y="1944688"/>
              <a:ext cx="312738" cy="398463"/>
            </a:xfrm>
            <a:custGeom>
              <a:avLst/>
              <a:gdLst>
                <a:gd name="T0" fmla="*/ 5 w 51"/>
                <a:gd name="T1" fmla="*/ 13 h 65"/>
                <a:gd name="T2" fmla="*/ 3 w 51"/>
                <a:gd name="T3" fmla="*/ 37 h 65"/>
                <a:gd name="T4" fmla="*/ 4 w 51"/>
                <a:gd name="T5" fmla="*/ 50 h 65"/>
                <a:gd name="T6" fmla="*/ 10 w 51"/>
                <a:gd name="T7" fmla="*/ 62 h 65"/>
                <a:gd name="T8" fmla="*/ 21 w 51"/>
                <a:gd name="T9" fmla="*/ 65 h 65"/>
                <a:gd name="T10" fmla="*/ 44 w 51"/>
                <a:gd name="T11" fmla="*/ 51 h 65"/>
                <a:gd name="T12" fmla="*/ 48 w 51"/>
                <a:gd name="T13" fmla="*/ 25 h 65"/>
                <a:gd name="T14" fmla="*/ 44 w 51"/>
                <a:gd name="T15" fmla="*/ 16 h 65"/>
                <a:gd name="T16" fmla="*/ 24 w 51"/>
                <a:gd name="T17" fmla="*/ 1 h 65"/>
                <a:gd name="T18" fmla="*/ 4 w 51"/>
                <a:gd name="T19" fmla="*/ 1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65">
                  <a:moveTo>
                    <a:pt x="5" y="13"/>
                  </a:moveTo>
                  <a:cubicBezTo>
                    <a:pt x="0" y="18"/>
                    <a:pt x="1" y="30"/>
                    <a:pt x="3" y="37"/>
                  </a:cubicBezTo>
                  <a:cubicBezTo>
                    <a:pt x="4" y="41"/>
                    <a:pt x="4" y="46"/>
                    <a:pt x="4" y="50"/>
                  </a:cubicBezTo>
                  <a:cubicBezTo>
                    <a:pt x="5" y="55"/>
                    <a:pt x="7" y="60"/>
                    <a:pt x="10" y="62"/>
                  </a:cubicBezTo>
                  <a:cubicBezTo>
                    <a:pt x="13" y="65"/>
                    <a:pt x="17" y="65"/>
                    <a:pt x="21" y="65"/>
                  </a:cubicBezTo>
                  <a:cubicBezTo>
                    <a:pt x="30" y="64"/>
                    <a:pt x="39" y="59"/>
                    <a:pt x="44" y="51"/>
                  </a:cubicBezTo>
                  <a:cubicBezTo>
                    <a:pt x="49" y="44"/>
                    <a:pt x="51" y="34"/>
                    <a:pt x="48" y="25"/>
                  </a:cubicBezTo>
                  <a:cubicBezTo>
                    <a:pt x="47" y="22"/>
                    <a:pt x="46" y="19"/>
                    <a:pt x="44" y="16"/>
                  </a:cubicBezTo>
                  <a:cubicBezTo>
                    <a:pt x="40" y="9"/>
                    <a:pt x="33" y="3"/>
                    <a:pt x="24" y="1"/>
                  </a:cubicBezTo>
                  <a:cubicBezTo>
                    <a:pt x="16" y="0"/>
                    <a:pt x="7" y="4"/>
                    <a:pt x="4" y="12"/>
                  </a:cubicBezTo>
                </a:path>
              </a:pathLst>
            </a:custGeom>
            <a:solidFill>
              <a:srgbClr val="F9C4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4" name="iSľîďê">
              <a:extLst>
                <a:ext uri="{FF2B5EF4-FFF2-40B4-BE49-F238E27FC236}">
                  <a16:creationId xmlns:a16="http://schemas.microsoft.com/office/drawing/2014/main" id="{81116E5C-AF3E-491E-96E2-518B5FBF997D}"/>
                </a:ext>
              </a:extLst>
            </p:cNvPr>
            <p:cNvSpPr/>
            <p:nvPr/>
          </p:nvSpPr>
          <p:spPr bwMode="auto">
            <a:xfrm>
              <a:off x="7661275" y="1858963"/>
              <a:ext cx="434975" cy="484188"/>
            </a:xfrm>
            <a:custGeom>
              <a:avLst/>
              <a:gdLst>
                <a:gd name="T0" fmla="*/ 55 w 71"/>
                <a:gd name="T1" fmla="*/ 15 h 79"/>
                <a:gd name="T2" fmla="*/ 43 w 71"/>
                <a:gd name="T3" fmla="*/ 4 h 79"/>
                <a:gd name="T4" fmla="*/ 25 w 71"/>
                <a:gd name="T5" fmla="*/ 1 h 79"/>
                <a:gd name="T6" fmla="*/ 11 w 71"/>
                <a:gd name="T7" fmla="*/ 7 h 79"/>
                <a:gd name="T8" fmla="*/ 7 w 71"/>
                <a:gd name="T9" fmla="*/ 11 h 79"/>
                <a:gd name="T10" fmla="*/ 7 w 71"/>
                <a:gd name="T11" fmla="*/ 11 h 79"/>
                <a:gd name="T12" fmla="*/ 6 w 71"/>
                <a:gd name="T13" fmla="*/ 12 h 79"/>
                <a:gd name="T14" fmla="*/ 4 w 71"/>
                <a:gd name="T15" fmla="*/ 16 h 79"/>
                <a:gd name="T16" fmla="*/ 2 w 71"/>
                <a:gd name="T17" fmla="*/ 20 h 79"/>
                <a:gd name="T18" fmla="*/ 13 w 71"/>
                <a:gd name="T19" fmla="*/ 34 h 79"/>
                <a:gd name="T20" fmla="*/ 19 w 71"/>
                <a:gd name="T21" fmla="*/ 36 h 79"/>
                <a:gd name="T22" fmla="*/ 24 w 71"/>
                <a:gd name="T23" fmla="*/ 37 h 79"/>
                <a:gd name="T24" fmla="*/ 34 w 71"/>
                <a:gd name="T25" fmla="*/ 45 h 79"/>
                <a:gd name="T26" fmla="*/ 37 w 71"/>
                <a:gd name="T27" fmla="*/ 56 h 79"/>
                <a:gd name="T28" fmla="*/ 40 w 71"/>
                <a:gd name="T29" fmla="*/ 45 h 79"/>
                <a:gd name="T30" fmla="*/ 42 w 71"/>
                <a:gd name="T31" fmla="*/ 63 h 79"/>
                <a:gd name="T32" fmla="*/ 41 w 71"/>
                <a:gd name="T33" fmla="*/ 70 h 79"/>
                <a:gd name="T34" fmla="*/ 37 w 71"/>
                <a:gd name="T35" fmla="*/ 77 h 79"/>
                <a:gd name="T36" fmla="*/ 56 w 71"/>
                <a:gd name="T37" fmla="*/ 72 h 79"/>
                <a:gd name="T38" fmla="*/ 55 w 71"/>
                <a:gd name="T39" fmla="*/ 1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1" h="79">
                  <a:moveTo>
                    <a:pt x="55" y="15"/>
                  </a:moveTo>
                  <a:cubicBezTo>
                    <a:pt x="52" y="11"/>
                    <a:pt x="48" y="7"/>
                    <a:pt x="43" y="4"/>
                  </a:cubicBezTo>
                  <a:cubicBezTo>
                    <a:pt x="38" y="1"/>
                    <a:pt x="31" y="0"/>
                    <a:pt x="25" y="1"/>
                  </a:cubicBezTo>
                  <a:cubicBezTo>
                    <a:pt x="21" y="2"/>
                    <a:pt x="15" y="5"/>
                    <a:pt x="11" y="7"/>
                  </a:cubicBezTo>
                  <a:cubicBezTo>
                    <a:pt x="10" y="8"/>
                    <a:pt x="9" y="9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6" y="11"/>
                    <a:pt x="6" y="12"/>
                  </a:cubicBezTo>
                  <a:cubicBezTo>
                    <a:pt x="5" y="13"/>
                    <a:pt x="4" y="14"/>
                    <a:pt x="4" y="16"/>
                  </a:cubicBezTo>
                  <a:cubicBezTo>
                    <a:pt x="3" y="17"/>
                    <a:pt x="2" y="19"/>
                    <a:pt x="2" y="20"/>
                  </a:cubicBezTo>
                  <a:cubicBezTo>
                    <a:pt x="0" y="27"/>
                    <a:pt x="8" y="32"/>
                    <a:pt x="13" y="34"/>
                  </a:cubicBezTo>
                  <a:cubicBezTo>
                    <a:pt x="15" y="35"/>
                    <a:pt x="17" y="35"/>
                    <a:pt x="19" y="36"/>
                  </a:cubicBezTo>
                  <a:cubicBezTo>
                    <a:pt x="21" y="36"/>
                    <a:pt x="23" y="37"/>
                    <a:pt x="24" y="37"/>
                  </a:cubicBezTo>
                  <a:cubicBezTo>
                    <a:pt x="28" y="39"/>
                    <a:pt x="31" y="41"/>
                    <a:pt x="34" y="45"/>
                  </a:cubicBezTo>
                  <a:cubicBezTo>
                    <a:pt x="36" y="48"/>
                    <a:pt x="37" y="52"/>
                    <a:pt x="37" y="56"/>
                  </a:cubicBezTo>
                  <a:cubicBezTo>
                    <a:pt x="39" y="53"/>
                    <a:pt x="40" y="49"/>
                    <a:pt x="40" y="45"/>
                  </a:cubicBezTo>
                  <a:cubicBezTo>
                    <a:pt x="42" y="51"/>
                    <a:pt x="42" y="57"/>
                    <a:pt x="42" y="63"/>
                  </a:cubicBezTo>
                  <a:cubicBezTo>
                    <a:pt x="42" y="65"/>
                    <a:pt x="42" y="67"/>
                    <a:pt x="41" y="70"/>
                  </a:cubicBezTo>
                  <a:cubicBezTo>
                    <a:pt x="41" y="71"/>
                    <a:pt x="38" y="77"/>
                    <a:pt x="37" y="77"/>
                  </a:cubicBezTo>
                  <a:cubicBezTo>
                    <a:pt x="44" y="79"/>
                    <a:pt x="51" y="76"/>
                    <a:pt x="56" y="72"/>
                  </a:cubicBezTo>
                  <a:cubicBezTo>
                    <a:pt x="71" y="58"/>
                    <a:pt x="64" y="31"/>
                    <a:pt x="55" y="15"/>
                  </a:cubicBezTo>
                  <a:close/>
                </a:path>
              </a:pathLst>
            </a:custGeom>
            <a:solidFill>
              <a:srgbClr val="1B22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5" name="îşļîḑe">
              <a:extLst>
                <a:ext uri="{FF2B5EF4-FFF2-40B4-BE49-F238E27FC236}">
                  <a16:creationId xmlns:a16="http://schemas.microsoft.com/office/drawing/2014/main" id="{FE914183-B831-4F6D-8678-D519EBEE62E8}"/>
                </a:ext>
              </a:extLst>
            </p:cNvPr>
            <p:cNvSpPr/>
            <p:nvPr/>
          </p:nvSpPr>
          <p:spPr bwMode="auto">
            <a:xfrm>
              <a:off x="7893050" y="2146300"/>
              <a:ext cx="68263" cy="98425"/>
            </a:xfrm>
            <a:custGeom>
              <a:avLst/>
              <a:gdLst>
                <a:gd name="T0" fmla="*/ 2 w 11"/>
                <a:gd name="T1" fmla="*/ 4 h 16"/>
                <a:gd name="T2" fmla="*/ 2 w 11"/>
                <a:gd name="T3" fmla="*/ 3 h 16"/>
                <a:gd name="T4" fmla="*/ 5 w 11"/>
                <a:gd name="T5" fmla="*/ 1 h 16"/>
                <a:gd name="T6" fmla="*/ 8 w 11"/>
                <a:gd name="T7" fmla="*/ 1 h 16"/>
                <a:gd name="T8" fmla="*/ 10 w 11"/>
                <a:gd name="T9" fmla="*/ 4 h 16"/>
                <a:gd name="T10" fmla="*/ 7 w 11"/>
                <a:gd name="T11" fmla="*/ 14 h 16"/>
                <a:gd name="T12" fmla="*/ 3 w 11"/>
                <a:gd name="T13" fmla="*/ 16 h 16"/>
                <a:gd name="T14" fmla="*/ 1 w 11"/>
                <a:gd name="T15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6">
                  <a:moveTo>
                    <a:pt x="2" y="4"/>
                  </a:moveTo>
                  <a:cubicBezTo>
                    <a:pt x="1" y="4"/>
                    <a:pt x="2" y="3"/>
                    <a:pt x="2" y="3"/>
                  </a:cubicBezTo>
                  <a:cubicBezTo>
                    <a:pt x="3" y="2"/>
                    <a:pt x="4" y="1"/>
                    <a:pt x="5" y="1"/>
                  </a:cubicBezTo>
                  <a:cubicBezTo>
                    <a:pt x="6" y="0"/>
                    <a:pt x="7" y="0"/>
                    <a:pt x="8" y="1"/>
                  </a:cubicBezTo>
                  <a:cubicBezTo>
                    <a:pt x="9" y="1"/>
                    <a:pt x="10" y="2"/>
                    <a:pt x="10" y="4"/>
                  </a:cubicBezTo>
                  <a:cubicBezTo>
                    <a:pt x="11" y="7"/>
                    <a:pt x="10" y="11"/>
                    <a:pt x="7" y="14"/>
                  </a:cubicBezTo>
                  <a:cubicBezTo>
                    <a:pt x="6" y="15"/>
                    <a:pt x="5" y="16"/>
                    <a:pt x="3" y="16"/>
                  </a:cubicBezTo>
                  <a:cubicBezTo>
                    <a:pt x="2" y="16"/>
                    <a:pt x="0" y="15"/>
                    <a:pt x="1" y="13"/>
                  </a:cubicBezTo>
                </a:path>
              </a:pathLst>
            </a:custGeom>
            <a:solidFill>
              <a:srgbClr val="F9C4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6" name="íṥḷiḍé">
              <a:extLst>
                <a:ext uri="{FF2B5EF4-FFF2-40B4-BE49-F238E27FC236}">
                  <a16:creationId xmlns:a16="http://schemas.microsoft.com/office/drawing/2014/main" id="{E587F0B2-D802-46EC-B853-BCFD2433B161}"/>
                </a:ext>
              </a:extLst>
            </p:cNvPr>
            <p:cNvSpPr/>
            <p:nvPr/>
          </p:nvSpPr>
          <p:spPr bwMode="auto">
            <a:xfrm>
              <a:off x="7727950" y="2257425"/>
              <a:ext cx="79375" cy="42863"/>
            </a:xfrm>
            <a:custGeom>
              <a:avLst/>
              <a:gdLst>
                <a:gd name="T0" fmla="*/ 1 w 13"/>
                <a:gd name="T1" fmla="*/ 0 h 7"/>
                <a:gd name="T2" fmla="*/ 5 w 13"/>
                <a:gd name="T3" fmla="*/ 6 h 7"/>
                <a:gd name="T4" fmla="*/ 13 w 13"/>
                <a:gd name="T5" fmla="*/ 1 h 7"/>
                <a:gd name="T6" fmla="*/ 1 w 13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7">
                  <a:moveTo>
                    <a:pt x="1" y="0"/>
                  </a:moveTo>
                  <a:cubicBezTo>
                    <a:pt x="0" y="1"/>
                    <a:pt x="1" y="5"/>
                    <a:pt x="5" y="6"/>
                  </a:cubicBezTo>
                  <a:cubicBezTo>
                    <a:pt x="8" y="7"/>
                    <a:pt x="13" y="4"/>
                    <a:pt x="13" y="1"/>
                  </a:cubicBezTo>
                  <a:cubicBezTo>
                    <a:pt x="1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588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7" name="ïšlíḑé">
              <a:extLst>
                <a:ext uri="{FF2B5EF4-FFF2-40B4-BE49-F238E27FC236}">
                  <a16:creationId xmlns:a16="http://schemas.microsoft.com/office/drawing/2014/main" id="{9BC478BB-7944-4ABE-89AD-DC5CAE6EA7BB}"/>
                </a:ext>
              </a:extLst>
            </p:cNvPr>
            <p:cNvSpPr/>
            <p:nvPr/>
          </p:nvSpPr>
          <p:spPr bwMode="auto">
            <a:xfrm>
              <a:off x="7740650" y="2189163"/>
              <a:ext cx="17463" cy="42863"/>
            </a:xfrm>
            <a:custGeom>
              <a:avLst/>
              <a:gdLst>
                <a:gd name="T0" fmla="*/ 3 w 3"/>
                <a:gd name="T1" fmla="*/ 0 h 7"/>
                <a:gd name="T2" fmla="*/ 0 w 3"/>
                <a:gd name="T3" fmla="*/ 4 h 7"/>
                <a:gd name="T4" fmla="*/ 2 w 3"/>
                <a:gd name="T5" fmla="*/ 7 h 7"/>
                <a:gd name="T6" fmla="*/ 2 w 3"/>
                <a:gd name="T7" fmla="*/ 6 h 7"/>
                <a:gd name="T8" fmla="*/ 1 w 3"/>
                <a:gd name="T9" fmla="*/ 3 h 7"/>
                <a:gd name="T10" fmla="*/ 2 w 3"/>
                <a:gd name="T11" fmla="*/ 2 h 7"/>
                <a:gd name="T12" fmla="*/ 3 w 3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7">
                  <a:moveTo>
                    <a:pt x="3" y="0"/>
                  </a:moveTo>
                  <a:cubicBezTo>
                    <a:pt x="2" y="2"/>
                    <a:pt x="0" y="2"/>
                    <a:pt x="0" y="4"/>
                  </a:cubicBezTo>
                  <a:cubicBezTo>
                    <a:pt x="0" y="5"/>
                    <a:pt x="1" y="6"/>
                    <a:pt x="2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0" y="4"/>
                    <a:pt x="1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1"/>
                    <a:pt x="3" y="1"/>
                    <a:pt x="3" y="0"/>
                  </a:cubicBezTo>
                  <a:close/>
                </a:path>
              </a:pathLst>
            </a:custGeom>
            <a:solidFill>
              <a:srgbClr val="E588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8" name="iṧḻïḍe">
              <a:extLst>
                <a:ext uri="{FF2B5EF4-FFF2-40B4-BE49-F238E27FC236}">
                  <a16:creationId xmlns:a16="http://schemas.microsoft.com/office/drawing/2014/main" id="{56C1D49F-1877-4001-AD56-0F59D8142209}"/>
                </a:ext>
              </a:extLst>
            </p:cNvPr>
            <p:cNvSpPr/>
            <p:nvPr/>
          </p:nvSpPr>
          <p:spPr bwMode="auto">
            <a:xfrm>
              <a:off x="7678738" y="2122488"/>
              <a:ext cx="36513" cy="55563"/>
            </a:xfrm>
            <a:custGeom>
              <a:avLst/>
              <a:gdLst>
                <a:gd name="T0" fmla="*/ 1 w 6"/>
                <a:gd name="T1" fmla="*/ 2 h 9"/>
                <a:gd name="T2" fmla="*/ 5 w 6"/>
                <a:gd name="T3" fmla="*/ 3 h 9"/>
                <a:gd name="T4" fmla="*/ 4 w 6"/>
                <a:gd name="T5" fmla="*/ 8 h 9"/>
                <a:gd name="T6" fmla="*/ 1 w 6"/>
                <a:gd name="T7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9">
                  <a:moveTo>
                    <a:pt x="1" y="2"/>
                  </a:moveTo>
                  <a:cubicBezTo>
                    <a:pt x="2" y="1"/>
                    <a:pt x="4" y="0"/>
                    <a:pt x="5" y="3"/>
                  </a:cubicBezTo>
                  <a:cubicBezTo>
                    <a:pt x="6" y="5"/>
                    <a:pt x="6" y="8"/>
                    <a:pt x="4" y="8"/>
                  </a:cubicBezTo>
                  <a:cubicBezTo>
                    <a:pt x="0" y="9"/>
                    <a:pt x="0" y="4"/>
                    <a:pt x="1" y="2"/>
                  </a:cubicBezTo>
                  <a:close/>
                </a:path>
              </a:pathLst>
            </a:custGeom>
            <a:solidFill>
              <a:srgbClr val="1B22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9" name="ïṩlïḍê">
              <a:extLst>
                <a:ext uri="{FF2B5EF4-FFF2-40B4-BE49-F238E27FC236}">
                  <a16:creationId xmlns:a16="http://schemas.microsoft.com/office/drawing/2014/main" id="{D4505446-8CF0-4DC8-88A0-10EF89CBBBA0}"/>
                </a:ext>
              </a:extLst>
            </p:cNvPr>
            <p:cNvSpPr/>
            <p:nvPr/>
          </p:nvSpPr>
          <p:spPr bwMode="auto">
            <a:xfrm>
              <a:off x="7685088" y="2141538"/>
              <a:ext cx="12700" cy="23813"/>
            </a:xfrm>
            <a:custGeom>
              <a:avLst/>
              <a:gdLst>
                <a:gd name="T0" fmla="*/ 0 w 2"/>
                <a:gd name="T1" fmla="*/ 1 h 4"/>
                <a:gd name="T2" fmla="*/ 2 w 2"/>
                <a:gd name="T3" fmla="*/ 1 h 4"/>
                <a:gd name="T4" fmla="*/ 1 w 2"/>
                <a:gd name="T5" fmla="*/ 3 h 4"/>
                <a:gd name="T6" fmla="*/ 0 w 2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0" y="1"/>
                  </a:moveTo>
                  <a:cubicBezTo>
                    <a:pt x="1" y="0"/>
                    <a:pt x="1" y="0"/>
                    <a:pt x="2" y="1"/>
                  </a:cubicBezTo>
                  <a:cubicBezTo>
                    <a:pt x="2" y="2"/>
                    <a:pt x="2" y="3"/>
                    <a:pt x="1" y="3"/>
                  </a:cubicBezTo>
                  <a:cubicBezTo>
                    <a:pt x="0" y="4"/>
                    <a:pt x="0" y="2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0" name="îşḻïḋe">
              <a:extLst>
                <a:ext uri="{FF2B5EF4-FFF2-40B4-BE49-F238E27FC236}">
                  <a16:creationId xmlns:a16="http://schemas.microsoft.com/office/drawing/2014/main" id="{D4F36581-44BC-4E2C-8C58-25F4608BB579}"/>
                </a:ext>
              </a:extLst>
            </p:cNvPr>
            <p:cNvSpPr/>
            <p:nvPr/>
          </p:nvSpPr>
          <p:spPr bwMode="auto">
            <a:xfrm>
              <a:off x="7678738" y="2073275"/>
              <a:ext cx="55563" cy="30163"/>
            </a:xfrm>
            <a:custGeom>
              <a:avLst/>
              <a:gdLst>
                <a:gd name="T0" fmla="*/ 9 w 9"/>
                <a:gd name="T1" fmla="*/ 5 h 5"/>
                <a:gd name="T2" fmla="*/ 0 w 9"/>
                <a:gd name="T3" fmla="*/ 4 h 5"/>
                <a:gd name="T4" fmla="*/ 0 w 9"/>
                <a:gd name="T5" fmla="*/ 4 h 5"/>
                <a:gd name="T6" fmla="*/ 4 w 9"/>
                <a:gd name="T7" fmla="*/ 3 h 5"/>
                <a:gd name="T8" fmla="*/ 8 w 9"/>
                <a:gd name="T9" fmla="*/ 5 h 5"/>
                <a:gd name="T10" fmla="*/ 9 w 9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5">
                  <a:moveTo>
                    <a:pt x="9" y="5"/>
                  </a:moveTo>
                  <a:cubicBezTo>
                    <a:pt x="7" y="2"/>
                    <a:pt x="1" y="0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3" y="3"/>
                    <a:pt x="4" y="3"/>
                  </a:cubicBezTo>
                  <a:cubicBezTo>
                    <a:pt x="6" y="4"/>
                    <a:pt x="7" y="4"/>
                    <a:pt x="8" y="5"/>
                  </a:cubicBezTo>
                  <a:lnTo>
                    <a:pt x="9" y="5"/>
                  </a:lnTo>
                  <a:close/>
                </a:path>
              </a:pathLst>
            </a:custGeom>
            <a:solidFill>
              <a:srgbClr val="1B22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1" name="îş1íḋe">
              <a:extLst>
                <a:ext uri="{FF2B5EF4-FFF2-40B4-BE49-F238E27FC236}">
                  <a16:creationId xmlns:a16="http://schemas.microsoft.com/office/drawing/2014/main" id="{34AA9568-8785-4A2B-99A3-72D1EE220B45}"/>
                </a:ext>
              </a:extLst>
            </p:cNvPr>
            <p:cNvSpPr/>
            <p:nvPr/>
          </p:nvSpPr>
          <p:spPr bwMode="auto">
            <a:xfrm>
              <a:off x="7813675" y="2122488"/>
              <a:ext cx="42863" cy="55563"/>
            </a:xfrm>
            <a:custGeom>
              <a:avLst/>
              <a:gdLst>
                <a:gd name="T0" fmla="*/ 2 w 7"/>
                <a:gd name="T1" fmla="*/ 1 h 9"/>
                <a:gd name="T2" fmla="*/ 6 w 7"/>
                <a:gd name="T3" fmla="*/ 3 h 9"/>
                <a:gd name="T4" fmla="*/ 4 w 7"/>
                <a:gd name="T5" fmla="*/ 8 h 9"/>
                <a:gd name="T6" fmla="*/ 2 w 7"/>
                <a:gd name="T7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9">
                  <a:moveTo>
                    <a:pt x="2" y="1"/>
                  </a:moveTo>
                  <a:cubicBezTo>
                    <a:pt x="3" y="0"/>
                    <a:pt x="4" y="0"/>
                    <a:pt x="6" y="3"/>
                  </a:cubicBezTo>
                  <a:cubicBezTo>
                    <a:pt x="6" y="4"/>
                    <a:pt x="7" y="8"/>
                    <a:pt x="4" y="8"/>
                  </a:cubicBezTo>
                  <a:cubicBezTo>
                    <a:pt x="0" y="9"/>
                    <a:pt x="0" y="4"/>
                    <a:pt x="2" y="1"/>
                  </a:cubicBezTo>
                  <a:close/>
                </a:path>
              </a:pathLst>
            </a:custGeom>
            <a:solidFill>
              <a:srgbClr val="1B22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2" name="îṣḷïḋe">
              <a:extLst>
                <a:ext uri="{FF2B5EF4-FFF2-40B4-BE49-F238E27FC236}">
                  <a16:creationId xmlns:a16="http://schemas.microsoft.com/office/drawing/2014/main" id="{D68C6A7F-0DCD-4249-8767-EE3CC52DA1A4}"/>
                </a:ext>
              </a:extLst>
            </p:cNvPr>
            <p:cNvSpPr/>
            <p:nvPr/>
          </p:nvSpPr>
          <p:spPr bwMode="auto">
            <a:xfrm>
              <a:off x="7820025" y="2135188"/>
              <a:ext cx="19050" cy="23813"/>
            </a:xfrm>
            <a:custGeom>
              <a:avLst/>
              <a:gdLst>
                <a:gd name="T0" fmla="*/ 1 w 3"/>
                <a:gd name="T1" fmla="*/ 1 h 4"/>
                <a:gd name="T2" fmla="*/ 2 w 3"/>
                <a:gd name="T3" fmla="*/ 2 h 4"/>
                <a:gd name="T4" fmla="*/ 2 w 3"/>
                <a:gd name="T5" fmla="*/ 4 h 4"/>
                <a:gd name="T6" fmla="*/ 1 w 3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1" y="1"/>
                  </a:moveTo>
                  <a:cubicBezTo>
                    <a:pt x="1" y="0"/>
                    <a:pt x="2" y="0"/>
                    <a:pt x="2" y="2"/>
                  </a:cubicBezTo>
                  <a:cubicBezTo>
                    <a:pt x="3" y="2"/>
                    <a:pt x="3" y="4"/>
                    <a:pt x="2" y="4"/>
                  </a:cubicBezTo>
                  <a:cubicBezTo>
                    <a:pt x="0" y="4"/>
                    <a:pt x="0" y="2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3" name="îšļîḑe">
              <a:extLst>
                <a:ext uri="{FF2B5EF4-FFF2-40B4-BE49-F238E27FC236}">
                  <a16:creationId xmlns:a16="http://schemas.microsoft.com/office/drawing/2014/main" id="{B7CCEBDE-6135-4D8F-88BD-F6D62F9102D3}"/>
                </a:ext>
              </a:extLst>
            </p:cNvPr>
            <p:cNvSpPr/>
            <p:nvPr/>
          </p:nvSpPr>
          <p:spPr bwMode="auto">
            <a:xfrm>
              <a:off x="7800975" y="2092325"/>
              <a:ext cx="74613" cy="30163"/>
            </a:xfrm>
            <a:custGeom>
              <a:avLst/>
              <a:gdLst>
                <a:gd name="T0" fmla="*/ 0 w 12"/>
                <a:gd name="T1" fmla="*/ 2 h 5"/>
                <a:gd name="T2" fmla="*/ 6 w 12"/>
                <a:gd name="T3" fmla="*/ 2 h 5"/>
                <a:gd name="T4" fmla="*/ 11 w 12"/>
                <a:gd name="T5" fmla="*/ 5 h 5"/>
                <a:gd name="T6" fmla="*/ 12 w 12"/>
                <a:gd name="T7" fmla="*/ 5 h 5"/>
                <a:gd name="T8" fmla="*/ 0 w 12"/>
                <a:gd name="T9" fmla="*/ 1 h 5"/>
                <a:gd name="T10" fmla="*/ 0 w 12"/>
                <a:gd name="T11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5">
                  <a:moveTo>
                    <a:pt x="0" y="2"/>
                  </a:moveTo>
                  <a:cubicBezTo>
                    <a:pt x="2" y="2"/>
                    <a:pt x="4" y="2"/>
                    <a:pt x="6" y="2"/>
                  </a:cubicBezTo>
                  <a:cubicBezTo>
                    <a:pt x="8" y="3"/>
                    <a:pt x="9" y="4"/>
                    <a:pt x="11" y="5"/>
                  </a:cubicBezTo>
                  <a:cubicBezTo>
                    <a:pt x="11" y="5"/>
                    <a:pt x="12" y="5"/>
                    <a:pt x="12" y="5"/>
                  </a:cubicBezTo>
                  <a:cubicBezTo>
                    <a:pt x="10" y="0"/>
                    <a:pt x="3" y="0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1B22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4" name="ïṣļíḓe">
              <a:extLst>
                <a:ext uri="{FF2B5EF4-FFF2-40B4-BE49-F238E27FC236}">
                  <a16:creationId xmlns:a16="http://schemas.microsoft.com/office/drawing/2014/main" id="{20F1738C-4286-4F43-8D0A-A6A331349DB8}"/>
                </a:ext>
              </a:extLst>
            </p:cNvPr>
            <p:cNvSpPr/>
            <p:nvPr/>
          </p:nvSpPr>
          <p:spPr bwMode="auto">
            <a:xfrm>
              <a:off x="7789863" y="2189163"/>
              <a:ext cx="73025" cy="55563"/>
            </a:xfrm>
            <a:custGeom>
              <a:avLst/>
              <a:gdLst>
                <a:gd name="T0" fmla="*/ 0 w 12"/>
                <a:gd name="T1" fmla="*/ 5 h 9"/>
                <a:gd name="T2" fmla="*/ 2 w 12"/>
                <a:gd name="T3" fmla="*/ 2 h 9"/>
                <a:gd name="T4" fmla="*/ 10 w 12"/>
                <a:gd name="T5" fmla="*/ 0 h 9"/>
                <a:gd name="T6" fmla="*/ 12 w 12"/>
                <a:gd name="T7" fmla="*/ 2 h 9"/>
                <a:gd name="T8" fmla="*/ 12 w 12"/>
                <a:gd name="T9" fmla="*/ 5 h 9"/>
                <a:gd name="T10" fmla="*/ 6 w 12"/>
                <a:gd name="T11" fmla="*/ 9 h 9"/>
                <a:gd name="T12" fmla="*/ 0 w 12"/>
                <a:gd name="T13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9">
                  <a:moveTo>
                    <a:pt x="0" y="5"/>
                  </a:moveTo>
                  <a:cubicBezTo>
                    <a:pt x="0" y="4"/>
                    <a:pt x="1" y="3"/>
                    <a:pt x="2" y="2"/>
                  </a:cubicBezTo>
                  <a:cubicBezTo>
                    <a:pt x="4" y="0"/>
                    <a:pt x="7" y="0"/>
                    <a:pt x="10" y="0"/>
                  </a:cubicBezTo>
                  <a:cubicBezTo>
                    <a:pt x="11" y="1"/>
                    <a:pt x="12" y="1"/>
                    <a:pt x="12" y="2"/>
                  </a:cubicBezTo>
                  <a:cubicBezTo>
                    <a:pt x="12" y="3"/>
                    <a:pt x="12" y="4"/>
                    <a:pt x="12" y="5"/>
                  </a:cubicBezTo>
                  <a:cubicBezTo>
                    <a:pt x="11" y="7"/>
                    <a:pt x="9" y="9"/>
                    <a:pt x="6" y="9"/>
                  </a:cubicBezTo>
                  <a:cubicBezTo>
                    <a:pt x="4" y="9"/>
                    <a:pt x="1" y="7"/>
                    <a:pt x="0" y="5"/>
                  </a:cubicBezTo>
                  <a:close/>
                </a:path>
              </a:pathLst>
            </a:custGeom>
            <a:solidFill>
              <a:srgbClr val="F9AF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5" name="ïṩ1ïḑè">
              <a:extLst>
                <a:ext uri="{FF2B5EF4-FFF2-40B4-BE49-F238E27FC236}">
                  <a16:creationId xmlns:a16="http://schemas.microsoft.com/office/drawing/2014/main" id="{6948BDA1-3E87-48E9-B1F9-28674BE4D650}"/>
                </a:ext>
              </a:extLst>
            </p:cNvPr>
            <p:cNvSpPr/>
            <p:nvPr/>
          </p:nvSpPr>
          <p:spPr bwMode="auto">
            <a:xfrm>
              <a:off x="7685088" y="2184400"/>
              <a:ext cx="42863" cy="47625"/>
            </a:xfrm>
            <a:custGeom>
              <a:avLst/>
              <a:gdLst>
                <a:gd name="T0" fmla="*/ 0 w 7"/>
                <a:gd name="T1" fmla="*/ 4 h 8"/>
                <a:gd name="T2" fmla="*/ 1 w 7"/>
                <a:gd name="T3" fmla="*/ 2 h 8"/>
                <a:gd name="T4" fmla="*/ 5 w 7"/>
                <a:gd name="T5" fmla="*/ 1 h 8"/>
                <a:gd name="T6" fmla="*/ 7 w 7"/>
                <a:gd name="T7" fmla="*/ 3 h 8"/>
                <a:gd name="T8" fmla="*/ 7 w 7"/>
                <a:gd name="T9" fmla="*/ 4 h 8"/>
                <a:gd name="T10" fmla="*/ 3 w 7"/>
                <a:gd name="T11" fmla="*/ 8 h 8"/>
                <a:gd name="T12" fmla="*/ 0 w 7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8">
                  <a:moveTo>
                    <a:pt x="0" y="4"/>
                  </a:move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4" y="0"/>
                    <a:pt x="5" y="1"/>
                  </a:cubicBezTo>
                  <a:cubicBezTo>
                    <a:pt x="6" y="1"/>
                    <a:pt x="6" y="2"/>
                    <a:pt x="7" y="3"/>
                  </a:cubicBezTo>
                  <a:cubicBezTo>
                    <a:pt x="7" y="3"/>
                    <a:pt x="7" y="4"/>
                    <a:pt x="7" y="4"/>
                  </a:cubicBezTo>
                  <a:cubicBezTo>
                    <a:pt x="6" y="6"/>
                    <a:pt x="5" y="8"/>
                    <a:pt x="3" y="8"/>
                  </a:cubicBezTo>
                  <a:cubicBezTo>
                    <a:pt x="2" y="8"/>
                    <a:pt x="0" y="6"/>
                    <a:pt x="0" y="4"/>
                  </a:cubicBezTo>
                  <a:close/>
                </a:path>
              </a:pathLst>
            </a:custGeom>
            <a:solidFill>
              <a:srgbClr val="F9AF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6" name="îšļiḓé">
              <a:extLst>
                <a:ext uri="{FF2B5EF4-FFF2-40B4-BE49-F238E27FC236}">
                  <a16:creationId xmlns:a16="http://schemas.microsoft.com/office/drawing/2014/main" id="{B2D7EF71-19E0-45B4-A433-0CDEFD4AD776}"/>
                </a:ext>
              </a:extLst>
            </p:cNvPr>
            <p:cNvSpPr/>
            <p:nvPr/>
          </p:nvSpPr>
          <p:spPr bwMode="auto">
            <a:xfrm>
              <a:off x="7507288" y="2636838"/>
              <a:ext cx="92075" cy="623888"/>
            </a:xfrm>
            <a:custGeom>
              <a:avLst/>
              <a:gdLst>
                <a:gd name="T0" fmla="*/ 10 w 15"/>
                <a:gd name="T1" fmla="*/ 1 h 102"/>
                <a:gd name="T2" fmla="*/ 4 w 15"/>
                <a:gd name="T3" fmla="*/ 42 h 102"/>
                <a:gd name="T4" fmla="*/ 11 w 15"/>
                <a:gd name="T5" fmla="*/ 72 h 102"/>
                <a:gd name="T6" fmla="*/ 9 w 15"/>
                <a:gd name="T7" fmla="*/ 101 h 102"/>
                <a:gd name="T8" fmla="*/ 11 w 15"/>
                <a:gd name="T9" fmla="*/ 101 h 102"/>
                <a:gd name="T10" fmla="*/ 11 w 15"/>
                <a:gd name="T11" fmla="*/ 56 h 102"/>
                <a:gd name="T12" fmla="*/ 4 w 15"/>
                <a:gd name="T13" fmla="*/ 32 h 102"/>
                <a:gd name="T14" fmla="*/ 11 w 15"/>
                <a:gd name="T15" fmla="*/ 2 h 102"/>
                <a:gd name="T16" fmla="*/ 10 w 15"/>
                <a:gd name="T17" fmla="*/ 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02">
                  <a:moveTo>
                    <a:pt x="10" y="1"/>
                  </a:moveTo>
                  <a:cubicBezTo>
                    <a:pt x="2" y="13"/>
                    <a:pt x="0" y="28"/>
                    <a:pt x="4" y="42"/>
                  </a:cubicBezTo>
                  <a:cubicBezTo>
                    <a:pt x="7" y="52"/>
                    <a:pt x="11" y="61"/>
                    <a:pt x="11" y="72"/>
                  </a:cubicBezTo>
                  <a:cubicBezTo>
                    <a:pt x="12" y="82"/>
                    <a:pt x="10" y="91"/>
                    <a:pt x="9" y="101"/>
                  </a:cubicBezTo>
                  <a:cubicBezTo>
                    <a:pt x="9" y="102"/>
                    <a:pt x="10" y="102"/>
                    <a:pt x="11" y="101"/>
                  </a:cubicBezTo>
                  <a:cubicBezTo>
                    <a:pt x="14" y="87"/>
                    <a:pt x="15" y="70"/>
                    <a:pt x="11" y="56"/>
                  </a:cubicBezTo>
                  <a:cubicBezTo>
                    <a:pt x="9" y="47"/>
                    <a:pt x="5" y="40"/>
                    <a:pt x="4" y="32"/>
                  </a:cubicBezTo>
                  <a:cubicBezTo>
                    <a:pt x="3" y="21"/>
                    <a:pt x="6" y="11"/>
                    <a:pt x="11" y="2"/>
                  </a:cubicBezTo>
                  <a:cubicBezTo>
                    <a:pt x="11" y="1"/>
                    <a:pt x="10" y="0"/>
                    <a:pt x="10" y="1"/>
                  </a:cubicBezTo>
                  <a:close/>
                </a:path>
              </a:pathLst>
            </a:custGeom>
            <a:solidFill>
              <a:srgbClr val="73B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7" name="îṣļïḋé">
              <a:extLst>
                <a:ext uri="{FF2B5EF4-FFF2-40B4-BE49-F238E27FC236}">
                  <a16:creationId xmlns:a16="http://schemas.microsoft.com/office/drawing/2014/main" id="{13EF2E0A-B505-40A6-8825-146C630A6A20}"/>
                </a:ext>
              </a:extLst>
            </p:cNvPr>
            <p:cNvSpPr/>
            <p:nvPr/>
          </p:nvSpPr>
          <p:spPr bwMode="auto">
            <a:xfrm>
              <a:off x="7886700" y="2733675"/>
              <a:ext cx="80963" cy="668338"/>
            </a:xfrm>
            <a:custGeom>
              <a:avLst/>
              <a:gdLst>
                <a:gd name="T0" fmla="*/ 9 w 13"/>
                <a:gd name="T1" fmla="*/ 1 h 109"/>
                <a:gd name="T2" fmla="*/ 10 w 13"/>
                <a:gd name="T3" fmla="*/ 52 h 109"/>
                <a:gd name="T4" fmla="*/ 1 w 13"/>
                <a:gd name="T5" fmla="*/ 107 h 109"/>
                <a:gd name="T6" fmla="*/ 2 w 13"/>
                <a:gd name="T7" fmla="*/ 108 h 109"/>
                <a:gd name="T8" fmla="*/ 12 w 13"/>
                <a:gd name="T9" fmla="*/ 57 h 109"/>
                <a:gd name="T10" fmla="*/ 10 w 13"/>
                <a:gd name="T11" fmla="*/ 1 h 109"/>
                <a:gd name="T12" fmla="*/ 9 w 13"/>
                <a:gd name="T13" fmla="*/ 1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09">
                  <a:moveTo>
                    <a:pt x="9" y="1"/>
                  </a:moveTo>
                  <a:cubicBezTo>
                    <a:pt x="6" y="18"/>
                    <a:pt x="10" y="35"/>
                    <a:pt x="10" y="52"/>
                  </a:cubicBezTo>
                  <a:cubicBezTo>
                    <a:pt x="11" y="71"/>
                    <a:pt x="3" y="89"/>
                    <a:pt x="1" y="107"/>
                  </a:cubicBezTo>
                  <a:cubicBezTo>
                    <a:pt x="0" y="108"/>
                    <a:pt x="2" y="109"/>
                    <a:pt x="2" y="108"/>
                  </a:cubicBezTo>
                  <a:cubicBezTo>
                    <a:pt x="7" y="92"/>
                    <a:pt x="12" y="74"/>
                    <a:pt x="12" y="57"/>
                  </a:cubicBezTo>
                  <a:cubicBezTo>
                    <a:pt x="13" y="38"/>
                    <a:pt x="8" y="20"/>
                    <a:pt x="10" y="1"/>
                  </a:cubicBezTo>
                  <a:cubicBezTo>
                    <a:pt x="10" y="0"/>
                    <a:pt x="9" y="0"/>
                    <a:pt x="9" y="1"/>
                  </a:cubicBezTo>
                  <a:close/>
                </a:path>
              </a:pathLst>
            </a:custGeom>
            <a:solidFill>
              <a:srgbClr val="73B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8" name="í$1idé">
              <a:extLst>
                <a:ext uri="{FF2B5EF4-FFF2-40B4-BE49-F238E27FC236}">
                  <a16:creationId xmlns:a16="http://schemas.microsoft.com/office/drawing/2014/main" id="{9DB77309-2D97-4061-80EA-74BCAB2D163F}"/>
                </a:ext>
              </a:extLst>
            </p:cNvPr>
            <p:cNvSpPr/>
            <p:nvPr/>
          </p:nvSpPr>
          <p:spPr bwMode="auto">
            <a:xfrm>
              <a:off x="7783513" y="2360613"/>
              <a:ext cx="184150" cy="214313"/>
            </a:xfrm>
            <a:custGeom>
              <a:avLst/>
              <a:gdLst>
                <a:gd name="T0" fmla="*/ 24 w 30"/>
                <a:gd name="T1" fmla="*/ 1 h 35"/>
                <a:gd name="T2" fmla="*/ 0 w 30"/>
                <a:gd name="T3" fmla="*/ 17 h 35"/>
                <a:gd name="T4" fmla="*/ 9 w 30"/>
                <a:gd name="T5" fmla="*/ 35 h 35"/>
                <a:gd name="T6" fmla="*/ 30 w 30"/>
                <a:gd name="T7" fmla="*/ 8 h 35"/>
                <a:gd name="T8" fmla="*/ 25 w 30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5">
                  <a:moveTo>
                    <a:pt x="24" y="1"/>
                  </a:moveTo>
                  <a:cubicBezTo>
                    <a:pt x="17" y="7"/>
                    <a:pt x="9" y="13"/>
                    <a:pt x="0" y="17"/>
                  </a:cubicBezTo>
                  <a:cubicBezTo>
                    <a:pt x="5" y="23"/>
                    <a:pt x="7" y="28"/>
                    <a:pt x="9" y="35"/>
                  </a:cubicBezTo>
                  <a:cubicBezTo>
                    <a:pt x="17" y="27"/>
                    <a:pt x="28" y="15"/>
                    <a:pt x="30" y="8"/>
                  </a:cubicBezTo>
                  <a:cubicBezTo>
                    <a:pt x="28" y="4"/>
                    <a:pt x="27" y="2"/>
                    <a:pt x="2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9" name="íṧľïdé">
              <a:extLst>
                <a:ext uri="{FF2B5EF4-FFF2-40B4-BE49-F238E27FC236}">
                  <a16:creationId xmlns:a16="http://schemas.microsoft.com/office/drawing/2014/main" id="{E6453395-47F4-4958-87C5-CB6B0503C502}"/>
                </a:ext>
              </a:extLst>
            </p:cNvPr>
            <p:cNvSpPr/>
            <p:nvPr/>
          </p:nvSpPr>
          <p:spPr bwMode="auto">
            <a:xfrm>
              <a:off x="7715250" y="2366963"/>
              <a:ext cx="68263" cy="177800"/>
            </a:xfrm>
            <a:custGeom>
              <a:avLst/>
              <a:gdLst>
                <a:gd name="T0" fmla="*/ 9 w 11"/>
                <a:gd name="T1" fmla="*/ 0 h 29"/>
                <a:gd name="T2" fmla="*/ 11 w 11"/>
                <a:gd name="T3" fmla="*/ 16 h 29"/>
                <a:gd name="T4" fmla="*/ 4 w 11"/>
                <a:gd name="T5" fmla="*/ 29 h 29"/>
                <a:gd name="T6" fmla="*/ 3 w 11"/>
                <a:gd name="T7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29">
                  <a:moveTo>
                    <a:pt x="9" y="0"/>
                  </a:moveTo>
                  <a:cubicBezTo>
                    <a:pt x="9" y="6"/>
                    <a:pt x="8" y="12"/>
                    <a:pt x="11" y="16"/>
                  </a:cubicBezTo>
                  <a:cubicBezTo>
                    <a:pt x="8" y="18"/>
                    <a:pt x="6" y="24"/>
                    <a:pt x="4" y="29"/>
                  </a:cubicBezTo>
                  <a:cubicBezTo>
                    <a:pt x="0" y="23"/>
                    <a:pt x="1" y="13"/>
                    <a:pt x="3" y="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0" name="îslïḑê">
              <a:extLst>
                <a:ext uri="{FF2B5EF4-FFF2-40B4-BE49-F238E27FC236}">
                  <a16:creationId xmlns:a16="http://schemas.microsoft.com/office/drawing/2014/main" id="{0A8E68FA-9226-49A0-8095-E4CDD1668BC2}"/>
                </a:ext>
              </a:extLst>
            </p:cNvPr>
            <p:cNvSpPr/>
            <p:nvPr/>
          </p:nvSpPr>
          <p:spPr bwMode="auto">
            <a:xfrm>
              <a:off x="7734300" y="2520950"/>
              <a:ext cx="36513" cy="354013"/>
            </a:xfrm>
            <a:custGeom>
              <a:avLst/>
              <a:gdLst>
                <a:gd name="T0" fmla="*/ 5 w 6"/>
                <a:gd name="T1" fmla="*/ 0 h 58"/>
                <a:gd name="T2" fmla="*/ 1 w 6"/>
                <a:gd name="T3" fmla="*/ 58 h 58"/>
                <a:gd name="T4" fmla="*/ 1 w 6"/>
                <a:gd name="T5" fmla="*/ 58 h 58"/>
                <a:gd name="T6" fmla="*/ 6 w 6"/>
                <a:gd name="T7" fmla="*/ 1 h 58"/>
                <a:gd name="T8" fmla="*/ 5 w 6"/>
                <a:gd name="T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8">
                  <a:moveTo>
                    <a:pt x="5" y="0"/>
                  </a:moveTo>
                  <a:cubicBezTo>
                    <a:pt x="2" y="19"/>
                    <a:pt x="0" y="39"/>
                    <a:pt x="1" y="58"/>
                  </a:cubicBezTo>
                  <a:cubicBezTo>
                    <a:pt x="1" y="58"/>
                    <a:pt x="1" y="58"/>
                    <a:pt x="1" y="58"/>
                  </a:cubicBezTo>
                  <a:cubicBezTo>
                    <a:pt x="2" y="39"/>
                    <a:pt x="3" y="20"/>
                    <a:pt x="6" y="1"/>
                  </a:cubicBezTo>
                  <a:cubicBezTo>
                    <a:pt x="6" y="0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73B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1" name="ïş1ídè">
              <a:extLst>
                <a:ext uri="{FF2B5EF4-FFF2-40B4-BE49-F238E27FC236}">
                  <a16:creationId xmlns:a16="http://schemas.microsoft.com/office/drawing/2014/main" id="{E1383D39-CFEC-4BF4-91FD-F64FEC5F8AC4}"/>
                </a:ext>
              </a:extLst>
            </p:cNvPr>
            <p:cNvSpPr/>
            <p:nvPr/>
          </p:nvSpPr>
          <p:spPr bwMode="auto">
            <a:xfrm>
              <a:off x="7704138" y="2568575"/>
              <a:ext cx="36513" cy="38100"/>
            </a:xfrm>
            <a:custGeom>
              <a:avLst/>
              <a:gdLst>
                <a:gd name="T0" fmla="*/ 3 w 6"/>
                <a:gd name="T1" fmla="*/ 5 h 6"/>
                <a:gd name="T2" fmla="*/ 3 w 6"/>
                <a:gd name="T3" fmla="*/ 5 h 6"/>
                <a:gd name="T4" fmla="*/ 5 w 6"/>
                <a:gd name="T5" fmla="*/ 3 h 6"/>
                <a:gd name="T6" fmla="*/ 5 w 6"/>
                <a:gd name="T7" fmla="*/ 2 h 6"/>
                <a:gd name="T8" fmla="*/ 3 w 6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5" y="6"/>
                    <a:pt x="6" y="4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0"/>
                    <a:pt x="0" y="4"/>
                    <a:pt x="3" y="5"/>
                  </a:cubicBezTo>
                  <a:close/>
                </a:path>
              </a:pathLst>
            </a:custGeom>
            <a:solidFill>
              <a:srgbClr val="73B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2" name="íṣ1idê">
              <a:extLst>
                <a:ext uri="{FF2B5EF4-FFF2-40B4-BE49-F238E27FC236}">
                  <a16:creationId xmlns:a16="http://schemas.microsoft.com/office/drawing/2014/main" id="{09DCCCEE-00DC-4205-BEB2-CA373C935E52}"/>
                </a:ext>
              </a:extLst>
            </p:cNvPr>
            <p:cNvSpPr/>
            <p:nvPr/>
          </p:nvSpPr>
          <p:spPr bwMode="auto">
            <a:xfrm>
              <a:off x="7704138" y="2654300"/>
              <a:ext cx="23813" cy="25400"/>
            </a:xfrm>
            <a:custGeom>
              <a:avLst/>
              <a:gdLst>
                <a:gd name="T0" fmla="*/ 0 w 4"/>
                <a:gd name="T1" fmla="*/ 2 h 4"/>
                <a:gd name="T2" fmla="*/ 0 w 4"/>
                <a:gd name="T3" fmla="*/ 3 h 4"/>
                <a:gd name="T4" fmla="*/ 1 w 4"/>
                <a:gd name="T5" fmla="*/ 4 h 4"/>
                <a:gd name="T6" fmla="*/ 2 w 4"/>
                <a:gd name="T7" fmla="*/ 4 h 4"/>
                <a:gd name="T8" fmla="*/ 4 w 4"/>
                <a:gd name="T9" fmla="*/ 2 h 4"/>
                <a:gd name="T10" fmla="*/ 4 w 4"/>
                <a:gd name="T11" fmla="*/ 2 h 4"/>
                <a:gd name="T12" fmla="*/ 2 w 4"/>
                <a:gd name="T13" fmla="*/ 0 h 4"/>
                <a:gd name="T14" fmla="*/ 2 w 4"/>
                <a:gd name="T15" fmla="*/ 0 h 4"/>
                <a:gd name="T16" fmla="*/ 0 w 4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4">
                  <a:moveTo>
                    <a:pt x="0" y="2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4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73B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3" name="îşľïdé">
              <a:extLst>
                <a:ext uri="{FF2B5EF4-FFF2-40B4-BE49-F238E27FC236}">
                  <a16:creationId xmlns:a16="http://schemas.microsoft.com/office/drawing/2014/main" id="{1F3EC7D1-C5E5-46D4-BB58-DC7783715C5A}"/>
                </a:ext>
              </a:extLst>
            </p:cNvPr>
            <p:cNvSpPr/>
            <p:nvPr/>
          </p:nvSpPr>
          <p:spPr bwMode="auto">
            <a:xfrm>
              <a:off x="7697788" y="2733675"/>
              <a:ext cx="23813" cy="31750"/>
            </a:xfrm>
            <a:custGeom>
              <a:avLst/>
              <a:gdLst>
                <a:gd name="T0" fmla="*/ 2 w 4"/>
                <a:gd name="T1" fmla="*/ 1 h 5"/>
                <a:gd name="T2" fmla="*/ 1 w 4"/>
                <a:gd name="T3" fmla="*/ 1 h 5"/>
                <a:gd name="T4" fmla="*/ 0 w 4"/>
                <a:gd name="T5" fmla="*/ 3 h 5"/>
                <a:gd name="T6" fmla="*/ 4 w 4"/>
                <a:gd name="T7" fmla="*/ 3 h 5"/>
                <a:gd name="T8" fmla="*/ 0 w 4"/>
                <a:gd name="T9" fmla="*/ 2 h 5"/>
                <a:gd name="T10" fmla="*/ 2 w 4"/>
                <a:gd name="T11" fmla="*/ 1 h 5"/>
                <a:gd name="T12" fmla="*/ 2 w 4"/>
                <a:gd name="T13" fmla="*/ 1 h 5"/>
                <a:gd name="T14" fmla="*/ 3 w 4"/>
                <a:gd name="T15" fmla="*/ 3 h 5"/>
                <a:gd name="T16" fmla="*/ 3 w 4"/>
                <a:gd name="T17" fmla="*/ 2 h 5"/>
                <a:gd name="T18" fmla="*/ 2 w 4"/>
                <a:gd name="T1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5">
                  <a:moveTo>
                    <a:pt x="2" y="1"/>
                  </a:moveTo>
                  <a:cubicBezTo>
                    <a:pt x="2" y="1"/>
                    <a:pt x="1" y="1"/>
                    <a:pt x="1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5"/>
                    <a:pt x="3" y="5"/>
                    <a:pt x="4" y="3"/>
                  </a:cubicBezTo>
                  <a:cubicBezTo>
                    <a:pt x="4" y="1"/>
                    <a:pt x="1" y="0"/>
                    <a:pt x="0" y="2"/>
                  </a:cubicBezTo>
                  <a:cubicBezTo>
                    <a:pt x="1" y="2"/>
                    <a:pt x="1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3" y="2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1"/>
                    <a:pt x="2" y="1"/>
                  </a:cubicBezTo>
                  <a:close/>
                </a:path>
              </a:pathLst>
            </a:custGeom>
            <a:solidFill>
              <a:srgbClr val="73B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4" name="iṣľîḍé">
              <a:extLst>
                <a:ext uri="{FF2B5EF4-FFF2-40B4-BE49-F238E27FC236}">
                  <a16:creationId xmlns:a16="http://schemas.microsoft.com/office/drawing/2014/main" id="{6EE7D79A-FCB6-45E3-A0B9-1C73FFEB97DB}"/>
                </a:ext>
              </a:extLst>
            </p:cNvPr>
            <p:cNvSpPr/>
            <p:nvPr/>
          </p:nvSpPr>
          <p:spPr bwMode="auto">
            <a:xfrm>
              <a:off x="7691438" y="2838450"/>
              <a:ext cx="19050" cy="23813"/>
            </a:xfrm>
            <a:custGeom>
              <a:avLst/>
              <a:gdLst>
                <a:gd name="T0" fmla="*/ 3 w 3"/>
                <a:gd name="T1" fmla="*/ 1 h 4"/>
                <a:gd name="T2" fmla="*/ 3 w 3"/>
                <a:gd name="T3" fmla="*/ 1 h 4"/>
                <a:gd name="T4" fmla="*/ 0 w 3"/>
                <a:gd name="T5" fmla="*/ 2 h 4"/>
                <a:gd name="T6" fmla="*/ 3 w 3"/>
                <a:gd name="T7" fmla="*/ 3 h 4"/>
                <a:gd name="T8" fmla="*/ 3 w 3"/>
                <a:gd name="T9" fmla="*/ 3 h 4"/>
                <a:gd name="T10" fmla="*/ 3 w 3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3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0" y="4"/>
                    <a:pt x="2" y="4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2"/>
                    <a:pt x="3" y="1"/>
                  </a:cubicBezTo>
                  <a:close/>
                </a:path>
              </a:pathLst>
            </a:custGeom>
            <a:solidFill>
              <a:srgbClr val="73B5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41488570"/>
      </p:ext>
    </p:extLst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PLUS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2712</TotalTime>
  <Words>1525</Words>
  <Application>Microsoft Office PowerPoint</Application>
  <PresentationFormat>全屏显示(16:9)</PresentationFormat>
  <Paragraphs>199</Paragraphs>
  <Slides>23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34" baseType="lpstr">
      <vt:lpstr>微软雅黑</vt:lpstr>
      <vt:lpstr>Arial</vt:lpstr>
      <vt:lpstr>Calibri</vt:lpstr>
      <vt:lpstr>Century Gothic</vt:lpstr>
      <vt:lpstr>Franklin Gothic Book</vt:lpstr>
      <vt:lpstr>Franklin Gothic Medium</vt:lpstr>
      <vt:lpstr>Impact</vt:lpstr>
      <vt:lpstr>Segoe UI</vt:lpstr>
      <vt:lpstr>Segoe UI Light</vt:lpstr>
      <vt:lpstr>Office 主题​​</vt:lpstr>
      <vt:lpstr>1_OfficePLUS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dream kerry</dc:creator>
  <cp:lastModifiedBy>Yunxuan Liu</cp:lastModifiedBy>
  <cp:revision>132</cp:revision>
  <dcterms:created xsi:type="dcterms:W3CDTF">2019-03-30T01:59:33Z</dcterms:created>
  <dcterms:modified xsi:type="dcterms:W3CDTF">2019-04-13T01:43:50Z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42aa342-8706-4288-bd11-ebb85995028c_Enabled">
    <vt:lpwstr>True</vt:lpwstr>
  </property>
  <property fmtid="{D5CDD505-2E9C-101B-9397-08002B2CF9AE}" pid="3" name="MSIP_Label_f42aa342-8706-4288-bd11-ebb85995028c_SiteId">
    <vt:lpwstr>72f988bf-86f1-41af-91ab-2d7cd011db47</vt:lpwstr>
  </property>
  <property fmtid="{D5CDD505-2E9C-101B-9397-08002B2CF9AE}" pid="4" name="MSIP_Label_f42aa342-8706-4288-bd11-ebb85995028c_Owner">
    <vt:lpwstr>Nuaxnuy@DESKTOP-GLORKB7</vt:lpwstr>
  </property>
  <property fmtid="{D5CDD505-2E9C-101B-9397-08002B2CF9AE}" pid="5" name="MSIP_Label_f42aa342-8706-4288-bd11-ebb85995028c_SetDate">
    <vt:lpwstr>2019-04-13T01:43:50.2254685Z</vt:lpwstr>
  </property>
  <property fmtid="{D5CDD505-2E9C-101B-9397-08002B2CF9AE}" pid="6" name="MSIP_Label_f42aa342-8706-4288-bd11-ebb85995028c_Name">
    <vt:lpwstr>General</vt:lpwstr>
  </property>
  <property fmtid="{D5CDD505-2E9C-101B-9397-08002B2CF9AE}" pid="7" name="MSIP_Label_f42aa342-8706-4288-bd11-ebb85995028c_Application">
    <vt:lpwstr>Microsoft Azure Information Protection</vt:lpwstr>
  </property>
  <property fmtid="{D5CDD505-2E9C-101B-9397-08002B2CF9AE}" pid="8" name="MSIP_Label_f42aa342-8706-4288-bd11-ebb85995028c_ActionId">
    <vt:lpwstr>9c0665ce-d8c9-4497-8b7e-6bcc2450f4bb</vt:lpwstr>
  </property>
  <property fmtid="{D5CDD505-2E9C-101B-9397-08002B2CF9AE}" pid="9" name="MSIP_Label_f42aa342-8706-4288-bd11-ebb85995028c_Extended_MSFT_Method">
    <vt:lpwstr>Automatic</vt:lpwstr>
  </property>
  <property fmtid="{D5CDD505-2E9C-101B-9397-08002B2CF9AE}" pid="10" name="Sensitivity">
    <vt:lpwstr>General</vt:lpwstr>
  </property>
</Properties>
</file>