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7"/>
  </p:notesMasterIdLst>
  <p:handoutMasterIdLst>
    <p:handoutMasterId r:id="rId38"/>
  </p:handoutMasterIdLst>
  <p:sldIdLst>
    <p:sldId id="281" r:id="rId3"/>
    <p:sldId id="315" r:id="rId4"/>
    <p:sldId id="285" r:id="rId5"/>
    <p:sldId id="324" r:id="rId6"/>
    <p:sldId id="2044" r:id="rId7"/>
    <p:sldId id="2045" r:id="rId8"/>
    <p:sldId id="286" r:id="rId9"/>
    <p:sldId id="316" r:id="rId10"/>
    <p:sldId id="2046" r:id="rId11"/>
    <p:sldId id="318" r:id="rId12"/>
    <p:sldId id="287" r:id="rId13"/>
    <p:sldId id="320" r:id="rId14"/>
    <p:sldId id="297" r:id="rId15"/>
    <p:sldId id="313" r:id="rId16"/>
    <p:sldId id="299" r:id="rId17"/>
    <p:sldId id="323" r:id="rId18"/>
    <p:sldId id="288" r:id="rId19"/>
    <p:sldId id="308" r:id="rId20"/>
    <p:sldId id="309" r:id="rId21"/>
    <p:sldId id="321" r:id="rId22"/>
    <p:sldId id="2036" r:id="rId23"/>
    <p:sldId id="2035" r:id="rId24"/>
    <p:sldId id="307" r:id="rId25"/>
    <p:sldId id="314" r:id="rId26"/>
    <p:sldId id="310" r:id="rId27"/>
    <p:sldId id="301" r:id="rId28"/>
    <p:sldId id="295" r:id="rId29"/>
    <p:sldId id="294" r:id="rId30"/>
    <p:sldId id="319" r:id="rId31"/>
    <p:sldId id="2032" r:id="rId32"/>
    <p:sldId id="283" r:id="rId33"/>
    <p:sldId id="655" r:id="rId34"/>
    <p:sldId id="1723" r:id="rId35"/>
    <p:sldId id="1728"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82" autoAdjust="0"/>
    <p:restoredTop sz="94660"/>
  </p:normalViewPr>
  <p:slideViewPr>
    <p:cSldViewPr snapToGrid="0" showGuides="1">
      <p:cViewPr varScale="1">
        <p:scale>
          <a:sx n="102" d="100"/>
          <a:sy n="102" d="100"/>
        </p:scale>
        <p:origin x="426" y="78"/>
      </p:cViewPr>
      <p:guideLst>
        <p:guide pos="416"/>
        <p:guide pos="7256"/>
        <p:guide orient="horz" pos="648"/>
        <p:guide orient="horz" pos="712"/>
        <p:guide orient="horz" pos="3928"/>
        <p:guide orient="horz" pos="3864"/>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48" d="100"/>
          <a:sy n="48" d="100"/>
        </p:scale>
        <p:origin x="2076"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CDD-4F61-BECD-2BD725BE1D3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CDD-4F61-BECD-2BD725BE1D3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CDD-4F61-BECD-2BD725BE1D3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CDD-4F61-BECD-2BD725BE1D3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5511-4BA5-9897-7BD3EFABBBA9}"/>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4AF-4A3C-8A1C-C7FFFC2F3A1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4AF-4A3C-8A1C-C7FFFC2F3A1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4AF-4A3C-8A1C-C7FFFC2F3A14}"/>
            </c:ext>
          </c:extLst>
        </c:ser>
        <c:dLbls>
          <c:showLegendKey val="0"/>
          <c:showVal val="0"/>
          <c:showCatName val="0"/>
          <c:showSerName val="0"/>
          <c:showPercent val="0"/>
          <c:showBubbleSize val="0"/>
        </c:dLbls>
        <c:gapWidth val="219"/>
        <c:overlap val="-27"/>
        <c:axId val="930728704"/>
        <c:axId val="895944800"/>
      </c:barChart>
      <c:catAx>
        <c:axId val="9307287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895944800"/>
        <c:crosses val="autoZero"/>
        <c:auto val="1"/>
        <c:lblAlgn val="ctr"/>
        <c:lblOffset val="100"/>
        <c:noMultiLvlLbl val="0"/>
      </c:catAx>
      <c:valAx>
        <c:axId val="895944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30728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3"/>
                <c:pt idx="0">
                  <c:v>类别 1</c:v>
                </c:pt>
                <c:pt idx="1">
                  <c:v>类别 2</c:v>
                </c:pt>
                <c:pt idx="2">
                  <c:v>类别 3</c:v>
                </c:pt>
              </c:strCache>
            </c:strRef>
          </c:cat>
          <c:val>
            <c:numRef>
              <c:f>Sheet1!$B$2:$B$5</c:f>
              <c:numCache>
                <c:formatCode>General</c:formatCode>
                <c:ptCount val="4"/>
                <c:pt idx="0">
                  <c:v>4.3</c:v>
                </c:pt>
                <c:pt idx="1">
                  <c:v>2.5</c:v>
                </c:pt>
                <c:pt idx="2">
                  <c:v>3.5</c:v>
                </c:pt>
              </c:numCache>
            </c:numRef>
          </c:val>
          <c:extLst>
            <c:ext xmlns:c16="http://schemas.microsoft.com/office/drawing/2014/chart" uri="{C3380CC4-5D6E-409C-BE32-E72D297353CC}">
              <c16:uniqueId val="{00000000-6880-423A-B6C4-1213E5C42E7F}"/>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3"/>
                <c:pt idx="0">
                  <c:v>类别 1</c:v>
                </c:pt>
                <c:pt idx="1">
                  <c:v>类别 2</c:v>
                </c:pt>
                <c:pt idx="2">
                  <c:v>类别 3</c:v>
                </c:pt>
              </c:strCache>
            </c:strRef>
          </c:cat>
          <c:val>
            <c:numRef>
              <c:f>Sheet1!$C$2:$C$5</c:f>
              <c:numCache>
                <c:formatCode>General</c:formatCode>
                <c:ptCount val="4"/>
                <c:pt idx="0">
                  <c:v>2.4</c:v>
                </c:pt>
                <c:pt idx="1">
                  <c:v>4.4000000000000004</c:v>
                </c:pt>
                <c:pt idx="2">
                  <c:v>1.8</c:v>
                </c:pt>
              </c:numCache>
            </c:numRef>
          </c:val>
          <c:extLst>
            <c:ext xmlns:c16="http://schemas.microsoft.com/office/drawing/2014/chart" uri="{C3380CC4-5D6E-409C-BE32-E72D297353CC}">
              <c16:uniqueId val="{00000001-6880-423A-B6C4-1213E5C42E7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3"/>
                <c:pt idx="0">
                  <c:v>类别 1</c:v>
                </c:pt>
                <c:pt idx="1">
                  <c:v>类别 2</c:v>
                </c:pt>
                <c:pt idx="2">
                  <c:v>类别 3</c:v>
                </c:pt>
              </c:strCache>
            </c:strRef>
          </c:cat>
          <c:val>
            <c:numRef>
              <c:f>Sheet1!$D$2:$D$5</c:f>
              <c:numCache>
                <c:formatCode>General</c:formatCode>
                <c:ptCount val="4"/>
              </c:numCache>
            </c:numRef>
          </c:val>
          <c:extLst>
            <c:ext xmlns:c16="http://schemas.microsoft.com/office/drawing/2014/chart" uri="{C3380CC4-5D6E-409C-BE32-E72D297353CC}">
              <c16:uniqueId val="{00000002-6880-423A-B6C4-1213E5C42E7F}"/>
            </c:ext>
          </c:extLst>
        </c:ser>
        <c:dLbls>
          <c:showLegendKey val="0"/>
          <c:showVal val="0"/>
          <c:showCatName val="0"/>
          <c:showSerName val="0"/>
          <c:showPercent val="0"/>
          <c:showBubbleSize val="0"/>
        </c:dLbls>
        <c:gapWidth val="182"/>
        <c:axId val="57943648"/>
        <c:axId val="57206992"/>
      </c:barChart>
      <c:catAx>
        <c:axId val="57943648"/>
        <c:scaling>
          <c:orientation val="minMax"/>
        </c:scaling>
        <c:delete val="1"/>
        <c:axPos val="l"/>
        <c:numFmt formatCode="General" sourceLinked="1"/>
        <c:majorTickMark val="out"/>
        <c:minorTickMark val="none"/>
        <c:tickLblPos val="nextTo"/>
        <c:crossAx val="57206992"/>
        <c:crosses val="autoZero"/>
        <c:auto val="1"/>
        <c:lblAlgn val="ctr"/>
        <c:lblOffset val="100"/>
        <c:noMultiLvlLbl val="0"/>
      </c:catAx>
      <c:valAx>
        <c:axId val="57206992"/>
        <c:scaling>
          <c:orientation val="minMax"/>
        </c:scaling>
        <c:delete val="1"/>
        <c:axPos val="b"/>
        <c:numFmt formatCode="General" sourceLinked="1"/>
        <c:majorTickMark val="out"/>
        <c:minorTickMark val="none"/>
        <c:tickLblPos val="nextTo"/>
        <c:crossAx val="579436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E13-4303-8FCC-FEA319C2FF0F}"/>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CE13-4303-8FCC-FEA319C2FF0F}"/>
            </c:ext>
          </c:extLst>
        </c:ser>
        <c:ser>
          <c:idx val="2"/>
          <c:order val="2"/>
          <c:tx>
            <c:strRef>
              <c:f>Sheet1!$D$1</c:f>
              <c:strCache>
                <c:ptCount val="1"/>
                <c:pt idx="0">
                  <c:v>系列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E13-4303-8FCC-FEA319C2FF0F}"/>
            </c:ext>
          </c:extLst>
        </c:ser>
        <c:dLbls>
          <c:showLegendKey val="0"/>
          <c:showVal val="0"/>
          <c:showCatName val="0"/>
          <c:showSerName val="0"/>
          <c:showPercent val="0"/>
          <c:showBubbleSize val="0"/>
        </c:dLbls>
        <c:smooth val="0"/>
        <c:axId val="149537728"/>
        <c:axId val="56814080"/>
      </c:lineChart>
      <c:catAx>
        <c:axId val="1495377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814080"/>
        <c:crosses val="autoZero"/>
        <c:auto val="1"/>
        <c:lblAlgn val="ctr"/>
        <c:lblOffset val="100"/>
        <c:noMultiLvlLbl val="0"/>
      </c:catAx>
      <c:valAx>
        <c:axId val="56814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95377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F5A35454-7A2E-46AB-A262-B3376C919E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86A1293E-8902-4DFD-A6DD-0941970D4F4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956FB7A-3B99-4A98-B293-CD6D1F27212B}"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1807679C-4187-4F65-A58F-BC9D133B2F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B52FD714-2961-4C56-8FE1-1C820199BA0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89F7F5-8395-4D51-B801-A05ECFBDCAF5}" type="slidenum">
              <a:rPr lang="zh-CN" altLang="en-US" smtClean="0"/>
              <a:t>‹#›</a:t>
            </a:fld>
            <a:endParaRPr lang="zh-CN" altLang="en-US"/>
          </a:p>
        </p:txBody>
      </p:sp>
    </p:spTree>
    <p:extLst>
      <p:ext uri="{BB962C8B-B14F-4D97-AF65-F5344CB8AC3E}">
        <p14:creationId xmlns:p14="http://schemas.microsoft.com/office/powerpoint/2010/main" val="4507419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BFC74-6B74-4203-97F8-01FB7D807B1B}"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104E55-DF02-47B0-9556-D52F990F54C1}" type="slidenum">
              <a:rPr lang="zh-CN" altLang="en-US" smtClean="0"/>
              <a:t>‹#›</a:t>
            </a:fld>
            <a:endParaRPr lang="zh-CN" altLang="en-US"/>
          </a:p>
        </p:txBody>
      </p:sp>
    </p:spTree>
    <p:extLst>
      <p:ext uri="{BB962C8B-B14F-4D97-AF65-F5344CB8AC3E}">
        <p14:creationId xmlns:p14="http://schemas.microsoft.com/office/powerpoint/2010/main" val="2242139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a:t>
            </a:fld>
            <a:endParaRPr lang="zh-CN" altLang="en-US"/>
          </a:p>
        </p:txBody>
      </p:sp>
    </p:spTree>
    <p:extLst>
      <p:ext uri="{BB962C8B-B14F-4D97-AF65-F5344CB8AC3E}">
        <p14:creationId xmlns:p14="http://schemas.microsoft.com/office/powerpoint/2010/main" val="1144653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10</a:t>
            </a:fld>
            <a:endParaRPr lang="zh-CN" altLang="en-US"/>
          </a:p>
        </p:txBody>
      </p:sp>
    </p:spTree>
    <p:extLst>
      <p:ext uri="{BB962C8B-B14F-4D97-AF65-F5344CB8AC3E}">
        <p14:creationId xmlns:p14="http://schemas.microsoft.com/office/powerpoint/2010/main" val="2648293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11</a:t>
            </a:fld>
            <a:endParaRPr lang="zh-CN" altLang="en-US"/>
          </a:p>
        </p:txBody>
      </p:sp>
    </p:spTree>
    <p:extLst>
      <p:ext uri="{BB962C8B-B14F-4D97-AF65-F5344CB8AC3E}">
        <p14:creationId xmlns:p14="http://schemas.microsoft.com/office/powerpoint/2010/main" val="312349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12</a:t>
            </a:fld>
            <a:endParaRPr lang="zh-CN" altLang="en-US"/>
          </a:p>
        </p:txBody>
      </p:sp>
    </p:spTree>
    <p:extLst>
      <p:ext uri="{BB962C8B-B14F-4D97-AF65-F5344CB8AC3E}">
        <p14:creationId xmlns:p14="http://schemas.microsoft.com/office/powerpoint/2010/main" val="2013116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13</a:t>
            </a:fld>
            <a:endParaRPr lang="zh-CN" altLang="en-US"/>
          </a:p>
        </p:txBody>
      </p:sp>
    </p:spTree>
    <p:extLst>
      <p:ext uri="{BB962C8B-B14F-4D97-AF65-F5344CB8AC3E}">
        <p14:creationId xmlns:p14="http://schemas.microsoft.com/office/powerpoint/2010/main" val="2396766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14</a:t>
            </a:fld>
            <a:endParaRPr lang="zh-CN" altLang="en-US"/>
          </a:p>
        </p:txBody>
      </p:sp>
    </p:spTree>
    <p:extLst>
      <p:ext uri="{BB962C8B-B14F-4D97-AF65-F5344CB8AC3E}">
        <p14:creationId xmlns:p14="http://schemas.microsoft.com/office/powerpoint/2010/main" val="1755781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15</a:t>
            </a:fld>
            <a:endParaRPr lang="zh-CN" altLang="en-US"/>
          </a:p>
        </p:txBody>
      </p:sp>
    </p:spTree>
    <p:extLst>
      <p:ext uri="{BB962C8B-B14F-4D97-AF65-F5344CB8AC3E}">
        <p14:creationId xmlns:p14="http://schemas.microsoft.com/office/powerpoint/2010/main" val="441176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16</a:t>
            </a:fld>
            <a:endParaRPr lang="zh-CN" altLang="en-US"/>
          </a:p>
        </p:txBody>
      </p:sp>
    </p:spTree>
    <p:extLst>
      <p:ext uri="{BB962C8B-B14F-4D97-AF65-F5344CB8AC3E}">
        <p14:creationId xmlns:p14="http://schemas.microsoft.com/office/powerpoint/2010/main" val="3515116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17</a:t>
            </a:fld>
            <a:endParaRPr lang="zh-CN" altLang="en-US"/>
          </a:p>
        </p:txBody>
      </p:sp>
    </p:spTree>
    <p:extLst>
      <p:ext uri="{BB962C8B-B14F-4D97-AF65-F5344CB8AC3E}">
        <p14:creationId xmlns:p14="http://schemas.microsoft.com/office/powerpoint/2010/main" val="2559528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18</a:t>
            </a:fld>
            <a:endParaRPr lang="zh-CN" altLang="en-US"/>
          </a:p>
        </p:txBody>
      </p:sp>
    </p:spTree>
    <p:extLst>
      <p:ext uri="{BB962C8B-B14F-4D97-AF65-F5344CB8AC3E}">
        <p14:creationId xmlns:p14="http://schemas.microsoft.com/office/powerpoint/2010/main" val="1877656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19</a:t>
            </a:fld>
            <a:endParaRPr lang="zh-CN" altLang="en-US"/>
          </a:p>
        </p:txBody>
      </p:sp>
    </p:spTree>
    <p:extLst>
      <p:ext uri="{BB962C8B-B14F-4D97-AF65-F5344CB8AC3E}">
        <p14:creationId xmlns:p14="http://schemas.microsoft.com/office/powerpoint/2010/main" val="3084419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a:t>
            </a:fld>
            <a:endParaRPr lang="zh-CN" altLang="en-US"/>
          </a:p>
        </p:txBody>
      </p:sp>
    </p:spTree>
    <p:extLst>
      <p:ext uri="{BB962C8B-B14F-4D97-AF65-F5344CB8AC3E}">
        <p14:creationId xmlns:p14="http://schemas.microsoft.com/office/powerpoint/2010/main" val="1312742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20</a:t>
            </a:fld>
            <a:endParaRPr lang="zh-CN" altLang="en-US"/>
          </a:p>
        </p:txBody>
      </p:sp>
    </p:spTree>
    <p:extLst>
      <p:ext uri="{BB962C8B-B14F-4D97-AF65-F5344CB8AC3E}">
        <p14:creationId xmlns:p14="http://schemas.microsoft.com/office/powerpoint/2010/main" val="3737150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21</a:t>
            </a:fld>
            <a:endParaRPr lang="zh-CN" altLang="en-US"/>
          </a:p>
        </p:txBody>
      </p:sp>
    </p:spTree>
    <p:extLst>
      <p:ext uri="{BB962C8B-B14F-4D97-AF65-F5344CB8AC3E}">
        <p14:creationId xmlns:p14="http://schemas.microsoft.com/office/powerpoint/2010/main" val="473021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22</a:t>
            </a:fld>
            <a:endParaRPr lang="zh-CN" altLang="en-US"/>
          </a:p>
        </p:txBody>
      </p:sp>
    </p:spTree>
    <p:extLst>
      <p:ext uri="{BB962C8B-B14F-4D97-AF65-F5344CB8AC3E}">
        <p14:creationId xmlns:p14="http://schemas.microsoft.com/office/powerpoint/2010/main" val="1813766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23</a:t>
            </a:fld>
            <a:endParaRPr lang="zh-CN" altLang="en-US"/>
          </a:p>
        </p:txBody>
      </p:sp>
    </p:spTree>
    <p:extLst>
      <p:ext uri="{BB962C8B-B14F-4D97-AF65-F5344CB8AC3E}">
        <p14:creationId xmlns:p14="http://schemas.microsoft.com/office/powerpoint/2010/main" val="8916450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24</a:t>
            </a:fld>
            <a:endParaRPr lang="zh-CN" altLang="en-US"/>
          </a:p>
        </p:txBody>
      </p:sp>
    </p:spTree>
    <p:extLst>
      <p:ext uri="{BB962C8B-B14F-4D97-AF65-F5344CB8AC3E}">
        <p14:creationId xmlns:p14="http://schemas.microsoft.com/office/powerpoint/2010/main" val="3452016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25</a:t>
            </a:fld>
            <a:endParaRPr lang="zh-CN" altLang="en-US"/>
          </a:p>
        </p:txBody>
      </p:sp>
    </p:spTree>
    <p:extLst>
      <p:ext uri="{BB962C8B-B14F-4D97-AF65-F5344CB8AC3E}">
        <p14:creationId xmlns:p14="http://schemas.microsoft.com/office/powerpoint/2010/main" val="1933919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26</a:t>
            </a:fld>
            <a:endParaRPr lang="zh-CN" altLang="en-US"/>
          </a:p>
        </p:txBody>
      </p:sp>
    </p:spTree>
    <p:extLst>
      <p:ext uri="{BB962C8B-B14F-4D97-AF65-F5344CB8AC3E}">
        <p14:creationId xmlns:p14="http://schemas.microsoft.com/office/powerpoint/2010/main" val="3930611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27</a:t>
            </a:fld>
            <a:endParaRPr lang="zh-CN" altLang="en-US"/>
          </a:p>
        </p:txBody>
      </p:sp>
    </p:spTree>
    <p:extLst>
      <p:ext uri="{BB962C8B-B14F-4D97-AF65-F5344CB8AC3E}">
        <p14:creationId xmlns:p14="http://schemas.microsoft.com/office/powerpoint/2010/main" val="1293737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28</a:t>
            </a:fld>
            <a:endParaRPr lang="zh-CN" altLang="en-US"/>
          </a:p>
        </p:txBody>
      </p:sp>
    </p:spTree>
    <p:extLst>
      <p:ext uri="{BB962C8B-B14F-4D97-AF65-F5344CB8AC3E}">
        <p14:creationId xmlns:p14="http://schemas.microsoft.com/office/powerpoint/2010/main" val="4257149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29</a:t>
            </a:fld>
            <a:endParaRPr lang="zh-CN" altLang="en-US"/>
          </a:p>
        </p:txBody>
      </p:sp>
    </p:spTree>
    <p:extLst>
      <p:ext uri="{BB962C8B-B14F-4D97-AF65-F5344CB8AC3E}">
        <p14:creationId xmlns:p14="http://schemas.microsoft.com/office/powerpoint/2010/main" val="184750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3</a:t>
            </a:fld>
            <a:endParaRPr lang="zh-CN" altLang="en-US"/>
          </a:p>
        </p:txBody>
      </p:sp>
    </p:spTree>
    <p:extLst>
      <p:ext uri="{BB962C8B-B14F-4D97-AF65-F5344CB8AC3E}">
        <p14:creationId xmlns:p14="http://schemas.microsoft.com/office/powerpoint/2010/main" val="16508678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30</a:t>
            </a:fld>
            <a:endParaRPr lang="zh-CN" altLang="en-US"/>
          </a:p>
        </p:txBody>
      </p:sp>
    </p:spTree>
    <p:extLst>
      <p:ext uri="{BB962C8B-B14F-4D97-AF65-F5344CB8AC3E}">
        <p14:creationId xmlns:p14="http://schemas.microsoft.com/office/powerpoint/2010/main" val="2222611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31</a:t>
            </a:fld>
            <a:endParaRPr lang="zh-CN" altLang="en-US"/>
          </a:p>
        </p:txBody>
      </p:sp>
    </p:spTree>
    <p:extLst>
      <p:ext uri="{BB962C8B-B14F-4D97-AF65-F5344CB8AC3E}">
        <p14:creationId xmlns:p14="http://schemas.microsoft.com/office/powerpoint/2010/main" val="38238385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32</a:t>
            </a:fld>
            <a:endParaRPr lang="zh-CN" altLang="en-US"/>
          </a:p>
        </p:txBody>
      </p:sp>
    </p:spTree>
    <p:extLst>
      <p:ext uri="{BB962C8B-B14F-4D97-AF65-F5344CB8AC3E}">
        <p14:creationId xmlns:p14="http://schemas.microsoft.com/office/powerpoint/2010/main" val="2291183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4</a:t>
            </a:fld>
            <a:endParaRPr lang="zh-CN" altLang="en-US"/>
          </a:p>
        </p:txBody>
      </p:sp>
    </p:spTree>
    <p:extLst>
      <p:ext uri="{BB962C8B-B14F-4D97-AF65-F5344CB8AC3E}">
        <p14:creationId xmlns:p14="http://schemas.microsoft.com/office/powerpoint/2010/main" val="296040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5</a:t>
            </a:fld>
            <a:endParaRPr lang="zh-CN" altLang="en-US"/>
          </a:p>
        </p:txBody>
      </p:sp>
    </p:spTree>
    <p:extLst>
      <p:ext uri="{BB962C8B-B14F-4D97-AF65-F5344CB8AC3E}">
        <p14:creationId xmlns:p14="http://schemas.microsoft.com/office/powerpoint/2010/main" val="3307536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6</a:t>
            </a:fld>
            <a:endParaRPr lang="zh-CN" altLang="en-US"/>
          </a:p>
        </p:txBody>
      </p:sp>
    </p:spTree>
    <p:extLst>
      <p:ext uri="{BB962C8B-B14F-4D97-AF65-F5344CB8AC3E}">
        <p14:creationId xmlns:p14="http://schemas.microsoft.com/office/powerpoint/2010/main" val="2743912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7</a:t>
            </a:fld>
            <a:endParaRPr lang="zh-CN" altLang="en-US"/>
          </a:p>
        </p:txBody>
      </p:sp>
    </p:spTree>
    <p:extLst>
      <p:ext uri="{BB962C8B-B14F-4D97-AF65-F5344CB8AC3E}">
        <p14:creationId xmlns:p14="http://schemas.microsoft.com/office/powerpoint/2010/main" val="516539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8</a:t>
            </a:fld>
            <a:endParaRPr lang="zh-CN" altLang="en-US"/>
          </a:p>
        </p:txBody>
      </p:sp>
    </p:spTree>
    <p:extLst>
      <p:ext uri="{BB962C8B-B14F-4D97-AF65-F5344CB8AC3E}">
        <p14:creationId xmlns:p14="http://schemas.microsoft.com/office/powerpoint/2010/main" val="231486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9</a:t>
            </a:fld>
            <a:endParaRPr lang="zh-CN" altLang="en-US"/>
          </a:p>
        </p:txBody>
      </p:sp>
    </p:spTree>
    <p:extLst>
      <p:ext uri="{BB962C8B-B14F-4D97-AF65-F5344CB8AC3E}">
        <p14:creationId xmlns:p14="http://schemas.microsoft.com/office/powerpoint/2010/main" val="203575329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B672E54-3BCF-4CD7-B082-03B1771DB312}"/>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3006877"/>
            <a:ext cx="12192000" cy="3851123"/>
          </a:xfrm>
          <a:prstGeom prst="rect">
            <a:avLst/>
          </a:prstGeom>
        </p:spPr>
      </p:pic>
    </p:spTree>
    <p:extLst>
      <p:ext uri="{BB962C8B-B14F-4D97-AF65-F5344CB8AC3E}">
        <p14:creationId xmlns:p14="http://schemas.microsoft.com/office/powerpoint/2010/main" val="4185284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设计规范">
    <p:spTree>
      <p:nvGrpSpPr>
        <p:cNvPr id="1" name=""/>
        <p:cNvGrpSpPr/>
        <p:nvPr/>
      </p:nvGrpSpPr>
      <p:grpSpPr>
        <a:xfrm>
          <a:off x="0" y="0"/>
          <a:ext cx="0" cy="0"/>
          <a:chOff x="0" y="0"/>
          <a:chExt cx="0" cy="0"/>
        </a:xfrm>
      </p:grpSpPr>
      <p:sp>
        <p:nvSpPr>
          <p:cNvPr id="28" name="图片占位符 27">
            <a:extLst>
              <a:ext uri="{FF2B5EF4-FFF2-40B4-BE49-F238E27FC236}">
                <a16:creationId xmlns:a16="http://schemas.microsoft.com/office/drawing/2014/main" id="{40F38086-BC6B-4934-A54E-328F7ABE1252}"/>
              </a:ext>
            </a:extLst>
          </p:cNvPr>
          <p:cNvSpPr>
            <a:spLocks noGrp="1"/>
          </p:cNvSpPr>
          <p:nvPr>
            <p:ph type="pic" sz="quarter" idx="10"/>
          </p:nvPr>
        </p:nvSpPr>
        <p:spPr>
          <a:xfrm>
            <a:off x="7075853" y="2592752"/>
            <a:ext cx="1183728" cy="914946"/>
          </a:xfrm>
          <a:noFill/>
        </p:spPr>
        <p:txBody>
          <a:bodyPr wrap="square" rtlCol="0">
            <a:spAutoFit/>
          </a:bodyPr>
          <a:lstStyle>
            <a:lvl1pPr>
              <a:defRPr lang="zh-CN" altLang="en-US" sz="1600"/>
            </a:lvl1pPr>
          </a:lstStyle>
          <a:p>
            <a:pPr marL="0" lvl="0"/>
            <a:endParaRPr lang="zh-CN" altLang="en-US" dirty="0"/>
          </a:p>
        </p:txBody>
      </p:sp>
      <p:sp>
        <p:nvSpPr>
          <p:cNvPr id="30" name="图片占位符 27">
            <a:extLst>
              <a:ext uri="{FF2B5EF4-FFF2-40B4-BE49-F238E27FC236}">
                <a16:creationId xmlns:a16="http://schemas.microsoft.com/office/drawing/2014/main" id="{90CDD79F-1ADE-475A-85F7-551B78E5EBE2}"/>
              </a:ext>
            </a:extLst>
          </p:cNvPr>
          <p:cNvSpPr>
            <a:spLocks noGrp="1"/>
          </p:cNvSpPr>
          <p:nvPr>
            <p:ph type="pic" sz="quarter" idx="11"/>
          </p:nvPr>
        </p:nvSpPr>
        <p:spPr>
          <a:xfrm>
            <a:off x="8409978" y="2592752"/>
            <a:ext cx="1183728" cy="914946"/>
          </a:xfrm>
          <a:noFill/>
        </p:spPr>
        <p:txBody>
          <a:bodyPr wrap="square" rtlCol="0">
            <a:spAutoFit/>
          </a:bodyPr>
          <a:lstStyle>
            <a:lvl1pPr>
              <a:defRPr lang="zh-CN" altLang="en-US" sz="1600"/>
            </a:lvl1pPr>
          </a:lstStyle>
          <a:p>
            <a:pPr marL="0" lvl="0"/>
            <a:endParaRPr lang="zh-CN" altLang="en-US" dirty="0"/>
          </a:p>
        </p:txBody>
      </p:sp>
      <p:sp>
        <p:nvSpPr>
          <p:cNvPr id="31" name="图片占位符 27">
            <a:extLst>
              <a:ext uri="{FF2B5EF4-FFF2-40B4-BE49-F238E27FC236}">
                <a16:creationId xmlns:a16="http://schemas.microsoft.com/office/drawing/2014/main" id="{2FCCDED9-0785-4A4A-88E2-28EF9C333D91}"/>
              </a:ext>
            </a:extLst>
          </p:cNvPr>
          <p:cNvSpPr>
            <a:spLocks noGrp="1"/>
          </p:cNvSpPr>
          <p:nvPr>
            <p:ph type="pic" sz="quarter" idx="12"/>
          </p:nvPr>
        </p:nvSpPr>
        <p:spPr>
          <a:xfrm>
            <a:off x="9774083" y="2592752"/>
            <a:ext cx="1183728" cy="914946"/>
          </a:xfrm>
          <a:noFill/>
        </p:spPr>
        <p:txBody>
          <a:bodyPr wrap="square" rtlCol="0">
            <a:spAutoFit/>
          </a:bodyPr>
          <a:lstStyle>
            <a:lvl1pPr>
              <a:defRPr lang="zh-CN" altLang="en-US" sz="1600"/>
            </a:lvl1pPr>
          </a:lstStyle>
          <a:p>
            <a:pPr marL="0" lvl="0"/>
            <a:endParaRPr lang="zh-CN" altLang="en-US" dirty="0"/>
          </a:p>
        </p:txBody>
      </p:sp>
      <p:sp>
        <p:nvSpPr>
          <p:cNvPr id="32" name="图片占位符 27">
            <a:extLst>
              <a:ext uri="{FF2B5EF4-FFF2-40B4-BE49-F238E27FC236}">
                <a16:creationId xmlns:a16="http://schemas.microsoft.com/office/drawing/2014/main" id="{578C2266-AC83-4A22-9072-299FD7131E03}"/>
              </a:ext>
            </a:extLst>
          </p:cNvPr>
          <p:cNvSpPr>
            <a:spLocks noGrp="1"/>
          </p:cNvSpPr>
          <p:nvPr>
            <p:ph type="pic" sz="quarter" idx="13"/>
          </p:nvPr>
        </p:nvSpPr>
        <p:spPr>
          <a:xfrm>
            <a:off x="7075853" y="3597093"/>
            <a:ext cx="1183728" cy="914946"/>
          </a:xfrm>
          <a:noFill/>
        </p:spPr>
        <p:txBody>
          <a:bodyPr wrap="square" rtlCol="0">
            <a:spAutoFit/>
          </a:bodyPr>
          <a:lstStyle>
            <a:lvl1pPr>
              <a:defRPr lang="zh-CN" altLang="en-US" sz="1600"/>
            </a:lvl1pPr>
          </a:lstStyle>
          <a:p>
            <a:pPr marL="0" lvl="0"/>
            <a:endParaRPr lang="zh-CN" altLang="en-US" dirty="0"/>
          </a:p>
        </p:txBody>
      </p:sp>
      <p:sp>
        <p:nvSpPr>
          <p:cNvPr id="33" name="图片占位符 27">
            <a:extLst>
              <a:ext uri="{FF2B5EF4-FFF2-40B4-BE49-F238E27FC236}">
                <a16:creationId xmlns:a16="http://schemas.microsoft.com/office/drawing/2014/main" id="{19964B46-7D2B-434F-BF98-8AF78B8FC91D}"/>
              </a:ext>
            </a:extLst>
          </p:cNvPr>
          <p:cNvSpPr>
            <a:spLocks noGrp="1"/>
          </p:cNvSpPr>
          <p:nvPr>
            <p:ph type="pic" sz="quarter" idx="14"/>
          </p:nvPr>
        </p:nvSpPr>
        <p:spPr>
          <a:xfrm>
            <a:off x="8409978" y="3597093"/>
            <a:ext cx="1183728" cy="914946"/>
          </a:xfrm>
          <a:noFill/>
        </p:spPr>
        <p:txBody>
          <a:bodyPr wrap="square" rtlCol="0">
            <a:spAutoFit/>
          </a:bodyPr>
          <a:lstStyle>
            <a:lvl1pPr>
              <a:defRPr lang="zh-CN" altLang="en-US" sz="1600"/>
            </a:lvl1pPr>
          </a:lstStyle>
          <a:p>
            <a:pPr marL="0" lvl="0"/>
            <a:endParaRPr lang="zh-CN" altLang="en-US" dirty="0"/>
          </a:p>
        </p:txBody>
      </p:sp>
      <p:sp>
        <p:nvSpPr>
          <p:cNvPr id="34" name="图片占位符 27">
            <a:extLst>
              <a:ext uri="{FF2B5EF4-FFF2-40B4-BE49-F238E27FC236}">
                <a16:creationId xmlns:a16="http://schemas.microsoft.com/office/drawing/2014/main" id="{DC8474C0-B9C4-4BA7-801F-11AD0DB1FBF0}"/>
              </a:ext>
            </a:extLst>
          </p:cNvPr>
          <p:cNvSpPr>
            <a:spLocks noGrp="1"/>
          </p:cNvSpPr>
          <p:nvPr>
            <p:ph type="pic" sz="quarter" idx="15"/>
          </p:nvPr>
        </p:nvSpPr>
        <p:spPr>
          <a:xfrm>
            <a:off x="9774083" y="3597093"/>
            <a:ext cx="1183728" cy="914946"/>
          </a:xfrm>
          <a:noFill/>
        </p:spPr>
        <p:txBody>
          <a:bodyPr wrap="square" rtlCol="0">
            <a:spAutoFit/>
          </a:bodyPr>
          <a:lstStyle>
            <a:lvl1pPr>
              <a:defRPr lang="zh-CN" altLang="en-US" sz="1600"/>
            </a:lvl1pPr>
          </a:lstStyle>
          <a:p>
            <a:pPr marL="0" lvl="0"/>
            <a:endParaRPr lang="zh-CN" altLang="en-US" dirty="0"/>
          </a:p>
        </p:txBody>
      </p:sp>
      <p:cxnSp>
        <p:nvCxnSpPr>
          <p:cNvPr id="50" name="直接连接符 49">
            <a:extLst>
              <a:ext uri="{FF2B5EF4-FFF2-40B4-BE49-F238E27FC236}">
                <a16:creationId xmlns:a16="http://schemas.microsoft.com/office/drawing/2014/main" id="{BBACC056-A9BE-44BD-8223-1530632CA0C7}"/>
              </a:ext>
            </a:extLst>
          </p:cNvPr>
          <p:cNvCxnSpPr/>
          <p:nvPr userDrawn="1"/>
        </p:nvCxnSpPr>
        <p:spPr>
          <a:xfrm>
            <a:off x="669926" y="234599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78900242-37E5-4B50-BA36-85702EDD264C}"/>
              </a:ext>
            </a:extLst>
          </p:cNvPr>
          <p:cNvCxnSpPr/>
          <p:nvPr userDrawn="1"/>
        </p:nvCxnSpPr>
        <p:spPr>
          <a:xfrm>
            <a:off x="669926" y="4654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2" name="직사각형 45">
            <a:extLst>
              <a:ext uri="{FF2B5EF4-FFF2-40B4-BE49-F238E27FC236}">
                <a16:creationId xmlns:a16="http://schemas.microsoft.com/office/drawing/2014/main" id="{6A3AA41E-964B-4DE3-B66D-F42D8587D883}"/>
              </a:ext>
            </a:extLst>
          </p:cNvPr>
          <p:cNvSpPr/>
          <p:nvPr userDrawn="1"/>
        </p:nvSpPr>
        <p:spPr>
          <a:xfrm>
            <a:off x="695325" y="1028700"/>
            <a:ext cx="10825163" cy="8767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cxnSp>
        <p:nvCxnSpPr>
          <p:cNvPr id="53" name="直接连接符 52">
            <a:extLst>
              <a:ext uri="{FF2B5EF4-FFF2-40B4-BE49-F238E27FC236}">
                <a16:creationId xmlns:a16="http://schemas.microsoft.com/office/drawing/2014/main" id="{3E92EF71-5CFA-4C2E-9068-FD35B24DEE04}"/>
              </a:ext>
            </a:extLst>
          </p:cNvPr>
          <p:cNvCxnSpPr>
            <a:cxnSpLocks/>
          </p:cNvCxnSpPr>
          <p:nvPr userDrawn="1"/>
        </p:nvCxnSpPr>
        <p:spPr>
          <a:xfrm>
            <a:off x="6933566" y="2345999"/>
            <a:ext cx="45853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461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9933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55355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章节">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8F77058-8976-4E60-A6D5-405B388109C0}"/>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2077729"/>
            <a:ext cx="12192000" cy="3851123"/>
          </a:xfrm>
          <a:prstGeom prst="rect">
            <a:avLst/>
          </a:prstGeom>
        </p:spPr>
      </p:pic>
      <p:sp>
        <p:nvSpPr>
          <p:cNvPr id="7" name="矩形 6">
            <a:extLst>
              <a:ext uri="{FF2B5EF4-FFF2-40B4-BE49-F238E27FC236}">
                <a16:creationId xmlns:a16="http://schemas.microsoft.com/office/drawing/2014/main" id="{D78949C9-2A9E-4699-8722-EE20A7E70F77}"/>
              </a:ext>
            </a:extLst>
          </p:cNvPr>
          <p:cNvSpPr/>
          <p:nvPr userDrawn="1"/>
        </p:nvSpPr>
        <p:spPr>
          <a:xfrm>
            <a:off x="447804" y="6288088"/>
            <a:ext cx="4595683" cy="307777"/>
          </a:xfrm>
          <a:prstGeom prst="rect">
            <a:avLst/>
          </a:prstGeom>
        </p:spPr>
        <p:txBody>
          <a:bodyPr wrap="square">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r>
              <a:rPr lang="en-US" altLang="zh-CN" sz="1400" dirty="0">
                <a:solidFill>
                  <a:schemeClr val="bg2">
                    <a:lumMod val="50000"/>
                  </a:schemeClr>
                </a:solidFill>
              </a:rPr>
              <a:t>|  </a:t>
            </a:r>
            <a:r>
              <a:rPr lang="zh-CN" altLang="en-US" sz="1400" spc="300" dirty="0">
                <a:solidFill>
                  <a:schemeClr val="bg2">
                    <a:lumMod val="50000"/>
                  </a:schemeClr>
                </a:solidFill>
              </a:rPr>
              <a:t>www.chzu.edu.cn</a:t>
            </a:r>
          </a:p>
        </p:txBody>
      </p:sp>
      <p:grpSp>
        <p:nvGrpSpPr>
          <p:cNvPr id="8" name="组合 7">
            <a:extLst>
              <a:ext uri="{FF2B5EF4-FFF2-40B4-BE49-F238E27FC236}">
                <a16:creationId xmlns:a16="http://schemas.microsoft.com/office/drawing/2014/main" id="{0DE7DCA8-9758-46C1-B216-82ECB5595CC3}"/>
              </a:ext>
            </a:extLst>
          </p:cNvPr>
          <p:cNvGrpSpPr/>
          <p:nvPr userDrawn="1"/>
        </p:nvGrpSpPr>
        <p:grpSpPr>
          <a:xfrm>
            <a:off x="355321" y="292311"/>
            <a:ext cx="1365752" cy="382197"/>
            <a:chOff x="5413124" y="1379222"/>
            <a:chExt cx="1365752" cy="382197"/>
          </a:xfrm>
        </p:grpSpPr>
        <p:grpSp>
          <p:nvGrpSpPr>
            <p:cNvPr id="9" name="组合 8">
              <a:extLst>
                <a:ext uri="{FF2B5EF4-FFF2-40B4-BE49-F238E27FC236}">
                  <a16:creationId xmlns:a16="http://schemas.microsoft.com/office/drawing/2014/main" id="{7DBF7315-FA8F-4A98-BDB9-BFAEBE9DA4F2}"/>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C5284675-BEC1-4221-AAD3-5C21C082F107}"/>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B81D728D-6E91-4485-99FD-C9F1781E01D9}"/>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2F4C14B8-A869-4137-8E73-C27B39358CAD}"/>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F5407EAE-A885-4190-8974-91CD30C5887F}"/>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F65C914-0E15-4D22-96B8-A3F52309DF56}"/>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7576BCAA-E9E6-4516-A0F5-FCB0DF8E371D}"/>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DA73E815-1E8F-4B69-8613-E8D69E41A2BE}"/>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F6CCEAEA-5FD3-41DD-8F54-2F6879129D9F}"/>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28B025F6-EFA0-4CF0-A874-26369B433B42}"/>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447625F9-BCBA-4586-ACCB-B764809DCBA0}"/>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768FF41E-5317-4A38-9834-260D7F32249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79BDD99A-E271-40B5-BD33-F81272412F58}"/>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4D704C1A-73B2-4C37-A81C-2FF546CBD19D}"/>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38E6B52B-0BC5-4301-9751-57DA466FE716}"/>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4545244F-1B8D-4158-B90A-C8F803061E99}"/>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75A19623-9C3F-4B7B-8204-957680534F86}"/>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3094980D-B8EA-48B2-89F5-E0C0D0BB61B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83BEA044-BC0C-40AE-8002-B04E2AD8B21C}"/>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892BF672-5BBC-4A4E-AC6B-ADF3CC9DBE56}"/>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1516EA8C-8921-4DF3-9CE1-1E7A67728523}"/>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638E489D-BE33-4E29-8E22-A4F595159EB1}"/>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0BC25032-9B35-4F2E-87C6-0781A33AA1A3}"/>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B9570112-4E88-4BE2-B523-CADC490E5212}"/>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EB0924E2-0064-4127-8D07-FDD965231FEE}"/>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42AAFBDA-EE68-442A-9661-EAFD63DC9B40}"/>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BA81BFF-5CB3-4BA4-B29E-A301CAB99824}"/>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E12B850-39DD-40E5-9B28-778AB83912D3}"/>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42325A8B-D024-447E-8935-4427A87DA0FB}"/>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A6782634-696E-445C-B1B8-0121C847A2F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Tree>
    <p:extLst>
      <p:ext uri="{BB962C8B-B14F-4D97-AF65-F5344CB8AC3E}">
        <p14:creationId xmlns:p14="http://schemas.microsoft.com/office/powerpoint/2010/main" val="1558199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0FC1CB67-6B1B-4F81-BE26-5938C1C444D7}"/>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12192000" cy="3851123"/>
          </a:xfrm>
          <a:prstGeom prst="rect">
            <a:avLst/>
          </a:prstGeom>
        </p:spPr>
      </p:pic>
      <p:sp>
        <p:nvSpPr>
          <p:cNvPr id="8" name="矩形 7">
            <a:extLst>
              <a:ext uri="{FF2B5EF4-FFF2-40B4-BE49-F238E27FC236}">
                <a16:creationId xmlns:a16="http://schemas.microsoft.com/office/drawing/2014/main" id="{78F113CA-12C0-49B2-9496-45D448251254}"/>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sp>
        <p:nvSpPr>
          <p:cNvPr id="9" name="矩形 8">
            <a:extLst>
              <a:ext uri="{FF2B5EF4-FFF2-40B4-BE49-F238E27FC236}">
                <a16:creationId xmlns:a16="http://schemas.microsoft.com/office/drawing/2014/main" id="{9CBCA78E-C9B4-469A-B484-F936763CBF46}"/>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2575369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2">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E66B0CD7-94F6-4268-B64E-7FE89057F4A6}"/>
              </a:ext>
            </a:extLst>
          </p:cNvPr>
          <p:cNvGrpSpPr/>
          <p:nvPr userDrawn="1"/>
        </p:nvGrpSpPr>
        <p:grpSpPr>
          <a:xfrm>
            <a:off x="0" y="5696262"/>
            <a:ext cx="12192000" cy="1161738"/>
            <a:chOff x="0" y="5696262"/>
            <a:chExt cx="12192000" cy="1161738"/>
          </a:xfrm>
        </p:grpSpPr>
        <p:cxnSp>
          <p:nvCxnSpPr>
            <p:cNvPr id="49" name="直接连接符 48">
              <a:extLst>
                <a:ext uri="{FF2B5EF4-FFF2-40B4-BE49-F238E27FC236}">
                  <a16:creationId xmlns:a16="http://schemas.microsoft.com/office/drawing/2014/main" id="{F60313F4-BB56-40A4-A87E-4EA0369EA925}"/>
                </a:ext>
              </a:extLst>
            </p:cNvPr>
            <p:cNvCxnSpPr>
              <a:cxnSpLocks/>
            </p:cNvCxnSpPr>
            <p:nvPr userDrawn="1"/>
          </p:nvCxnSpPr>
          <p:spPr>
            <a:xfrm>
              <a:off x="748146" y="6251088"/>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0" name="图片 49">
              <a:extLst>
                <a:ext uri="{FF2B5EF4-FFF2-40B4-BE49-F238E27FC236}">
                  <a16:creationId xmlns:a16="http://schemas.microsoft.com/office/drawing/2014/main" id="{24F79EB7-9D35-4B3A-8F6C-703738C63C05}"/>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3064" b="67080"/>
            <a:stretch/>
          </p:blipFill>
          <p:spPr>
            <a:xfrm>
              <a:off x="0" y="5708230"/>
              <a:ext cx="12192000" cy="1149770"/>
            </a:xfrm>
            <a:prstGeom prst="rect">
              <a:avLst/>
            </a:prstGeom>
          </p:spPr>
        </p:pic>
        <p:sp>
          <p:nvSpPr>
            <p:cNvPr id="51" name="矩形 50">
              <a:extLst>
                <a:ext uri="{FF2B5EF4-FFF2-40B4-BE49-F238E27FC236}">
                  <a16:creationId xmlns:a16="http://schemas.microsoft.com/office/drawing/2014/main" id="{D1C25F7B-1F81-4CC0-B48A-A3E0A7B7199C}"/>
                </a:ext>
              </a:extLst>
            </p:cNvPr>
            <p:cNvSpPr/>
            <p:nvPr userDrawn="1"/>
          </p:nvSpPr>
          <p:spPr>
            <a:xfrm>
              <a:off x="0" y="5696262"/>
              <a:ext cx="12192000" cy="1161738"/>
            </a:xfrm>
            <a:prstGeom prst="rect">
              <a:avLst/>
            </a:prstGeom>
            <a:gradFill flip="none" rotWithShape="1">
              <a:gsLst>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PA-椭圆 26">
            <a:extLst>
              <a:ext uri="{FF2B5EF4-FFF2-40B4-BE49-F238E27FC236}">
                <a16:creationId xmlns:a16="http://schemas.microsoft.com/office/drawing/2014/main" id="{0E6CAD5F-67AE-4949-8F58-0F60050CFB4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id="{FE95AA8B-7D17-40A7-B95F-8A8A464F77ED}"/>
              </a:ext>
            </a:extLst>
          </p:cNvPr>
          <p:cNvSpPr>
            <a:spLocks noGrp="1"/>
          </p:cNvSpPr>
          <p:nvPr>
            <p:ph type="body" sz="quarter" idx="10" hasCustomPrompt="1"/>
          </p:nvPr>
        </p:nvSpPr>
        <p:spPr>
          <a:xfrm>
            <a:off x="765175" y="646113"/>
            <a:ext cx="10753725" cy="484188"/>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46" name="文本占位符 39">
            <a:extLst>
              <a:ext uri="{FF2B5EF4-FFF2-40B4-BE49-F238E27FC236}">
                <a16:creationId xmlns:a16="http://schemas.microsoft.com/office/drawing/2014/main" id="{788D4404-C150-4ACF-BFD0-2FDCBE5FAB0C}"/>
              </a:ext>
            </a:extLst>
          </p:cNvPr>
          <p:cNvSpPr>
            <a:spLocks noGrp="1"/>
          </p:cNvSpPr>
          <p:nvPr>
            <p:ph type="body" sz="quarter" idx="11" hasCustomPrompt="1"/>
          </p:nvPr>
        </p:nvSpPr>
        <p:spPr>
          <a:xfrm>
            <a:off x="7155544" y="1944914"/>
            <a:ext cx="4317320" cy="4091165"/>
          </a:xfrm>
        </p:spPr>
        <p:txBody>
          <a:bodyPr>
            <a:normAutofit/>
          </a:bodyPr>
          <a:lstStyle>
            <a:lvl1pPr marL="0" indent="0">
              <a:buNone/>
              <a:defRPr sz="20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请输入内容</a:t>
            </a:r>
          </a:p>
        </p:txBody>
      </p:sp>
      <p:sp>
        <p:nvSpPr>
          <p:cNvPr id="3" name="图片占位符 2">
            <a:extLst>
              <a:ext uri="{FF2B5EF4-FFF2-40B4-BE49-F238E27FC236}">
                <a16:creationId xmlns:a16="http://schemas.microsoft.com/office/drawing/2014/main" id="{A67BB608-88CB-4515-A033-ADFA5A23EE45}"/>
              </a:ext>
            </a:extLst>
          </p:cNvPr>
          <p:cNvSpPr>
            <a:spLocks noGrp="1"/>
          </p:cNvSpPr>
          <p:nvPr>
            <p:ph type="pic" sz="quarter" idx="12"/>
          </p:nvPr>
        </p:nvSpPr>
        <p:spPr>
          <a:xfrm>
            <a:off x="711200" y="1436688"/>
            <a:ext cx="6053138" cy="4645025"/>
          </a:xfrm>
        </p:spPr>
        <p:txBody>
          <a:bodyPr>
            <a:normAutofit/>
          </a:bodyPr>
          <a:lstStyle>
            <a:lvl1pPr marL="0" indent="0">
              <a:buNone/>
              <a:defRPr lang="zh-CN" altLang="en-US" sz="2000" b="0" kern="1200">
                <a:solidFill>
                  <a:schemeClr val="bg2">
                    <a:lumMod val="10000"/>
                  </a:schemeClr>
                </a:solidFill>
                <a:latin typeface="+mn-ea"/>
                <a:ea typeface="+mn-ea"/>
                <a:cs typeface="+mn-cs"/>
              </a:defRPr>
            </a:lvl1pPr>
          </a:lstStyle>
          <a:p>
            <a:endParaRPr lang="zh-CN" altLang="en-US" dirty="0"/>
          </a:p>
        </p:txBody>
      </p:sp>
      <p:cxnSp>
        <p:nvCxnSpPr>
          <p:cNvPr id="5" name="直接连接符 4">
            <a:extLst>
              <a:ext uri="{FF2B5EF4-FFF2-40B4-BE49-F238E27FC236}">
                <a16:creationId xmlns:a16="http://schemas.microsoft.com/office/drawing/2014/main" id="{91C3F0F7-BEB3-4407-A115-0F96ACB73F73}"/>
              </a:ext>
            </a:extLst>
          </p:cNvPr>
          <p:cNvCxnSpPr/>
          <p:nvPr userDrawn="1"/>
        </p:nvCxnSpPr>
        <p:spPr>
          <a:xfrm>
            <a:off x="6952343" y="1480457"/>
            <a:ext cx="0" cy="4601029"/>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文本占位符 39">
            <a:extLst>
              <a:ext uri="{FF2B5EF4-FFF2-40B4-BE49-F238E27FC236}">
                <a16:creationId xmlns:a16="http://schemas.microsoft.com/office/drawing/2014/main" id="{72E560FA-D8EA-43EA-8C30-37377B0CAAF4}"/>
              </a:ext>
            </a:extLst>
          </p:cNvPr>
          <p:cNvSpPr>
            <a:spLocks noGrp="1"/>
          </p:cNvSpPr>
          <p:nvPr>
            <p:ph type="body" sz="quarter" idx="13" hasCustomPrompt="1"/>
          </p:nvPr>
        </p:nvSpPr>
        <p:spPr>
          <a:xfrm>
            <a:off x="7155544" y="1436916"/>
            <a:ext cx="4317320" cy="537027"/>
          </a:xfrm>
        </p:spPr>
        <p:txBody>
          <a:bodyPr>
            <a:normAutofit/>
          </a:bodyPr>
          <a:lstStyle>
            <a:lvl1pPr marL="0" indent="0">
              <a:buNone/>
              <a:defRPr lang="zh-CN" altLang="en-US" sz="2400" b="1" kern="1200" dirty="0" smtClean="0">
                <a:solidFill>
                  <a:schemeClr val="accent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请输入内容</a:t>
            </a:r>
          </a:p>
        </p:txBody>
      </p:sp>
    </p:spTree>
    <p:extLst>
      <p:ext uri="{BB962C8B-B14F-4D97-AF65-F5344CB8AC3E}">
        <p14:creationId xmlns:p14="http://schemas.microsoft.com/office/powerpoint/2010/main" val="725950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3">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EBF2927B-D195-439B-88DA-036B7F28635F}"/>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Microsoft YaHei" panose="020B0503020204020204" pitchFamily="34" charset="-122"/>
                <a:ea typeface="Microsoft YaHei" panose="020B0503020204020204" pitchFamily="34" charset="-122"/>
              </a:rPr>
              <a:t>修德 求是 博学 笃行 </a:t>
            </a:r>
            <a:endParaRPr lang="zh-CN" altLang="en-US" sz="1400" spc="300" dirty="0">
              <a:solidFill>
                <a:schemeClr val="bg2">
                  <a:lumMod val="50000"/>
                </a:schemeClr>
              </a:solidFill>
            </a:endParaRPr>
          </a:p>
        </p:txBody>
      </p:sp>
      <p:sp>
        <p:nvSpPr>
          <p:cNvPr id="44" name="矩形 43">
            <a:extLst>
              <a:ext uri="{FF2B5EF4-FFF2-40B4-BE49-F238E27FC236}">
                <a16:creationId xmlns:a16="http://schemas.microsoft.com/office/drawing/2014/main" id="{80A22994-ED53-48C5-990D-2F5EA6D6FB5D}"/>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grpSp>
        <p:nvGrpSpPr>
          <p:cNvPr id="2" name="组合 1">
            <a:extLst>
              <a:ext uri="{FF2B5EF4-FFF2-40B4-BE49-F238E27FC236}">
                <a16:creationId xmlns:a16="http://schemas.microsoft.com/office/drawing/2014/main" id="{8CAF1FE9-D5AC-446A-8E34-36B5013ABFDD}"/>
              </a:ext>
            </a:extLst>
          </p:cNvPr>
          <p:cNvGrpSpPr/>
          <p:nvPr userDrawn="1"/>
        </p:nvGrpSpPr>
        <p:grpSpPr>
          <a:xfrm>
            <a:off x="0" y="5696262"/>
            <a:ext cx="12192000" cy="1161738"/>
            <a:chOff x="0" y="5696262"/>
            <a:chExt cx="12192000" cy="1161738"/>
          </a:xfrm>
        </p:grpSpPr>
        <p:cxnSp>
          <p:nvCxnSpPr>
            <p:cNvPr id="42" name="直接连接符 41">
              <a:extLst>
                <a:ext uri="{FF2B5EF4-FFF2-40B4-BE49-F238E27FC236}">
                  <a16:creationId xmlns:a16="http://schemas.microsoft.com/office/drawing/2014/main" id="{FAD89D7B-675D-446A-8137-77E1170DD83F}"/>
                </a:ext>
              </a:extLst>
            </p:cNvPr>
            <p:cNvCxnSpPr>
              <a:cxnSpLocks/>
            </p:cNvCxnSpPr>
            <p:nvPr userDrawn="1"/>
          </p:nvCxnSpPr>
          <p:spPr>
            <a:xfrm>
              <a:off x="748146" y="6251088"/>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a16="http://schemas.microsoft.com/office/drawing/2014/main" id="{92D78D8C-3F92-439B-A870-E5DF4A15D69E}"/>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3064" b="67080"/>
            <a:stretch/>
          </p:blipFill>
          <p:spPr>
            <a:xfrm>
              <a:off x="0" y="5708230"/>
              <a:ext cx="12192000" cy="1149770"/>
            </a:xfrm>
            <a:prstGeom prst="rect">
              <a:avLst/>
            </a:prstGeom>
          </p:spPr>
        </p:pic>
        <p:sp>
          <p:nvSpPr>
            <p:cNvPr id="47" name="矩形 46">
              <a:extLst>
                <a:ext uri="{FF2B5EF4-FFF2-40B4-BE49-F238E27FC236}">
                  <a16:creationId xmlns:a16="http://schemas.microsoft.com/office/drawing/2014/main" id="{E3C500FF-4784-4BBB-B632-F0BAA1B619E1}"/>
                </a:ext>
              </a:extLst>
            </p:cNvPr>
            <p:cNvSpPr/>
            <p:nvPr userDrawn="1"/>
          </p:nvSpPr>
          <p:spPr>
            <a:xfrm>
              <a:off x="0" y="5696262"/>
              <a:ext cx="12192000" cy="1161738"/>
            </a:xfrm>
            <a:prstGeom prst="rect">
              <a:avLst/>
            </a:prstGeom>
            <a:gradFill flip="none" rotWithShape="1">
              <a:gsLst>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PA-椭圆 26">
            <a:extLst>
              <a:ext uri="{FF2B5EF4-FFF2-40B4-BE49-F238E27FC236}">
                <a16:creationId xmlns:a16="http://schemas.microsoft.com/office/drawing/2014/main"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2208379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4">
    <p:spTree>
      <p:nvGrpSpPr>
        <p:cNvPr id="1" name=""/>
        <p:cNvGrpSpPr/>
        <p:nvPr/>
      </p:nvGrpSpPr>
      <p:grpSpPr>
        <a:xfrm>
          <a:off x="0" y="0"/>
          <a:ext cx="0" cy="0"/>
          <a:chOff x="0" y="0"/>
          <a:chExt cx="0" cy="0"/>
        </a:xfrm>
      </p:grpSpPr>
      <p:sp>
        <p:nvSpPr>
          <p:cNvPr id="41" name="PA-椭圆 26">
            <a:extLst>
              <a:ext uri="{FF2B5EF4-FFF2-40B4-BE49-F238E27FC236}">
                <a16:creationId xmlns:a16="http://schemas.microsoft.com/office/drawing/2014/main"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Microsoft YaHei" panose="020B0503020204020204" pitchFamily="34" charset="-122"/>
                <a:ea typeface="Microsoft YaHei" panose="020B0503020204020204" pitchFamily="34" charset="-122"/>
              </a:rPr>
              <a:t>修德 求是 博学 笃行 </a:t>
            </a:r>
            <a:endParaRPr lang="zh-CN" altLang="en-US" sz="1400" spc="300" dirty="0">
              <a:solidFill>
                <a:schemeClr val="bg2">
                  <a:lumMod val="50000"/>
                </a:schemeClr>
              </a:solidFill>
            </a:endParaRPr>
          </a:p>
        </p:txBody>
      </p:sp>
      <p:grpSp>
        <p:nvGrpSpPr>
          <p:cNvPr id="8" name="组合 7">
            <a:extLst>
              <a:ext uri="{FF2B5EF4-FFF2-40B4-BE49-F238E27FC236}">
                <a16:creationId xmlns:a16="http://schemas.microsoft.com/office/drawing/2014/main"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grpSp>
        <p:nvGrpSpPr>
          <p:cNvPr id="2" name="组合 1">
            <a:extLst>
              <a:ext uri="{FF2B5EF4-FFF2-40B4-BE49-F238E27FC236}">
                <a16:creationId xmlns:a16="http://schemas.microsoft.com/office/drawing/2014/main" id="{D708BB79-FF43-44D7-BEF6-A839FE657CDD}"/>
              </a:ext>
            </a:extLst>
          </p:cNvPr>
          <p:cNvGrpSpPr/>
          <p:nvPr userDrawn="1"/>
        </p:nvGrpSpPr>
        <p:grpSpPr>
          <a:xfrm>
            <a:off x="0" y="2990850"/>
            <a:ext cx="12192000" cy="3867150"/>
            <a:chOff x="0" y="2990850"/>
            <a:chExt cx="12192000" cy="3867150"/>
          </a:xfrm>
        </p:grpSpPr>
        <p:cxnSp>
          <p:nvCxnSpPr>
            <p:cNvPr id="43" name="直接连接符 42">
              <a:extLst>
                <a:ext uri="{FF2B5EF4-FFF2-40B4-BE49-F238E27FC236}">
                  <a16:creationId xmlns:a16="http://schemas.microsoft.com/office/drawing/2014/main" id="{C021E1C9-314E-46AE-ACCE-414C90A75B97}"/>
                </a:ext>
              </a:extLst>
            </p:cNvPr>
            <p:cNvCxnSpPr>
              <a:cxnSpLocks/>
            </p:cNvCxnSpPr>
            <p:nvPr userDrawn="1"/>
          </p:nvCxnSpPr>
          <p:spPr>
            <a:xfrm>
              <a:off x="748146" y="6251088"/>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9" name="图片 38">
              <a:extLst>
                <a:ext uri="{FF2B5EF4-FFF2-40B4-BE49-F238E27FC236}">
                  <a16:creationId xmlns:a16="http://schemas.microsoft.com/office/drawing/2014/main" id="{348A6330-988F-4C41-9906-77A6CF4ED053}"/>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892" b="474"/>
            <a:stretch/>
          </p:blipFill>
          <p:spPr>
            <a:xfrm>
              <a:off x="0" y="2990850"/>
              <a:ext cx="12192000" cy="3867150"/>
            </a:xfrm>
            <a:prstGeom prst="rect">
              <a:avLst/>
            </a:prstGeom>
          </p:spPr>
        </p:pic>
        <p:sp>
          <p:nvSpPr>
            <p:cNvPr id="42" name="矩形 41">
              <a:extLst>
                <a:ext uri="{FF2B5EF4-FFF2-40B4-BE49-F238E27FC236}">
                  <a16:creationId xmlns:a16="http://schemas.microsoft.com/office/drawing/2014/main" id="{CC2EEE6C-3A96-46E7-A12E-3C6A1B60A22E}"/>
                </a:ext>
              </a:extLst>
            </p:cNvPr>
            <p:cNvSpPr/>
            <p:nvPr userDrawn="1"/>
          </p:nvSpPr>
          <p:spPr>
            <a:xfrm>
              <a:off x="0" y="3008648"/>
              <a:ext cx="12192000" cy="3849352"/>
            </a:xfrm>
            <a:prstGeom prst="rect">
              <a:avLst/>
            </a:prstGeom>
            <a:gradFill flip="none" rotWithShape="1">
              <a:gsLst>
                <a:gs pos="0">
                  <a:schemeClr val="bg1"/>
                </a:gs>
                <a:gs pos="100000">
                  <a:srgbClr val="FFFFFF">
                    <a:alpha val="7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a:extLst>
              <a:ext uri="{FF2B5EF4-FFF2-40B4-BE49-F238E27FC236}">
                <a16:creationId xmlns:a16="http://schemas.microsoft.com/office/drawing/2014/main" id="{4F2D535A-3C48-498C-A77D-78585655865F}"/>
              </a:ext>
            </a:extLst>
          </p:cNvPr>
          <p:cNvSpPr/>
          <p:nvPr userDrawn="1"/>
        </p:nvSpPr>
        <p:spPr>
          <a:xfrm>
            <a:off x="823191" y="639186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sp>
        <p:nvSpPr>
          <p:cNvPr id="48" name="矩形 47">
            <a:extLst>
              <a:ext uri="{FF2B5EF4-FFF2-40B4-BE49-F238E27FC236}">
                <a16:creationId xmlns:a16="http://schemas.microsoft.com/office/drawing/2014/main" id="{402AC86E-0083-42F5-BC33-E1DA8A609E7F}"/>
              </a:ext>
            </a:extLst>
          </p:cNvPr>
          <p:cNvSpPr/>
          <p:nvPr userDrawn="1"/>
        </p:nvSpPr>
        <p:spPr>
          <a:xfrm>
            <a:off x="9562803" y="638750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2164989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 图片1">
    <p:spTree>
      <p:nvGrpSpPr>
        <p:cNvPr id="1" name=""/>
        <p:cNvGrpSpPr/>
        <p:nvPr/>
      </p:nvGrpSpPr>
      <p:grpSpPr>
        <a:xfrm>
          <a:off x="0" y="0"/>
          <a:ext cx="0" cy="0"/>
          <a:chOff x="0" y="0"/>
          <a:chExt cx="0" cy="0"/>
        </a:xfrm>
      </p:grpSpPr>
      <p:grpSp>
        <p:nvGrpSpPr>
          <p:cNvPr id="60" name="组合 59">
            <a:extLst>
              <a:ext uri="{FF2B5EF4-FFF2-40B4-BE49-F238E27FC236}">
                <a16:creationId xmlns:a16="http://schemas.microsoft.com/office/drawing/2014/main" id="{B5308905-6D91-4B6E-866C-B85A7F0D012A}"/>
              </a:ext>
            </a:extLst>
          </p:cNvPr>
          <p:cNvGrpSpPr/>
          <p:nvPr userDrawn="1"/>
        </p:nvGrpSpPr>
        <p:grpSpPr>
          <a:xfrm>
            <a:off x="0" y="5696262"/>
            <a:ext cx="12192000" cy="1161738"/>
            <a:chOff x="0" y="5696262"/>
            <a:chExt cx="12192000" cy="1161738"/>
          </a:xfrm>
        </p:grpSpPr>
        <p:cxnSp>
          <p:nvCxnSpPr>
            <p:cNvPr id="61" name="直接连接符 60">
              <a:extLst>
                <a:ext uri="{FF2B5EF4-FFF2-40B4-BE49-F238E27FC236}">
                  <a16:creationId xmlns:a16="http://schemas.microsoft.com/office/drawing/2014/main" id="{CC98BEF8-14CB-4518-9F7B-D1514A2C22B9}"/>
                </a:ext>
              </a:extLst>
            </p:cNvPr>
            <p:cNvCxnSpPr>
              <a:cxnSpLocks/>
            </p:cNvCxnSpPr>
            <p:nvPr userDrawn="1"/>
          </p:nvCxnSpPr>
          <p:spPr>
            <a:xfrm>
              <a:off x="748146" y="6251088"/>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D3D921B7-A147-4781-98CD-BFB814946D63}"/>
                </a:ext>
              </a:extLst>
            </p:cNvPr>
            <p:cNvPicPr>
              <a:picLocks noChangeAspect="1"/>
            </p:cNvPicPr>
            <p:nvPr userDrawn="1"/>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3064" b="67080"/>
            <a:stretch/>
          </p:blipFill>
          <p:spPr>
            <a:xfrm>
              <a:off x="0" y="5708230"/>
              <a:ext cx="12192000" cy="1149770"/>
            </a:xfrm>
            <a:prstGeom prst="rect">
              <a:avLst/>
            </a:prstGeom>
          </p:spPr>
        </p:pic>
        <p:sp>
          <p:nvSpPr>
            <p:cNvPr id="63" name="矩形 62">
              <a:extLst>
                <a:ext uri="{FF2B5EF4-FFF2-40B4-BE49-F238E27FC236}">
                  <a16:creationId xmlns:a16="http://schemas.microsoft.com/office/drawing/2014/main" id="{03A5B8FA-30D8-4757-A9E1-9BEE942776A2}"/>
                </a:ext>
              </a:extLst>
            </p:cNvPr>
            <p:cNvSpPr/>
            <p:nvPr userDrawn="1"/>
          </p:nvSpPr>
          <p:spPr>
            <a:xfrm>
              <a:off x="0" y="5696262"/>
              <a:ext cx="12192000" cy="1161738"/>
            </a:xfrm>
            <a:prstGeom prst="rect">
              <a:avLst/>
            </a:prstGeom>
            <a:gradFill flip="none" rotWithShape="1">
              <a:gsLst>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图片占位符 2">
            <a:extLst>
              <a:ext uri="{FF2B5EF4-FFF2-40B4-BE49-F238E27FC236}">
                <a16:creationId xmlns:a16="http://schemas.microsoft.com/office/drawing/2014/main" id="{75F61877-8585-4B51-8C7C-560BF9597779}"/>
              </a:ext>
            </a:extLst>
          </p:cNvPr>
          <p:cNvSpPr>
            <a:spLocks noGrp="1"/>
          </p:cNvSpPr>
          <p:nvPr>
            <p:ph type="pic" sz="quarter" idx="11"/>
          </p:nvPr>
        </p:nvSpPr>
        <p:spPr>
          <a:xfrm>
            <a:off x="1049311" y="2054225"/>
            <a:ext cx="3043263" cy="2082800"/>
          </a:xfrm>
        </p:spPr>
        <p:txBody>
          <a:bodyPr/>
          <a:lstStyle/>
          <a:p>
            <a:endParaRPr lang="zh-CN" altLang="en-US"/>
          </a:p>
        </p:txBody>
      </p:sp>
      <p:sp>
        <p:nvSpPr>
          <p:cNvPr id="58" name="图片占位符 2">
            <a:extLst>
              <a:ext uri="{FF2B5EF4-FFF2-40B4-BE49-F238E27FC236}">
                <a16:creationId xmlns:a16="http://schemas.microsoft.com/office/drawing/2014/main" id="{5C2786C3-1691-45BC-B853-927E1EA9336B}"/>
              </a:ext>
            </a:extLst>
          </p:cNvPr>
          <p:cNvSpPr>
            <a:spLocks noGrp="1"/>
          </p:cNvSpPr>
          <p:nvPr>
            <p:ph type="pic" sz="quarter" idx="12"/>
          </p:nvPr>
        </p:nvSpPr>
        <p:spPr>
          <a:xfrm>
            <a:off x="4512039" y="2054225"/>
            <a:ext cx="3043263" cy="2082800"/>
          </a:xfrm>
        </p:spPr>
        <p:txBody>
          <a:bodyPr/>
          <a:lstStyle/>
          <a:p>
            <a:endParaRPr lang="zh-CN" altLang="en-US"/>
          </a:p>
        </p:txBody>
      </p:sp>
      <p:sp>
        <p:nvSpPr>
          <p:cNvPr id="59" name="图片占位符 2">
            <a:extLst>
              <a:ext uri="{FF2B5EF4-FFF2-40B4-BE49-F238E27FC236}">
                <a16:creationId xmlns:a16="http://schemas.microsoft.com/office/drawing/2014/main" id="{251AEC75-3165-4018-9D4C-86F0091CA3C4}"/>
              </a:ext>
            </a:extLst>
          </p:cNvPr>
          <p:cNvSpPr>
            <a:spLocks noGrp="1"/>
          </p:cNvSpPr>
          <p:nvPr>
            <p:ph type="pic" sz="quarter" idx="13"/>
          </p:nvPr>
        </p:nvSpPr>
        <p:spPr>
          <a:xfrm>
            <a:off x="7974767" y="2054225"/>
            <a:ext cx="3043263" cy="2082800"/>
          </a:xfrm>
        </p:spPr>
        <p:txBody>
          <a:bodyPr/>
          <a:lstStyle/>
          <a:p>
            <a:endParaRPr lang="zh-CN" altLang="en-US"/>
          </a:p>
        </p:txBody>
      </p:sp>
      <p:sp>
        <p:nvSpPr>
          <p:cNvPr id="41" name="PA-椭圆 26">
            <a:extLst>
              <a:ext uri="{FF2B5EF4-FFF2-40B4-BE49-F238E27FC236}">
                <a16:creationId xmlns:a16="http://schemas.microsoft.com/office/drawing/2014/main"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51" name="PA-文本框 11">
            <a:extLst>
              <a:ext uri="{FF2B5EF4-FFF2-40B4-BE49-F238E27FC236}">
                <a16:creationId xmlns:a16="http://schemas.microsoft.com/office/drawing/2014/main" id="{B57443D2-5651-4887-9044-A4F4DB347645}"/>
              </a:ext>
            </a:extLst>
          </p:cNvPr>
          <p:cNvSpPr txBox="1"/>
          <p:nvPr userDrawn="1">
            <p:custDataLst>
              <p:tags r:id="rId2"/>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Tree>
    <p:extLst>
      <p:ext uri="{BB962C8B-B14F-4D97-AF65-F5344CB8AC3E}">
        <p14:creationId xmlns:p14="http://schemas.microsoft.com/office/powerpoint/2010/main" val="531543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 图片2">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id="{FC24DDFF-659B-476F-BC8B-8A535028CA54}"/>
              </a:ext>
            </a:extLst>
          </p:cNvPr>
          <p:cNvGrpSpPr/>
          <p:nvPr userDrawn="1"/>
        </p:nvGrpSpPr>
        <p:grpSpPr>
          <a:xfrm>
            <a:off x="0" y="5696262"/>
            <a:ext cx="12192000" cy="1161738"/>
            <a:chOff x="0" y="5696262"/>
            <a:chExt cx="12192000" cy="1161738"/>
          </a:xfrm>
        </p:grpSpPr>
        <p:cxnSp>
          <p:nvCxnSpPr>
            <p:cNvPr id="51" name="直接连接符 50">
              <a:extLst>
                <a:ext uri="{FF2B5EF4-FFF2-40B4-BE49-F238E27FC236}">
                  <a16:creationId xmlns:a16="http://schemas.microsoft.com/office/drawing/2014/main" id="{86F4118E-FC71-4858-A237-5BEF69DAFFBE}"/>
                </a:ext>
              </a:extLst>
            </p:cNvPr>
            <p:cNvCxnSpPr>
              <a:cxnSpLocks/>
            </p:cNvCxnSpPr>
            <p:nvPr userDrawn="1"/>
          </p:nvCxnSpPr>
          <p:spPr>
            <a:xfrm>
              <a:off x="748146" y="6251088"/>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4" name="图片 53">
              <a:extLst>
                <a:ext uri="{FF2B5EF4-FFF2-40B4-BE49-F238E27FC236}">
                  <a16:creationId xmlns:a16="http://schemas.microsoft.com/office/drawing/2014/main" id="{6F12F320-276D-4B9A-81BF-303728C50071}"/>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t="3064" b="67080"/>
            <a:stretch/>
          </p:blipFill>
          <p:spPr>
            <a:xfrm>
              <a:off x="0" y="5708230"/>
              <a:ext cx="12192000" cy="1149770"/>
            </a:xfrm>
            <a:prstGeom prst="rect">
              <a:avLst/>
            </a:prstGeom>
          </p:spPr>
        </p:pic>
        <p:sp>
          <p:nvSpPr>
            <p:cNvPr id="55" name="矩形 54">
              <a:extLst>
                <a:ext uri="{FF2B5EF4-FFF2-40B4-BE49-F238E27FC236}">
                  <a16:creationId xmlns:a16="http://schemas.microsoft.com/office/drawing/2014/main" id="{04F4BE68-9C78-4A62-8ABA-18C1C2500CA4}"/>
                </a:ext>
              </a:extLst>
            </p:cNvPr>
            <p:cNvSpPr/>
            <p:nvPr userDrawn="1"/>
          </p:nvSpPr>
          <p:spPr>
            <a:xfrm>
              <a:off x="0" y="5696262"/>
              <a:ext cx="12192000" cy="1161738"/>
            </a:xfrm>
            <a:prstGeom prst="rect">
              <a:avLst/>
            </a:prstGeom>
            <a:gradFill flip="none" rotWithShape="1">
              <a:gsLst>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PA-椭圆 26">
            <a:extLst>
              <a:ext uri="{FF2B5EF4-FFF2-40B4-BE49-F238E27FC236}">
                <a16:creationId xmlns:a16="http://schemas.microsoft.com/office/drawing/2014/main" id="{41BB48CF-F199-4775-827C-036113D8071C}"/>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sp>
        <p:nvSpPr>
          <p:cNvPr id="7" name="矩形 6">
            <a:extLst>
              <a:ext uri="{FF2B5EF4-FFF2-40B4-BE49-F238E27FC236}">
                <a16:creationId xmlns:a16="http://schemas.microsoft.com/office/drawing/2014/main"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id="{FE95AA8B-7D17-40A7-B95F-8A8A464F77ED}"/>
              </a:ext>
            </a:extLst>
          </p:cNvPr>
          <p:cNvSpPr>
            <a:spLocks noGrp="1"/>
          </p:cNvSpPr>
          <p:nvPr>
            <p:ph type="body" sz="quarter" idx="10" hasCustomPrompt="1"/>
          </p:nvPr>
        </p:nvSpPr>
        <p:spPr>
          <a:xfrm>
            <a:off x="773739" y="642299"/>
            <a:ext cx="8734190" cy="488002"/>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46" name="文本占位符 39">
            <a:extLst>
              <a:ext uri="{FF2B5EF4-FFF2-40B4-BE49-F238E27FC236}">
                <a16:creationId xmlns:a16="http://schemas.microsoft.com/office/drawing/2014/main" id="{788D4404-C150-4ACF-BFD0-2FDCBE5FAB0C}"/>
              </a:ext>
            </a:extLst>
          </p:cNvPr>
          <p:cNvSpPr>
            <a:spLocks noGrp="1"/>
          </p:cNvSpPr>
          <p:nvPr>
            <p:ph type="body" sz="quarter" idx="11" hasCustomPrompt="1"/>
          </p:nvPr>
        </p:nvSpPr>
        <p:spPr>
          <a:xfrm>
            <a:off x="690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3" name="图片占位符 2">
            <a:extLst>
              <a:ext uri="{FF2B5EF4-FFF2-40B4-BE49-F238E27FC236}">
                <a16:creationId xmlns:a16="http://schemas.microsoft.com/office/drawing/2014/main" id="{10466A77-53C4-44E4-9A94-A3E98A7B83E9}"/>
              </a:ext>
            </a:extLst>
          </p:cNvPr>
          <p:cNvSpPr>
            <a:spLocks noGrp="1"/>
          </p:cNvSpPr>
          <p:nvPr>
            <p:ph type="pic" sz="quarter" idx="12"/>
          </p:nvPr>
        </p:nvSpPr>
        <p:spPr>
          <a:xfrm>
            <a:off x="696005" y="1901372"/>
            <a:ext cx="2224722" cy="3178175"/>
          </a:xfrm>
        </p:spPr>
        <p:txBody>
          <a:bodyPr>
            <a:normAutofit/>
          </a:bodyPr>
          <a:lstStyle>
            <a:lvl1pPr marL="0" indent="0">
              <a:buNone/>
              <a:defRPr sz="1800"/>
            </a:lvl1pPr>
          </a:lstStyle>
          <a:p>
            <a:endParaRPr lang="zh-CN" altLang="en-US"/>
          </a:p>
        </p:txBody>
      </p:sp>
      <p:sp>
        <p:nvSpPr>
          <p:cNvPr id="41" name="图片占位符 2">
            <a:extLst>
              <a:ext uri="{FF2B5EF4-FFF2-40B4-BE49-F238E27FC236}">
                <a16:creationId xmlns:a16="http://schemas.microsoft.com/office/drawing/2014/main" id="{2230D07E-1160-4777-B7D8-C2FE4CBFB5D2}"/>
              </a:ext>
            </a:extLst>
          </p:cNvPr>
          <p:cNvSpPr>
            <a:spLocks noGrp="1"/>
          </p:cNvSpPr>
          <p:nvPr>
            <p:ph type="pic" sz="quarter" idx="13"/>
          </p:nvPr>
        </p:nvSpPr>
        <p:spPr>
          <a:xfrm>
            <a:off x="3560157" y="1901372"/>
            <a:ext cx="2224722" cy="3178175"/>
          </a:xfrm>
        </p:spPr>
        <p:txBody>
          <a:bodyPr>
            <a:normAutofit/>
          </a:bodyPr>
          <a:lstStyle>
            <a:lvl1pPr marL="0" indent="0">
              <a:buNone/>
              <a:defRPr sz="1800"/>
            </a:lvl1pPr>
          </a:lstStyle>
          <a:p>
            <a:endParaRPr lang="zh-CN" altLang="en-US"/>
          </a:p>
        </p:txBody>
      </p:sp>
      <p:sp>
        <p:nvSpPr>
          <p:cNvPr id="42" name="图片占位符 2">
            <a:extLst>
              <a:ext uri="{FF2B5EF4-FFF2-40B4-BE49-F238E27FC236}">
                <a16:creationId xmlns:a16="http://schemas.microsoft.com/office/drawing/2014/main" id="{C49CD699-36C4-435E-B598-F226AFD28881}"/>
              </a:ext>
            </a:extLst>
          </p:cNvPr>
          <p:cNvSpPr>
            <a:spLocks noGrp="1"/>
          </p:cNvSpPr>
          <p:nvPr>
            <p:ph type="pic" sz="quarter" idx="14"/>
          </p:nvPr>
        </p:nvSpPr>
        <p:spPr>
          <a:xfrm>
            <a:off x="6424309" y="1901372"/>
            <a:ext cx="2224722" cy="3178175"/>
          </a:xfrm>
        </p:spPr>
        <p:txBody>
          <a:bodyPr>
            <a:normAutofit/>
          </a:bodyPr>
          <a:lstStyle>
            <a:lvl1pPr marL="0" indent="0">
              <a:buNone/>
              <a:defRPr sz="1800"/>
            </a:lvl1pPr>
          </a:lstStyle>
          <a:p>
            <a:endParaRPr lang="zh-CN" altLang="en-US"/>
          </a:p>
        </p:txBody>
      </p:sp>
      <p:sp>
        <p:nvSpPr>
          <p:cNvPr id="44" name="图片占位符 2">
            <a:extLst>
              <a:ext uri="{FF2B5EF4-FFF2-40B4-BE49-F238E27FC236}">
                <a16:creationId xmlns:a16="http://schemas.microsoft.com/office/drawing/2014/main" id="{96B39F7D-9F2D-4930-B517-68A35523CA65}"/>
              </a:ext>
            </a:extLst>
          </p:cNvPr>
          <p:cNvSpPr>
            <a:spLocks noGrp="1"/>
          </p:cNvSpPr>
          <p:nvPr>
            <p:ph type="pic" sz="quarter" idx="15"/>
          </p:nvPr>
        </p:nvSpPr>
        <p:spPr>
          <a:xfrm>
            <a:off x="9288462" y="1901372"/>
            <a:ext cx="2224722" cy="3178175"/>
          </a:xfrm>
        </p:spPr>
        <p:txBody>
          <a:bodyPr>
            <a:normAutofit/>
          </a:bodyPr>
          <a:lstStyle>
            <a:lvl1pPr marL="0" indent="0">
              <a:buNone/>
              <a:defRPr sz="1800"/>
            </a:lvl1pPr>
          </a:lstStyle>
          <a:p>
            <a:endParaRPr lang="zh-CN" altLang="en-US"/>
          </a:p>
        </p:txBody>
      </p:sp>
      <p:sp>
        <p:nvSpPr>
          <p:cNvPr id="47" name="文本占位符 39">
            <a:extLst>
              <a:ext uri="{FF2B5EF4-FFF2-40B4-BE49-F238E27FC236}">
                <a16:creationId xmlns:a16="http://schemas.microsoft.com/office/drawing/2014/main" id="{1F4ECFAD-1BE8-4C24-8ECA-E47C98B0B125}"/>
              </a:ext>
            </a:extLst>
          </p:cNvPr>
          <p:cNvSpPr>
            <a:spLocks noGrp="1"/>
          </p:cNvSpPr>
          <p:nvPr>
            <p:ph type="body" sz="quarter" idx="16" hasCustomPrompt="1"/>
          </p:nvPr>
        </p:nvSpPr>
        <p:spPr>
          <a:xfrm>
            <a:off x="3547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48" name="文本占位符 39">
            <a:extLst>
              <a:ext uri="{FF2B5EF4-FFF2-40B4-BE49-F238E27FC236}">
                <a16:creationId xmlns:a16="http://schemas.microsoft.com/office/drawing/2014/main" id="{9CE705D8-EA71-49D0-962A-8002422D75ED}"/>
              </a:ext>
            </a:extLst>
          </p:cNvPr>
          <p:cNvSpPr>
            <a:spLocks noGrp="1"/>
          </p:cNvSpPr>
          <p:nvPr>
            <p:ph type="body" sz="quarter" idx="17" hasCustomPrompt="1"/>
          </p:nvPr>
        </p:nvSpPr>
        <p:spPr>
          <a:xfrm>
            <a:off x="6405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49" name="文本占位符 39">
            <a:extLst>
              <a:ext uri="{FF2B5EF4-FFF2-40B4-BE49-F238E27FC236}">
                <a16:creationId xmlns:a16="http://schemas.microsoft.com/office/drawing/2014/main" id="{93FAA29D-BB9B-4426-AD8F-FF0BDC408928}"/>
              </a:ext>
            </a:extLst>
          </p:cNvPr>
          <p:cNvSpPr>
            <a:spLocks noGrp="1"/>
          </p:cNvSpPr>
          <p:nvPr>
            <p:ph type="body" sz="quarter" idx="18" hasCustomPrompt="1"/>
          </p:nvPr>
        </p:nvSpPr>
        <p:spPr>
          <a:xfrm>
            <a:off x="9262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cxnSp>
        <p:nvCxnSpPr>
          <p:cNvPr id="52" name="直接连接符 51">
            <a:extLst>
              <a:ext uri="{FF2B5EF4-FFF2-40B4-BE49-F238E27FC236}">
                <a16:creationId xmlns:a16="http://schemas.microsoft.com/office/drawing/2014/main" id="{73CF7905-9629-4E9F-97A6-1F96777CE6F1}"/>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5607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2424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073F0A1-697B-4631-B604-C343B3DC33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207BD4AF-A7CC-4E71-8E52-5378C85DEE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981B142A-8BB1-483B-9150-6C9FD8A794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88BA4C-BC8B-4B76-9EAF-487E90CDF4A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9254EEE2-BA1D-427A-9BB0-8887E4335A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AD1B43E-8C1B-441E-8836-3058F0E9D7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2D797-87BE-402F-8D45-8ACF95FF725B}" type="slidenum">
              <a:rPr lang="zh-CN" altLang="en-US" smtClean="0"/>
              <a:t>‹#›</a:t>
            </a:fld>
            <a:endParaRPr lang="zh-CN" altLang="en-US"/>
          </a:p>
        </p:txBody>
      </p:sp>
    </p:spTree>
    <p:extLst>
      <p:ext uri="{BB962C8B-B14F-4D97-AF65-F5344CB8AC3E}">
        <p14:creationId xmlns:p14="http://schemas.microsoft.com/office/powerpoint/2010/main" val="1709738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7" r:id="rId4"/>
    <p:sldLayoutId id="2147483664" r:id="rId5"/>
    <p:sldLayoutId id="2147483671" r:id="rId6"/>
    <p:sldLayoutId id="2147483670" r:id="rId7"/>
    <p:sldLayoutId id="2147483666" r:id="rId8"/>
    <p:sldLayoutId id="2147483668"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7471989"/>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3" Type="http://schemas.openxmlformats.org/officeDocument/2006/relationships/tags" Target="../tags/tag10.xml"/><Relationship Id="rId21" Type="http://schemas.openxmlformats.org/officeDocument/2006/relationships/image" Target="../media/image7.jpg"/><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notesSlide" Target="../notesSlides/notesSlide14.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slideLayout" Target="../slideLayouts/slideLayout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slideLayout" Target="../slideLayouts/slideLayout5.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8.jpg"/><Relationship Id="rId7" Type="http://schemas.openxmlformats.org/officeDocument/2006/relationships/image" Target="../media/image7.jpg"/><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6.jpg"/><Relationship Id="rId5" Type="http://schemas.openxmlformats.org/officeDocument/2006/relationships/image" Target="../media/image10.jpg"/><Relationship Id="rId4" Type="http://schemas.openxmlformats.org/officeDocument/2006/relationships/image" Target="../media/image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6153EBF4-A236-4A8A-9058-F5EA1AFB43E6}"/>
              </a:ext>
            </a:extLst>
          </p:cNvPr>
          <p:cNvSpPr/>
          <p:nvPr/>
        </p:nvSpPr>
        <p:spPr>
          <a:xfrm>
            <a:off x="0" y="2917146"/>
            <a:ext cx="12192000" cy="4575036"/>
          </a:xfrm>
          <a:prstGeom prst="rect">
            <a:avLst/>
          </a:prstGeom>
          <a:gradFill flip="none" rotWithShape="1">
            <a:gsLst>
              <a:gs pos="0">
                <a:schemeClr val="bg1"/>
              </a:gs>
              <a:gs pos="61000">
                <a:srgbClr val="FFFFFF">
                  <a:alpha val="57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2329585" y="2014537"/>
            <a:ext cx="7532832"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rPr>
              <a:t>滁州学院</a:t>
            </a:r>
            <a:endParaRPr kumimoji="0" lang="en-US" altLang="zh-CN" sz="4800" b="0" i="0" u="none" strike="noStrike" kern="1200" cap="none" spc="0" normalizeH="0" baseline="0" noProof="0" dirty="0">
              <a:ln>
                <a:noFill/>
              </a:ln>
              <a:solidFill>
                <a:srgbClr val="000000">
                  <a:lumMod val="85000"/>
                  <a:lumOff val="15000"/>
                </a:srgbClr>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毕业设计论文答辩</a:t>
            </a:r>
            <a:r>
              <a:rPr kumimoji="0" lang="en-US" altLang="zh-CN" sz="4800" b="1" i="0" u="none" strike="noStrike" kern="1200" cap="none" spc="0" normalizeH="0" baseline="0" noProof="0" dirty="0">
                <a:ln>
                  <a:noFill/>
                </a:ln>
                <a:solidFill>
                  <a:srgbClr val="004530"/>
                </a:solidFill>
                <a:effectLst/>
                <a:uLnTx/>
                <a:uFillTx/>
                <a:latin typeface="微软雅黑"/>
                <a:ea typeface="微软雅黑"/>
                <a:cs typeface="+mn-cs"/>
              </a:rPr>
              <a:t>PPT</a:t>
            </a: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模板</a:t>
            </a:r>
          </a:p>
        </p:txBody>
      </p:sp>
      <p:sp>
        <p:nvSpPr>
          <p:cNvPr id="5" name="文本框 4">
            <a:extLst>
              <a:ext uri="{FF2B5EF4-FFF2-40B4-BE49-F238E27FC236}">
                <a16:creationId xmlns:a16="http://schemas.microsoft.com/office/drawing/2014/main" id="{20701131-DF2E-4D72-896F-01E3A2CE24B8}"/>
              </a:ext>
            </a:extLst>
          </p:cNvPr>
          <p:cNvSpPr txBox="1"/>
          <p:nvPr/>
        </p:nvSpPr>
        <p:spPr>
          <a:xfrm>
            <a:off x="3552825" y="3611880"/>
            <a:ext cx="508635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75000"/>
                    <a:lumOff val="25000"/>
                  </a:srgbClr>
                </a:solidFill>
                <a:effectLst/>
                <a:uLnTx/>
                <a:uFillTx/>
                <a:latin typeface="微软雅黑 Light"/>
                <a:ea typeface="微软雅黑 Light"/>
                <a:cs typeface="+mn-cs"/>
              </a:rPr>
              <a:t>Graduation Project Paper Reply PPT Template</a:t>
            </a: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微软雅黑 Light"/>
              <a:ea typeface="微软雅黑 Light"/>
              <a:cs typeface="+mn-cs"/>
            </a:endParaRPr>
          </a:p>
        </p:txBody>
      </p:sp>
      <p:grpSp>
        <p:nvGrpSpPr>
          <p:cNvPr id="42" name="组合 41">
            <a:extLst>
              <a:ext uri="{FF2B5EF4-FFF2-40B4-BE49-F238E27FC236}">
                <a16:creationId xmlns:a16="http://schemas.microsoft.com/office/drawing/2014/main" id="{69B58C2E-411B-4B51-8CEF-70164D049D8E}"/>
              </a:ext>
            </a:extLst>
          </p:cNvPr>
          <p:cNvGrpSpPr/>
          <p:nvPr/>
        </p:nvGrpSpPr>
        <p:grpSpPr>
          <a:xfrm>
            <a:off x="5413124" y="1379222"/>
            <a:ext cx="1365752" cy="382197"/>
            <a:chOff x="5413124" y="1379222"/>
            <a:chExt cx="1365752" cy="382197"/>
          </a:xfrm>
        </p:grpSpPr>
        <p:grpSp>
          <p:nvGrpSpPr>
            <p:cNvPr id="9" name="组合 8">
              <a:extLst>
                <a:ext uri="{FF2B5EF4-FFF2-40B4-BE49-F238E27FC236}">
                  <a16:creationId xmlns:a16="http://schemas.microsoft.com/office/drawing/2014/main" id="{275092A6-D61A-48EB-9ADE-DEEF8D643847}"/>
                </a:ext>
              </a:extLst>
            </p:cNvPr>
            <p:cNvGrpSpPr/>
            <p:nvPr/>
          </p:nvGrpSpPr>
          <p:grpSpPr>
            <a:xfrm>
              <a:off x="5791910" y="1380956"/>
              <a:ext cx="921418" cy="230954"/>
              <a:chOff x="4036092" y="3626762"/>
              <a:chExt cx="6749574" cy="1691781"/>
            </a:xfrm>
            <a:solidFill>
              <a:schemeClr val="accent1"/>
            </a:solidFill>
          </p:grpSpPr>
          <p:sp>
            <p:nvSpPr>
              <p:cNvPr id="10" name="任意多边形: 形状 9">
                <a:extLst>
                  <a:ext uri="{FF2B5EF4-FFF2-40B4-BE49-F238E27FC236}">
                    <a16:creationId xmlns:a16="http://schemas.microsoft.com/office/drawing/2014/main" id="{41EE11C6-D4F4-4D2A-A4CF-ED670D2D8118}"/>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nvGrpSpPr>
              <p:cNvPr id="11" name="组合 10">
                <a:extLst>
                  <a:ext uri="{FF2B5EF4-FFF2-40B4-BE49-F238E27FC236}">
                    <a16:creationId xmlns:a16="http://schemas.microsoft.com/office/drawing/2014/main" id="{6D1437FE-5F24-4C49-BD40-3719E8EE0B22}"/>
                  </a:ext>
                </a:extLst>
              </p:cNvPr>
              <p:cNvGrpSpPr/>
              <p:nvPr/>
            </p:nvGrpSpPr>
            <p:grpSpPr>
              <a:xfrm>
                <a:off x="7762337" y="3777519"/>
                <a:ext cx="1073879" cy="1412685"/>
                <a:chOff x="7951018" y="2645400"/>
                <a:chExt cx="1073879" cy="1412685"/>
              </a:xfrm>
              <a:grpFill/>
            </p:grpSpPr>
            <p:sp>
              <p:nvSpPr>
                <p:cNvPr id="24" name="任意多边形: 形状 23">
                  <a:extLst>
                    <a:ext uri="{FF2B5EF4-FFF2-40B4-BE49-F238E27FC236}">
                      <a16:creationId xmlns:a16="http://schemas.microsoft.com/office/drawing/2014/main" id="{7F86DAB7-92DC-4EB4-B9F8-7B7C44E27CA8}"/>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5" name="任意多边形: 形状 24">
                  <a:extLst>
                    <a:ext uri="{FF2B5EF4-FFF2-40B4-BE49-F238E27FC236}">
                      <a16:creationId xmlns:a16="http://schemas.microsoft.com/office/drawing/2014/main" id="{90D5CE02-E295-4238-B027-67D27D72EAC9}"/>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6" name="任意多边形: 形状 25">
                  <a:extLst>
                    <a:ext uri="{FF2B5EF4-FFF2-40B4-BE49-F238E27FC236}">
                      <a16:creationId xmlns:a16="http://schemas.microsoft.com/office/drawing/2014/main" id="{143E0A22-4567-4C70-875F-6A1E5CFDB1E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nvGrpSpPr>
              <p:cNvPr id="12" name="组合 11">
                <a:extLst>
                  <a:ext uri="{FF2B5EF4-FFF2-40B4-BE49-F238E27FC236}">
                    <a16:creationId xmlns:a16="http://schemas.microsoft.com/office/drawing/2014/main" id="{B32DF89B-1F96-44B5-BF8A-D4D098343A5E}"/>
                  </a:ext>
                </a:extLst>
              </p:cNvPr>
              <p:cNvGrpSpPr/>
              <p:nvPr/>
            </p:nvGrpSpPr>
            <p:grpSpPr>
              <a:xfrm>
                <a:off x="9255291" y="3755878"/>
                <a:ext cx="1530375" cy="1444268"/>
                <a:chOff x="9443972" y="2623759"/>
                <a:chExt cx="1530375" cy="1444268"/>
              </a:xfrm>
              <a:grpFill/>
            </p:grpSpPr>
            <p:sp>
              <p:nvSpPr>
                <p:cNvPr id="20" name="任意多边形: 形状 19">
                  <a:extLst>
                    <a:ext uri="{FF2B5EF4-FFF2-40B4-BE49-F238E27FC236}">
                      <a16:creationId xmlns:a16="http://schemas.microsoft.com/office/drawing/2014/main" id="{DE64244E-6A29-4864-8CB4-C1D0B44F01A0}"/>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1" name="任意多边形: 形状 20">
                  <a:extLst>
                    <a:ext uri="{FF2B5EF4-FFF2-40B4-BE49-F238E27FC236}">
                      <a16:creationId xmlns:a16="http://schemas.microsoft.com/office/drawing/2014/main" id="{4FE610ED-B9FC-4BE3-A835-8DC2114E3816}"/>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2" name="任意多边形: 形状 21">
                  <a:extLst>
                    <a:ext uri="{FF2B5EF4-FFF2-40B4-BE49-F238E27FC236}">
                      <a16:creationId xmlns:a16="http://schemas.microsoft.com/office/drawing/2014/main" id="{319EA021-4408-45A5-8AAC-9A8EE8DEF70A}"/>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3" name="任意多边形: 形状 22">
                  <a:extLst>
                    <a:ext uri="{FF2B5EF4-FFF2-40B4-BE49-F238E27FC236}">
                      <a16:creationId xmlns:a16="http://schemas.microsoft.com/office/drawing/2014/main" id="{9D28A942-A0A1-4E10-9595-D072CAF7DFBC}"/>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nvGrpSpPr>
              <p:cNvPr id="13" name="组合 12">
                <a:extLst>
                  <a:ext uri="{FF2B5EF4-FFF2-40B4-BE49-F238E27FC236}">
                    <a16:creationId xmlns:a16="http://schemas.microsoft.com/office/drawing/2014/main" id="{A8D7D3C6-75CE-459F-9296-EFC94CFD4A2B}"/>
                  </a:ext>
                </a:extLst>
              </p:cNvPr>
              <p:cNvGrpSpPr/>
              <p:nvPr/>
            </p:nvGrpSpPr>
            <p:grpSpPr>
              <a:xfrm>
                <a:off x="4036092" y="3626762"/>
                <a:ext cx="1635417" cy="1546795"/>
                <a:chOff x="4224773" y="2494643"/>
                <a:chExt cx="1635417" cy="1546795"/>
              </a:xfrm>
              <a:grpFill/>
            </p:grpSpPr>
            <p:sp>
              <p:nvSpPr>
                <p:cNvPr id="14" name="任意多边形: 形状 13">
                  <a:extLst>
                    <a:ext uri="{FF2B5EF4-FFF2-40B4-BE49-F238E27FC236}">
                      <a16:creationId xmlns:a16="http://schemas.microsoft.com/office/drawing/2014/main" id="{4F37756F-CBB9-48A7-851B-07F4F3157D4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5" name="任意多边形: 形状 14">
                  <a:extLst>
                    <a:ext uri="{FF2B5EF4-FFF2-40B4-BE49-F238E27FC236}">
                      <a16:creationId xmlns:a16="http://schemas.microsoft.com/office/drawing/2014/main" id="{849D6BC7-52A5-41E8-8B62-0A2A7B0056A5}"/>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6" name="任意多边形: 形状 15">
                  <a:extLst>
                    <a:ext uri="{FF2B5EF4-FFF2-40B4-BE49-F238E27FC236}">
                      <a16:creationId xmlns:a16="http://schemas.microsoft.com/office/drawing/2014/main" id="{80599640-24F9-4F60-9BAC-9EDB66C07C05}"/>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7" name="任意多边形: 形状 16">
                  <a:extLst>
                    <a:ext uri="{FF2B5EF4-FFF2-40B4-BE49-F238E27FC236}">
                      <a16:creationId xmlns:a16="http://schemas.microsoft.com/office/drawing/2014/main" id="{7A2D8620-3351-49AE-BEA9-0C3737CCFAE8}"/>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8" name="任意多边形: 形状 17">
                  <a:extLst>
                    <a:ext uri="{FF2B5EF4-FFF2-40B4-BE49-F238E27FC236}">
                      <a16:creationId xmlns:a16="http://schemas.microsoft.com/office/drawing/2014/main" id="{6626B8E0-04E9-4982-AD7A-4DE4DEB7D642}"/>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9" name="任意多边形: 形状 18">
                  <a:extLst>
                    <a:ext uri="{FF2B5EF4-FFF2-40B4-BE49-F238E27FC236}">
                      <a16:creationId xmlns:a16="http://schemas.microsoft.com/office/drawing/2014/main" id="{42500EA5-0D68-4907-8589-4FA0EC21F274}"/>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grpSp>
          <p:nvGrpSpPr>
            <p:cNvPr id="27" name="组合 26">
              <a:extLst>
                <a:ext uri="{FF2B5EF4-FFF2-40B4-BE49-F238E27FC236}">
                  <a16:creationId xmlns:a16="http://schemas.microsoft.com/office/drawing/2014/main" id="{60DC8F9C-B6B2-4A80-B2C5-D0B73218F518}"/>
                </a:ext>
              </a:extLst>
            </p:cNvPr>
            <p:cNvGrpSpPr/>
            <p:nvPr/>
          </p:nvGrpSpPr>
          <p:grpSpPr>
            <a:xfrm>
              <a:off x="5413124" y="1379222"/>
              <a:ext cx="314552" cy="359900"/>
              <a:chOff x="12818382" y="1046934"/>
              <a:chExt cx="3648310" cy="4174269"/>
            </a:xfrm>
            <a:solidFill>
              <a:schemeClr val="accent1"/>
            </a:solidFill>
          </p:grpSpPr>
          <p:sp>
            <p:nvSpPr>
              <p:cNvPr id="28" name="文本框 27">
                <a:extLst>
                  <a:ext uri="{FF2B5EF4-FFF2-40B4-BE49-F238E27FC236}">
                    <a16:creationId xmlns:a16="http://schemas.microsoft.com/office/drawing/2014/main" id="{0375F665-4175-44AF-8FD9-F902E7F2439D}"/>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srgbClr val="000000"/>
                  </a:solidFill>
                  <a:effectLst/>
                  <a:uLnTx/>
                  <a:uFillTx/>
                  <a:latin typeface="腾讯体" panose="02010600010101010101" pitchFamily="2" charset="-122"/>
                  <a:ea typeface="腾讯体" panose="02010600010101010101" pitchFamily="2" charset="-122"/>
                  <a:cs typeface="Aharoni" panose="02010803020104030203" pitchFamily="2" charset="-79"/>
                </a:endParaRPr>
              </a:p>
            </p:txBody>
          </p:sp>
          <p:sp>
            <p:nvSpPr>
              <p:cNvPr id="29" name="任意多边形: 形状 28">
                <a:extLst>
                  <a:ext uri="{FF2B5EF4-FFF2-40B4-BE49-F238E27FC236}">
                    <a16:creationId xmlns:a16="http://schemas.microsoft.com/office/drawing/2014/main" id="{8DE802D4-66D6-48E2-ADF1-AFB47C5EC457}"/>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0" name="任意多边形: 形状 29">
                <a:extLst>
                  <a:ext uri="{FF2B5EF4-FFF2-40B4-BE49-F238E27FC236}">
                    <a16:creationId xmlns:a16="http://schemas.microsoft.com/office/drawing/2014/main" id="{8AFBB4A7-7928-4FD3-B207-AC6DA4630CEA}"/>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1" name="任意多边形: 形状 30">
                <a:extLst>
                  <a:ext uri="{FF2B5EF4-FFF2-40B4-BE49-F238E27FC236}">
                    <a16:creationId xmlns:a16="http://schemas.microsoft.com/office/drawing/2014/main" id="{C27D70DD-9873-4E37-BFE9-DD2BAFF78634}"/>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2" name="任意多边形: 形状 31">
                <a:extLst>
                  <a:ext uri="{FF2B5EF4-FFF2-40B4-BE49-F238E27FC236}">
                    <a16:creationId xmlns:a16="http://schemas.microsoft.com/office/drawing/2014/main" id="{9E1252FF-7C49-4019-B1A9-D04D9F1BE909}"/>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sp>
            <p:nvSpPr>
              <p:cNvPr id="33" name="任意多边形: 形状 32">
                <a:extLst>
                  <a:ext uri="{FF2B5EF4-FFF2-40B4-BE49-F238E27FC236}">
                    <a16:creationId xmlns:a16="http://schemas.microsoft.com/office/drawing/2014/main" id="{99C64B62-D373-4137-9AB5-5ECB16ED12FA}"/>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4" name="任意多边形: 形状 33">
                <a:extLst>
                  <a:ext uri="{FF2B5EF4-FFF2-40B4-BE49-F238E27FC236}">
                    <a16:creationId xmlns:a16="http://schemas.microsoft.com/office/drawing/2014/main" id="{4F3B9D33-837F-4866-8918-579524CE884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5" name="任意多边形: 形状 34">
                <a:extLst>
                  <a:ext uri="{FF2B5EF4-FFF2-40B4-BE49-F238E27FC236}">
                    <a16:creationId xmlns:a16="http://schemas.microsoft.com/office/drawing/2014/main" id="{5F6CA707-687F-41E5-9F7B-D9FDCE142488}"/>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6" name="任意多边形: 形状 35">
                <a:extLst>
                  <a:ext uri="{FF2B5EF4-FFF2-40B4-BE49-F238E27FC236}">
                    <a16:creationId xmlns:a16="http://schemas.microsoft.com/office/drawing/2014/main" id="{64961B7B-9ED3-4CF8-8821-5FCA3A73CCD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7" name="任意多边形: 形状 36">
                <a:extLst>
                  <a:ext uri="{FF2B5EF4-FFF2-40B4-BE49-F238E27FC236}">
                    <a16:creationId xmlns:a16="http://schemas.microsoft.com/office/drawing/2014/main" id="{25BDFB32-8117-4CD3-8B68-6749222F46AE}"/>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sp>
          <p:nvSpPr>
            <p:cNvPr id="38" name="文本框 37">
              <a:extLst>
                <a:ext uri="{FF2B5EF4-FFF2-40B4-BE49-F238E27FC236}">
                  <a16:creationId xmlns:a16="http://schemas.microsoft.com/office/drawing/2014/main" id="{27834430-CD30-488C-BBC4-44DE070CDFAA}"/>
                </a:ext>
              </a:extLst>
            </p:cNvPr>
            <p:cNvSpPr txBox="1"/>
            <p:nvPr/>
          </p:nvSpPr>
          <p:spPr>
            <a:xfrm>
              <a:off x="5726363" y="1576753"/>
              <a:ext cx="1052513" cy="18466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4530"/>
                  </a:solidFill>
                  <a:effectLst/>
                  <a:uLnTx/>
                  <a:uFillTx/>
                  <a:latin typeface="微软雅黑"/>
                  <a:ea typeface="微软雅黑"/>
                  <a:cs typeface="+mn-cs"/>
                </a:rPr>
                <a:t>CHUZHOU UNIVERSITY</a:t>
              </a:r>
              <a:endParaRPr kumimoji="0" lang="zh-CN" altLang="en-US" sz="600" b="0" i="0" u="none" strike="noStrike" kern="1200" cap="none" spc="0" normalizeH="0" baseline="0" noProof="0" dirty="0">
                <a:ln>
                  <a:noFill/>
                </a:ln>
                <a:solidFill>
                  <a:srgbClr val="004530"/>
                </a:solidFill>
                <a:effectLst/>
                <a:uLnTx/>
                <a:uFillTx/>
                <a:latin typeface="微软雅黑"/>
                <a:ea typeface="微软雅黑"/>
                <a:cs typeface="+mn-cs"/>
              </a:endParaRPr>
            </a:p>
          </p:txBody>
        </p:sp>
      </p:grpSp>
      <p:grpSp>
        <p:nvGrpSpPr>
          <p:cNvPr id="44" name="组合 43">
            <a:extLst>
              <a:ext uri="{FF2B5EF4-FFF2-40B4-BE49-F238E27FC236}">
                <a16:creationId xmlns:a16="http://schemas.microsoft.com/office/drawing/2014/main" id="{892830D0-7AC6-4E68-97F2-DE95A7D3F563}"/>
              </a:ext>
            </a:extLst>
          </p:cNvPr>
          <p:cNvGrpSpPr/>
          <p:nvPr/>
        </p:nvGrpSpPr>
        <p:grpSpPr>
          <a:xfrm>
            <a:off x="4537183" y="4220629"/>
            <a:ext cx="3117634" cy="338554"/>
            <a:chOff x="690716" y="4423825"/>
            <a:chExt cx="3389424" cy="338554"/>
          </a:xfrm>
        </p:grpSpPr>
        <p:sp>
          <p:nvSpPr>
            <p:cNvPr id="45" name="文本框 44">
              <a:extLst>
                <a:ext uri="{FF2B5EF4-FFF2-40B4-BE49-F238E27FC236}">
                  <a16:creationId xmlns:a16="http://schemas.microsoft.com/office/drawing/2014/main" id="{F4D53323-7BA4-4E13-823C-BA69D15AE102}"/>
                </a:ext>
              </a:extLst>
            </p:cNvPr>
            <p:cNvSpPr txBox="1"/>
            <p:nvPr/>
          </p:nvSpPr>
          <p:spPr>
            <a:xfrm>
              <a:off x="690716" y="4423825"/>
              <a:ext cx="1623859" cy="338554"/>
            </a:xfrm>
            <a:prstGeom prst="rect">
              <a:avLst/>
            </a:prstGeom>
            <a:solidFill>
              <a:schemeClr val="tx1">
                <a:lumMod val="85000"/>
                <a:lumOff val="15000"/>
              </a:schemeClr>
            </a:solid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Light"/>
                  <a:ea typeface="微软雅黑 Light"/>
                  <a:cs typeface="+mn-cs"/>
                </a:rPr>
                <a:t>答辩人：小玉 </a:t>
              </a:r>
            </a:p>
          </p:txBody>
        </p:sp>
        <p:sp>
          <p:nvSpPr>
            <p:cNvPr id="46" name="文本框 45">
              <a:extLst>
                <a:ext uri="{FF2B5EF4-FFF2-40B4-BE49-F238E27FC236}">
                  <a16:creationId xmlns:a16="http://schemas.microsoft.com/office/drawing/2014/main" id="{A2577D3C-387C-4661-8660-4CB7F26BDC18}"/>
                </a:ext>
              </a:extLst>
            </p:cNvPr>
            <p:cNvSpPr txBox="1"/>
            <p:nvPr/>
          </p:nvSpPr>
          <p:spPr>
            <a:xfrm>
              <a:off x="2300026" y="4423825"/>
              <a:ext cx="1780114" cy="338554"/>
            </a:xfrm>
            <a:prstGeom prst="rect">
              <a:avLst/>
            </a:prstGeom>
            <a:solidFill>
              <a:schemeClr val="tx1">
                <a:lumMod val="85000"/>
                <a:lumOff val="15000"/>
              </a:schemeClr>
            </a:solid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Light"/>
                  <a:ea typeface="微软雅黑 Light"/>
                  <a:cs typeface="+mn-cs"/>
                </a:rPr>
                <a:t>导师：阿斗老师</a:t>
              </a:r>
            </a:p>
          </p:txBody>
        </p:sp>
      </p:grpSp>
    </p:spTree>
    <p:extLst>
      <p:ext uri="{BB962C8B-B14F-4D97-AF65-F5344CB8AC3E}">
        <p14:creationId xmlns:p14="http://schemas.microsoft.com/office/powerpoint/2010/main" val="626964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FEBECB3-2A9C-4AD4-B0B6-3A89D0434E5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4" name="i$ḷïḍé">
            <a:extLst>
              <a:ext uri="{FF2B5EF4-FFF2-40B4-BE49-F238E27FC236}">
                <a16:creationId xmlns:a16="http://schemas.microsoft.com/office/drawing/2014/main" id="{EB99EE40-36E4-4C5B-B3AB-306E0353514C}"/>
              </a:ext>
            </a:extLst>
          </p:cNvPr>
          <p:cNvSpPr/>
          <p:nvPr/>
        </p:nvSpPr>
        <p:spPr>
          <a:xfrm>
            <a:off x="3981000" y="1868091"/>
            <a:ext cx="4230000" cy="3326219"/>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S1ídé">
            <a:extLst>
              <a:ext uri="{FF2B5EF4-FFF2-40B4-BE49-F238E27FC236}">
                <a16:creationId xmlns:a16="http://schemas.microsoft.com/office/drawing/2014/main" id="{AA60C13A-7623-40E2-BBAB-3F0F8BC1ADB1}"/>
              </a:ext>
            </a:extLst>
          </p:cNvPr>
          <p:cNvSpPr/>
          <p:nvPr/>
        </p:nvSpPr>
        <p:spPr bwMode="auto">
          <a:xfrm>
            <a:off x="3888192" y="4828802"/>
            <a:ext cx="2224162" cy="98126"/>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ślîďè">
            <a:extLst>
              <a:ext uri="{FF2B5EF4-FFF2-40B4-BE49-F238E27FC236}">
                <a16:creationId xmlns:a16="http://schemas.microsoft.com/office/drawing/2014/main" id="{1AF60AC2-20AC-4CC4-B677-C8E9A724B2F3}"/>
              </a:ext>
            </a:extLst>
          </p:cNvPr>
          <p:cNvSpPr/>
          <p:nvPr/>
        </p:nvSpPr>
        <p:spPr bwMode="auto">
          <a:xfrm>
            <a:off x="6079645" y="4828802"/>
            <a:ext cx="2224162" cy="98126"/>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işlïdé">
            <a:extLst>
              <a:ext uri="{FF2B5EF4-FFF2-40B4-BE49-F238E27FC236}">
                <a16:creationId xmlns:a16="http://schemas.microsoft.com/office/drawing/2014/main" id="{4BD86354-A3E7-4616-8EF7-EE7877EC7BDD}"/>
              </a:ext>
            </a:extLst>
          </p:cNvPr>
          <p:cNvSpPr/>
          <p:nvPr/>
        </p:nvSpPr>
        <p:spPr bwMode="auto">
          <a:xfrm>
            <a:off x="4323463" y="2385747"/>
            <a:ext cx="3577781" cy="2450604"/>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íṥ1ïḑé">
            <a:extLst>
              <a:ext uri="{FF2B5EF4-FFF2-40B4-BE49-F238E27FC236}">
                <a16:creationId xmlns:a16="http://schemas.microsoft.com/office/drawing/2014/main" id="{7088C1F3-45A3-4B44-AAE1-6256EFEACB74}"/>
              </a:ext>
            </a:extLst>
          </p:cNvPr>
          <p:cNvSpPr/>
          <p:nvPr/>
        </p:nvSpPr>
        <p:spPr bwMode="auto">
          <a:xfrm>
            <a:off x="4336044" y="2398326"/>
            <a:ext cx="3555138" cy="2425444"/>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ṡļiḓe">
            <a:extLst>
              <a:ext uri="{FF2B5EF4-FFF2-40B4-BE49-F238E27FC236}">
                <a16:creationId xmlns:a16="http://schemas.microsoft.com/office/drawing/2014/main" id="{5A1FCC5D-56D1-4B40-B723-E426AB755F68}"/>
              </a:ext>
            </a:extLst>
          </p:cNvPr>
          <p:cNvSpPr/>
          <p:nvPr/>
        </p:nvSpPr>
        <p:spPr bwMode="auto">
          <a:xfrm>
            <a:off x="4336044" y="4720614"/>
            <a:ext cx="3555138" cy="10315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ṥḻíde">
            <a:extLst>
              <a:ext uri="{FF2B5EF4-FFF2-40B4-BE49-F238E27FC236}">
                <a16:creationId xmlns:a16="http://schemas.microsoft.com/office/drawing/2014/main" id="{30DB390E-0D22-4849-897D-50A5F942992E}"/>
              </a:ext>
            </a:extLst>
          </p:cNvPr>
          <p:cNvSpPr/>
          <p:nvPr/>
        </p:nvSpPr>
        <p:spPr bwMode="auto">
          <a:xfrm>
            <a:off x="3888192" y="4788546"/>
            <a:ext cx="4415617" cy="80513"/>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îslîdè">
            <a:extLst>
              <a:ext uri="{FF2B5EF4-FFF2-40B4-BE49-F238E27FC236}">
                <a16:creationId xmlns:a16="http://schemas.microsoft.com/office/drawing/2014/main" id="{947520F3-3E9F-4B37-B6DC-3FCEBB4E93B3}"/>
              </a:ext>
            </a:extLst>
          </p:cNvPr>
          <p:cNvSpPr/>
          <p:nvPr/>
        </p:nvSpPr>
        <p:spPr bwMode="auto">
          <a:xfrm>
            <a:off x="5777723" y="4788546"/>
            <a:ext cx="634037" cy="4528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ŝļidè">
            <a:extLst>
              <a:ext uri="{FF2B5EF4-FFF2-40B4-BE49-F238E27FC236}">
                <a16:creationId xmlns:a16="http://schemas.microsoft.com/office/drawing/2014/main" id="{152952DF-6AEC-40A6-B6E1-19E0C0E5BA95}"/>
              </a:ext>
            </a:extLst>
          </p:cNvPr>
          <p:cNvSpPr/>
          <p:nvPr/>
        </p:nvSpPr>
        <p:spPr bwMode="auto">
          <a:xfrm>
            <a:off x="4454296" y="2551804"/>
            <a:ext cx="3318632" cy="2095846"/>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1iḋê">
            <a:extLst>
              <a:ext uri="{FF2B5EF4-FFF2-40B4-BE49-F238E27FC236}">
                <a16:creationId xmlns:a16="http://schemas.microsoft.com/office/drawing/2014/main" id="{4D3FF65B-667D-45A1-B495-EACD272D0520}"/>
              </a:ext>
            </a:extLst>
          </p:cNvPr>
          <p:cNvSpPr/>
          <p:nvPr/>
        </p:nvSpPr>
        <p:spPr bwMode="auto">
          <a:xfrm>
            <a:off x="4464360" y="2564384"/>
            <a:ext cx="3295987" cy="207320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îṣľîdê">
            <a:extLst>
              <a:ext uri="{FF2B5EF4-FFF2-40B4-BE49-F238E27FC236}">
                <a16:creationId xmlns:a16="http://schemas.microsoft.com/office/drawing/2014/main" id="{60E26CE4-518B-4AA5-B232-ECED3F8BD6D6}"/>
              </a:ext>
            </a:extLst>
          </p:cNvPr>
          <p:cNvSpPr/>
          <p:nvPr/>
        </p:nvSpPr>
        <p:spPr bwMode="auto">
          <a:xfrm>
            <a:off x="6092226" y="2463743"/>
            <a:ext cx="37741" cy="37741"/>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śľidè">
            <a:extLst>
              <a:ext uri="{FF2B5EF4-FFF2-40B4-BE49-F238E27FC236}">
                <a16:creationId xmlns:a16="http://schemas.microsoft.com/office/drawing/2014/main" id="{0B2F15D3-5FA7-4E06-B919-D70A3AC5D941}"/>
              </a:ext>
            </a:extLst>
          </p:cNvPr>
          <p:cNvSpPr/>
          <p:nvPr/>
        </p:nvSpPr>
        <p:spPr bwMode="auto">
          <a:xfrm>
            <a:off x="6092226" y="2461228"/>
            <a:ext cx="37741" cy="35224"/>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šḻiḋê">
            <a:extLst>
              <a:ext uri="{FF2B5EF4-FFF2-40B4-BE49-F238E27FC236}">
                <a16:creationId xmlns:a16="http://schemas.microsoft.com/office/drawing/2014/main" id="{F3192AD9-7EF3-4974-8D74-2F8743BB07B3}"/>
              </a:ext>
            </a:extLst>
          </p:cNvPr>
          <p:cNvSpPr/>
          <p:nvPr/>
        </p:nvSpPr>
        <p:spPr bwMode="auto">
          <a:xfrm>
            <a:off x="6099773" y="2466260"/>
            <a:ext cx="22645" cy="251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ṧľîḓê">
            <a:extLst>
              <a:ext uri="{FF2B5EF4-FFF2-40B4-BE49-F238E27FC236}">
                <a16:creationId xmlns:a16="http://schemas.microsoft.com/office/drawing/2014/main" id="{79A3A2DF-0CD4-4EB3-97A3-A941B64D85FF}"/>
              </a:ext>
            </a:extLst>
          </p:cNvPr>
          <p:cNvSpPr/>
          <p:nvPr/>
        </p:nvSpPr>
        <p:spPr bwMode="auto">
          <a:xfrm>
            <a:off x="6104805" y="2473807"/>
            <a:ext cx="12581" cy="12581"/>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śliḑé">
            <a:extLst>
              <a:ext uri="{FF2B5EF4-FFF2-40B4-BE49-F238E27FC236}">
                <a16:creationId xmlns:a16="http://schemas.microsoft.com/office/drawing/2014/main" id="{5587FFFD-1326-4B3A-BB02-29FAC2B42F73}"/>
              </a:ext>
            </a:extLst>
          </p:cNvPr>
          <p:cNvSpPr/>
          <p:nvPr/>
        </p:nvSpPr>
        <p:spPr bwMode="auto">
          <a:xfrm>
            <a:off x="6109837" y="2476324"/>
            <a:ext cx="2517" cy="5032"/>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pic>
        <p:nvPicPr>
          <p:cNvPr id="34" name="图片 33">
            <a:extLst>
              <a:ext uri="{FF2B5EF4-FFF2-40B4-BE49-F238E27FC236}">
                <a16:creationId xmlns:a16="http://schemas.microsoft.com/office/drawing/2014/main" id="{FD54A6C9-789C-44EE-9DB1-E97C17914346}"/>
              </a:ext>
            </a:extLst>
          </p:cNvPr>
          <p:cNvPicPr>
            <a:picLocks noChangeAspect="1"/>
          </p:cNvPicPr>
          <p:nvPr/>
        </p:nvPicPr>
        <p:blipFill rotWithShape="1">
          <a:blip r:embed="rId3">
            <a:extLst>
              <a:ext uri="{28A0092B-C50C-407E-A947-70E740481C1C}">
                <a14:useLocalDpi xmlns:a14="http://schemas.microsoft.com/office/drawing/2010/main" val="0"/>
              </a:ext>
            </a:extLst>
          </a:blip>
          <a:srcRect t="27650" b="8755"/>
          <a:stretch/>
        </p:blipFill>
        <p:spPr>
          <a:xfrm>
            <a:off x="4450080" y="2545080"/>
            <a:ext cx="3307080" cy="2103120"/>
          </a:xfrm>
          <a:prstGeom prst="rect">
            <a:avLst/>
          </a:prstGeom>
        </p:spPr>
      </p:pic>
      <p:sp>
        <p:nvSpPr>
          <p:cNvPr id="36" name="îŝľîḑê">
            <a:extLst>
              <a:ext uri="{FF2B5EF4-FFF2-40B4-BE49-F238E27FC236}">
                <a16:creationId xmlns:a16="http://schemas.microsoft.com/office/drawing/2014/main" id="{7B99E5F9-D42D-4772-9103-1B01F56EE7F4}"/>
              </a:ext>
            </a:extLst>
          </p:cNvPr>
          <p:cNvSpPr/>
          <p:nvPr/>
        </p:nvSpPr>
        <p:spPr bwMode="auto">
          <a:xfrm>
            <a:off x="70104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latin typeface="+mn-ea"/>
              </a:rPr>
              <a:t>请输入内容请输入内容请输入内容</a:t>
            </a:r>
            <a:endParaRPr lang="en-US" altLang="zh-CN" dirty="0">
              <a:latin typeface="+mn-ea"/>
            </a:endParaRPr>
          </a:p>
        </p:txBody>
      </p:sp>
      <p:sp>
        <p:nvSpPr>
          <p:cNvPr id="37" name="i$1ïḍé">
            <a:extLst>
              <a:ext uri="{FF2B5EF4-FFF2-40B4-BE49-F238E27FC236}">
                <a16:creationId xmlns:a16="http://schemas.microsoft.com/office/drawing/2014/main" id="{F488157D-83AA-4AFB-9A8F-6D38FBC4A4E9}"/>
              </a:ext>
            </a:extLst>
          </p:cNvPr>
          <p:cNvSpPr txBox="1"/>
          <p:nvPr/>
        </p:nvSpPr>
        <p:spPr bwMode="auto">
          <a:xfrm>
            <a:off x="1290457"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latin typeface="+mj-ea"/>
                <a:ea typeface="+mj-ea"/>
              </a:rPr>
              <a:t>请输入标题</a:t>
            </a:r>
            <a:endParaRPr lang="en-US" altLang="zh-CN" sz="1800" b="1" dirty="0">
              <a:latin typeface="+mj-ea"/>
              <a:ea typeface="+mj-ea"/>
            </a:endParaRPr>
          </a:p>
        </p:txBody>
      </p:sp>
      <p:sp>
        <p:nvSpPr>
          <p:cNvPr id="38" name="îŝľîḑê">
            <a:extLst>
              <a:ext uri="{FF2B5EF4-FFF2-40B4-BE49-F238E27FC236}">
                <a16:creationId xmlns:a16="http://schemas.microsoft.com/office/drawing/2014/main" id="{6D06D8A3-0822-42F5-8410-C2A6137A0E68}"/>
              </a:ext>
            </a:extLst>
          </p:cNvPr>
          <p:cNvSpPr/>
          <p:nvPr/>
        </p:nvSpPr>
        <p:spPr bwMode="auto">
          <a:xfrm>
            <a:off x="70104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latin typeface="+mn-ea"/>
              </a:rPr>
              <a:t>请输入内容请输入内容请输入内容</a:t>
            </a:r>
            <a:endParaRPr lang="en-US" altLang="zh-CN" dirty="0">
              <a:latin typeface="+mn-ea"/>
            </a:endParaRPr>
          </a:p>
        </p:txBody>
      </p:sp>
      <p:sp>
        <p:nvSpPr>
          <p:cNvPr id="39" name="i$1ïḍé">
            <a:extLst>
              <a:ext uri="{FF2B5EF4-FFF2-40B4-BE49-F238E27FC236}">
                <a16:creationId xmlns:a16="http://schemas.microsoft.com/office/drawing/2014/main" id="{0C445438-913A-42A8-A3CC-FC227ECB1B18}"/>
              </a:ext>
            </a:extLst>
          </p:cNvPr>
          <p:cNvSpPr txBox="1"/>
          <p:nvPr/>
        </p:nvSpPr>
        <p:spPr bwMode="auto">
          <a:xfrm>
            <a:off x="1290457"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latin typeface="+mj-ea"/>
                <a:ea typeface="+mj-ea"/>
              </a:rPr>
              <a:t>请输入标题</a:t>
            </a:r>
            <a:endParaRPr lang="en-US" altLang="zh-CN" sz="1800" b="1" dirty="0">
              <a:latin typeface="+mj-ea"/>
              <a:ea typeface="+mj-ea"/>
            </a:endParaRPr>
          </a:p>
        </p:txBody>
      </p:sp>
      <p:sp>
        <p:nvSpPr>
          <p:cNvPr id="40" name="îŝľîḑê">
            <a:extLst>
              <a:ext uri="{FF2B5EF4-FFF2-40B4-BE49-F238E27FC236}">
                <a16:creationId xmlns:a16="http://schemas.microsoft.com/office/drawing/2014/main" id="{FB014837-42E1-47EE-BE22-65305F5CE6BD}"/>
              </a:ext>
            </a:extLst>
          </p:cNvPr>
          <p:cNvSpPr/>
          <p:nvPr/>
        </p:nvSpPr>
        <p:spPr bwMode="auto">
          <a:xfrm>
            <a:off x="873252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latin typeface="+mn-ea"/>
              </a:rPr>
              <a:t>请输入内容请输入内容请输入内容</a:t>
            </a:r>
            <a:endParaRPr lang="en-US" altLang="zh-CN" dirty="0">
              <a:latin typeface="+mn-ea"/>
            </a:endParaRPr>
          </a:p>
        </p:txBody>
      </p:sp>
      <p:sp>
        <p:nvSpPr>
          <p:cNvPr id="41" name="i$1ïḍé">
            <a:extLst>
              <a:ext uri="{FF2B5EF4-FFF2-40B4-BE49-F238E27FC236}">
                <a16:creationId xmlns:a16="http://schemas.microsoft.com/office/drawing/2014/main" id="{AADA9C2B-14E8-4BC2-87D6-D2867C388A7D}"/>
              </a:ext>
            </a:extLst>
          </p:cNvPr>
          <p:cNvSpPr txBox="1"/>
          <p:nvPr/>
        </p:nvSpPr>
        <p:spPr bwMode="auto">
          <a:xfrm>
            <a:off x="8732520"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latin typeface="+mj-ea"/>
                <a:ea typeface="+mj-ea"/>
              </a:rPr>
              <a:t>请输入标题</a:t>
            </a:r>
            <a:endParaRPr lang="en-US" altLang="zh-CN" sz="1800" b="1" dirty="0">
              <a:latin typeface="+mj-ea"/>
              <a:ea typeface="+mj-ea"/>
            </a:endParaRPr>
          </a:p>
        </p:txBody>
      </p:sp>
      <p:sp>
        <p:nvSpPr>
          <p:cNvPr id="42" name="îŝľîḑê">
            <a:extLst>
              <a:ext uri="{FF2B5EF4-FFF2-40B4-BE49-F238E27FC236}">
                <a16:creationId xmlns:a16="http://schemas.microsoft.com/office/drawing/2014/main" id="{6AD9127D-97CA-492A-9521-AE26E73F24B8}"/>
              </a:ext>
            </a:extLst>
          </p:cNvPr>
          <p:cNvSpPr/>
          <p:nvPr/>
        </p:nvSpPr>
        <p:spPr bwMode="auto">
          <a:xfrm>
            <a:off x="873252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3" name="i$1ïḍé">
            <a:extLst>
              <a:ext uri="{FF2B5EF4-FFF2-40B4-BE49-F238E27FC236}">
                <a16:creationId xmlns:a16="http://schemas.microsoft.com/office/drawing/2014/main" id="{AF054C02-A685-4861-A92A-E0A8F1A7B805}"/>
              </a:ext>
            </a:extLst>
          </p:cNvPr>
          <p:cNvSpPr txBox="1"/>
          <p:nvPr/>
        </p:nvSpPr>
        <p:spPr bwMode="auto">
          <a:xfrm>
            <a:off x="8732520"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latin typeface="+mj-ea"/>
                <a:ea typeface="+mj-ea"/>
              </a:rPr>
              <a:t>请输入标题</a:t>
            </a:r>
            <a:endParaRPr lang="en-US" altLang="zh-CN" sz="1800" b="1" dirty="0">
              <a:latin typeface="+mj-ea"/>
              <a:ea typeface="+mj-ea"/>
            </a:endParaRPr>
          </a:p>
        </p:txBody>
      </p:sp>
    </p:spTree>
    <p:extLst>
      <p:ext uri="{BB962C8B-B14F-4D97-AF65-F5344CB8AC3E}">
        <p14:creationId xmlns:p14="http://schemas.microsoft.com/office/powerpoint/2010/main" val="2103043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E4AF833-A8E5-468F-AAC5-62F8CB80759F}"/>
              </a:ext>
            </a:extLst>
          </p:cNvPr>
          <p:cNvSpPr/>
          <p:nvPr/>
        </p:nvSpPr>
        <p:spPr>
          <a:xfrm rot="16200000">
            <a:off x="4152308" y="-2096285"/>
            <a:ext cx="3892295" cy="12196912"/>
          </a:xfrm>
          <a:prstGeom prst="rect">
            <a:avLst/>
          </a:prstGeom>
          <a:gradFill flip="none" rotWithShape="1">
            <a:gsLst>
              <a:gs pos="0">
                <a:schemeClr val="bg1"/>
              </a:gs>
              <a:gs pos="35000">
                <a:srgbClr val="FFFFFF">
                  <a:alpha val="94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1129530" y="2353747"/>
            <a:ext cx="2554545" cy="193899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研究方法</a:t>
            </a:r>
          </a:p>
        </p:txBody>
      </p:sp>
      <p:sp>
        <p:nvSpPr>
          <p:cNvPr id="39" name="文本框 38">
            <a:extLst>
              <a:ext uri="{FF2B5EF4-FFF2-40B4-BE49-F238E27FC236}">
                <a16:creationId xmlns:a16="http://schemas.microsoft.com/office/drawing/2014/main" id="{6AC41782-6E54-4827-B3C4-89D920B2741D}"/>
              </a:ext>
            </a:extLst>
          </p:cNvPr>
          <p:cNvSpPr txBox="1"/>
          <p:nvPr/>
        </p:nvSpPr>
        <p:spPr>
          <a:xfrm>
            <a:off x="1132369" y="4214255"/>
            <a:ext cx="2548866" cy="369332"/>
          </a:xfrm>
          <a:prstGeom prst="rect">
            <a:avLst/>
          </a:prstGeom>
          <a:noFill/>
        </p:spPr>
        <p:txBody>
          <a:bodyPr wrap="square" lIns="0" rtlCol="0">
            <a:spAutoFit/>
          </a:bodyPr>
          <a:lstStyle/>
          <a:p>
            <a:pPr lvl="0" algn="dist">
              <a:defRPr/>
            </a:pPr>
            <a:r>
              <a:rPr lang="en-US" altLang="zh-CN" dirty="0">
                <a:solidFill>
                  <a:srgbClr val="000000">
                    <a:lumMod val="75000"/>
                    <a:lumOff val="25000"/>
                  </a:srgbClr>
                </a:solidFill>
              </a:rPr>
              <a:t>Research methods</a:t>
            </a:r>
          </a:p>
        </p:txBody>
      </p:sp>
    </p:spTree>
    <p:extLst>
      <p:ext uri="{BB962C8B-B14F-4D97-AF65-F5344CB8AC3E}">
        <p14:creationId xmlns:p14="http://schemas.microsoft.com/office/powerpoint/2010/main" val="2732365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ABB20C32-4345-4A26-A5B6-C208F9F5C031}"/>
              </a:ext>
            </a:extLst>
          </p:cNvPr>
          <p:cNvPicPr>
            <a:picLocks noChangeAspect="1"/>
          </p:cNvPicPr>
          <p:nvPr/>
        </p:nvPicPr>
        <p:blipFill rotWithShape="1">
          <a:blip r:embed="rId3">
            <a:extLst>
              <a:ext uri="{28A0092B-C50C-407E-A947-70E740481C1C}">
                <a14:useLocalDpi xmlns:a14="http://schemas.microsoft.com/office/drawing/2010/main" val="0"/>
              </a:ext>
            </a:extLst>
          </a:blip>
          <a:srcRect t="3379" b="34194"/>
          <a:stretch/>
        </p:blipFill>
        <p:spPr>
          <a:xfrm>
            <a:off x="670560" y="1304544"/>
            <a:ext cx="10850880" cy="2139696"/>
          </a:xfrm>
          <a:prstGeom prst="rect">
            <a:avLst/>
          </a:prstGeom>
          <a:solidFill>
            <a:schemeClr val="bg1"/>
          </a:solidFill>
        </p:spPr>
      </p:pic>
      <p:sp>
        <p:nvSpPr>
          <p:cNvPr id="40" name="矩形 39">
            <a:extLst>
              <a:ext uri="{FF2B5EF4-FFF2-40B4-BE49-F238E27FC236}">
                <a16:creationId xmlns:a16="http://schemas.microsoft.com/office/drawing/2014/main" id="{0C1E7405-7BEB-444F-A873-EF3FBD9EF2BE}"/>
              </a:ext>
            </a:extLst>
          </p:cNvPr>
          <p:cNvSpPr/>
          <p:nvPr/>
        </p:nvSpPr>
        <p:spPr>
          <a:xfrm>
            <a:off x="670560" y="1310640"/>
            <a:ext cx="10835640" cy="2118360"/>
          </a:xfrm>
          <a:prstGeom prst="rect">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AA3C2DAA-3AFC-4142-8B67-5E77D88E2070}"/>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iş1îḍè">
            <a:extLst>
              <a:ext uri="{FF2B5EF4-FFF2-40B4-BE49-F238E27FC236}">
                <a16:creationId xmlns:a16="http://schemas.microsoft.com/office/drawing/2014/main" id="{B1EFDF15-B973-4FE3-8D40-DCF9A3E3D580}"/>
              </a:ext>
            </a:extLst>
          </p:cNvPr>
          <p:cNvSpPr/>
          <p:nvPr/>
        </p:nvSpPr>
        <p:spPr>
          <a:xfrm rot="16200000">
            <a:off x="5816608" y="-332271"/>
            <a:ext cx="603786" cy="8505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6" name="íŝliḋé">
            <a:extLst>
              <a:ext uri="{FF2B5EF4-FFF2-40B4-BE49-F238E27FC236}">
                <a16:creationId xmlns:a16="http://schemas.microsoft.com/office/drawing/2014/main" id="{174F5BDB-6B0C-4DF0-AEB2-2CDFAF8E0743}"/>
              </a:ext>
            </a:extLst>
          </p:cNvPr>
          <p:cNvSpPr/>
          <p:nvPr/>
        </p:nvSpPr>
        <p:spPr>
          <a:xfrm rot="16200000">
            <a:off x="5794108" y="1715229"/>
            <a:ext cx="603786" cy="4410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7" name="ïṡ1ïḋé">
            <a:extLst>
              <a:ext uri="{FF2B5EF4-FFF2-40B4-BE49-F238E27FC236}">
                <a16:creationId xmlns:a16="http://schemas.microsoft.com/office/drawing/2014/main" id="{9FC4B2CD-3B68-4745-9A93-B0291198AB78}"/>
              </a:ext>
            </a:extLst>
          </p:cNvPr>
          <p:cNvSpPr/>
          <p:nvPr/>
        </p:nvSpPr>
        <p:spPr>
          <a:xfrm>
            <a:off x="4820701" y="3078018"/>
            <a:ext cx="2555309" cy="779443"/>
          </a:xfrm>
          <a:prstGeom prst="roundRect">
            <a:avLst>
              <a:gd name="adj" fmla="val 24861"/>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spcBef>
                <a:spcPct val="0"/>
              </a:spcBef>
            </a:pPr>
            <a:r>
              <a:rPr lang="zh-CN" altLang="en-US" sz="2400" b="1" dirty="0"/>
              <a:t>请输入标题</a:t>
            </a:r>
            <a:endParaRPr lang="en-US" altLang="zh-CN" sz="2400" b="1" dirty="0"/>
          </a:p>
        </p:txBody>
      </p:sp>
      <p:sp>
        <p:nvSpPr>
          <p:cNvPr id="8" name="ï$1idè">
            <a:extLst>
              <a:ext uri="{FF2B5EF4-FFF2-40B4-BE49-F238E27FC236}">
                <a16:creationId xmlns:a16="http://schemas.microsoft.com/office/drawing/2014/main" id="{17A0E254-79FF-49F6-843B-B7813BCAA357}"/>
              </a:ext>
            </a:extLst>
          </p:cNvPr>
          <p:cNvSpPr/>
          <p:nvPr/>
        </p:nvSpPr>
        <p:spPr>
          <a:xfrm>
            <a:off x="1195777"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6" name="îṡ1íḓè">
            <a:extLst>
              <a:ext uri="{FF2B5EF4-FFF2-40B4-BE49-F238E27FC236}">
                <a16:creationId xmlns:a16="http://schemas.microsoft.com/office/drawing/2014/main" id="{9A2FF984-3143-45E0-A40A-4BA90BE1485B}"/>
              </a:ext>
            </a:extLst>
          </p:cNvPr>
          <p:cNvSpPr/>
          <p:nvPr/>
        </p:nvSpPr>
        <p:spPr bwMode="auto">
          <a:xfrm>
            <a:off x="6844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37" name="iṡļiďê">
            <a:extLst>
              <a:ext uri="{FF2B5EF4-FFF2-40B4-BE49-F238E27FC236}">
                <a16:creationId xmlns:a16="http://schemas.microsoft.com/office/drawing/2014/main" id="{6EC7EB23-1A7C-4E3A-90BD-E3719D0AEE69}"/>
              </a:ext>
            </a:extLst>
          </p:cNvPr>
          <p:cNvSpPr txBox="1"/>
          <p:nvPr/>
        </p:nvSpPr>
        <p:spPr bwMode="auto">
          <a:xfrm>
            <a:off x="684486"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41" name="îṡ1íḓè">
            <a:extLst>
              <a:ext uri="{FF2B5EF4-FFF2-40B4-BE49-F238E27FC236}">
                <a16:creationId xmlns:a16="http://schemas.microsoft.com/office/drawing/2014/main" id="{6CB2A4C8-98CC-4EE1-900B-076CD3A8078D}"/>
              </a:ext>
            </a:extLst>
          </p:cNvPr>
          <p:cNvSpPr/>
          <p:nvPr/>
        </p:nvSpPr>
        <p:spPr bwMode="auto">
          <a:xfrm>
            <a:off x="28942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2" name="îṡ1íḓè">
            <a:extLst>
              <a:ext uri="{FF2B5EF4-FFF2-40B4-BE49-F238E27FC236}">
                <a16:creationId xmlns:a16="http://schemas.microsoft.com/office/drawing/2014/main" id="{4FCB24CC-5826-4DA2-9B4E-12E55CBA3BC5}"/>
              </a:ext>
            </a:extLst>
          </p:cNvPr>
          <p:cNvSpPr/>
          <p:nvPr/>
        </p:nvSpPr>
        <p:spPr bwMode="auto">
          <a:xfrm>
            <a:off x="51040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3" name="îṡ1íḓè">
            <a:extLst>
              <a:ext uri="{FF2B5EF4-FFF2-40B4-BE49-F238E27FC236}">
                <a16:creationId xmlns:a16="http://schemas.microsoft.com/office/drawing/2014/main" id="{8873904F-C270-4890-96A7-418545B2246F}"/>
              </a:ext>
            </a:extLst>
          </p:cNvPr>
          <p:cNvSpPr/>
          <p:nvPr/>
        </p:nvSpPr>
        <p:spPr bwMode="auto">
          <a:xfrm>
            <a:off x="73138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4" name="îṡ1íḓè">
            <a:extLst>
              <a:ext uri="{FF2B5EF4-FFF2-40B4-BE49-F238E27FC236}">
                <a16:creationId xmlns:a16="http://schemas.microsoft.com/office/drawing/2014/main" id="{2F44E36F-16BF-4E73-887B-2EFDF564DFCC}"/>
              </a:ext>
            </a:extLst>
          </p:cNvPr>
          <p:cNvSpPr/>
          <p:nvPr/>
        </p:nvSpPr>
        <p:spPr bwMode="auto">
          <a:xfrm>
            <a:off x="95236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10" name="îşlíḑê">
            <a:extLst>
              <a:ext uri="{FF2B5EF4-FFF2-40B4-BE49-F238E27FC236}">
                <a16:creationId xmlns:a16="http://schemas.microsoft.com/office/drawing/2014/main" id="{14AC7BBE-4312-47C7-9069-3EAF30EFF90F}"/>
              </a:ext>
            </a:extLst>
          </p:cNvPr>
          <p:cNvSpPr/>
          <p:nvPr/>
        </p:nvSpPr>
        <p:spPr>
          <a:xfrm>
            <a:off x="3407278"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5" name="ïSḻïde">
            <a:extLst>
              <a:ext uri="{FF2B5EF4-FFF2-40B4-BE49-F238E27FC236}">
                <a16:creationId xmlns:a16="http://schemas.microsoft.com/office/drawing/2014/main" id="{8F8C2F59-85C9-484B-924A-3150FEF941CC}"/>
              </a:ext>
            </a:extLst>
          </p:cNvPr>
          <p:cNvSpPr txBox="1"/>
          <p:nvPr/>
        </p:nvSpPr>
        <p:spPr bwMode="auto">
          <a:xfrm>
            <a:off x="2895987"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2" name="îsḻïde">
            <a:extLst>
              <a:ext uri="{FF2B5EF4-FFF2-40B4-BE49-F238E27FC236}">
                <a16:creationId xmlns:a16="http://schemas.microsoft.com/office/drawing/2014/main" id="{EE199235-DCF8-48B5-BBB6-AD2E47E6D3D1}"/>
              </a:ext>
            </a:extLst>
          </p:cNvPr>
          <p:cNvSpPr/>
          <p:nvPr/>
        </p:nvSpPr>
        <p:spPr>
          <a:xfrm>
            <a:off x="5618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3" name="ïšľídè">
            <a:extLst>
              <a:ext uri="{FF2B5EF4-FFF2-40B4-BE49-F238E27FC236}">
                <a16:creationId xmlns:a16="http://schemas.microsoft.com/office/drawing/2014/main" id="{A4D264CF-DD72-428C-BE68-842F860FDDAC}"/>
              </a:ext>
            </a:extLst>
          </p:cNvPr>
          <p:cNvSpPr txBox="1"/>
          <p:nvPr/>
        </p:nvSpPr>
        <p:spPr bwMode="auto">
          <a:xfrm>
            <a:off x="5107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4" name="íṡļíḍê">
            <a:extLst>
              <a:ext uri="{FF2B5EF4-FFF2-40B4-BE49-F238E27FC236}">
                <a16:creationId xmlns:a16="http://schemas.microsoft.com/office/drawing/2014/main" id="{640EDE09-5404-4405-8C66-3294FFDFC340}"/>
              </a:ext>
            </a:extLst>
          </p:cNvPr>
          <p:cNvSpPr/>
          <p:nvPr/>
        </p:nvSpPr>
        <p:spPr>
          <a:xfrm>
            <a:off x="10041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1" name="îṡľîḍê">
            <a:extLst>
              <a:ext uri="{FF2B5EF4-FFF2-40B4-BE49-F238E27FC236}">
                <a16:creationId xmlns:a16="http://schemas.microsoft.com/office/drawing/2014/main" id="{A505DF83-0328-4732-9AA1-44A90049CE4B}"/>
              </a:ext>
            </a:extLst>
          </p:cNvPr>
          <p:cNvSpPr txBox="1"/>
          <p:nvPr/>
        </p:nvSpPr>
        <p:spPr bwMode="auto">
          <a:xfrm>
            <a:off x="9530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16" name="直接连接符 15">
            <a:extLst>
              <a:ext uri="{FF2B5EF4-FFF2-40B4-BE49-F238E27FC236}">
                <a16:creationId xmlns:a16="http://schemas.microsoft.com/office/drawing/2014/main" id="{E1C4590C-D2E8-4547-9035-31CF361E6A6C}"/>
              </a:ext>
            </a:extLst>
          </p:cNvPr>
          <p:cNvCxnSpPr/>
          <p:nvPr/>
        </p:nvCxnSpPr>
        <p:spPr>
          <a:xfrm>
            <a:off x="2784443"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85B55AC-BB01-4206-A85F-E772FB843E32}"/>
              </a:ext>
            </a:extLst>
          </p:cNvPr>
          <p:cNvCxnSpPr/>
          <p:nvPr/>
        </p:nvCxnSpPr>
        <p:spPr>
          <a:xfrm>
            <a:off x="4995944"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7AEF873-A418-448E-828F-8F3DC503DED3}"/>
              </a:ext>
            </a:extLst>
          </p:cNvPr>
          <p:cNvCxnSpPr/>
          <p:nvPr/>
        </p:nvCxnSpPr>
        <p:spPr>
          <a:xfrm>
            <a:off x="7207445"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ïşḻiḋé">
            <a:extLst>
              <a:ext uri="{FF2B5EF4-FFF2-40B4-BE49-F238E27FC236}">
                <a16:creationId xmlns:a16="http://schemas.microsoft.com/office/drawing/2014/main" id="{4A7EB521-C205-42E8-A5A8-A15D5FB172E2}"/>
              </a:ext>
            </a:extLst>
          </p:cNvPr>
          <p:cNvSpPr/>
          <p:nvPr/>
        </p:nvSpPr>
        <p:spPr>
          <a:xfrm>
            <a:off x="7830280" y="4188693"/>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9" name="iṥḻîḍé">
            <a:extLst>
              <a:ext uri="{FF2B5EF4-FFF2-40B4-BE49-F238E27FC236}">
                <a16:creationId xmlns:a16="http://schemas.microsoft.com/office/drawing/2014/main" id="{5314B571-13C2-4771-915E-08DB78D512BC}"/>
              </a:ext>
            </a:extLst>
          </p:cNvPr>
          <p:cNvSpPr txBox="1"/>
          <p:nvPr/>
        </p:nvSpPr>
        <p:spPr bwMode="auto">
          <a:xfrm>
            <a:off x="7318989"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21" name="直接连接符 20">
            <a:extLst>
              <a:ext uri="{FF2B5EF4-FFF2-40B4-BE49-F238E27FC236}">
                <a16:creationId xmlns:a16="http://schemas.microsoft.com/office/drawing/2014/main" id="{3788C5B9-F2AA-4A1F-8568-A611EE9C32FA}"/>
              </a:ext>
            </a:extLst>
          </p:cNvPr>
          <p:cNvCxnSpPr/>
          <p:nvPr/>
        </p:nvCxnSpPr>
        <p:spPr>
          <a:xfrm>
            <a:off x="9418946" y="4962841"/>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D838AD5-9DE6-4ECB-A564-FC1DAB5F7A70}"/>
              </a:ext>
            </a:extLst>
          </p:cNvPr>
          <p:cNvCxnSpPr/>
          <p:nvPr/>
        </p:nvCxnSpPr>
        <p:spPr>
          <a:xfrm>
            <a:off x="6096001" y="3857461"/>
            <a:ext cx="0" cy="343481"/>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íśḷiḋé">
            <a:extLst>
              <a:ext uri="{FF2B5EF4-FFF2-40B4-BE49-F238E27FC236}">
                <a16:creationId xmlns:a16="http://schemas.microsoft.com/office/drawing/2014/main" id="{0844065C-21A9-4937-98CF-B271D67A7DF8}"/>
              </a:ext>
            </a:extLst>
          </p:cNvPr>
          <p:cNvSpPr/>
          <p:nvPr/>
        </p:nvSpPr>
        <p:spPr bwMode="auto">
          <a:xfrm>
            <a:off x="1496747" y="4525742"/>
            <a:ext cx="363892" cy="316233"/>
          </a:xfrm>
          <a:custGeom>
            <a:avLst/>
            <a:gdLst>
              <a:gd name="connsiteX0" fmla="*/ 468425 w 609570"/>
              <a:gd name="connsiteY0" fmla="*/ 313388 h 529735"/>
              <a:gd name="connsiteX1" fmla="*/ 397381 w 609570"/>
              <a:gd name="connsiteY1" fmla="*/ 384321 h 529735"/>
              <a:gd name="connsiteX2" fmla="*/ 468425 w 609570"/>
              <a:gd name="connsiteY2" fmla="*/ 455255 h 529735"/>
              <a:gd name="connsiteX3" fmla="*/ 539470 w 609570"/>
              <a:gd name="connsiteY3" fmla="*/ 384321 h 529735"/>
              <a:gd name="connsiteX4" fmla="*/ 468425 w 609570"/>
              <a:gd name="connsiteY4" fmla="*/ 313388 h 529735"/>
              <a:gd name="connsiteX5" fmla="*/ 468425 w 609570"/>
              <a:gd name="connsiteY5" fmla="*/ 285014 h 529735"/>
              <a:gd name="connsiteX6" fmla="*/ 567887 w 609570"/>
              <a:gd name="connsiteY6" fmla="*/ 384321 h 529735"/>
              <a:gd name="connsiteX7" fmla="*/ 556639 w 609570"/>
              <a:gd name="connsiteY7" fmla="*/ 430310 h 529735"/>
              <a:gd name="connsiteX8" fmla="*/ 553915 w 609570"/>
              <a:gd name="connsiteY8" fmla="*/ 435394 h 529735"/>
              <a:gd name="connsiteX9" fmla="*/ 601515 w 609570"/>
              <a:gd name="connsiteY9" fmla="*/ 482683 h 529735"/>
              <a:gd name="connsiteX10" fmla="*/ 609567 w 609570"/>
              <a:gd name="connsiteY10" fmla="*/ 502071 h 529735"/>
              <a:gd name="connsiteX11" fmla="*/ 601633 w 609570"/>
              <a:gd name="connsiteY11" fmla="*/ 521578 h 529735"/>
              <a:gd name="connsiteX12" fmla="*/ 582096 w 609570"/>
              <a:gd name="connsiteY12" fmla="*/ 529735 h 529735"/>
              <a:gd name="connsiteX13" fmla="*/ 562677 w 609570"/>
              <a:gd name="connsiteY13" fmla="*/ 521696 h 529735"/>
              <a:gd name="connsiteX14" fmla="*/ 513657 w 609570"/>
              <a:gd name="connsiteY14" fmla="*/ 472988 h 529735"/>
              <a:gd name="connsiteX15" fmla="*/ 508684 w 609570"/>
              <a:gd name="connsiteY15" fmla="*/ 475116 h 529735"/>
              <a:gd name="connsiteX16" fmla="*/ 468425 w 609570"/>
              <a:gd name="connsiteY16" fmla="*/ 483747 h 529735"/>
              <a:gd name="connsiteX17" fmla="*/ 368845 w 609570"/>
              <a:gd name="connsiteY17" fmla="*/ 384321 h 529735"/>
              <a:gd name="connsiteX18" fmla="*/ 468425 w 609570"/>
              <a:gd name="connsiteY18" fmla="*/ 285014 h 529735"/>
              <a:gd name="connsiteX19" fmla="*/ 214632 w 609570"/>
              <a:gd name="connsiteY19" fmla="*/ 275770 h 529735"/>
              <a:gd name="connsiteX20" fmla="*/ 408821 w 609570"/>
              <a:gd name="connsiteY20" fmla="*/ 275770 h 529735"/>
              <a:gd name="connsiteX21" fmla="*/ 410479 w 609570"/>
              <a:gd name="connsiteY21" fmla="*/ 275888 h 529735"/>
              <a:gd name="connsiteX22" fmla="*/ 361576 w 609570"/>
              <a:gd name="connsiteY22" fmla="*/ 323119 h 529735"/>
              <a:gd name="connsiteX23" fmla="*/ 214632 w 609570"/>
              <a:gd name="connsiteY23" fmla="*/ 323119 h 529735"/>
              <a:gd name="connsiteX24" fmla="*/ 190950 w 609570"/>
              <a:gd name="connsiteY24" fmla="*/ 299445 h 529735"/>
              <a:gd name="connsiteX25" fmla="*/ 214632 w 609570"/>
              <a:gd name="connsiteY25" fmla="*/ 275770 h 529735"/>
              <a:gd name="connsiteX26" fmla="*/ 136157 w 609570"/>
              <a:gd name="connsiteY26" fmla="*/ 270689 h 529735"/>
              <a:gd name="connsiteX27" fmla="*/ 164913 w 609570"/>
              <a:gd name="connsiteY27" fmla="*/ 299445 h 529735"/>
              <a:gd name="connsiteX28" fmla="*/ 136157 w 609570"/>
              <a:gd name="connsiteY28" fmla="*/ 328201 h 529735"/>
              <a:gd name="connsiteX29" fmla="*/ 107401 w 609570"/>
              <a:gd name="connsiteY29" fmla="*/ 299445 h 529735"/>
              <a:gd name="connsiteX30" fmla="*/ 136157 w 609570"/>
              <a:gd name="connsiteY30" fmla="*/ 270689 h 529735"/>
              <a:gd name="connsiteX31" fmla="*/ 214631 w 609570"/>
              <a:gd name="connsiteY31" fmla="*/ 181212 h 529735"/>
              <a:gd name="connsiteX32" fmla="*/ 408814 w 609570"/>
              <a:gd name="connsiteY32" fmla="*/ 181212 h 529735"/>
              <a:gd name="connsiteX33" fmla="*/ 432495 w 609570"/>
              <a:gd name="connsiteY33" fmla="*/ 204851 h 529735"/>
              <a:gd name="connsiteX34" fmla="*/ 408814 w 609570"/>
              <a:gd name="connsiteY34" fmla="*/ 228491 h 529735"/>
              <a:gd name="connsiteX35" fmla="*/ 214631 w 609570"/>
              <a:gd name="connsiteY35" fmla="*/ 228491 h 529735"/>
              <a:gd name="connsiteX36" fmla="*/ 190950 w 609570"/>
              <a:gd name="connsiteY36" fmla="*/ 204851 h 529735"/>
              <a:gd name="connsiteX37" fmla="*/ 214631 w 609570"/>
              <a:gd name="connsiteY37" fmla="*/ 181212 h 529735"/>
              <a:gd name="connsiteX38" fmla="*/ 136157 w 609570"/>
              <a:gd name="connsiteY38" fmla="*/ 176131 h 529735"/>
              <a:gd name="connsiteX39" fmla="*/ 164913 w 609570"/>
              <a:gd name="connsiteY39" fmla="*/ 204851 h 529735"/>
              <a:gd name="connsiteX40" fmla="*/ 136157 w 609570"/>
              <a:gd name="connsiteY40" fmla="*/ 233571 h 529735"/>
              <a:gd name="connsiteX41" fmla="*/ 107401 w 609570"/>
              <a:gd name="connsiteY41" fmla="*/ 204851 h 529735"/>
              <a:gd name="connsiteX42" fmla="*/ 136157 w 609570"/>
              <a:gd name="connsiteY42" fmla="*/ 176131 h 529735"/>
              <a:gd name="connsiteX43" fmla="*/ 15748 w 609570"/>
              <a:gd name="connsiteY43" fmla="*/ 0 h 529735"/>
              <a:gd name="connsiteX44" fmla="*/ 500389 w 609570"/>
              <a:gd name="connsiteY44" fmla="*/ 0 h 529735"/>
              <a:gd name="connsiteX45" fmla="*/ 516256 w 609570"/>
              <a:gd name="connsiteY45" fmla="*/ 15724 h 529735"/>
              <a:gd name="connsiteX46" fmla="*/ 516256 w 609570"/>
              <a:gd name="connsiteY46" fmla="*/ 271089 h 529735"/>
              <a:gd name="connsiteX47" fmla="*/ 484641 w 609570"/>
              <a:gd name="connsiteY47" fmla="*/ 262459 h 529735"/>
              <a:gd name="connsiteX48" fmla="*/ 484641 w 609570"/>
              <a:gd name="connsiteY48" fmla="*/ 121416 h 529735"/>
              <a:gd name="connsiteX49" fmla="*/ 31615 w 609570"/>
              <a:gd name="connsiteY49" fmla="*/ 121416 h 529735"/>
              <a:gd name="connsiteX50" fmla="*/ 31615 w 609570"/>
              <a:gd name="connsiteY50" fmla="*/ 393215 h 529735"/>
              <a:gd name="connsiteX51" fmla="*/ 345513 w 609570"/>
              <a:gd name="connsiteY51" fmla="*/ 393215 h 529735"/>
              <a:gd name="connsiteX52" fmla="*/ 352025 w 609570"/>
              <a:gd name="connsiteY52" fmla="*/ 424663 h 529735"/>
              <a:gd name="connsiteX53" fmla="*/ 15748 w 609570"/>
              <a:gd name="connsiteY53" fmla="*/ 424663 h 529735"/>
              <a:gd name="connsiteX54" fmla="*/ 0 w 609570"/>
              <a:gd name="connsiteY54" fmla="*/ 408939 h 529735"/>
              <a:gd name="connsiteX55" fmla="*/ 0 w 609570"/>
              <a:gd name="connsiteY55" fmla="*/ 15724 h 529735"/>
              <a:gd name="connsiteX56" fmla="*/ 15748 w 609570"/>
              <a:gd name="connsiteY56" fmla="*/ 0 h 52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570" h="529735">
                <a:moveTo>
                  <a:pt x="468425" y="313388"/>
                </a:moveTo>
                <a:cubicBezTo>
                  <a:pt x="429233" y="313388"/>
                  <a:pt x="397381" y="345190"/>
                  <a:pt x="397381" y="384321"/>
                </a:cubicBezTo>
                <a:cubicBezTo>
                  <a:pt x="397381" y="423453"/>
                  <a:pt x="429233" y="455255"/>
                  <a:pt x="468425" y="455255"/>
                </a:cubicBezTo>
                <a:cubicBezTo>
                  <a:pt x="507618" y="455255"/>
                  <a:pt x="539470" y="423453"/>
                  <a:pt x="539470" y="384321"/>
                </a:cubicBezTo>
                <a:cubicBezTo>
                  <a:pt x="539470" y="345308"/>
                  <a:pt x="507618" y="313388"/>
                  <a:pt x="468425" y="313388"/>
                </a:cubicBezTo>
                <a:close/>
                <a:moveTo>
                  <a:pt x="468425" y="285014"/>
                </a:moveTo>
                <a:cubicBezTo>
                  <a:pt x="523248" y="285014"/>
                  <a:pt x="567887" y="329584"/>
                  <a:pt x="567887" y="384321"/>
                </a:cubicBezTo>
                <a:cubicBezTo>
                  <a:pt x="567887" y="400518"/>
                  <a:pt x="564098" y="416005"/>
                  <a:pt x="556639" y="430310"/>
                </a:cubicBezTo>
                <a:lnTo>
                  <a:pt x="553915" y="435394"/>
                </a:lnTo>
                <a:lnTo>
                  <a:pt x="601515" y="482683"/>
                </a:lnTo>
                <a:cubicBezTo>
                  <a:pt x="606725" y="487884"/>
                  <a:pt x="609567" y="494741"/>
                  <a:pt x="609567" y="502071"/>
                </a:cubicBezTo>
                <a:cubicBezTo>
                  <a:pt x="609685" y="509519"/>
                  <a:pt x="606843" y="516376"/>
                  <a:pt x="601633" y="521578"/>
                </a:cubicBezTo>
                <a:cubicBezTo>
                  <a:pt x="596423" y="526780"/>
                  <a:pt x="589437" y="529735"/>
                  <a:pt x="582096" y="529735"/>
                </a:cubicBezTo>
                <a:cubicBezTo>
                  <a:pt x="574755" y="529735"/>
                  <a:pt x="567887" y="526898"/>
                  <a:pt x="562677" y="521696"/>
                </a:cubicBezTo>
                <a:lnTo>
                  <a:pt x="513657" y="472988"/>
                </a:lnTo>
                <a:lnTo>
                  <a:pt x="508684" y="475116"/>
                </a:lnTo>
                <a:cubicBezTo>
                  <a:pt x="495896" y="480791"/>
                  <a:pt x="482397" y="483747"/>
                  <a:pt x="468425" y="483747"/>
                </a:cubicBezTo>
                <a:cubicBezTo>
                  <a:pt x="413484" y="483747"/>
                  <a:pt x="368845" y="439177"/>
                  <a:pt x="368845" y="384321"/>
                </a:cubicBezTo>
                <a:cubicBezTo>
                  <a:pt x="368845" y="329584"/>
                  <a:pt x="413484" y="285014"/>
                  <a:pt x="468425" y="285014"/>
                </a:cubicBezTo>
                <a:close/>
                <a:moveTo>
                  <a:pt x="214632" y="275770"/>
                </a:moveTo>
                <a:lnTo>
                  <a:pt x="408821" y="275770"/>
                </a:lnTo>
                <a:cubicBezTo>
                  <a:pt x="409413" y="275770"/>
                  <a:pt x="409887" y="275770"/>
                  <a:pt x="410479" y="275888"/>
                </a:cubicBezTo>
                <a:cubicBezTo>
                  <a:pt x="390113" y="286661"/>
                  <a:pt x="373180" y="303114"/>
                  <a:pt x="361576" y="323119"/>
                </a:cubicBezTo>
                <a:lnTo>
                  <a:pt x="214632" y="323119"/>
                </a:lnTo>
                <a:cubicBezTo>
                  <a:pt x="201607" y="323119"/>
                  <a:pt x="190950" y="312466"/>
                  <a:pt x="190950" y="299445"/>
                </a:cubicBezTo>
                <a:cubicBezTo>
                  <a:pt x="190950" y="286305"/>
                  <a:pt x="201607" y="275770"/>
                  <a:pt x="214632" y="275770"/>
                </a:cubicBezTo>
                <a:close/>
                <a:moveTo>
                  <a:pt x="136157" y="270689"/>
                </a:moveTo>
                <a:cubicBezTo>
                  <a:pt x="152039" y="270689"/>
                  <a:pt x="164913" y="283563"/>
                  <a:pt x="164913" y="299445"/>
                </a:cubicBezTo>
                <a:cubicBezTo>
                  <a:pt x="164913" y="315327"/>
                  <a:pt x="152039" y="328201"/>
                  <a:pt x="136157" y="328201"/>
                </a:cubicBezTo>
                <a:cubicBezTo>
                  <a:pt x="120275" y="328201"/>
                  <a:pt x="107401" y="315327"/>
                  <a:pt x="107401" y="299445"/>
                </a:cubicBezTo>
                <a:cubicBezTo>
                  <a:pt x="107401" y="283563"/>
                  <a:pt x="120275" y="270689"/>
                  <a:pt x="136157" y="270689"/>
                </a:cubicBezTo>
                <a:close/>
                <a:moveTo>
                  <a:pt x="214631" y="181212"/>
                </a:moveTo>
                <a:lnTo>
                  <a:pt x="408814" y="181212"/>
                </a:lnTo>
                <a:cubicBezTo>
                  <a:pt x="421957" y="181212"/>
                  <a:pt x="432495" y="191731"/>
                  <a:pt x="432495" y="204851"/>
                </a:cubicBezTo>
                <a:cubicBezTo>
                  <a:pt x="432495" y="217853"/>
                  <a:pt x="421957" y="228491"/>
                  <a:pt x="408814" y="228491"/>
                </a:cubicBezTo>
                <a:lnTo>
                  <a:pt x="214631" y="228491"/>
                </a:lnTo>
                <a:cubicBezTo>
                  <a:pt x="201606" y="228491"/>
                  <a:pt x="190950" y="217853"/>
                  <a:pt x="190950" y="204851"/>
                </a:cubicBezTo>
                <a:cubicBezTo>
                  <a:pt x="190950" y="191731"/>
                  <a:pt x="201606" y="181212"/>
                  <a:pt x="214631" y="181212"/>
                </a:cubicBezTo>
                <a:close/>
                <a:moveTo>
                  <a:pt x="136157" y="176131"/>
                </a:moveTo>
                <a:cubicBezTo>
                  <a:pt x="152039" y="176131"/>
                  <a:pt x="164913" y="188989"/>
                  <a:pt x="164913" y="204851"/>
                </a:cubicBezTo>
                <a:cubicBezTo>
                  <a:pt x="164913" y="220713"/>
                  <a:pt x="152039" y="233571"/>
                  <a:pt x="136157" y="233571"/>
                </a:cubicBezTo>
                <a:cubicBezTo>
                  <a:pt x="120275" y="233571"/>
                  <a:pt x="107401" y="220713"/>
                  <a:pt x="107401" y="204851"/>
                </a:cubicBezTo>
                <a:cubicBezTo>
                  <a:pt x="107401" y="188989"/>
                  <a:pt x="120275" y="176131"/>
                  <a:pt x="136157" y="176131"/>
                </a:cubicBezTo>
                <a:close/>
                <a:moveTo>
                  <a:pt x="15748" y="0"/>
                </a:moveTo>
                <a:lnTo>
                  <a:pt x="500389" y="0"/>
                </a:lnTo>
                <a:cubicBezTo>
                  <a:pt x="509152" y="0"/>
                  <a:pt x="516256" y="7093"/>
                  <a:pt x="516256" y="15724"/>
                </a:cubicBezTo>
                <a:lnTo>
                  <a:pt x="516256" y="271089"/>
                </a:lnTo>
                <a:cubicBezTo>
                  <a:pt x="506310" y="266833"/>
                  <a:pt x="495653" y="263995"/>
                  <a:pt x="484641" y="262459"/>
                </a:cubicBezTo>
                <a:lnTo>
                  <a:pt x="484641" y="121416"/>
                </a:lnTo>
                <a:lnTo>
                  <a:pt x="31615" y="121416"/>
                </a:lnTo>
                <a:lnTo>
                  <a:pt x="31615" y="393215"/>
                </a:lnTo>
                <a:lnTo>
                  <a:pt x="345513" y="393215"/>
                </a:lnTo>
                <a:cubicBezTo>
                  <a:pt x="346341" y="404210"/>
                  <a:pt x="348591" y="414732"/>
                  <a:pt x="352025" y="424663"/>
                </a:cubicBezTo>
                <a:lnTo>
                  <a:pt x="15748" y="424663"/>
                </a:lnTo>
                <a:cubicBezTo>
                  <a:pt x="7104" y="424663"/>
                  <a:pt x="0" y="417688"/>
                  <a:pt x="0" y="408939"/>
                </a:cubicBezTo>
                <a:lnTo>
                  <a:pt x="0" y="15724"/>
                </a:lnTo>
                <a:cubicBezTo>
                  <a:pt x="0" y="7093"/>
                  <a:pt x="7104" y="0"/>
                  <a:pt x="15748" y="0"/>
                </a:cubicBezTo>
                <a:close/>
              </a:path>
            </a:pathLst>
          </a:custGeom>
          <a:solidFill>
            <a:schemeClr val="accent2"/>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4" name="iŝļiḋé">
            <a:extLst>
              <a:ext uri="{FF2B5EF4-FFF2-40B4-BE49-F238E27FC236}">
                <a16:creationId xmlns:a16="http://schemas.microsoft.com/office/drawing/2014/main" id="{72B644FB-2E9A-4C02-9BD5-3B17B3F90FE0}"/>
              </a:ext>
            </a:extLst>
          </p:cNvPr>
          <p:cNvSpPr/>
          <p:nvPr/>
        </p:nvSpPr>
        <p:spPr bwMode="auto">
          <a:xfrm>
            <a:off x="3725480" y="4501912"/>
            <a:ext cx="329426" cy="363892"/>
          </a:xfrm>
          <a:custGeom>
            <a:avLst/>
            <a:gdLst>
              <a:gd name="connsiteX0" fmla="*/ 485820 w 551045"/>
              <a:gd name="connsiteY0" fmla="*/ 430096 h 608697"/>
              <a:gd name="connsiteX1" fmla="*/ 550987 w 551045"/>
              <a:gd name="connsiteY1" fmla="*/ 492317 h 608697"/>
              <a:gd name="connsiteX2" fmla="*/ 551045 w 551045"/>
              <a:gd name="connsiteY2" fmla="*/ 492490 h 608697"/>
              <a:gd name="connsiteX3" fmla="*/ 550987 w 551045"/>
              <a:gd name="connsiteY3" fmla="*/ 493813 h 608697"/>
              <a:gd name="connsiteX4" fmla="*/ 551045 w 551045"/>
              <a:gd name="connsiteY4" fmla="*/ 495193 h 608697"/>
              <a:gd name="connsiteX5" fmla="*/ 485820 w 551045"/>
              <a:gd name="connsiteY5" fmla="*/ 560289 h 608697"/>
              <a:gd name="connsiteX6" fmla="*/ 421862 w 551045"/>
              <a:gd name="connsiteY6" fmla="*/ 507902 h 608697"/>
              <a:gd name="connsiteX7" fmla="*/ 420134 w 551045"/>
              <a:gd name="connsiteY7" fmla="*/ 494560 h 608697"/>
              <a:gd name="connsiteX8" fmla="*/ 422611 w 551045"/>
              <a:gd name="connsiteY8" fmla="*/ 479034 h 608697"/>
              <a:gd name="connsiteX9" fmla="*/ 485820 w 551045"/>
              <a:gd name="connsiteY9" fmla="*/ 430096 h 608697"/>
              <a:gd name="connsiteX10" fmla="*/ 485137 w 551045"/>
              <a:gd name="connsiteY10" fmla="*/ 236253 h 608697"/>
              <a:gd name="connsiteX11" fmla="*/ 551045 w 551045"/>
              <a:gd name="connsiteY11" fmla="*/ 302055 h 608697"/>
              <a:gd name="connsiteX12" fmla="*/ 485137 w 551045"/>
              <a:gd name="connsiteY12" fmla="*/ 367857 h 608697"/>
              <a:gd name="connsiteX13" fmla="*/ 419229 w 551045"/>
              <a:gd name="connsiteY13" fmla="*/ 302055 h 608697"/>
              <a:gd name="connsiteX14" fmla="*/ 485137 w 551045"/>
              <a:gd name="connsiteY14" fmla="*/ 236253 h 608697"/>
              <a:gd name="connsiteX15" fmla="*/ 45513 w 551045"/>
              <a:gd name="connsiteY15" fmla="*/ 160819 h 608697"/>
              <a:gd name="connsiteX16" fmla="*/ 62048 w 551045"/>
              <a:gd name="connsiteY16" fmla="*/ 160819 h 608697"/>
              <a:gd name="connsiteX17" fmla="*/ 78583 w 551045"/>
              <a:gd name="connsiteY17" fmla="*/ 243365 h 608697"/>
              <a:gd name="connsiteX18" fmla="*/ 98228 w 551045"/>
              <a:gd name="connsiteY18" fmla="*/ 243365 h 608697"/>
              <a:gd name="connsiteX19" fmla="*/ 103356 w 551045"/>
              <a:gd name="connsiteY19" fmla="*/ 187625 h 608697"/>
              <a:gd name="connsiteX20" fmla="*/ 102722 w 551045"/>
              <a:gd name="connsiteY20" fmla="*/ 184634 h 608697"/>
              <a:gd name="connsiteX21" fmla="*/ 94368 w 551045"/>
              <a:gd name="connsiteY21" fmla="*/ 163293 h 608697"/>
              <a:gd name="connsiteX22" fmla="*/ 93331 w 551045"/>
              <a:gd name="connsiteY22" fmla="*/ 161107 h 608697"/>
              <a:gd name="connsiteX23" fmla="*/ 93389 w 551045"/>
              <a:gd name="connsiteY23" fmla="*/ 161107 h 608697"/>
              <a:gd name="connsiteX24" fmla="*/ 93274 w 551045"/>
              <a:gd name="connsiteY24" fmla="*/ 160819 h 608697"/>
              <a:gd name="connsiteX25" fmla="*/ 137347 w 551045"/>
              <a:gd name="connsiteY25" fmla="*/ 160819 h 608697"/>
              <a:gd name="connsiteX26" fmla="*/ 137232 w 551045"/>
              <a:gd name="connsiteY26" fmla="*/ 161107 h 608697"/>
              <a:gd name="connsiteX27" fmla="*/ 137404 w 551045"/>
              <a:gd name="connsiteY27" fmla="*/ 161107 h 608697"/>
              <a:gd name="connsiteX28" fmla="*/ 136367 w 551045"/>
              <a:gd name="connsiteY28" fmla="*/ 163293 h 608697"/>
              <a:gd name="connsiteX29" fmla="*/ 127322 w 551045"/>
              <a:gd name="connsiteY29" fmla="*/ 187913 h 608697"/>
              <a:gd name="connsiteX30" fmla="*/ 132450 w 551045"/>
              <a:gd name="connsiteY30" fmla="*/ 243365 h 608697"/>
              <a:gd name="connsiteX31" fmla="*/ 152038 w 551045"/>
              <a:gd name="connsiteY31" fmla="*/ 243365 h 608697"/>
              <a:gd name="connsiteX32" fmla="*/ 168630 w 551045"/>
              <a:gd name="connsiteY32" fmla="*/ 160819 h 608697"/>
              <a:gd name="connsiteX33" fmla="*/ 185165 w 551045"/>
              <a:gd name="connsiteY33" fmla="*/ 160819 h 608697"/>
              <a:gd name="connsiteX34" fmla="*/ 230678 w 551045"/>
              <a:gd name="connsiteY34" fmla="*/ 206263 h 608697"/>
              <a:gd name="connsiteX35" fmla="*/ 230678 w 551045"/>
              <a:gd name="connsiteY35" fmla="*/ 338682 h 608697"/>
              <a:gd name="connsiteX36" fmla="*/ 185165 w 551045"/>
              <a:gd name="connsiteY36" fmla="*/ 384125 h 608697"/>
              <a:gd name="connsiteX37" fmla="*/ 179346 w 551045"/>
              <a:gd name="connsiteY37" fmla="*/ 384125 h 608697"/>
              <a:gd name="connsiteX38" fmla="*/ 179346 w 551045"/>
              <a:gd name="connsiteY38" fmla="*/ 576599 h 608697"/>
              <a:gd name="connsiteX39" fmla="*/ 147256 w 551045"/>
              <a:gd name="connsiteY39" fmla="*/ 608697 h 608697"/>
              <a:gd name="connsiteX40" fmla="*/ 115339 w 551045"/>
              <a:gd name="connsiteY40" fmla="*/ 580223 h 608697"/>
              <a:gd name="connsiteX41" fmla="*/ 83422 w 551045"/>
              <a:gd name="connsiteY41" fmla="*/ 608697 h 608697"/>
              <a:gd name="connsiteX42" fmla="*/ 51332 w 551045"/>
              <a:gd name="connsiteY42" fmla="*/ 576599 h 608697"/>
              <a:gd name="connsiteX43" fmla="*/ 51332 w 551045"/>
              <a:gd name="connsiteY43" fmla="*/ 384125 h 608697"/>
              <a:gd name="connsiteX44" fmla="*/ 45513 w 551045"/>
              <a:gd name="connsiteY44" fmla="*/ 384125 h 608697"/>
              <a:gd name="connsiteX45" fmla="*/ 0 w 551045"/>
              <a:gd name="connsiteY45" fmla="*/ 338682 h 608697"/>
              <a:gd name="connsiteX46" fmla="*/ 0 w 551045"/>
              <a:gd name="connsiteY46" fmla="*/ 206263 h 608697"/>
              <a:gd name="connsiteX47" fmla="*/ 45513 w 551045"/>
              <a:gd name="connsiteY47" fmla="*/ 160819 h 608697"/>
              <a:gd name="connsiteX48" fmla="*/ 400710 w 551045"/>
              <a:gd name="connsiteY48" fmla="*/ 89618 h 608697"/>
              <a:gd name="connsiteX49" fmla="*/ 400710 w 551045"/>
              <a:gd name="connsiteY49" fmla="*/ 134086 h 608697"/>
              <a:gd name="connsiteX50" fmla="*/ 355362 w 551045"/>
              <a:gd name="connsiteY50" fmla="*/ 179359 h 608697"/>
              <a:gd name="connsiteX51" fmla="*/ 355362 w 551045"/>
              <a:gd name="connsiteY51" fmla="*/ 279857 h 608697"/>
              <a:gd name="connsiteX52" fmla="*/ 401517 w 551045"/>
              <a:gd name="connsiteY52" fmla="*/ 279857 h 608697"/>
              <a:gd name="connsiteX53" fmla="*/ 401517 w 551045"/>
              <a:gd name="connsiteY53" fmla="*/ 324325 h 608697"/>
              <a:gd name="connsiteX54" fmla="*/ 355362 w 551045"/>
              <a:gd name="connsiteY54" fmla="*/ 324325 h 608697"/>
              <a:gd name="connsiteX55" fmla="*/ 355362 w 551045"/>
              <a:gd name="connsiteY55" fmla="*/ 424823 h 608697"/>
              <a:gd name="connsiteX56" fmla="*/ 400710 w 551045"/>
              <a:gd name="connsiteY56" fmla="*/ 470038 h 608697"/>
              <a:gd name="connsiteX57" fmla="*/ 400710 w 551045"/>
              <a:gd name="connsiteY57" fmla="*/ 514563 h 608697"/>
              <a:gd name="connsiteX58" fmla="*/ 310820 w 551045"/>
              <a:gd name="connsiteY58" fmla="*/ 424823 h 608697"/>
              <a:gd name="connsiteX59" fmla="*/ 310820 w 551045"/>
              <a:gd name="connsiteY59" fmla="*/ 324325 h 608697"/>
              <a:gd name="connsiteX60" fmla="*/ 270830 w 551045"/>
              <a:gd name="connsiteY60" fmla="*/ 324325 h 608697"/>
              <a:gd name="connsiteX61" fmla="*/ 270830 w 551045"/>
              <a:gd name="connsiteY61" fmla="*/ 279857 h 608697"/>
              <a:gd name="connsiteX62" fmla="*/ 310820 w 551045"/>
              <a:gd name="connsiteY62" fmla="*/ 279857 h 608697"/>
              <a:gd name="connsiteX63" fmla="*/ 310820 w 551045"/>
              <a:gd name="connsiteY63" fmla="*/ 179359 h 608697"/>
              <a:gd name="connsiteX64" fmla="*/ 400710 w 551045"/>
              <a:gd name="connsiteY64" fmla="*/ 89618 h 608697"/>
              <a:gd name="connsiteX65" fmla="*/ 487441 w 551045"/>
              <a:gd name="connsiteY65" fmla="*/ 44033 h 608697"/>
              <a:gd name="connsiteX66" fmla="*/ 487729 w 551045"/>
              <a:gd name="connsiteY66" fmla="*/ 44148 h 608697"/>
              <a:gd name="connsiteX67" fmla="*/ 550282 w 551045"/>
              <a:gd name="connsiteY67" fmla="*/ 107206 h 608697"/>
              <a:gd name="connsiteX68" fmla="*/ 550340 w 551045"/>
              <a:gd name="connsiteY68" fmla="*/ 107897 h 608697"/>
              <a:gd name="connsiteX69" fmla="*/ 550340 w 551045"/>
              <a:gd name="connsiteY69" fmla="*/ 108760 h 608697"/>
              <a:gd name="connsiteX70" fmla="*/ 550340 w 551045"/>
              <a:gd name="connsiteY70" fmla="*/ 109220 h 608697"/>
              <a:gd name="connsiteX71" fmla="*/ 550340 w 551045"/>
              <a:gd name="connsiteY71" fmla="*/ 109680 h 608697"/>
              <a:gd name="connsiteX72" fmla="*/ 550282 w 551045"/>
              <a:gd name="connsiteY72" fmla="*/ 111867 h 608697"/>
              <a:gd name="connsiteX73" fmla="*/ 550167 w 551045"/>
              <a:gd name="connsiteY73" fmla="*/ 113420 h 608697"/>
              <a:gd name="connsiteX74" fmla="*/ 550167 w 551045"/>
              <a:gd name="connsiteY74" fmla="*/ 113938 h 608697"/>
              <a:gd name="connsiteX75" fmla="*/ 485137 w 551045"/>
              <a:gd name="connsiteY75" fmla="*/ 174349 h 608697"/>
              <a:gd name="connsiteX76" fmla="*/ 484158 w 551045"/>
              <a:gd name="connsiteY76" fmla="*/ 174292 h 608697"/>
              <a:gd name="connsiteX77" fmla="*/ 467685 w 551045"/>
              <a:gd name="connsiteY77" fmla="*/ 171933 h 608697"/>
              <a:gd name="connsiteX78" fmla="*/ 419993 w 551045"/>
              <a:gd name="connsiteY78" fmla="*/ 110428 h 608697"/>
              <a:gd name="connsiteX79" fmla="*/ 419935 w 551045"/>
              <a:gd name="connsiteY79" fmla="*/ 110083 h 608697"/>
              <a:gd name="connsiteX80" fmla="*/ 419993 w 551045"/>
              <a:gd name="connsiteY80" fmla="*/ 109680 h 608697"/>
              <a:gd name="connsiteX81" fmla="*/ 419935 w 551045"/>
              <a:gd name="connsiteY81" fmla="*/ 109220 h 608697"/>
              <a:gd name="connsiteX82" fmla="*/ 419993 w 551045"/>
              <a:gd name="connsiteY82" fmla="*/ 108530 h 608697"/>
              <a:gd name="connsiteX83" fmla="*/ 419993 w 551045"/>
              <a:gd name="connsiteY83" fmla="*/ 106516 h 608697"/>
              <a:gd name="connsiteX84" fmla="*/ 485137 w 551045"/>
              <a:gd name="connsiteY84" fmla="*/ 44090 h 608697"/>
              <a:gd name="connsiteX85" fmla="*/ 486001 w 551045"/>
              <a:gd name="connsiteY85" fmla="*/ 44090 h 608697"/>
              <a:gd name="connsiteX86" fmla="*/ 487441 w 551045"/>
              <a:gd name="connsiteY86" fmla="*/ 44033 h 608697"/>
              <a:gd name="connsiteX87" fmla="*/ 114993 w 551045"/>
              <a:gd name="connsiteY87" fmla="*/ 748 h 608697"/>
              <a:gd name="connsiteX88" fmla="*/ 115281 w 551045"/>
              <a:gd name="connsiteY88" fmla="*/ 748 h 608697"/>
              <a:gd name="connsiteX89" fmla="*/ 115569 w 551045"/>
              <a:gd name="connsiteY89" fmla="*/ 748 h 608697"/>
              <a:gd name="connsiteX90" fmla="*/ 179403 w 551045"/>
              <a:gd name="connsiteY90" fmla="*/ 50176 h 608697"/>
              <a:gd name="connsiteX91" fmla="*/ 181534 w 551045"/>
              <a:gd name="connsiteY91" fmla="*/ 66863 h 608697"/>
              <a:gd name="connsiteX92" fmla="*/ 115685 w 551045"/>
              <a:gd name="connsiteY92" fmla="*/ 132634 h 608697"/>
              <a:gd name="connsiteX93" fmla="*/ 115397 w 551045"/>
              <a:gd name="connsiteY93" fmla="*/ 132634 h 608697"/>
              <a:gd name="connsiteX94" fmla="*/ 115109 w 551045"/>
              <a:gd name="connsiteY94" fmla="*/ 132634 h 608697"/>
              <a:gd name="connsiteX95" fmla="*/ 51275 w 551045"/>
              <a:gd name="connsiteY95" fmla="*/ 83262 h 608697"/>
              <a:gd name="connsiteX96" fmla="*/ 49144 w 551045"/>
              <a:gd name="connsiteY96" fmla="*/ 66575 h 608697"/>
              <a:gd name="connsiteX97" fmla="*/ 114993 w 551045"/>
              <a:gd name="connsiteY97" fmla="*/ 748 h 608697"/>
              <a:gd name="connsiteX98" fmla="*/ 114958 w 551045"/>
              <a:gd name="connsiteY98" fmla="*/ 423 h 608697"/>
              <a:gd name="connsiteX99" fmla="*/ 48690 w 551045"/>
              <a:gd name="connsiteY99" fmla="*/ 66575 h 608697"/>
              <a:gd name="connsiteX100" fmla="*/ 50822 w 551045"/>
              <a:gd name="connsiteY100" fmla="*/ 83372 h 608697"/>
              <a:gd name="connsiteX101" fmla="*/ 115073 w 551045"/>
              <a:gd name="connsiteY101" fmla="*/ 133015 h 608697"/>
              <a:gd name="connsiteX102" fmla="*/ 115361 w 551045"/>
              <a:gd name="connsiteY102" fmla="*/ 133015 h 608697"/>
              <a:gd name="connsiteX103" fmla="*/ 115649 w 551045"/>
              <a:gd name="connsiteY103" fmla="*/ 133015 h 608697"/>
              <a:gd name="connsiteX104" fmla="*/ 181917 w 551045"/>
              <a:gd name="connsiteY104" fmla="*/ 66863 h 608697"/>
              <a:gd name="connsiteX105" fmla="*/ 179785 w 551045"/>
              <a:gd name="connsiteY105" fmla="*/ 50066 h 608697"/>
              <a:gd name="connsiteX106" fmla="*/ 115534 w 551045"/>
              <a:gd name="connsiteY106" fmla="*/ 423 h 608697"/>
              <a:gd name="connsiteX107" fmla="*/ 115246 w 551045"/>
              <a:gd name="connsiteY107" fmla="*/ 423 h 608697"/>
              <a:gd name="connsiteX108" fmla="*/ 114958 w 551045"/>
              <a:gd name="connsiteY108" fmla="*/ 423 h 608697"/>
              <a:gd name="connsiteX109" fmla="*/ 114993 w 551045"/>
              <a:gd name="connsiteY109" fmla="*/ 0 h 608697"/>
              <a:gd name="connsiteX110" fmla="*/ 115281 w 551045"/>
              <a:gd name="connsiteY110" fmla="*/ 0 h 608697"/>
              <a:gd name="connsiteX111" fmla="*/ 115569 w 551045"/>
              <a:gd name="connsiteY111" fmla="*/ 0 h 608697"/>
              <a:gd name="connsiteX112" fmla="*/ 180152 w 551045"/>
              <a:gd name="connsiteY112" fmla="*/ 49946 h 608697"/>
              <a:gd name="connsiteX113" fmla="*/ 182341 w 551045"/>
              <a:gd name="connsiteY113" fmla="*/ 66863 h 608697"/>
              <a:gd name="connsiteX114" fmla="*/ 115685 w 551045"/>
              <a:gd name="connsiteY114" fmla="*/ 133439 h 608697"/>
              <a:gd name="connsiteX115" fmla="*/ 115397 w 551045"/>
              <a:gd name="connsiteY115" fmla="*/ 133439 h 608697"/>
              <a:gd name="connsiteX116" fmla="*/ 115109 w 551045"/>
              <a:gd name="connsiteY116" fmla="*/ 133439 h 608697"/>
              <a:gd name="connsiteX117" fmla="*/ 50526 w 551045"/>
              <a:gd name="connsiteY117" fmla="*/ 83493 h 608697"/>
              <a:gd name="connsiteX118" fmla="*/ 48337 w 551045"/>
              <a:gd name="connsiteY118" fmla="*/ 66575 h 608697"/>
              <a:gd name="connsiteX119" fmla="*/ 114993 w 551045"/>
              <a:gd name="connsiteY11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51045" h="608697">
                <a:moveTo>
                  <a:pt x="485820" y="430096"/>
                </a:moveTo>
                <a:cubicBezTo>
                  <a:pt x="520910" y="430096"/>
                  <a:pt x="549489" y="457699"/>
                  <a:pt x="550987" y="492317"/>
                </a:cubicBezTo>
                <a:cubicBezTo>
                  <a:pt x="550987" y="492375"/>
                  <a:pt x="551045" y="492432"/>
                  <a:pt x="551045" y="492490"/>
                </a:cubicBezTo>
                <a:cubicBezTo>
                  <a:pt x="551045" y="492950"/>
                  <a:pt x="551045" y="493353"/>
                  <a:pt x="550987" y="493813"/>
                </a:cubicBezTo>
                <a:cubicBezTo>
                  <a:pt x="551045" y="494273"/>
                  <a:pt x="551045" y="494733"/>
                  <a:pt x="551045" y="495193"/>
                </a:cubicBezTo>
                <a:cubicBezTo>
                  <a:pt x="551045" y="531134"/>
                  <a:pt x="521832" y="560289"/>
                  <a:pt x="485820" y="560289"/>
                </a:cubicBezTo>
                <a:cubicBezTo>
                  <a:pt x="454129" y="560289"/>
                  <a:pt x="427739" y="537747"/>
                  <a:pt x="421862" y="507902"/>
                </a:cubicBezTo>
                <a:cubicBezTo>
                  <a:pt x="420710" y="503474"/>
                  <a:pt x="420076" y="499046"/>
                  <a:pt x="420134" y="494560"/>
                </a:cubicBezTo>
                <a:cubicBezTo>
                  <a:pt x="420134" y="489385"/>
                  <a:pt x="421056" y="484152"/>
                  <a:pt x="422611" y="479034"/>
                </a:cubicBezTo>
                <a:cubicBezTo>
                  <a:pt x="429814" y="450913"/>
                  <a:pt x="455397" y="430096"/>
                  <a:pt x="485820" y="430096"/>
                </a:cubicBezTo>
                <a:close/>
                <a:moveTo>
                  <a:pt x="485137" y="236253"/>
                </a:moveTo>
                <a:cubicBezTo>
                  <a:pt x="521537" y="236253"/>
                  <a:pt x="551045" y="265714"/>
                  <a:pt x="551045" y="302055"/>
                </a:cubicBezTo>
                <a:cubicBezTo>
                  <a:pt x="551045" y="338396"/>
                  <a:pt x="521537" y="367857"/>
                  <a:pt x="485137" y="367857"/>
                </a:cubicBezTo>
                <a:cubicBezTo>
                  <a:pt x="448737" y="367857"/>
                  <a:pt x="419229" y="338396"/>
                  <a:pt x="419229" y="302055"/>
                </a:cubicBezTo>
                <a:cubicBezTo>
                  <a:pt x="419229" y="265714"/>
                  <a:pt x="448737" y="236253"/>
                  <a:pt x="485137" y="236253"/>
                </a:cubicBezTo>
                <a:close/>
                <a:moveTo>
                  <a:pt x="45513" y="160819"/>
                </a:moveTo>
                <a:lnTo>
                  <a:pt x="62048" y="160819"/>
                </a:lnTo>
                <a:lnTo>
                  <a:pt x="78583" y="243365"/>
                </a:lnTo>
                <a:lnTo>
                  <a:pt x="98228" y="243365"/>
                </a:lnTo>
                <a:lnTo>
                  <a:pt x="103356" y="187625"/>
                </a:lnTo>
                <a:cubicBezTo>
                  <a:pt x="103183" y="186647"/>
                  <a:pt x="102952" y="185612"/>
                  <a:pt x="102722" y="184634"/>
                </a:cubicBezTo>
                <a:cubicBezTo>
                  <a:pt x="100936" y="177386"/>
                  <a:pt x="97767" y="170483"/>
                  <a:pt x="94368" y="163293"/>
                </a:cubicBezTo>
                <a:cubicBezTo>
                  <a:pt x="94368" y="163293"/>
                  <a:pt x="93677" y="161855"/>
                  <a:pt x="93331" y="161107"/>
                </a:cubicBezTo>
                <a:lnTo>
                  <a:pt x="93389" y="161107"/>
                </a:lnTo>
                <a:cubicBezTo>
                  <a:pt x="93331" y="160992"/>
                  <a:pt x="93274" y="160877"/>
                  <a:pt x="93274" y="160819"/>
                </a:cubicBezTo>
                <a:lnTo>
                  <a:pt x="137347" y="160819"/>
                </a:lnTo>
                <a:cubicBezTo>
                  <a:pt x="137289" y="160877"/>
                  <a:pt x="137232" y="160992"/>
                  <a:pt x="137232" y="161107"/>
                </a:cubicBezTo>
                <a:lnTo>
                  <a:pt x="137404" y="161107"/>
                </a:lnTo>
                <a:cubicBezTo>
                  <a:pt x="137059" y="161855"/>
                  <a:pt x="136367" y="163293"/>
                  <a:pt x="136367" y="163293"/>
                </a:cubicBezTo>
                <a:cubicBezTo>
                  <a:pt x="132507" y="171576"/>
                  <a:pt x="128820" y="179514"/>
                  <a:pt x="127322" y="187913"/>
                </a:cubicBezTo>
                <a:lnTo>
                  <a:pt x="132450" y="243365"/>
                </a:lnTo>
                <a:lnTo>
                  <a:pt x="152038" y="243365"/>
                </a:lnTo>
                <a:lnTo>
                  <a:pt x="168630" y="160819"/>
                </a:lnTo>
                <a:lnTo>
                  <a:pt x="185165" y="160819"/>
                </a:lnTo>
                <a:cubicBezTo>
                  <a:pt x="210283" y="160819"/>
                  <a:pt x="230678" y="181125"/>
                  <a:pt x="230678" y="206263"/>
                </a:cubicBezTo>
                <a:lnTo>
                  <a:pt x="230678" y="338682"/>
                </a:lnTo>
                <a:cubicBezTo>
                  <a:pt x="230678" y="363820"/>
                  <a:pt x="210283" y="384125"/>
                  <a:pt x="185165" y="384125"/>
                </a:cubicBezTo>
                <a:lnTo>
                  <a:pt x="179346" y="384125"/>
                </a:lnTo>
                <a:lnTo>
                  <a:pt x="179346" y="576599"/>
                </a:lnTo>
                <a:cubicBezTo>
                  <a:pt x="179346" y="594316"/>
                  <a:pt x="165000" y="608697"/>
                  <a:pt x="147256" y="608697"/>
                </a:cubicBezTo>
                <a:cubicBezTo>
                  <a:pt x="130721" y="608697"/>
                  <a:pt x="117125" y="596215"/>
                  <a:pt x="115339" y="580223"/>
                </a:cubicBezTo>
                <a:cubicBezTo>
                  <a:pt x="113553" y="596215"/>
                  <a:pt x="99957" y="608697"/>
                  <a:pt x="83422" y="608697"/>
                </a:cubicBezTo>
                <a:cubicBezTo>
                  <a:pt x="65678" y="608697"/>
                  <a:pt x="51332" y="594316"/>
                  <a:pt x="51332" y="576599"/>
                </a:cubicBezTo>
                <a:lnTo>
                  <a:pt x="51332" y="384125"/>
                </a:lnTo>
                <a:lnTo>
                  <a:pt x="45513" y="384125"/>
                </a:lnTo>
                <a:cubicBezTo>
                  <a:pt x="20395" y="384125"/>
                  <a:pt x="0" y="363820"/>
                  <a:pt x="0" y="338682"/>
                </a:cubicBezTo>
                <a:lnTo>
                  <a:pt x="0" y="206263"/>
                </a:lnTo>
                <a:cubicBezTo>
                  <a:pt x="0" y="181125"/>
                  <a:pt x="20395" y="160819"/>
                  <a:pt x="45513" y="160819"/>
                </a:cubicBezTo>
                <a:close/>
                <a:moveTo>
                  <a:pt x="400710" y="89618"/>
                </a:moveTo>
                <a:lnTo>
                  <a:pt x="400710" y="134086"/>
                </a:lnTo>
                <a:cubicBezTo>
                  <a:pt x="375702" y="134086"/>
                  <a:pt x="355362" y="154393"/>
                  <a:pt x="355362" y="179359"/>
                </a:cubicBezTo>
                <a:lnTo>
                  <a:pt x="355362" y="279857"/>
                </a:lnTo>
                <a:lnTo>
                  <a:pt x="401517" y="279857"/>
                </a:lnTo>
                <a:lnTo>
                  <a:pt x="401517" y="324325"/>
                </a:lnTo>
                <a:lnTo>
                  <a:pt x="355362" y="324325"/>
                </a:lnTo>
                <a:lnTo>
                  <a:pt x="355362" y="424823"/>
                </a:lnTo>
                <a:cubicBezTo>
                  <a:pt x="355362" y="449731"/>
                  <a:pt x="375702" y="470038"/>
                  <a:pt x="400710" y="470038"/>
                </a:cubicBezTo>
                <a:lnTo>
                  <a:pt x="400710" y="514563"/>
                </a:lnTo>
                <a:cubicBezTo>
                  <a:pt x="351155" y="514563"/>
                  <a:pt x="310820" y="474295"/>
                  <a:pt x="310820" y="424823"/>
                </a:cubicBezTo>
                <a:lnTo>
                  <a:pt x="310820" y="324325"/>
                </a:lnTo>
                <a:lnTo>
                  <a:pt x="270830" y="324325"/>
                </a:lnTo>
                <a:lnTo>
                  <a:pt x="270830" y="279857"/>
                </a:lnTo>
                <a:lnTo>
                  <a:pt x="310820" y="279857"/>
                </a:lnTo>
                <a:lnTo>
                  <a:pt x="310820" y="179359"/>
                </a:lnTo>
                <a:cubicBezTo>
                  <a:pt x="310820" y="129886"/>
                  <a:pt x="351155" y="89618"/>
                  <a:pt x="400710" y="89618"/>
                </a:cubicBezTo>
                <a:close/>
                <a:moveTo>
                  <a:pt x="487441" y="44033"/>
                </a:moveTo>
                <a:cubicBezTo>
                  <a:pt x="487557" y="44090"/>
                  <a:pt x="487614" y="44090"/>
                  <a:pt x="487729" y="44148"/>
                </a:cubicBezTo>
                <a:cubicBezTo>
                  <a:pt x="521828" y="45471"/>
                  <a:pt x="549246" y="73030"/>
                  <a:pt x="550282" y="107206"/>
                </a:cubicBezTo>
                <a:cubicBezTo>
                  <a:pt x="550282" y="107436"/>
                  <a:pt x="550282" y="107667"/>
                  <a:pt x="550340" y="107897"/>
                </a:cubicBezTo>
                <a:cubicBezTo>
                  <a:pt x="550340" y="108184"/>
                  <a:pt x="550340" y="108472"/>
                  <a:pt x="550340" y="108760"/>
                </a:cubicBezTo>
                <a:cubicBezTo>
                  <a:pt x="550340" y="108875"/>
                  <a:pt x="550340" y="109047"/>
                  <a:pt x="550340" y="109220"/>
                </a:cubicBezTo>
                <a:cubicBezTo>
                  <a:pt x="550340" y="109393"/>
                  <a:pt x="550340" y="109508"/>
                  <a:pt x="550340" y="109680"/>
                </a:cubicBezTo>
                <a:cubicBezTo>
                  <a:pt x="550340" y="110371"/>
                  <a:pt x="550282" y="111119"/>
                  <a:pt x="550282" y="111867"/>
                </a:cubicBezTo>
                <a:cubicBezTo>
                  <a:pt x="550225" y="112384"/>
                  <a:pt x="550225" y="112902"/>
                  <a:pt x="550167" y="113420"/>
                </a:cubicBezTo>
                <a:cubicBezTo>
                  <a:pt x="550167" y="113593"/>
                  <a:pt x="550167" y="113765"/>
                  <a:pt x="550167" y="113938"/>
                </a:cubicBezTo>
                <a:cubicBezTo>
                  <a:pt x="547748" y="147653"/>
                  <a:pt x="519582" y="174349"/>
                  <a:pt x="485137" y="174349"/>
                </a:cubicBezTo>
                <a:cubicBezTo>
                  <a:pt x="484792" y="174349"/>
                  <a:pt x="484446" y="174292"/>
                  <a:pt x="484158" y="174292"/>
                </a:cubicBezTo>
                <a:cubicBezTo>
                  <a:pt x="478629" y="174579"/>
                  <a:pt x="473099" y="173716"/>
                  <a:pt x="467685" y="171933"/>
                </a:cubicBezTo>
                <a:cubicBezTo>
                  <a:pt x="440556" y="164396"/>
                  <a:pt x="420511" y="139828"/>
                  <a:pt x="419993" y="110428"/>
                </a:cubicBezTo>
                <a:cubicBezTo>
                  <a:pt x="419993" y="110313"/>
                  <a:pt x="419935" y="110198"/>
                  <a:pt x="419935" y="110083"/>
                </a:cubicBezTo>
                <a:cubicBezTo>
                  <a:pt x="419935" y="109910"/>
                  <a:pt x="419935" y="109795"/>
                  <a:pt x="419993" y="109680"/>
                </a:cubicBezTo>
                <a:cubicBezTo>
                  <a:pt x="419993" y="109508"/>
                  <a:pt x="419935" y="109335"/>
                  <a:pt x="419935" y="109220"/>
                </a:cubicBezTo>
                <a:cubicBezTo>
                  <a:pt x="419935" y="108990"/>
                  <a:pt x="419935" y="108760"/>
                  <a:pt x="419993" y="108530"/>
                </a:cubicBezTo>
                <a:cubicBezTo>
                  <a:pt x="419993" y="107839"/>
                  <a:pt x="419993" y="107206"/>
                  <a:pt x="419993" y="106516"/>
                </a:cubicBezTo>
                <a:cubicBezTo>
                  <a:pt x="421433" y="71822"/>
                  <a:pt x="450059" y="44090"/>
                  <a:pt x="485137" y="44090"/>
                </a:cubicBezTo>
                <a:cubicBezTo>
                  <a:pt x="485425" y="44090"/>
                  <a:pt x="485713" y="44090"/>
                  <a:pt x="486001" y="44090"/>
                </a:cubicBezTo>
                <a:cubicBezTo>
                  <a:pt x="486462" y="44090"/>
                  <a:pt x="486981" y="44033"/>
                  <a:pt x="487441" y="44033"/>
                </a:cubicBezTo>
                <a:close/>
                <a:moveTo>
                  <a:pt x="114993" y="748"/>
                </a:moveTo>
                <a:lnTo>
                  <a:pt x="115281" y="748"/>
                </a:lnTo>
                <a:lnTo>
                  <a:pt x="115569" y="748"/>
                </a:lnTo>
                <a:cubicBezTo>
                  <a:pt x="145700" y="748"/>
                  <a:pt x="171913" y="21060"/>
                  <a:pt x="179403" y="50176"/>
                </a:cubicBezTo>
                <a:cubicBezTo>
                  <a:pt x="180843" y="55585"/>
                  <a:pt x="181534" y="61224"/>
                  <a:pt x="181534" y="66863"/>
                </a:cubicBezTo>
                <a:cubicBezTo>
                  <a:pt x="181534" y="103115"/>
                  <a:pt x="151980" y="132634"/>
                  <a:pt x="115685" y="132634"/>
                </a:cubicBezTo>
                <a:lnTo>
                  <a:pt x="115397" y="132634"/>
                </a:lnTo>
                <a:lnTo>
                  <a:pt x="115109" y="132634"/>
                </a:lnTo>
                <a:cubicBezTo>
                  <a:pt x="84978" y="132634"/>
                  <a:pt x="58765" y="112321"/>
                  <a:pt x="51275" y="83262"/>
                </a:cubicBezTo>
                <a:cubicBezTo>
                  <a:pt x="49835" y="77854"/>
                  <a:pt x="49144" y="72214"/>
                  <a:pt x="49144" y="66575"/>
                </a:cubicBezTo>
                <a:cubicBezTo>
                  <a:pt x="49144" y="30267"/>
                  <a:pt x="78698" y="748"/>
                  <a:pt x="114993" y="748"/>
                </a:cubicBezTo>
                <a:close/>
                <a:moveTo>
                  <a:pt x="114958" y="423"/>
                </a:moveTo>
                <a:cubicBezTo>
                  <a:pt x="78366" y="423"/>
                  <a:pt x="48690" y="30047"/>
                  <a:pt x="48690" y="66575"/>
                </a:cubicBezTo>
                <a:cubicBezTo>
                  <a:pt x="48690" y="72385"/>
                  <a:pt x="49439" y="78022"/>
                  <a:pt x="50822" y="83372"/>
                </a:cubicBezTo>
                <a:cubicBezTo>
                  <a:pt x="58198" y="111904"/>
                  <a:pt x="84129" y="133015"/>
                  <a:pt x="115073" y="133015"/>
                </a:cubicBezTo>
                <a:cubicBezTo>
                  <a:pt x="115131" y="133015"/>
                  <a:pt x="115246" y="133015"/>
                  <a:pt x="115361" y="133015"/>
                </a:cubicBezTo>
                <a:cubicBezTo>
                  <a:pt x="115419" y="133015"/>
                  <a:pt x="115534" y="133015"/>
                  <a:pt x="115649" y="133015"/>
                </a:cubicBezTo>
                <a:cubicBezTo>
                  <a:pt x="152241" y="133015"/>
                  <a:pt x="181917" y="103391"/>
                  <a:pt x="181917" y="66863"/>
                </a:cubicBezTo>
                <a:cubicBezTo>
                  <a:pt x="181917" y="61053"/>
                  <a:pt x="181168" y="55415"/>
                  <a:pt x="179785" y="50066"/>
                </a:cubicBezTo>
                <a:cubicBezTo>
                  <a:pt x="172409" y="21534"/>
                  <a:pt x="146478" y="423"/>
                  <a:pt x="115534" y="423"/>
                </a:cubicBezTo>
                <a:cubicBezTo>
                  <a:pt x="115476" y="423"/>
                  <a:pt x="115361" y="423"/>
                  <a:pt x="115246" y="423"/>
                </a:cubicBezTo>
                <a:cubicBezTo>
                  <a:pt x="115188" y="423"/>
                  <a:pt x="115073" y="423"/>
                  <a:pt x="114958" y="423"/>
                </a:cubicBezTo>
                <a:close/>
                <a:moveTo>
                  <a:pt x="114993" y="0"/>
                </a:moveTo>
                <a:lnTo>
                  <a:pt x="115281" y="0"/>
                </a:lnTo>
                <a:lnTo>
                  <a:pt x="115569" y="0"/>
                </a:lnTo>
                <a:cubicBezTo>
                  <a:pt x="146046" y="0"/>
                  <a:pt x="172605" y="20542"/>
                  <a:pt x="180152" y="49946"/>
                </a:cubicBezTo>
                <a:cubicBezTo>
                  <a:pt x="181592" y="55470"/>
                  <a:pt x="182341" y="61109"/>
                  <a:pt x="182341" y="66863"/>
                </a:cubicBezTo>
                <a:cubicBezTo>
                  <a:pt x="182341" y="103575"/>
                  <a:pt x="152441" y="133439"/>
                  <a:pt x="115685" y="133439"/>
                </a:cubicBezTo>
                <a:lnTo>
                  <a:pt x="115397" y="133439"/>
                </a:lnTo>
                <a:lnTo>
                  <a:pt x="115109" y="133439"/>
                </a:lnTo>
                <a:cubicBezTo>
                  <a:pt x="84632" y="133439"/>
                  <a:pt x="58073" y="112897"/>
                  <a:pt x="50526" y="83493"/>
                </a:cubicBezTo>
                <a:cubicBezTo>
                  <a:pt x="49086" y="77969"/>
                  <a:pt x="48337" y="72272"/>
                  <a:pt x="48337" y="66575"/>
                </a:cubicBezTo>
                <a:cubicBezTo>
                  <a:pt x="48337" y="29864"/>
                  <a:pt x="78237" y="0"/>
                  <a:pt x="114993" y="0"/>
                </a:cubicBezTo>
                <a:close/>
              </a:path>
            </a:pathLst>
          </a:custGeom>
          <a:solidFill>
            <a:schemeClr val="accent2"/>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5" name="î$ļîḍe">
            <a:extLst>
              <a:ext uri="{FF2B5EF4-FFF2-40B4-BE49-F238E27FC236}">
                <a16:creationId xmlns:a16="http://schemas.microsoft.com/office/drawing/2014/main" id="{37747BAC-F386-4BC6-9EC8-F0C2B7A71AD3}"/>
              </a:ext>
            </a:extLst>
          </p:cNvPr>
          <p:cNvSpPr/>
          <p:nvPr/>
        </p:nvSpPr>
        <p:spPr bwMode="auto">
          <a:xfrm>
            <a:off x="5919748" y="4519221"/>
            <a:ext cx="363892" cy="3292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accent2"/>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6" name="í$1iḍé">
            <a:extLst>
              <a:ext uri="{FF2B5EF4-FFF2-40B4-BE49-F238E27FC236}">
                <a16:creationId xmlns:a16="http://schemas.microsoft.com/office/drawing/2014/main" id="{D6A84D75-614A-4895-A148-7ECB5A2A9DFA}"/>
              </a:ext>
            </a:extLst>
          </p:cNvPr>
          <p:cNvSpPr/>
          <p:nvPr/>
        </p:nvSpPr>
        <p:spPr bwMode="auto">
          <a:xfrm>
            <a:off x="8135122" y="4489664"/>
            <a:ext cx="356146" cy="363892"/>
          </a:xfrm>
          <a:custGeom>
            <a:avLst/>
            <a:gdLst>
              <a:gd name="connsiteX0" fmla="*/ 232613 w 595120"/>
              <a:gd name="connsiteY0" fmla="*/ 116080 h 608062"/>
              <a:gd name="connsiteX1" fmla="*/ 257134 w 595120"/>
              <a:gd name="connsiteY1" fmla="*/ 116080 h 608062"/>
              <a:gd name="connsiteX2" fmla="*/ 287215 w 595120"/>
              <a:gd name="connsiteY2" fmla="*/ 195186 h 608062"/>
              <a:gd name="connsiteX3" fmla="*/ 280961 w 595120"/>
              <a:gd name="connsiteY3" fmla="*/ 161878 h 608062"/>
              <a:gd name="connsiteX4" fmla="*/ 282053 w 595120"/>
              <a:gd name="connsiteY4" fmla="*/ 155137 h 608062"/>
              <a:gd name="connsiteX5" fmla="*/ 291782 w 595120"/>
              <a:gd name="connsiteY5" fmla="*/ 137492 h 608062"/>
              <a:gd name="connsiteX6" fmla="*/ 282847 w 595120"/>
              <a:gd name="connsiteY6" fmla="*/ 121235 h 608062"/>
              <a:gd name="connsiteX7" fmla="*/ 282847 w 595120"/>
              <a:gd name="connsiteY7" fmla="*/ 117765 h 608062"/>
              <a:gd name="connsiteX8" fmla="*/ 285924 w 595120"/>
              <a:gd name="connsiteY8" fmla="*/ 116080 h 608062"/>
              <a:gd name="connsiteX9" fmla="*/ 309552 w 595120"/>
              <a:gd name="connsiteY9" fmla="*/ 116080 h 608062"/>
              <a:gd name="connsiteX10" fmla="*/ 312629 w 595120"/>
              <a:gd name="connsiteY10" fmla="*/ 117765 h 608062"/>
              <a:gd name="connsiteX11" fmla="*/ 312629 w 595120"/>
              <a:gd name="connsiteY11" fmla="*/ 121235 h 608062"/>
              <a:gd name="connsiteX12" fmla="*/ 304390 w 595120"/>
              <a:gd name="connsiteY12" fmla="*/ 137492 h 608062"/>
              <a:gd name="connsiteX13" fmla="*/ 314118 w 595120"/>
              <a:gd name="connsiteY13" fmla="*/ 155137 h 608062"/>
              <a:gd name="connsiteX14" fmla="*/ 315111 w 595120"/>
              <a:gd name="connsiteY14" fmla="*/ 161977 h 608062"/>
              <a:gd name="connsiteX15" fmla="*/ 308063 w 595120"/>
              <a:gd name="connsiteY15" fmla="*/ 195186 h 608062"/>
              <a:gd name="connsiteX16" fmla="*/ 338342 w 595120"/>
              <a:gd name="connsiteY16" fmla="*/ 116080 h 608062"/>
              <a:gd name="connsiteX17" fmla="*/ 362466 w 595120"/>
              <a:gd name="connsiteY17" fmla="*/ 116080 h 608062"/>
              <a:gd name="connsiteX18" fmla="*/ 419748 w 595120"/>
              <a:gd name="connsiteY18" fmla="*/ 172882 h 608062"/>
              <a:gd name="connsiteX19" fmla="*/ 420145 w 595120"/>
              <a:gd name="connsiteY19" fmla="*/ 262991 h 608062"/>
              <a:gd name="connsiteX20" fmla="*/ 420641 w 595120"/>
              <a:gd name="connsiteY20" fmla="*/ 350324 h 608062"/>
              <a:gd name="connsiteX21" fmla="*/ 396517 w 595120"/>
              <a:gd name="connsiteY21" fmla="*/ 374611 h 608062"/>
              <a:gd name="connsiteX22" fmla="*/ 396418 w 595120"/>
              <a:gd name="connsiteY22" fmla="*/ 374611 h 608062"/>
              <a:gd name="connsiteX23" fmla="*/ 372195 w 595120"/>
              <a:gd name="connsiteY23" fmla="*/ 350523 h 608062"/>
              <a:gd name="connsiteX24" fmla="*/ 371798 w 595120"/>
              <a:gd name="connsiteY24" fmla="*/ 262793 h 608062"/>
              <a:gd name="connsiteX25" fmla="*/ 371301 w 595120"/>
              <a:gd name="connsiteY25" fmla="*/ 173179 h 608062"/>
              <a:gd name="connsiteX26" fmla="*/ 366139 w 595120"/>
              <a:gd name="connsiteY26" fmla="*/ 168421 h 608062"/>
              <a:gd name="connsiteX27" fmla="*/ 361274 w 595120"/>
              <a:gd name="connsiteY27" fmla="*/ 173476 h 608062"/>
              <a:gd name="connsiteX28" fmla="*/ 361771 w 595120"/>
              <a:gd name="connsiteY28" fmla="*/ 579116 h 608062"/>
              <a:gd name="connsiteX29" fmla="*/ 332683 w 595120"/>
              <a:gd name="connsiteY29" fmla="*/ 608062 h 608062"/>
              <a:gd name="connsiteX30" fmla="*/ 303695 w 595120"/>
              <a:gd name="connsiteY30" fmla="*/ 579116 h 608062"/>
              <a:gd name="connsiteX31" fmla="*/ 303695 w 595120"/>
              <a:gd name="connsiteY31" fmla="*/ 353695 h 608062"/>
              <a:gd name="connsiteX32" fmla="*/ 297440 w 595120"/>
              <a:gd name="connsiteY32" fmla="*/ 347450 h 608062"/>
              <a:gd name="connsiteX33" fmla="*/ 291186 w 595120"/>
              <a:gd name="connsiteY33" fmla="*/ 353695 h 608062"/>
              <a:gd name="connsiteX34" fmla="*/ 291186 w 595120"/>
              <a:gd name="connsiteY34" fmla="*/ 579116 h 608062"/>
              <a:gd name="connsiteX35" fmla="*/ 262098 w 595120"/>
              <a:gd name="connsiteY35" fmla="*/ 608062 h 608062"/>
              <a:gd name="connsiteX36" fmla="*/ 233110 w 595120"/>
              <a:gd name="connsiteY36" fmla="*/ 579116 h 608062"/>
              <a:gd name="connsiteX37" fmla="*/ 233110 w 595120"/>
              <a:gd name="connsiteY37" fmla="*/ 172386 h 608062"/>
              <a:gd name="connsiteX38" fmla="*/ 228940 w 595120"/>
              <a:gd name="connsiteY38" fmla="*/ 167727 h 608062"/>
              <a:gd name="connsiteX39" fmla="*/ 223976 w 595120"/>
              <a:gd name="connsiteY39" fmla="*/ 171395 h 608062"/>
              <a:gd name="connsiteX40" fmla="*/ 223381 w 595120"/>
              <a:gd name="connsiteY40" fmla="*/ 260017 h 608062"/>
              <a:gd name="connsiteX41" fmla="*/ 222884 w 595120"/>
              <a:gd name="connsiteY41" fmla="*/ 350523 h 608062"/>
              <a:gd name="connsiteX42" fmla="*/ 198661 w 595120"/>
              <a:gd name="connsiteY42" fmla="*/ 374611 h 608062"/>
              <a:gd name="connsiteX43" fmla="*/ 198562 w 595120"/>
              <a:gd name="connsiteY43" fmla="*/ 374611 h 608062"/>
              <a:gd name="connsiteX44" fmla="*/ 174537 w 595120"/>
              <a:gd name="connsiteY44" fmla="*/ 350324 h 608062"/>
              <a:gd name="connsiteX45" fmla="*/ 174934 w 595120"/>
              <a:gd name="connsiteY45" fmla="*/ 260711 h 608062"/>
              <a:gd name="connsiteX46" fmla="*/ 175431 w 595120"/>
              <a:gd name="connsiteY46" fmla="*/ 172882 h 608062"/>
              <a:gd name="connsiteX47" fmla="*/ 232613 w 595120"/>
              <a:gd name="connsiteY47" fmla="*/ 116080 h 608062"/>
              <a:gd name="connsiteX48" fmla="*/ 54022 w 595120"/>
              <a:gd name="connsiteY48" fmla="*/ 107683 h 608062"/>
              <a:gd name="connsiteX49" fmla="*/ 180436 w 595120"/>
              <a:gd name="connsiteY49" fmla="*/ 108080 h 608062"/>
              <a:gd name="connsiteX50" fmla="*/ 148957 w 595120"/>
              <a:gd name="connsiteY50" fmla="*/ 172807 h 608062"/>
              <a:gd name="connsiteX51" fmla="*/ 148063 w 595120"/>
              <a:gd name="connsiteY51" fmla="*/ 350236 h 608062"/>
              <a:gd name="connsiteX52" fmla="*/ 173783 w 595120"/>
              <a:gd name="connsiteY52" fmla="*/ 394444 h 608062"/>
              <a:gd name="connsiteX53" fmla="*/ 173783 w 595120"/>
              <a:gd name="connsiteY53" fmla="*/ 537379 h 608062"/>
              <a:gd name="connsiteX54" fmla="*/ 146871 w 595120"/>
              <a:gd name="connsiteY54" fmla="*/ 564241 h 608062"/>
              <a:gd name="connsiteX55" fmla="*/ 119960 w 595120"/>
              <a:gd name="connsiteY55" fmla="*/ 537379 h 608062"/>
              <a:gd name="connsiteX56" fmla="*/ 119960 w 595120"/>
              <a:gd name="connsiteY56" fmla="*/ 328231 h 608062"/>
              <a:gd name="connsiteX57" fmla="*/ 114101 w 595120"/>
              <a:gd name="connsiteY57" fmla="*/ 322482 h 608062"/>
              <a:gd name="connsiteX58" fmla="*/ 108341 w 595120"/>
              <a:gd name="connsiteY58" fmla="*/ 328231 h 608062"/>
              <a:gd name="connsiteX59" fmla="*/ 108341 w 595120"/>
              <a:gd name="connsiteY59" fmla="*/ 537379 h 608062"/>
              <a:gd name="connsiteX60" fmla="*/ 81330 w 595120"/>
              <a:gd name="connsiteY60" fmla="*/ 564241 h 608062"/>
              <a:gd name="connsiteX61" fmla="*/ 54419 w 595120"/>
              <a:gd name="connsiteY61" fmla="*/ 537379 h 608062"/>
              <a:gd name="connsiteX62" fmla="*/ 54419 w 595120"/>
              <a:gd name="connsiteY62" fmla="*/ 160714 h 608062"/>
              <a:gd name="connsiteX63" fmla="*/ 50149 w 595120"/>
              <a:gd name="connsiteY63" fmla="*/ 156352 h 608062"/>
              <a:gd name="connsiteX64" fmla="*/ 45779 w 595120"/>
              <a:gd name="connsiteY64" fmla="*/ 160714 h 608062"/>
              <a:gd name="connsiteX65" fmla="*/ 44886 w 595120"/>
              <a:gd name="connsiteY65" fmla="*/ 325356 h 608062"/>
              <a:gd name="connsiteX66" fmla="*/ 22443 w 595120"/>
              <a:gd name="connsiteY66" fmla="*/ 347659 h 608062"/>
              <a:gd name="connsiteX67" fmla="*/ 22343 w 595120"/>
              <a:gd name="connsiteY67" fmla="*/ 347659 h 608062"/>
              <a:gd name="connsiteX68" fmla="*/ 0 w 595120"/>
              <a:gd name="connsiteY68" fmla="*/ 325059 h 608062"/>
              <a:gd name="connsiteX69" fmla="*/ 894 w 595120"/>
              <a:gd name="connsiteY69" fmla="*/ 160516 h 608062"/>
              <a:gd name="connsiteX70" fmla="*/ 54022 w 595120"/>
              <a:gd name="connsiteY70" fmla="*/ 107683 h 608062"/>
              <a:gd name="connsiteX71" fmla="*/ 520495 w 595120"/>
              <a:gd name="connsiteY71" fmla="*/ 107634 h 608062"/>
              <a:gd name="connsiteX72" fmla="*/ 541197 w 595120"/>
              <a:gd name="connsiteY72" fmla="*/ 107641 h 608062"/>
              <a:gd name="connsiteX73" fmla="*/ 594325 w 595120"/>
              <a:gd name="connsiteY73" fmla="*/ 160478 h 608062"/>
              <a:gd name="connsiteX74" fmla="*/ 595120 w 595120"/>
              <a:gd name="connsiteY74" fmla="*/ 325037 h 608062"/>
              <a:gd name="connsiteX75" fmla="*/ 572776 w 595120"/>
              <a:gd name="connsiteY75" fmla="*/ 347639 h 608062"/>
              <a:gd name="connsiteX76" fmla="*/ 572677 w 595120"/>
              <a:gd name="connsiteY76" fmla="*/ 347639 h 608062"/>
              <a:gd name="connsiteX77" fmla="*/ 550234 w 595120"/>
              <a:gd name="connsiteY77" fmla="*/ 325334 h 608062"/>
              <a:gd name="connsiteX78" fmla="*/ 549340 w 595120"/>
              <a:gd name="connsiteY78" fmla="*/ 160677 h 608062"/>
              <a:gd name="connsiteX79" fmla="*/ 549340 w 595120"/>
              <a:gd name="connsiteY79" fmla="*/ 160578 h 608062"/>
              <a:gd name="connsiteX80" fmla="*/ 544673 w 595120"/>
              <a:gd name="connsiteY80" fmla="*/ 155918 h 608062"/>
              <a:gd name="connsiteX81" fmla="*/ 540006 w 595120"/>
              <a:gd name="connsiteY81" fmla="*/ 160578 h 608062"/>
              <a:gd name="connsiteX82" fmla="*/ 540502 w 595120"/>
              <a:gd name="connsiteY82" fmla="*/ 537377 h 608062"/>
              <a:gd name="connsiteX83" fmla="*/ 513492 w 595120"/>
              <a:gd name="connsiteY83" fmla="*/ 564241 h 608062"/>
              <a:gd name="connsiteX84" fmla="*/ 486580 w 595120"/>
              <a:gd name="connsiteY84" fmla="*/ 537377 h 608062"/>
              <a:gd name="connsiteX85" fmla="*/ 486580 w 595120"/>
              <a:gd name="connsiteY85" fmla="*/ 328209 h 608062"/>
              <a:gd name="connsiteX86" fmla="*/ 480820 w 595120"/>
              <a:gd name="connsiteY86" fmla="*/ 322459 h 608062"/>
              <a:gd name="connsiteX87" fmla="*/ 474961 w 595120"/>
              <a:gd name="connsiteY87" fmla="*/ 328209 h 608062"/>
              <a:gd name="connsiteX88" fmla="*/ 474961 w 595120"/>
              <a:gd name="connsiteY88" fmla="*/ 537377 h 608062"/>
              <a:gd name="connsiteX89" fmla="*/ 448050 w 595120"/>
              <a:gd name="connsiteY89" fmla="*/ 564241 h 608062"/>
              <a:gd name="connsiteX90" fmla="*/ 421138 w 595120"/>
              <a:gd name="connsiteY90" fmla="*/ 537377 h 608062"/>
              <a:gd name="connsiteX91" fmla="*/ 421138 w 595120"/>
              <a:gd name="connsiteY91" fmla="*/ 394627 h 608062"/>
              <a:gd name="connsiteX92" fmla="*/ 447057 w 595120"/>
              <a:gd name="connsiteY92" fmla="*/ 350216 h 608062"/>
              <a:gd name="connsiteX93" fmla="*/ 446163 w 595120"/>
              <a:gd name="connsiteY93" fmla="*/ 172771 h 608062"/>
              <a:gd name="connsiteX94" fmla="*/ 414783 w 595120"/>
              <a:gd name="connsiteY94" fmla="*/ 108038 h 608062"/>
              <a:gd name="connsiteX95" fmla="*/ 520495 w 595120"/>
              <a:gd name="connsiteY95" fmla="*/ 107634 h 608062"/>
              <a:gd name="connsiteX96" fmla="*/ 481094 w 595120"/>
              <a:gd name="connsiteY96" fmla="*/ 0 h 608062"/>
              <a:gd name="connsiteX97" fmla="*/ 527547 w 595120"/>
              <a:gd name="connsiteY97" fmla="*/ 46482 h 608062"/>
              <a:gd name="connsiteX98" fmla="*/ 511864 w 595120"/>
              <a:gd name="connsiteY98" fmla="*/ 81269 h 608062"/>
              <a:gd name="connsiteX99" fmla="*/ 481094 w 595120"/>
              <a:gd name="connsiteY99" fmla="*/ 92864 h 608062"/>
              <a:gd name="connsiteX100" fmla="*/ 450324 w 595120"/>
              <a:gd name="connsiteY100" fmla="*/ 81269 h 608062"/>
              <a:gd name="connsiteX101" fmla="*/ 434542 w 595120"/>
              <a:gd name="connsiteY101" fmla="*/ 46482 h 608062"/>
              <a:gd name="connsiteX102" fmla="*/ 481094 w 595120"/>
              <a:gd name="connsiteY102" fmla="*/ 0 h 608062"/>
              <a:gd name="connsiteX103" fmla="*/ 297750 w 595120"/>
              <a:gd name="connsiteY103" fmla="*/ 0 h 608062"/>
              <a:gd name="connsiteX104" fmla="*/ 301424 w 595120"/>
              <a:gd name="connsiteY104" fmla="*/ 99 h 608062"/>
              <a:gd name="connsiteX105" fmla="*/ 305097 w 595120"/>
              <a:gd name="connsiteY105" fmla="*/ 496 h 608062"/>
              <a:gd name="connsiteX106" fmla="*/ 308473 w 595120"/>
              <a:gd name="connsiteY106" fmla="*/ 1190 h 608062"/>
              <a:gd name="connsiteX107" fmla="*/ 310458 w 595120"/>
              <a:gd name="connsiteY107" fmla="*/ 1586 h 608062"/>
              <a:gd name="connsiteX108" fmla="*/ 316415 w 595120"/>
              <a:gd name="connsiteY108" fmla="*/ 3569 h 608062"/>
              <a:gd name="connsiteX109" fmla="*/ 347887 w 595120"/>
              <a:gd name="connsiteY109" fmla="*/ 50066 h 608062"/>
              <a:gd name="connsiteX110" fmla="*/ 329917 w 595120"/>
              <a:gd name="connsiteY110" fmla="*/ 88434 h 608062"/>
              <a:gd name="connsiteX111" fmla="*/ 328428 w 595120"/>
              <a:gd name="connsiteY111" fmla="*/ 89623 h 608062"/>
              <a:gd name="connsiteX112" fmla="*/ 297750 w 595120"/>
              <a:gd name="connsiteY112" fmla="*/ 100132 h 608062"/>
              <a:gd name="connsiteX113" fmla="*/ 267073 w 595120"/>
              <a:gd name="connsiteY113" fmla="*/ 89623 h 608062"/>
              <a:gd name="connsiteX114" fmla="*/ 264095 w 595120"/>
              <a:gd name="connsiteY114" fmla="*/ 87145 h 608062"/>
              <a:gd name="connsiteX115" fmla="*/ 262307 w 595120"/>
              <a:gd name="connsiteY115" fmla="*/ 85459 h 608062"/>
              <a:gd name="connsiteX116" fmla="*/ 257641 w 595120"/>
              <a:gd name="connsiteY116" fmla="*/ 80007 h 608062"/>
              <a:gd name="connsiteX117" fmla="*/ 256251 w 595120"/>
              <a:gd name="connsiteY117" fmla="*/ 78024 h 608062"/>
              <a:gd name="connsiteX118" fmla="*/ 253670 w 595120"/>
              <a:gd name="connsiteY118" fmla="*/ 73959 h 608062"/>
              <a:gd name="connsiteX119" fmla="*/ 251585 w 595120"/>
              <a:gd name="connsiteY119" fmla="*/ 69498 h 608062"/>
              <a:gd name="connsiteX120" fmla="*/ 249202 w 595120"/>
              <a:gd name="connsiteY120" fmla="*/ 62558 h 608062"/>
              <a:gd name="connsiteX121" fmla="*/ 247614 w 595120"/>
              <a:gd name="connsiteY121" fmla="*/ 50066 h 608062"/>
              <a:gd name="connsiteX122" fmla="*/ 269753 w 595120"/>
              <a:gd name="connsiteY122" fmla="*/ 8526 h 608062"/>
              <a:gd name="connsiteX123" fmla="*/ 273923 w 595120"/>
              <a:gd name="connsiteY123" fmla="*/ 6048 h 608062"/>
              <a:gd name="connsiteX124" fmla="*/ 278292 w 595120"/>
              <a:gd name="connsiteY124" fmla="*/ 3966 h 608062"/>
              <a:gd name="connsiteX125" fmla="*/ 280575 w 595120"/>
              <a:gd name="connsiteY125" fmla="*/ 3074 h 608062"/>
              <a:gd name="connsiteX126" fmla="*/ 285241 w 595120"/>
              <a:gd name="connsiteY126" fmla="*/ 1586 h 608062"/>
              <a:gd name="connsiteX127" fmla="*/ 287624 w 595120"/>
              <a:gd name="connsiteY127" fmla="*/ 992 h 608062"/>
              <a:gd name="connsiteX128" fmla="*/ 292687 w 595120"/>
              <a:gd name="connsiteY128" fmla="*/ 298 h 608062"/>
              <a:gd name="connsiteX129" fmla="*/ 297750 w 595120"/>
              <a:gd name="connsiteY129" fmla="*/ 0 h 608062"/>
              <a:gd name="connsiteX130" fmla="*/ 114407 w 595120"/>
              <a:gd name="connsiteY130" fmla="*/ 0 h 608062"/>
              <a:gd name="connsiteX131" fmla="*/ 160959 w 595120"/>
              <a:gd name="connsiteY131" fmla="*/ 46482 h 608062"/>
              <a:gd name="connsiteX132" fmla="*/ 160661 w 595120"/>
              <a:gd name="connsiteY132" fmla="*/ 51536 h 608062"/>
              <a:gd name="connsiteX133" fmla="*/ 159867 w 595120"/>
              <a:gd name="connsiteY133" fmla="*/ 56492 h 608062"/>
              <a:gd name="connsiteX134" fmla="*/ 159272 w 595120"/>
              <a:gd name="connsiteY134" fmla="*/ 58969 h 608062"/>
              <a:gd name="connsiteX135" fmla="*/ 145177 w 595120"/>
              <a:gd name="connsiteY135" fmla="*/ 81269 h 608062"/>
              <a:gd name="connsiteX136" fmla="*/ 114407 w 595120"/>
              <a:gd name="connsiteY136" fmla="*/ 92864 h 608062"/>
              <a:gd name="connsiteX137" fmla="*/ 83637 w 595120"/>
              <a:gd name="connsiteY137" fmla="*/ 81269 h 608062"/>
              <a:gd name="connsiteX138" fmla="*/ 81949 w 595120"/>
              <a:gd name="connsiteY138" fmla="*/ 79584 h 608062"/>
              <a:gd name="connsiteX139" fmla="*/ 69641 w 595120"/>
              <a:gd name="connsiteY139" fmla="*/ 58969 h 608062"/>
              <a:gd name="connsiteX140" fmla="*/ 69046 w 595120"/>
              <a:gd name="connsiteY140" fmla="*/ 56492 h 608062"/>
              <a:gd name="connsiteX141" fmla="*/ 68252 w 595120"/>
              <a:gd name="connsiteY141" fmla="*/ 51536 h 608062"/>
              <a:gd name="connsiteX142" fmla="*/ 67954 w 595120"/>
              <a:gd name="connsiteY142" fmla="*/ 46482 h 608062"/>
              <a:gd name="connsiteX143" fmla="*/ 114407 w 595120"/>
              <a:gd name="connsiteY14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95120" h="608062">
                <a:moveTo>
                  <a:pt x="232613" y="116080"/>
                </a:moveTo>
                <a:lnTo>
                  <a:pt x="257134" y="116080"/>
                </a:lnTo>
                <a:cubicBezTo>
                  <a:pt x="260113" y="123713"/>
                  <a:pt x="283839" y="186760"/>
                  <a:pt x="287215" y="195186"/>
                </a:cubicBezTo>
                <a:lnTo>
                  <a:pt x="280961" y="161878"/>
                </a:lnTo>
                <a:cubicBezTo>
                  <a:pt x="280563" y="159598"/>
                  <a:pt x="280961" y="157219"/>
                  <a:pt x="282053" y="155137"/>
                </a:cubicBezTo>
                <a:lnTo>
                  <a:pt x="291782" y="137492"/>
                </a:lnTo>
                <a:lnTo>
                  <a:pt x="282847" y="121235"/>
                </a:lnTo>
                <a:cubicBezTo>
                  <a:pt x="282251" y="120145"/>
                  <a:pt x="282251" y="118856"/>
                  <a:pt x="282847" y="117765"/>
                </a:cubicBezTo>
                <a:cubicBezTo>
                  <a:pt x="283542" y="116675"/>
                  <a:pt x="284634" y="116080"/>
                  <a:pt x="285924" y="116080"/>
                </a:cubicBezTo>
                <a:lnTo>
                  <a:pt x="309552" y="116080"/>
                </a:lnTo>
                <a:cubicBezTo>
                  <a:pt x="310842" y="116080"/>
                  <a:pt x="312034" y="116675"/>
                  <a:pt x="312629" y="117765"/>
                </a:cubicBezTo>
                <a:cubicBezTo>
                  <a:pt x="313225" y="118856"/>
                  <a:pt x="313324" y="120145"/>
                  <a:pt x="312629" y="121235"/>
                </a:cubicBezTo>
                <a:lnTo>
                  <a:pt x="304390" y="137492"/>
                </a:lnTo>
                <a:lnTo>
                  <a:pt x="314118" y="155137"/>
                </a:lnTo>
                <a:cubicBezTo>
                  <a:pt x="315211" y="157219"/>
                  <a:pt x="315608" y="159598"/>
                  <a:pt x="315111" y="161977"/>
                </a:cubicBezTo>
                <a:lnTo>
                  <a:pt x="308063" y="195186"/>
                </a:lnTo>
                <a:cubicBezTo>
                  <a:pt x="311537" y="186165"/>
                  <a:pt x="335363" y="123912"/>
                  <a:pt x="338342" y="116080"/>
                </a:cubicBezTo>
                <a:lnTo>
                  <a:pt x="362466" y="116080"/>
                </a:lnTo>
                <a:cubicBezTo>
                  <a:pt x="393837" y="116080"/>
                  <a:pt x="419549" y="141557"/>
                  <a:pt x="419748" y="172882"/>
                </a:cubicBezTo>
                <a:lnTo>
                  <a:pt x="420145" y="262991"/>
                </a:lnTo>
                <a:lnTo>
                  <a:pt x="420641" y="350324"/>
                </a:lnTo>
                <a:cubicBezTo>
                  <a:pt x="420641" y="363707"/>
                  <a:pt x="409919" y="374512"/>
                  <a:pt x="396517" y="374611"/>
                </a:cubicBezTo>
                <a:lnTo>
                  <a:pt x="396418" y="374611"/>
                </a:lnTo>
                <a:cubicBezTo>
                  <a:pt x="383115" y="374611"/>
                  <a:pt x="372294" y="363905"/>
                  <a:pt x="372195" y="350523"/>
                </a:cubicBezTo>
                <a:lnTo>
                  <a:pt x="371798" y="262793"/>
                </a:lnTo>
                <a:lnTo>
                  <a:pt x="371301" y="173179"/>
                </a:lnTo>
                <a:cubicBezTo>
                  <a:pt x="371202" y="170403"/>
                  <a:pt x="368819" y="168322"/>
                  <a:pt x="366139" y="168421"/>
                </a:cubicBezTo>
                <a:cubicBezTo>
                  <a:pt x="363359" y="168520"/>
                  <a:pt x="361274" y="170800"/>
                  <a:pt x="361274" y="173476"/>
                </a:cubicBezTo>
                <a:cubicBezTo>
                  <a:pt x="361374" y="211939"/>
                  <a:pt x="361771" y="368663"/>
                  <a:pt x="361771" y="579116"/>
                </a:cubicBezTo>
                <a:cubicBezTo>
                  <a:pt x="361771" y="595076"/>
                  <a:pt x="348766" y="608062"/>
                  <a:pt x="332683" y="608062"/>
                </a:cubicBezTo>
                <a:cubicBezTo>
                  <a:pt x="316600" y="608062"/>
                  <a:pt x="303695" y="595076"/>
                  <a:pt x="303695" y="579116"/>
                </a:cubicBezTo>
                <a:lnTo>
                  <a:pt x="303695" y="353695"/>
                </a:lnTo>
                <a:cubicBezTo>
                  <a:pt x="303695" y="350324"/>
                  <a:pt x="300915" y="347450"/>
                  <a:pt x="297440" y="347450"/>
                </a:cubicBezTo>
                <a:cubicBezTo>
                  <a:pt x="293966" y="347450"/>
                  <a:pt x="291186" y="350324"/>
                  <a:pt x="291186" y="353695"/>
                </a:cubicBezTo>
                <a:lnTo>
                  <a:pt x="291186" y="579116"/>
                </a:lnTo>
                <a:cubicBezTo>
                  <a:pt x="291186" y="595076"/>
                  <a:pt x="278181" y="608062"/>
                  <a:pt x="262098" y="608062"/>
                </a:cubicBezTo>
                <a:cubicBezTo>
                  <a:pt x="246115" y="608062"/>
                  <a:pt x="233110" y="595076"/>
                  <a:pt x="233110" y="579116"/>
                </a:cubicBezTo>
                <a:lnTo>
                  <a:pt x="233110" y="172386"/>
                </a:lnTo>
                <a:cubicBezTo>
                  <a:pt x="233110" y="170007"/>
                  <a:pt x="231323" y="168024"/>
                  <a:pt x="228940" y="167727"/>
                </a:cubicBezTo>
                <a:cubicBezTo>
                  <a:pt x="226657" y="167529"/>
                  <a:pt x="224473" y="169115"/>
                  <a:pt x="223976" y="171395"/>
                </a:cubicBezTo>
                <a:cubicBezTo>
                  <a:pt x="223679" y="172683"/>
                  <a:pt x="223778" y="166934"/>
                  <a:pt x="223381" y="260017"/>
                </a:cubicBezTo>
                <a:lnTo>
                  <a:pt x="222884" y="350523"/>
                </a:lnTo>
                <a:cubicBezTo>
                  <a:pt x="222785" y="363905"/>
                  <a:pt x="211964" y="374611"/>
                  <a:pt x="198661" y="374611"/>
                </a:cubicBezTo>
                <a:lnTo>
                  <a:pt x="198562" y="374611"/>
                </a:lnTo>
                <a:cubicBezTo>
                  <a:pt x="185259" y="374512"/>
                  <a:pt x="174438" y="363707"/>
                  <a:pt x="174537" y="350324"/>
                </a:cubicBezTo>
                <a:lnTo>
                  <a:pt x="174934" y="260711"/>
                </a:lnTo>
                <a:lnTo>
                  <a:pt x="175431" y="172882"/>
                </a:lnTo>
                <a:cubicBezTo>
                  <a:pt x="175530" y="141656"/>
                  <a:pt x="201143" y="116080"/>
                  <a:pt x="232613" y="116080"/>
                </a:cubicBezTo>
                <a:close/>
                <a:moveTo>
                  <a:pt x="54022" y="107683"/>
                </a:moveTo>
                <a:cubicBezTo>
                  <a:pt x="54022" y="107683"/>
                  <a:pt x="178450" y="107881"/>
                  <a:pt x="180436" y="108080"/>
                </a:cubicBezTo>
                <a:cubicBezTo>
                  <a:pt x="161370" y="123345"/>
                  <a:pt x="149056" y="146638"/>
                  <a:pt x="148957" y="172807"/>
                </a:cubicBezTo>
                <a:lnTo>
                  <a:pt x="148063" y="350236"/>
                </a:lnTo>
                <a:cubicBezTo>
                  <a:pt x="147963" y="369168"/>
                  <a:pt x="158390" y="385722"/>
                  <a:pt x="173783" y="394444"/>
                </a:cubicBezTo>
                <a:lnTo>
                  <a:pt x="173783" y="537379"/>
                </a:lnTo>
                <a:cubicBezTo>
                  <a:pt x="173783" y="552247"/>
                  <a:pt x="161767" y="564241"/>
                  <a:pt x="146871" y="564241"/>
                </a:cubicBezTo>
                <a:cubicBezTo>
                  <a:pt x="131975" y="564241"/>
                  <a:pt x="119960" y="552247"/>
                  <a:pt x="119960" y="537379"/>
                </a:cubicBezTo>
                <a:lnTo>
                  <a:pt x="119960" y="328231"/>
                </a:lnTo>
                <a:cubicBezTo>
                  <a:pt x="119960" y="325059"/>
                  <a:pt x="117378" y="322482"/>
                  <a:pt x="114101" y="322482"/>
                </a:cubicBezTo>
                <a:cubicBezTo>
                  <a:pt x="110923" y="322482"/>
                  <a:pt x="108341" y="325059"/>
                  <a:pt x="108341" y="328231"/>
                </a:cubicBezTo>
                <a:lnTo>
                  <a:pt x="108341" y="537379"/>
                </a:lnTo>
                <a:cubicBezTo>
                  <a:pt x="108341" y="552247"/>
                  <a:pt x="96226" y="564241"/>
                  <a:pt x="81330" y="564241"/>
                </a:cubicBezTo>
                <a:cubicBezTo>
                  <a:pt x="66534" y="564241"/>
                  <a:pt x="54419" y="552247"/>
                  <a:pt x="54419" y="537379"/>
                </a:cubicBezTo>
                <a:lnTo>
                  <a:pt x="54419" y="160714"/>
                </a:lnTo>
                <a:cubicBezTo>
                  <a:pt x="54419" y="158335"/>
                  <a:pt x="52532" y="156451"/>
                  <a:pt x="50149" y="156352"/>
                </a:cubicBezTo>
                <a:cubicBezTo>
                  <a:pt x="47765" y="156352"/>
                  <a:pt x="45779" y="158335"/>
                  <a:pt x="45779" y="160714"/>
                </a:cubicBezTo>
                <a:lnTo>
                  <a:pt x="44886" y="325356"/>
                </a:lnTo>
                <a:cubicBezTo>
                  <a:pt x="44886" y="337647"/>
                  <a:pt x="34856" y="347659"/>
                  <a:pt x="22443" y="347659"/>
                </a:cubicBezTo>
                <a:lnTo>
                  <a:pt x="22343" y="347659"/>
                </a:lnTo>
                <a:cubicBezTo>
                  <a:pt x="9930" y="347560"/>
                  <a:pt x="0" y="337449"/>
                  <a:pt x="0" y="325059"/>
                </a:cubicBezTo>
                <a:lnTo>
                  <a:pt x="894" y="160516"/>
                </a:lnTo>
                <a:cubicBezTo>
                  <a:pt x="993" y="131374"/>
                  <a:pt x="24826" y="107683"/>
                  <a:pt x="54022" y="107683"/>
                </a:cubicBezTo>
                <a:close/>
                <a:moveTo>
                  <a:pt x="520495" y="107634"/>
                </a:moveTo>
                <a:cubicBezTo>
                  <a:pt x="532204" y="107635"/>
                  <a:pt x="540303" y="107641"/>
                  <a:pt x="541197" y="107641"/>
                </a:cubicBezTo>
                <a:cubicBezTo>
                  <a:pt x="570294" y="107641"/>
                  <a:pt x="594127" y="131334"/>
                  <a:pt x="594325" y="160478"/>
                </a:cubicBezTo>
                <a:lnTo>
                  <a:pt x="595120" y="325037"/>
                </a:lnTo>
                <a:cubicBezTo>
                  <a:pt x="595219" y="337428"/>
                  <a:pt x="585189" y="347540"/>
                  <a:pt x="572776" y="347639"/>
                </a:cubicBezTo>
                <a:lnTo>
                  <a:pt x="572677" y="347639"/>
                </a:lnTo>
                <a:cubicBezTo>
                  <a:pt x="560264" y="347639"/>
                  <a:pt x="550234" y="337627"/>
                  <a:pt x="550234" y="325334"/>
                </a:cubicBezTo>
                <a:lnTo>
                  <a:pt x="549340" y="160677"/>
                </a:lnTo>
                <a:lnTo>
                  <a:pt x="549340" y="160578"/>
                </a:lnTo>
                <a:cubicBezTo>
                  <a:pt x="549340" y="158000"/>
                  <a:pt x="547255" y="155918"/>
                  <a:pt x="544673" y="155918"/>
                </a:cubicBezTo>
                <a:cubicBezTo>
                  <a:pt x="542091" y="155918"/>
                  <a:pt x="540006" y="158000"/>
                  <a:pt x="540006" y="160578"/>
                </a:cubicBezTo>
                <a:cubicBezTo>
                  <a:pt x="540006" y="385408"/>
                  <a:pt x="540502" y="181693"/>
                  <a:pt x="540502" y="537377"/>
                </a:cubicBezTo>
                <a:cubicBezTo>
                  <a:pt x="540502" y="552246"/>
                  <a:pt x="528387" y="564241"/>
                  <a:pt x="513492" y="564241"/>
                </a:cubicBezTo>
                <a:cubicBezTo>
                  <a:pt x="498695" y="564241"/>
                  <a:pt x="486580" y="552246"/>
                  <a:pt x="486580" y="537377"/>
                </a:cubicBezTo>
                <a:lnTo>
                  <a:pt x="486580" y="328209"/>
                </a:lnTo>
                <a:cubicBezTo>
                  <a:pt x="486580" y="325037"/>
                  <a:pt x="483998" y="322459"/>
                  <a:pt x="480820" y="322459"/>
                </a:cubicBezTo>
                <a:cubicBezTo>
                  <a:pt x="477543" y="322459"/>
                  <a:pt x="474961" y="325037"/>
                  <a:pt x="474961" y="328209"/>
                </a:cubicBezTo>
                <a:lnTo>
                  <a:pt x="474961" y="537377"/>
                </a:lnTo>
                <a:cubicBezTo>
                  <a:pt x="474961" y="552246"/>
                  <a:pt x="462946" y="564241"/>
                  <a:pt x="448050" y="564241"/>
                </a:cubicBezTo>
                <a:cubicBezTo>
                  <a:pt x="433154" y="564241"/>
                  <a:pt x="421138" y="552246"/>
                  <a:pt x="421138" y="537377"/>
                </a:cubicBezTo>
                <a:lnTo>
                  <a:pt x="421138" y="394627"/>
                </a:lnTo>
                <a:cubicBezTo>
                  <a:pt x="436630" y="385904"/>
                  <a:pt x="447156" y="369250"/>
                  <a:pt x="447057" y="350216"/>
                </a:cubicBezTo>
                <a:lnTo>
                  <a:pt x="446163" y="172771"/>
                </a:lnTo>
                <a:cubicBezTo>
                  <a:pt x="446064" y="146600"/>
                  <a:pt x="433750" y="123304"/>
                  <a:pt x="414783" y="108038"/>
                </a:cubicBezTo>
                <a:cubicBezTo>
                  <a:pt x="417762" y="107666"/>
                  <a:pt x="485369" y="107629"/>
                  <a:pt x="520495" y="107634"/>
                </a:cubicBezTo>
                <a:close/>
                <a:moveTo>
                  <a:pt x="481094" y="0"/>
                </a:moveTo>
                <a:cubicBezTo>
                  <a:pt x="506703" y="0"/>
                  <a:pt x="527547" y="20813"/>
                  <a:pt x="527547" y="46482"/>
                </a:cubicBezTo>
                <a:cubicBezTo>
                  <a:pt x="527547" y="60258"/>
                  <a:pt x="521492" y="72745"/>
                  <a:pt x="511864" y="81269"/>
                </a:cubicBezTo>
                <a:cubicBezTo>
                  <a:pt x="503626" y="88504"/>
                  <a:pt x="492906" y="92864"/>
                  <a:pt x="481094" y="92864"/>
                </a:cubicBezTo>
                <a:cubicBezTo>
                  <a:pt x="469282" y="92864"/>
                  <a:pt x="458463" y="88504"/>
                  <a:pt x="450324" y="81269"/>
                </a:cubicBezTo>
                <a:cubicBezTo>
                  <a:pt x="440696" y="72745"/>
                  <a:pt x="434542" y="60258"/>
                  <a:pt x="434542" y="46482"/>
                </a:cubicBezTo>
                <a:cubicBezTo>
                  <a:pt x="434542" y="20813"/>
                  <a:pt x="455386" y="0"/>
                  <a:pt x="481094" y="0"/>
                </a:cubicBezTo>
                <a:close/>
                <a:moveTo>
                  <a:pt x="297750" y="0"/>
                </a:moveTo>
                <a:cubicBezTo>
                  <a:pt x="299041" y="0"/>
                  <a:pt x="300233" y="0"/>
                  <a:pt x="301424" y="99"/>
                </a:cubicBezTo>
                <a:cubicBezTo>
                  <a:pt x="302715" y="199"/>
                  <a:pt x="303906" y="397"/>
                  <a:pt x="305097" y="496"/>
                </a:cubicBezTo>
                <a:cubicBezTo>
                  <a:pt x="306189" y="694"/>
                  <a:pt x="307281" y="893"/>
                  <a:pt x="308473" y="1190"/>
                </a:cubicBezTo>
                <a:cubicBezTo>
                  <a:pt x="309068" y="1289"/>
                  <a:pt x="309763" y="1487"/>
                  <a:pt x="310458" y="1586"/>
                </a:cubicBezTo>
                <a:cubicBezTo>
                  <a:pt x="312444" y="2181"/>
                  <a:pt x="314430" y="2776"/>
                  <a:pt x="316415" y="3569"/>
                </a:cubicBezTo>
                <a:cubicBezTo>
                  <a:pt x="334881" y="11005"/>
                  <a:pt x="347887" y="28949"/>
                  <a:pt x="347887" y="50066"/>
                </a:cubicBezTo>
                <a:cubicBezTo>
                  <a:pt x="347887" y="65532"/>
                  <a:pt x="340937" y="79313"/>
                  <a:pt x="329917" y="88434"/>
                </a:cubicBezTo>
                <a:cubicBezTo>
                  <a:pt x="329421" y="88830"/>
                  <a:pt x="328924" y="89227"/>
                  <a:pt x="328428" y="89623"/>
                </a:cubicBezTo>
                <a:cubicBezTo>
                  <a:pt x="319989" y="96167"/>
                  <a:pt x="309366" y="100132"/>
                  <a:pt x="297750" y="100132"/>
                </a:cubicBezTo>
                <a:cubicBezTo>
                  <a:pt x="286234" y="100132"/>
                  <a:pt x="275611" y="96167"/>
                  <a:pt x="267073" y="89623"/>
                </a:cubicBezTo>
                <a:cubicBezTo>
                  <a:pt x="266080" y="88830"/>
                  <a:pt x="264988" y="88037"/>
                  <a:pt x="264095" y="87145"/>
                </a:cubicBezTo>
                <a:cubicBezTo>
                  <a:pt x="263499" y="86550"/>
                  <a:pt x="262903" y="86054"/>
                  <a:pt x="262307" y="85459"/>
                </a:cubicBezTo>
                <a:cubicBezTo>
                  <a:pt x="260620" y="83774"/>
                  <a:pt x="259031" y="81890"/>
                  <a:pt x="257641" y="80007"/>
                </a:cubicBezTo>
                <a:cubicBezTo>
                  <a:pt x="257145" y="79313"/>
                  <a:pt x="256648" y="78718"/>
                  <a:pt x="256251" y="78024"/>
                </a:cubicBezTo>
                <a:cubicBezTo>
                  <a:pt x="255259" y="76735"/>
                  <a:pt x="254464" y="75347"/>
                  <a:pt x="253670" y="73959"/>
                </a:cubicBezTo>
                <a:cubicBezTo>
                  <a:pt x="252876" y="72472"/>
                  <a:pt x="252181" y="71084"/>
                  <a:pt x="251585" y="69498"/>
                </a:cubicBezTo>
                <a:cubicBezTo>
                  <a:pt x="250592" y="67317"/>
                  <a:pt x="249798" y="64937"/>
                  <a:pt x="249202" y="62558"/>
                </a:cubicBezTo>
                <a:cubicBezTo>
                  <a:pt x="248210" y="58592"/>
                  <a:pt x="247614" y="54329"/>
                  <a:pt x="247614" y="50066"/>
                </a:cubicBezTo>
                <a:cubicBezTo>
                  <a:pt x="247614" y="32816"/>
                  <a:pt x="256450" y="17548"/>
                  <a:pt x="269753" y="8526"/>
                </a:cubicBezTo>
                <a:cubicBezTo>
                  <a:pt x="271044" y="7634"/>
                  <a:pt x="272434" y="6841"/>
                  <a:pt x="273923" y="6048"/>
                </a:cubicBezTo>
                <a:cubicBezTo>
                  <a:pt x="275313" y="5255"/>
                  <a:pt x="276802" y="4561"/>
                  <a:pt x="278292" y="3966"/>
                </a:cubicBezTo>
                <a:cubicBezTo>
                  <a:pt x="278987" y="3569"/>
                  <a:pt x="279781" y="3272"/>
                  <a:pt x="280575" y="3074"/>
                </a:cubicBezTo>
                <a:cubicBezTo>
                  <a:pt x="282064" y="2479"/>
                  <a:pt x="283653" y="1983"/>
                  <a:pt x="285241" y="1586"/>
                </a:cubicBezTo>
                <a:cubicBezTo>
                  <a:pt x="286035" y="1388"/>
                  <a:pt x="286830" y="1190"/>
                  <a:pt x="287624" y="992"/>
                </a:cubicBezTo>
                <a:cubicBezTo>
                  <a:pt x="289312" y="694"/>
                  <a:pt x="290999" y="397"/>
                  <a:pt x="292687" y="298"/>
                </a:cubicBezTo>
                <a:cubicBezTo>
                  <a:pt x="294375" y="99"/>
                  <a:pt x="296063" y="0"/>
                  <a:pt x="297750" y="0"/>
                </a:cubicBezTo>
                <a:close/>
                <a:moveTo>
                  <a:pt x="114407" y="0"/>
                </a:moveTo>
                <a:cubicBezTo>
                  <a:pt x="140115" y="0"/>
                  <a:pt x="160959" y="20813"/>
                  <a:pt x="160959" y="46482"/>
                </a:cubicBezTo>
                <a:cubicBezTo>
                  <a:pt x="160959" y="48167"/>
                  <a:pt x="160860" y="49851"/>
                  <a:pt x="160661" y="51536"/>
                </a:cubicBezTo>
                <a:cubicBezTo>
                  <a:pt x="160463" y="53221"/>
                  <a:pt x="160165" y="54906"/>
                  <a:pt x="159867" y="56492"/>
                </a:cubicBezTo>
                <a:cubicBezTo>
                  <a:pt x="159669" y="57384"/>
                  <a:pt x="159470" y="58177"/>
                  <a:pt x="159272" y="58969"/>
                </a:cubicBezTo>
                <a:cubicBezTo>
                  <a:pt x="156790" y="67691"/>
                  <a:pt x="151827" y="75421"/>
                  <a:pt x="145177" y="81269"/>
                </a:cubicBezTo>
                <a:cubicBezTo>
                  <a:pt x="137038" y="88504"/>
                  <a:pt x="126219" y="92864"/>
                  <a:pt x="114407" y="92864"/>
                </a:cubicBezTo>
                <a:cubicBezTo>
                  <a:pt x="102595" y="92864"/>
                  <a:pt x="91875" y="88504"/>
                  <a:pt x="83637" y="81269"/>
                </a:cubicBezTo>
                <a:cubicBezTo>
                  <a:pt x="83041" y="80674"/>
                  <a:pt x="82446" y="80178"/>
                  <a:pt x="81949" y="79584"/>
                </a:cubicBezTo>
                <a:cubicBezTo>
                  <a:pt x="76192" y="73935"/>
                  <a:pt x="71825" y="66898"/>
                  <a:pt x="69641" y="58969"/>
                </a:cubicBezTo>
                <a:cubicBezTo>
                  <a:pt x="69443" y="58177"/>
                  <a:pt x="69244" y="57384"/>
                  <a:pt x="69046" y="56492"/>
                </a:cubicBezTo>
                <a:cubicBezTo>
                  <a:pt x="68649" y="54906"/>
                  <a:pt x="68450" y="53221"/>
                  <a:pt x="68252" y="51536"/>
                </a:cubicBezTo>
                <a:cubicBezTo>
                  <a:pt x="68053" y="49851"/>
                  <a:pt x="67954" y="48167"/>
                  <a:pt x="67954" y="46482"/>
                </a:cubicBezTo>
                <a:cubicBezTo>
                  <a:pt x="67954" y="20813"/>
                  <a:pt x="88798" y="0"/>
                  <a:pt x="114407" y="0"/>
                </a:cubicBezTo>
                <a:close/>
              </a:path>
            </a:pathLst>
          </a:custGeom>
          <a:solidFill>
            <a:schemeClr val="accent2"/>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7" name="îŝliḍê">
            <a:extLst>
              <a:ext uri="{FF2B5EF4-FFF2-40B4-BE49-F238E27FC236}">
                <a16:creationId xmlns:a16="http://schemas.microsoft.com/office/drawing/2014/main" id="{CB05B423-44CF-4028-A106-C157E617C5D2}"/>
              </a:ext>
            </a:extLst>
          </p:cNvPr>
          <p:cNvSpPr/>
          <p:nvPr/>
        </p:nvSpPr>
        <p:spPr bwMode="auto">
          <a:xfrm>
            <a:off x="10342748" y="4526992"/>
            <a:ext cx="363892" cy="313730"/>
          </a:xfrm>
          <a:custGeom>
            <a:avLst/>
            <a:gdLst>
              <a:gd name="connsiteX0" fmla="*/ 342420 w 607639"/>
              <a:gd name="connsiteY0" fmla="*/ 327424 h 523878"/>
              <a:gd name="connsiteX1" fmla="*/ 483638 w 607639"/>
              <a:gd name="connsiteY1" fmla="*/ 327424 h 523878"/>
              <a:gd name="connsiteX2" fmla="*/ 503837 w 607639"/>
              <a:gd name="connsiteY2" fmla="*/ 347686 h 523878"/>
              <a:gd name="connsiteX3" fmla="*/ 483638 w 607639"/>
              <a:gd name="connsiteY3" fmla="*/ 367858 h 523878"/>
              <a:gd name="connsiteX4" fmla="*/ 342420 w 607639"/>
              <a:gd name="connsiteY4" fmla="*/ 367858 h 523878"/>
              <a:gd name="connsiteX5" fmla="*/ 322131 w 607639"/>
              <a:gd name="connsiteY5" fmla="*/ 347686 h 523878"/>
              <a:gd name="connsiteX6" fmla="*/ 342420 w 607639"/>
              <a:gd name="connsiteY6" fmla="*/ 327424 h 523878"/>
              <a:gd name="connsiteX7" fmla="*/ 342420 w 607639"/>
              <a:gd name="connsiteY7" fmla="*/ 256223 h 523878"/>
              <a:gd name="connsiteX8" fmla="*/ 483638 w 607639"/>
              <a:gd name="connsiteY8" fmla="*/ 256223 h 523878"/>
              <a:gd name="connsiteX9" fmla="*/ 503837 w 607639"/>
              <a:gd name="connsiteY9" fmla="*/ 276476 h 523878"/>
              <a:gd name="connsiteX10" fmla="*/ 483638 w 607639"/>
              <a:gd name="connsiteY10" fmla="*/ 296728 h 523878"/>
              <a:gd name="connsiteX11" fmla="*/ 342420 w 607639"/>
              <a:gd name="connsiteY11" fmla="*/ 296728 h 523878"/>
              <a:gd name="connsiteX12" fmla="*/ 322131 w 607639"/>
              <a:gd name="connsiteY12" fmla="*/ 276476 h 523878"/>
              <a:gd name="connsiteX13" fmla="*/ 342420 w 607639"/>
              <a:gd name="connsiteY13" fmla="*/ 256223 h 523878"/>
              <a:gd name="connsiteX14" fmla="*/ 212436 w 607639"/>
              <a:gd name="connsiteY14" fmla="*/ 233013 h 523878"/>
              <a:gd name="connsiteX15" fmla="*/ 212436 w 607639"/>
              <a:gd name="connsiteY15" fmla="*/ 256211 h 523878"/>
              <a:gd name="connsiteX16" fmla="*/ 235758 w 607639"/>
              <a:gd name="connsiteY16" fmla="*/ 256211 h 523878"/>
              <a:gd name="connsiteX17" fmla="*/ 212436 w 607639"/>
              <a:gd name="connsiteY17" fmla="*/ 233013 h 523878"/>
              <a:gd name="connsiteX18" fmla="*/ 171935 w 607639"/>
              <a:gd name="connsiteY18" fmla="*/ 233013 h 523878"/>
              <a:gd name="connsiteX19" fmla="*/ 144252 w 607639"/>
              <a:gd name="connsiteY19" fmla="*/ 276476 h 523878"/>
              <a:gd name="connsiteX20" fmla="*/ 192230 w 607639"/>
              <a:gd name="connsiteY20" fmla="*/ 324383 h 523878"/>
              <a:gd name="connsiteX21" fmla="*/ 235758 w 607639"/>
              <a:gd name="connsiteY21" fmla="*/ 296652 h 523878"/>
              <a:gd name="connsiteX22" fmla="*/ 192230 w 607639"/>
              <a:gd name="connsiteY22" fmla="*/ 296652 h 523878"/>
              <a:gd name="connsiteX23" fmla="*/ 171935 w 607639"/>
              <a:gd name="connsiteY23" fmla="*/ 276476 h 523878"/>
              <a:gd name="connsiteX24" fmla="*/ 192230 w 607639"/>
              <a:gd name="connsiteY24" fmla="*/ 188128 h 523878"/>
              <a:gd name="connsiteX25" fmla="*/ 280710 w 607639"/>
              <a:gd name="connsiteY25" fmla="*/ 276476 h 523878"/>
              <a:gd name="connsiteX26" fmla="*/ 192230 w 607639"/>
              <a:gd name="connsiteY26" fmla="*/ 364824 h 523878"/>
              <a:gd name="connsiteX27" fmla="*/ 103661 w 607639"/>
              <a:gd name="connsiteY27" fmla="*/ 276476 h 523878"/>
              <a:gd name="connsiteX28" fmla="*/ 192230 w 607639"/>
              <a:gd name="connsiteY28" fmla="*/ 188128 h 523878"/>
              <a:gd name="connsiteX29" fmla="*/ 342420 w 607639"/>
              <a:gd name="connsiteY29" fmla="*/ 185023 h 523878"/>
              <a:gd name="connsiteX30" fmla="*/ 483638 w 607639"/>
              <a:gd name="connsiteY30" fmla="*/ 185023 h 523878"/>
              <a:gd name="connsiteX31" fmla="*/ 503837 w 607639"/>
              <a:gd name="connsiteY31" fmla="*/ 205276 h 523878"/>
              <a:gd name="connsiteX32" fmla="*/ 483638 w 607639"/>
              <a:gd name="connsiteY32" fmla="*/ 225528 h 523878"/>
              <a:gd name="connsiteX33" fmla="*/ 342420 w 607639"/>
              <a:gd name="connsiteY33" fmla="*/ 225528 h 523878"/>
              <a:gd name="connsiteX34" fmla="*/ 322131 w 607639"/>
              <a:gd name="connsiteY34" fmla="*/ 205276 h 523878"/>
              <a:gd name="connsiteX35" fmla="*/ 342420 w 607639"/>
              <a:gd name="connsiteY35" fmla="*/ 185023 h 523878"/>
              <a:gd name="connsiteX36" fmla="*/ 73251 w 607639"/>
              <a:gd name="connsiteY36" fmla="*/ 135790 h 523878"/>
              <a:gd name="connsiteX37" fmla="*/ 73251 w 607639"/>
              <a:gd name="connsiteY37" fmla="*/ 417147 h 523878"/>
              <a:gd name="connsiteX38" fmla="*/ 534299 w 607639"/>
              <a:gd name="connsiteY38" fmla="*/ 417147 h 523878"/>
              <a:gd name="connsiteX39" fmla="*/ 534299 w 607639"/>
              <a:gd name="connsiteY39" fmla="*/ 135790 h 523878"/>
              <a:gd name="connsiteX40" fmla="*/ 40497 w 607639"/>
              <a:gd name="connsiteY40" fmla="*/ 40435 h 523878"/>
              <a:gd name="connsiteX41" fmla="*/ 40497 w 607639"/>
              <a:gd name="connsiteY41" fmla="*/ 95355 h 523878"/>
              <a:gd name="connsiteX42" fmla="*/ 567142 w 607639"/>
              <a:gd name="connsiteY42" fmla="*/ 95355 h 523878"/>
              <a:gd name="connsiteX43" fmla="*/ 567142 w 607639"/>
              <a:gd name="connsiteY43" fmla="*/ 40435 h 523878"/>
              <a:gd name="connsiteX44" fmla="*/ 20293 w 607639"/>
              <a:gd name="connsiteY44" fmla="*/ 0 h 523878"/>
              <a:gd name="connsiteX45" fmla="*/ 587346 w 607639"/>
              <a:gd name="connsiteY45" fmla="*/ 0 h 523878"/>
              <a:gd name="connsiteX46" fmla="*/ 607639 w 607639"/>
              <a:gd name="connsiteY46" fmla="*/ 20173 h 523878"/>
              <a:gd name="connsiteX47" fmla="*/ 607639 w 607639"/>
              <a:gd name="connsiteY47" fmla="*/ 115617 h 523878"/>
              <a:gd name="connsiteX48" fmla="*/ 587346 w 607639"/>
              <a:gd name="connsiteY48" fmla="*/ 135790 h 523878"/>
              <a:gd name="connsiteX49" fmla="*/ 574796 w 607639"/>
              <a:gd name="connsiteY49" fmla="*/ 135790 h 523878"/>
              <a:gd name="connsiteX50" fmla="*/ 574796 w 607639"/>
              <a:gd name="connsiteY50" fmla="*/ 437321 h 523878"/>
              <a:gd name="connsiteX51" fmla="*/ 554592 w 607639"/>
              <a:gd name="connsiteY51" fmla="*/ 457582 h 523878"/>
              <a:gd name="connsiteX52" fmla="*/ 324068 w 607639"/>
              <a:gd name="connsiteY52" fmla="*/ 457582 h 523878"/>
              <a:gd name="connsiteX53" fmla="*/ 324068 w 607639"/>
              <a:gd name="connsiteY53" fmla="*/ 503705 h 523878"/>
              <a:gd name="connsiteX54" fmla="*/ 303775 w 607639"/>
              <a:gd name="connsiteY54" fmla="*/ 523878 h 523878"/>
              <a:gd name="connsiteX55" fmla="*/ 283571 w 607639"/>
              <a:gd name="connsiteY55" fmla="*/ 503705 h 523878"/>
              <a:gd name="connsiteX56" fmla="*/ 283571 w 607639"/>
              <a:gd name="connsiteY56" fmla="*/ 457582 h 523878"/>
              <a:gd name="connsiteX57" fmla="*/ 53047 w 607639"/>
              <a:gd name="connsiteY57" fmla="*/ 457582 h 523878"/>
              <a:gd name="connsiteX58" fmla="*/ 32754 w 607639"/>
              <a:gd name="connsiteY58" fmla="*/ 437321 h 523878"/>
              <a:gd name="connsiteX59" fmla="*/ 32754 w 607639"/>
              <a:gd name="connsiteY59" fmla="*/ 135790 h 523878"/>
              <a:gd name="connsiteX60" fmla="*/ 20293 w 607639"/>
              <a:gd name="connsiteY60" fmla="*/ 135790 h 523878"/>
              <a:gd name="connsiteX61" fmla="*/ 0 w 607639"/>
              <a:gd name="connsiteY61" fmla="*/ 115617 h 523878"/>
              <a:gd name="connsiteX62" fmla="*/ 0 w 607639"/>
              <a:gd name="connsiteY62" fmla="*/ 20173 h 523878"/>
              <a:gd name="connsiteX63" fmla="*/ 20293 w 607639"/>
              <a:gd name="connsiteY63" fmla="*/ 0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39" h="523878">
                <a:moveTo>
                  <a:pt x="342420" y="327424"/>
                </a:moveTo>
                <a:lnTo>
                  <a:pt x="483638" y="327424"/>
                </a:lnTo>
                <a:cubicBezTo>
                  <a:pt x="494761" y="327424"/>
                  <a:pt x="503837" y="336488"/>
                  <a:pt x="503837" y="347686"/>
                </a:cubicBezTo>
                <a:cubicBezTo>
                  <a:pt x="503837" y="358883"/>
                  <a:pt x="494761" y="367858"/>
                  <a:pt x="483638" y="367858"/>
                </a:cubicBezTo>
                <a:lnTo>
                  <a:pt x="342420" y="367858"/>
                </a:lnTo>
                <a:cubicBezTo>
                  <a:pt x="331208" y="367858"/>
                  <a:pt x="322131" y="358883"/>
                  <a:pt x="322131" y="347686"/>
                </a:cubicBezTo>
                <a:cubicBezTo>
                  <a:pt x="322131" y="336488"/>
                  <a:pt x="331208" y="327424"/>
                  <a:pt x="342420" y="327424"/>
                </a:cubicBezTo>
                <a:close/>
                <a:moveTo>
                  <a:pt x="342420" y="256223"/>
                </a:moveTo>
                <a:lnTo>
                  <a:pt x="483638" y="256223"/>
                </a:lnTo>
                <a:cubicBezTo>
                  <a:pt x="494761" y="256223"/>
                  <a:pt x="503837" y="265283"/>
                  <a:pt x="503837" y="276476"/>
                </a:cubicBezTo>
                <a:cubicBezTo>
                  <a:pt x="503837" y="287668"/>
                  <a:pt x="494761" y="296728"/>
                  <a:pt x="483638" y="296728"/>
                </a:cubicBezTo>
                <a:lnTo>
                  <a:pt x="342420" y="296728"/>
                </a:lnTo>
                <a:cubicBezTo>
                  <a:pt x="331208" y="296728"/>
                  <a:pt x="322131" y="287668"/>
                  <a:pt x="322131" y="276476"/>
                </a:cubicBezTo>
                <a:cubicBezTo>
                  <a:pt x="322131" y="265283"/>
                  <a:pt x="331208" y="256223"/>
                  <a:pt x="342420" y="256223"/>
                </a:cubicBezTo>
                <a:close/>
                <a:moveTo>
                  <a:pt x="212436" y="233013"/>
                </a:moveTo>
                <a:lnTo>
                  <a:pt x="212436" y="256211"/>
                </a:lnTo>
                <a:lnTo>
                  <a:pt x="235758" y="256211"/>
                </a:lnTo>
                <a:cubicBezTo>
                  <a:pt x="230951" y="246079"/>
                  <a:pt x="222673" y="237813"/>
                  <a:pt x="212436" y="233013"/>
                </a:cubicBezTo>
                <a:close/>
                <a:moveTo>
                  <a:pt x="171935" y="233013"/>
                </a:moveTo>
                <a:cubicBezTo>
                  <a:pt x="155556" y="240657"/>
                  <a:pt x="144252" y="257278"/>
                  <a:pt x="144252" y="276476"/>
                </a:cubicBezTo>
                <a:cubicBezTo>
                  <a:pt x="144252" y="302874"/>
                  <a:pt x="165704" y="324383"/>
                  <a:pt x="192230" y="324383"/>
                </a:cubicBezTo>
                <a:cubicBezTo>
                  <a:pt x="211457" y="324383"/>
                  <a:pt x="228103" y="313006"/>
                  <a:pt x="235758" y="296652"/>
                </a:cubicBezTo>
                <a:lnTo>
                  <a:pt x="192230" y="296652"/>
                </a:lnTo>
                <a:cubicBezTo>
                  <a:pt x="181014" y="296652"/>
                  <a:pt x="171935" y="287675"/>
                  <a:pt x="171935" y="276476"/>
                </a:cubicBezTo>
                <a:close/>
                <a:moveTo>
                  <a:pt x="192230" y="188128"/>
                </a:moveTo>
                <a:cubicBezTo>
                  <a:pt x="241010" y="188128"/>
                  <a:pt x="280710" y="227769"/>
                  <a:pt x="280710" y="276476"/>
                </a:cubicBezTo>
                <a:cubicBezTo>
                  <a:pt x="280710" y="325183"/>
                  <a:pt x="241010" y="364824"/>
                  <a:pt x="192230" y="364824"/>
                </a:cubicBezTo>
                <a:cubicBezTo>
                  <a:pt x="143451" y="364824"/>
                  <a:pt x="103661" y="325183"/>
                  <a:pt x="103661" y="276476"/>
                </a:cubicBezTo>
                <a:cubicBezTo>
                  <a:pt x="103661" y="227769"/>
                  <a:pt x="143451" y="188128"/>
                  <a:pt x="192230" y="188128"/>
                </a:cubicBezTo>
                <a:close/>
                <a:moveTo>
                  <a:pt x="342420" y="185023"/>
                </a:moveTo>
                <a:lnTo>
                  <a:pt x="483638" y="185023"/>
                </a:lnTo>
                <a:cubicBezTo>
                  <a:pt x="494761" y="185023"/>
                  <a:pt x="503837" y="194083"/>
                  <a:pt x="503837" y="205276"/>
                </a:cubicBezTo>
                <a:cubicBezTo>
                  <a:pt x="503837" y="216468"/>
                  <a:pt x="494761" y="225528"/>
                  <a:pt x="483638" y="225528"/>
                </a:cubicBezTo>
                <a:lnTo>
                  <a:pt x="342420" y="225528"/>
                </a:lnTo>
                <a:cubicBezTo>
                  <a:pt x="331208" y="225528"/>
                  <a:pt x="322131" y="216468"/>
                  <a:pt x="322131" y="205276"/>
                </a:cubicBezTo>
                <a:cubicBezTo>
                  <a:pt x="322131" y="194083"/>
                  <a:pt x="331208" y="185023"/>
                  <a:pt x="342420" y="185023"/>
                </a:cubicBezTo>
                <a:close/>
                <a:moveTo>
                  <a:pt x="73251" y="135790"/>
                </a:moveTo>
                <a:lnTo>
                  <a:pt x="73251" y="417147"/>
                </a:lnTo>
                <a:lnTo>
                  <a:pt x="534299" y="417147"/>
                </a:lnTo>
                <a:lnTo>
                  <a:pt x="534299" y="135790"/>
                </a:lnTo>
                <a:close/>
                <a:moveTo>
                  <a:pt x="40497" y="40435"/>
                </a:moveTo>
                <a:lnTo>
                  <a:pt x="40497" y="95355"/>
                </a:lnTo>
                <a:lnTo>
                  <a:pt x="567142" y="95355"/>
                </a:lnTo>
                <a:lnTo>
                  <a:pt x="567142" y="40435"/>
                </a:lnTo>
                <a:close/>
                <a:moveTo>
                  <a:pt x="20293" y="0"/>
                </a:moveTo>
                <a:lnTo>
                  <a:pt x="587346" y="0"/>
                </a:lnTo>
                <a:cubicBezTo>
                  <a:pt x="598561" y="0"/>
                  <a:pt x="607639" y="8976"/>
                  <a:pt x="607639" y="20173"/>
                </a:cubicBezTo>
                <a:lnTo>
                  <a:pt x="607639" y="115617"/>
                </a:lnTo>
                <a:cubicBezTo>
                  <a:pt x="607639" y="126726"/>
                  <a:pt x="598561" y="135790"/>
                  <a:pt x="587346" y="135790"/>
                </a:cubicBezTo>
                <a:lnTo>
                  <a:pt x="574796" y="135790"/>
                </a:lnTo>
                <a:lnTo>
                  <a:pt x="574796" y="437321"/>
                </a:lnTo>
                <a:cubicBezTo>
                  <a:pt x="574796" y="448518"/>
                  <a:pt x="565718" y="457582"/>
                  <a:pt x="554592" y="457582"/>
                </a:cubicBezTo>
                <a:lnTo>
                  <a:pt x="324068" y="457582"/>
                </a:lnTo>
                <a:lnTo>
                  <a:pt x="324068" y="503705"/>
                </a:lnTo>
                <a:cubicBezTo>
                  <a:pt x="324068" y="514814"/>
                  <a:pt x="314990" y="523878"/>
                  <a:pt x="303775" y="523878"/>
                </a:cubicBezTo>
                <a:cubicBezTo>
                  <a:pt x="292650" y="523878"/>
                  <a:pt x="283571" y="514814"/>
                  <a:pt x="283571" y="503705"/>
                </a:cubicBezTo>
                <a:lnTo>
                  <a:pt x="283571" y="457582"/>
                </a:lnTo>
                <a:lnTo>
                  <a:pt x="53047" y="457582"/>
                </a:lnTo>
                <a:cubicBezTo>
                  <a:pt x="41832" y="457582"/>
                  <a:pt x="32754" y="448518"/>
                  <a:pt x="32754" y="437321"/>
                </a:cubicBezTo>
                <a:lnTo>
                  <a:pt x="32754" y="135790"/>
                </a:lnTo>
                <a:lnTo>
                  <a:pt x="20293" y="135790"/>
                </a:lnTo>
                <a:cubicBezTo>
                  <a:pt x="9078" y="135790"/>
                  <a:pt x="0" y="126726"/>
                  <a:pt x="0" y="115617"/>
                </a:cubicBezTo>
                <a:lnTo>
                  <a:pt x="0" y="20173"/>
                </a:lnTo>
                <a:cubicBezTo>
                  <a:pt x="0" y="8976"/>
                  <a:pt x="9078" y="0"/>
                  <a:pt x="20293" y="0"/>
                </a:cubicBezTo>
                <a:close/>
              </a:path>
            </a:pathLst>
          </a:custGeom>
          <a:solidFill>
            <a:schemeClr val="accent2"/>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Tree>
    <p:extLst>
      <p:ext uri="{BB962C8B-B14F-4D97-AF65-F5344CB8AC3E}">
        <p14:creationId xmlns:p14="http://schemas.microsoft.com/office/powerpoint/2010/main" val="3875508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2ADAD967-ECA1-442E-9C5C-2C3157C159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10" name="文本占位符 9">
            <a:extLst>
              <a:ext uri="{FF2B5EF4-FFF2-40B4-BE49-F238E27FC236}">
                <a16:creationId xmlns:a16="http://schemas.microsoft.com/office/drawing/2014/main" id="{C1E8713B-8203-4E0C-9E7D-44A178E41695}"/>
              </a:ext>
            </a:extLst>
          </p:cNvPr>
          <p:cNvSpPr>
            <a:spLocks noGrp="1"/>
          </p:cNvSpPr>
          <p:nvPr>
            <p:ph type="body" sz="quarter" idx="11"/>
          </p:nvPr>
        </p:nvSpPr>
        <p:spPr/>
        <p:txBody>
          <a:bodyPr/>
          <a:lstStyle/>
          <a:p>
            <a:r>
              <a:rPr lang="zh-CN" altLang="en-US" dirty="0"/>
              <a:t>请输入内容</a:t>
            </a:r>
          </a:p>
          <a:p>
            <a:endParaRPr lang="zh-CN" altLang="en-US" dirty="0"/>
          </a:p>
        </p:txBody>
      </p:sp>
      <p:sp>
        <p:nvSpPr>
          <p:cNvPr id="12" name="文本占位符 11">
            <a:extLst>
              <a:ext uri="{FF2B5EF4-FFF2-40B4-BE49-F238E27FC236}">
                <a16:creationId xmlns:a16="http://schemas.microsoft.com/office/drawing/2014/main" id="{A89A6B6C-D2A5-4620-979E-FA2557950DB3}"/>
              </a:ext>
            </a:extLst>
          </p:cNvPr>
          <p:cNvSpPr>
            <a:spLocks noGrp="1"/>
          </p:cNvSpPr>
          <p:nvPr>
            <p:ph type="body" sz="quarter" idx="13"/>
          </p:nvPr>
        </p:nvSpPr>
        <p:spPr/>
        <p:txBody>
          <a:bodyPr/>
          <a:lstStyle/>
          <a:p>
            <a:r>
              <a:rPr lang="zh-CN" altLang="en-US" dirty="0"/>
              <a:t>请输入标题</a:t>
            </a:r>
          </a:p>
        </p:txBody>
      </p:sp>
      <p:pic>
        <p:nvPicPr>
          <p:cNvPr id="42" name="图片占位符 41">
            <a:extLst>
              <a:ext uri="{FF2B5EF4-FFF2-40B4-BE49-F238E27FC236}">
                <a16:creationId xmlns:a16="http://schemas.microsoft.com/office/drawing/2014/main" id="{130E682A-941C-4339-813E-E4FE7AE4B3A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186" r="13186"/>
          <a:stretch>
            <a:fillRect/>
          </a:stretch>
        </p:blipFill>
        <p:spPr>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50461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占位符 55">
            <a:extLst>
              <a:ext uri="{FF2B5EF4-FFF2-40B4-BE49-F238E27FC236}">
                <a16:creationId xmlns:a16="http://schemas.microsoft.com/office/drawing/2014/main" id="{33377629-FEA9-4A1D-A23E-8842FEBFEB71}"/>
              </a:ext>
            </a:extLst>
          </p:cNvPr>
          <p:cNvPicPr>
            <a:picLocks noGrp="1" noChangeAspect="1"/>
          </p:cNvPicPr>
          <p:nvPr>
            <p:ph type="pic" sz="quarter" idx="11"/>
          </p:nvPr>
        </p:nvPicPr>
        <p:blipFill>
          <a:blip r:embed="rId21">
            <a:extLst>
              <a:ext uri="{28A0092B-C50C-407E-A947-70E740481C1C}">
                <a14:useLocalDpi xmlns:a14="http://schemas.microsoft.com/office/drawing/2010/main" val="0"/>
              </a:ext>
            </a:extLst>
          </a:blip>
          <a:srcRect t="15780" b="15780"/>
          <a:stretch>
            <a:fillRect/>
          </a:stretch>
        </p:blipFill>
        <p:spPr/>
      </p:pic>
      <p:pic>
        <p:nvPicPr>
          <p:cNvPr id="48" name="图片占位符 47">
            <a:extLst>
              <a:ext uri="{FF2B5EF4-FFF2-40B4-BE49-F238E27FC236}">
                <a16:creationId xmlns:a16="http://schemas.microsoft.com/office/drawing/2014/main" id="{A57A3E8F-704F-490B-BA06-2C91066643A3}"/>
              </a:ext>
            </a:extLst>
          </p:cNvPr>
          <p:cNvPicPr>
            <a:picLocks noGrp="1" noChangeAspect="1"/>
          </p:cNvPicPr>
          <p:nvPr>
            <p:ph type="pic" sz="quarter" idx="13"/>
          </p:nvPr>
        </p:nvPicPr>
        <p:blipFill>
          <a:blip r:embed="rId21">
            <a:extLst>
              <a:ext uri="{28A0092B-C50C-407E-A947-70E740481C1C}">
                <a14:useLocalDpi xmlns:a14="http://schemas.microsoft.com/office/drawing/2010/main" val="0"/>
              </a:ext>
            </a:extLst>
          </a:blip>
          <a:srcRect t="15780" b="15780"/>
          <a:stretch>
            <a:fillRect/>
          </a:stretch>
        </p:blipFill>
        <p:spPr/>
      </p:pic>
      <p:pic>
        <p:nvPicPr>
          <p:cNvPr id="50" name="图片占位符 49">
            <a:extLst>
              <a:ext uri="{FF2B5EF4-FFF2-40B4-BE49-F238E27FC236}">
                <a16:creationId xmlns:a16="http://schemas.microsoft.com/office/drawing/2014/main" id="{D1F6B28F-96DE-461D-AD3E-831EE6398EF1}"/>
              </a:ext>
            </a:extLst>
          </p:cNvPr>
          <p:cNvPicPr>
            <a:picLocks noGrp="1" noChangeAspect="1"/>
          </p:cNvPicPr>
          <p:nvPr>
            <p:ph type="pic" sz="quarter" idx="12"/>
          </p:nvPr>
        </p:nvPicPr>
        <p:blipFill>
          <a:blip r:embed="rId21">
            <a:extLst>
              <a:ext uri="{28A0092B-C50C-407E-A947-70E740481C1C}">
                <a14:useLocalDpi xmlns:a14="http://schemas.microsoft.com/office/drawing/2010/main" val="0"/>
              </a:ext>
            </a:extLst>
          </a:blip>
          <a:srcRect t="15780" b="15780"/>
          <a:stretch>
            <a:fillRect/>
          </a:stretch>
        </p:blipFill>
        <p:spPr/>
      </p:pic>
      <p:sp>
        <p:nvSpPr>
          <p:cNvPr id="27" name="文本占位符 26">
            <a:extLst>
              <a:ext uri="{FF2B5EF4-FFF2-40B4-BE49-F238E27FC236}">
                <a16:creationId xmlns:a16="http://schemas.microsoft.com/office/drawing/2014/main" id="{387293FF-7940-46ED-8E17-0C474C9F2A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6" name="PA-等腰三角形 6">
            <a:extLst>
              <a:ext uri="{FF2B5EF4-FFF2-40B4-BE49-F238E27FC236}">
                <a16:creationId xmlns:a16="http://schemas.microsoft.com/office/drawing/2014/main" id="{D62F88AF-F978-4EBF-9C7F-03CFC185C1E7}"/>
              </a:ext>
            </a:extLst>
          </p:cNvPr>
          <p:cNvSpPr/>
          <p:nvPr>
            <p:custDataLst>
              <p:tags r:id="rId1"/>
            </p:custDataLst>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7" name="PA-等腰三角形 7">
            <a:extLst>
              <a:ext uri="{FF2B5EF4-FFF2-40B4-BE49-F238E27FC236}">
                <a16:creationId xmlns:a16="http://schemas.microsoft.com/office/drawing/2014/main" id="{B2623D50-E6F0-4E0C-825B-2F9F52D935C8}"/>
              </a:ext>
            </a:extLst>
          </p:cNvPr>
          <p:cNvSpPr/>
          <p:nvPr>
            <p:custDataLst>
              <p:tags r:id="rId2"/>
            </p:custDataLst>
          </p:nvPr>
        </p:nvSpPr>
        <p:spPr>
          <a:xfrm rot="5400000">
            <a:off x="450627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8" name="PA-等腰三角形 8">
            <a:extLst>
              <a:ext uri="{FF2B5EF4-FFF2-40B4-BE49-F238E27FC236}">
                <a16:creationId xmlns:a16="http://schemas.microsoft.com/office/drawing/2014/main" id="{7E79A31A-B280-42B8-985E-BC85E9A60EF3}"/>
              </a:ext>
            </a:extLst>
          </p:cNvPr>
          <p:cNvSpPr/>
          <p:nvPr>
            <p:custDataLst>
              <p:tags r:id="rId3"/>
            </p:custDataLst>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9" name="PA-文本框 9">
            <a:extLst>
              <a:ext uri="{FF2B5EF4-FFF2-40B4-BE49-F238E27FC236}">
                <a16:creationId xmlns:a16="http://schemas.microsoft.com/office/drawing/2014/main" id="{4CF41579-BDE1-4599-BE6F-93DB38170A42}"/>
              </a:ext>
            </a:extLst>
          </p:cNvPr>
          <p:cNvSpPr txBox="1"/>
          <p:nvPr>
            <p:custDataLst>
              <p:tags r:id="rId4"/>
            </p:custDataLst>
          </p:nvPr>
        </p:nvSpPr>
        <p:spPr>
          <a:xfrm>
            <a:off x="1106460"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1</a:t>
            </a:r>
            <a:endParaRPr lang="zh-CN" altLang="en-US" dirty="0">
              <a:solidFill>
                <a:schemeClr val="bg1"/>
              </a:solidFill>
            </a:endParaRPr>
          </a:p>
        </p:txBody>
      </p:sp>
      <p:sp>
        <p:nvSpPr>
          <p:cNvPr id="10" name="PA-文本框 10">
            <a:extLst>
              <a:ext uri="{FF2B5EF4-FFF2-40B4-BE49-F238E27FC236}">
                <a16:creationId xmlns:a16="http://schemas.microsoft.com/office/drawing/2014/main" id="{CC249028-A092-41D4-A07E-B8429E17AADD}"/>
              </a:ext>
            </a:extLst>
          </p:cNvPr>
          <p:cNvSpPr txBox="1"/>
          <p:nvPr>
            <p:custDataLst>
              <p:tags r:id="rId5"/>
            </p:custDataLst>
          </p:nvPr>
        </p:nvSpPr>
        <p:spPr>
          <a:xfrm>
            <a:off x="4558344"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2</a:t>
            </a:r>
            <a:endParaRPr lang="zh-CN" altLang="en-US" dirty="0">
              <a:solidFill>
                <a:schemeClr val="bg1"/>
              </a:solidFill>
            </a:endParaRPr>
          </a:p>
        </p:txBody>
      </p:sp>
      <p:sp>
        <p:nvSpPr>
          <p:cNvPr id="11" name="PA-文本框 11">
            <a:extLst>
              <a:ext uri="{FF2B5EF4-FFF2-40B4-BE49-F238E27FC236}">
                <a16:creationId xmlns:a16="http://schemas.microsoft.com/office/drawing/2014/main" id="{A5996835-4D09-47F1-8190-76BA29C4AB12}"/>
              </a:ext>
            </a:extLst>
          </p:cNvPr>
          <p:cNvSpPr txBox="1"/>
          <p:nvPr>
            <p:custDataLst>
              <p:tags r:id="rId6"/>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
        <p:nvSpPr>
          <p:cNvPr id="12" name="PA-矩形 12">
            <a:extLst>
              <a:ext uri="{FF2B5EF4-FFF2-40B4-BE49-F238E27FC236}">
                <a16:creationId xmlns:a16="http://schemas.microsoft.com/office/drawing/2014/main" id="{1235E544-DBDB-4AA7-BC99-C3BB3852DF67}"/>
              </a:ext>
            </a:extLst>
          </p:cNvPr>
          <p:cNvSpPr/>
          <p:nvPr>
            <p:custDataLst>
              <p:tags r:id="rId7"/>
            </p:custDataLst>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14" name="PA-矩形 14">
            <a:extLst>
              <a:ext uri="{FF2B5EF4-FFF2-40B4-BE49-F238E27FC236}">
                <a16:creationId xmlns:a16="http://schemas.microsoft.com/office/drawing/2014/main" id="{80DABA0E-313A-45EC-B2E9-C75D3544B918}"/>
              </a:ext>
            </a:extLst>
          </p:cNvPr>
          <p:cNvSpPr/>
          <p:nvPr>
            <p:custDataLst>
              <p:tags r:id="rId8"/>
            </p:custDataLst>
          </p:nvPr>
        </p:nvSpPr>
        <p:spPr>
          <a:xfrm>
            <a:off x="9667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15" name="PA-文本框 15">
            <a:extLst>
              <a:ext uri="{FF2B5EF4-FFF2-40B4-BE49-F238E27FC236}">
                <a16:creationId xmlns:a16="http://schemas.microsoft.com/office/drawing/2014/main" id="{7BCE7239-B216-4D2E-ABA0-2A48F403FD4A}"/>
              </a:ext>
            </a:extLst>
          </p:cNvPr>
          <p:cNvSpPr txBox="1"/>
          <p:nvPr>
            <p:custDataLst>
              <p:tags r:id="rId9"/>
            </p:custDataLst>
          </p:nvPr>
        </p:nvSpPr>
        <p:spPr>
          <a:xfrm>
            <a:off x="966789"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18" name="PA-文本框 21">
            <a:extLst>
              <a:ext uri="{FF2B5EF4-FFF2-40B4-BE49-F238E27FC236}">
                <a16:creationId xmlns:a16="http://schemas.microsoft.com/office/drawing/2014/main" id="{4D7425B0-9C3C-4A99-86F2-653E86FCC51D}"/>
              </a:ext>
            </a:extLst>
          </p:cNvPr>
          <p:cNvSpPr txBox="1"/>
          <p:nvPr>
            <p:custDataLst>
              <p:tags r:id="rId10"/>
            </p:custDataLst>
          </p:nvPr>
        </p:nvSpPr>
        <p:spPr>
          <a:xfrm>
            <a:off x="4423725"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1" name="PA-文本框 24">
            <a:extLst>
              <a:ext uri="{FF2B5EF4-FFF2-40B4-BE49-F238E27FC236}">
                <a16:creationId xmlns:a16="http://schemas.microsoft.com/office/drawing/2014/main" id="{7F76EF7D-9781-4426-9902-B2B7BA02AA84}"/>
              </a:ext>
            </a:extLst>
          </p:cNvPr>
          <p:cNvSpPr txBox="1"/>
          <p:nvPr>
            <p:custDataLst>
              <p:tags r:id="rId11"/>
            </p:custDataLst>
          </p:nvPr>
        </p:nvSpPr>
        <p:spPr>
          <a:xfrm>
            <a:off x="7880661"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2" name="PA-矩形 25">
            <a:extLst>
              <a:ext uri="{FF2B5EF4-FFF2-40B4-BE49-F238E27FC236}">
                <a16:creationId xmlns:a16="http://schemas.microsoft.com/office/drawing/2014/main" id="{EE42A790-46AC-4B6F-8B84-04EDD4CD2A4D}"/>
              </a:ext>
            </a:extLst>
          </p:cNvPr>
          <p:cNvSpPr/>
          <p:nvPr>
            <p:custDataLst>
              <p:tags r:id="rId12"/>
            </p:custDataLst>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3" name="PA-矩形 26">
            <a:extLst>
              <a:ext uri="{FF2B5EF4-FFF2-40B4-BE49-F238E27FC236}">
                <a16:creationId xmlns:a16="http://schemas.microsoft.com/office/drawing/2014/main" id="{5AF2C904-6A77-4E25-A6DC-3AE28048C379}"/>
              </a:ext>
            </a:extLst>
          </p:cNvPr>
          <p:cNvSpPr/>
          <p:nvPr>
            <p:custDataLst>
              <p:tags r:id="rId13"/>
            </p:custDataLst>
          </p:nvPr>
        </p:nvSpPr>
        <p:spPr>
          <a:xfrm>
            <a:off x="953896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4" name="PA-文本框 27">
            <a:extLst>
              <a:ext uri="{FF2B5EF4-FFF2-40B4-BE49-F238E27FC236}">
                <a16:creationId xmlns:a16="http://schemas.microsoft.com/office/drawing/2014/main" id="{D14A8906-C205-4C3C-81D3-403D66E88D39}"/>
              </a:ext>
            </a:extLst>
          </p:cNvPr>
          <p:cNvSpPr txBox="1"/>
          <p:nvPr>
            <p:custDataLst>
              <p:tags r:id="rId14"/>
            </p:custDataLst>
          </p:nvPr>
        </p:nvSpPr>
        <p:spPr>
          <a:xfrm>
            <a:off x="2818136" y="3844282"/>
            <a:ext cx="1082348" cy="307777"/>
          </a:xfrm>
          <a:prstGeom prst="rect">
            <a:avLst/>
          </a:prstGeom>
          <a:no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5" name="PA-文本框 28">
            <a:extLst>
              <a:ext uri="{FF2B5EF4-FFF2-40B4-BE49-F238E27FC236}">
                <a16:creationId xmlns:a16="http://schemas.microsoft.com/office/drawing/2014/main" id="{D956EBDD-176C-4CB1-B468-06BDB3503EA6}"/>
              </a:ext>
            </a:extLst>
          </p:cNvPr>
          <p:cNvSpPr txBox="1"/>
          <p:nvPr>
            <p:custDataLst>
              <p:tags r:id="rId15"/>
            </p:custDataLst>
          </p:nvPr>
        </p:nvSpPr>
        <p:spPr>
          <a:xfrm>
            <a:off x="6294446"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6" name="PA-文本框 29">
            <a:extLst>
              <a:ext uri="{FF2B5EF4-FFF2-40B4-BE49-F238E27FC236}">
                <a16:creationId xmlns:a16="http://schemas.microsoft.com/office/drawing/2014/main" id="{8C4DB5F2-6460-495F-A3E3-A0B9F096FEFD}"/>
              </a:ext>
            </a:extLst>
          </p:cNvPr>
          <p:cNvSpPr txBox="1"/>
          <p:nvPr>
            <p:custDataLst>
              <p:tags r:id="rId16"/>
            </p:custDataLst>
          </p:nvPr>
        </p:nvSpPr>
        <p:spPr>
          <a:xfrm>
            <a:off x="9739507"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58" name="PA-矩形 14">
            <a:extLst>
              <a:ext uri="{FF2B5EF4-FFF2-40B4-BE49-F238E27FC236}">
                <a16:creationId xmlns:a16="http://schemas.microsoft.com/office/drawing/2014/main" id="{6B3E795E-3AF6-419E-B833-AA60CCFF9838}"/>
              </a:ext>
            </a:extLst>
          </p:cNvPr>
          <p:cNvSpPr/>
          <p:nvPr>
            <p:custDataLst>
              <p:tags r:id="rId17"/>
            </p:custDataLst>
          </p:nvPr>
        </p:nvSpPr>
        <p:spPr>
          <a:xfrm>
            <a:off x="44338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59" name="PA-矩形 14">
            <a:extLst>
              <a:ext uri="{FF2B5EF4-FFF2-40B4-BE49-F238E27FC236}">
                <a16:creationId xmlns:a16="http://schemas.microsoft.com/office/drawing/2014/main" id="{012CE526-15F0-424C-98C7-61AA1D61517F}"/>
              </a:ext>
            </a:extLst>
          </p:cNvPr>
          <p:cNvSpPr/>
          <p:nvPr>
            <p:custDataLst>
              <p:tags r:id="rId18"/>
            </p:custDataLst>
          </p:nvPr>
        </p:nvSpPr>
        <p:spPr>
          <a:xfrm>
            <a:off x="79009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Tree>
    <p:extLst>
      <p:ext uri="{BB962C8B-B14F-4D97-AF65-F5344CB8AC3E}">
        <p14:creationId xmlns:p14="http://schemas.microsoft.com/office/powerpoint/2010/main" val="1633347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D9A290E4-A31A-43FE-8012-0241F68DE15C}"/>
              </a:ext>
            </a:extLst>
          </p:cNvPr>
          <p:cNvSpPr>
            <a:spLocks noGrp="1"/>
          </p:cNvSpPr>
          <p:nvPr>
            <p:ph type="body" sz="quarter" idx="10"/>
          </p:nvPr>
        </p:nvSpPr>
        <p:spPr/>
        <p:txBody>
          <a:bodyPr/>
          <a:lstStyle/>
          <a:p>
            <a:r>
              <a:rPr lang="zh-CN" altLang="en-US" dirty="0"/>
              <a:t>请输入标题</a:t>
            </a:r>
          </a:p>
        </p:txBody>
      </p:sp>
      <p:sp>
        <p:nvSpPr>
          <p:cNvPr id="7" name="文本占位符 6">
            <a:extLst>
              <a:ext uri="{FF2B5EF4-FFF2-40B4-BE49-F238E27FC236}">
                <a16:creationId xmlns:a16="http://schemas.microsoft.com/office/drawing/2014/main" id="{CCEF3D50-D582-4B62-A20E-106469955C3A}"/>
              </a:ext>
            </a:extLst>
          </p:cNvPr>
          <p:cNvSpPr>
            <a:spLocks noGrp="1"/>
          </p:cNvSpPr>
          <p:nvPr>
            <p:ph type="body" sz="quarter" idx="11"/>
          </p:nvPr>
        </p:nvSpPr>
        <p:spPr/>
        <p:txBody>
          <a:bodyPr/>
          <a:lstStyle/>
          <a:p>
            <a:r>
              <a:rPr lang="zh-CN" altLang="en-US" dirty="0"/>
              <a:t>输入内容</a:t>
            </a:r>
          </a:p>
        </p:txBody>
      </p:sp>
      <p:pic>
        <p:nvPicPr>
          <p:cNvPr id="26" name="图片占位符 25">
            <a:extLst>
              <a:ext uri="{FF2B5EF4-FFF2-40B4-BE49-F238E27FC236}">
                <a16:creationId xmlns:a16="http://schemas.microsoft.com/office/drawing/2014/main" id="{8D36D57B-8383-43D2-9461-0C0EB602D0B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28" name="图片占位符 27">
            <a:extLst>
              <a:ext uri="{FF2B5EF4-FFF2-40B4-BE49-F238E27FC236}">
                <a16:creationId xmlns:a16="http://schemas.microsoft.com/office/drawing/2014/main" id="{272846A8-631B-48C0-B4CF-D6CB8359D770}"/>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30" name="图片占位符 29">
            <a:extLst>
              <a:ext uri="{FF2B5EF4-FFF2-40B4-BE49-F238E27FC236}">
                <a16:creationId xmlns:a16="http://schemas.microsoft.com/office/drawing/2014/main" id="{43435509-14C4-4F81-A56C-C2585C9F965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sp>
        <p:nvSpPr>
          <p:cNvPr id="12" name="文本占位符 11">
            <a:extLst>
              <a:ext uri="{FF2B5EF4-FFF2-40B4-BE49-F238E27FC236}">
                <a16:creationId xmlns:a16="http://schemas.microsoft.com/office/drawing/2014/main" id="{BB75AB40-A22C-4EF4-8EDA-E98686ECDC2E}"/>
              </a:ext>
            </a:extLst>
          </p:cNvPr>
          <p:cNvSpPr>
            <a:spLocks noGrp="1"/>
          </p:cNvSpPr>
          <p:nvPr>
            <p:ph type="body" sz="quarter" idx="16"/>
          </p:nvPr>
        </p:nvSpPr>
        <p:spPr/>
        <p:txBody>
          <a:bodyPr/>
          <a:lstStyle/>
          <a:p>
            <a:r>
              <a:rPr lang="zh-CN" altLang="en-US" dirty="0"/>
              <a:t>请输入内容</a:t>
            </a:r>
          </a:p>
          <a:p>
            <a:endParaRPr lang="zh-CN" altLang="en-US" dirty="0"/>
          </a:p>
        </p:txBody>
      </p:sp>
      <p:sp>
        <p:nvSpPr>
          <p:cNvPr id="13" name="文本占位符 12">
            <a:extLst>
              <a:ext uri="{FF2B5EF4-FFF2-40B4-BE49-F238E27FC236}">
                <a16:creationId xmlns:a16="http://schemas.microsoft.com/office/drawing/2014/main" id="{C19AA6D4-E832-4B22-AFA8-9EFC6511D8E0}"/>
              </a:ext>
            </a:extLst>
          </p:cNvPr>
          <p:cNvSpPr>
            <a:spLocks noGrp="1"/>
          </p:cNvSpPr>
          <p:nvPr>
            <p:ph type="body" sz="quarter" idx="17"/>
          </p:nvPr>
        </p:nvSpPr>
        <p:spPr/>
        <p:txBody>
          <a:bodyPr/>
          <a:lstStyle/>
          <a:p>
            <a:r>
              <a:rPr lang="zh-CN" altLang="en-US" dirty="0"/>
              <a:t>请输入内容</a:t>
            </a:r>
          </a:p>
          <a:p>
            <a:endParaRPr lang="zh-CN" altLang="en-US" dirty="0"/>
          </a:p>
        </p:txBody>
      </p:sp>
      <p:sp>
        <p:nvSpPr>
          <p:cNvPr id="14" name="文本占位符 13">
            <a:extLst>
              <a:ext uri="{FF2B5EF4-FFF2-40B4-BE49-F238E27FC236}">
                <a16:creationId xmlns:a16="http://schemas.microsoft.com/office/drawing/2014/main" id="{3495BA57-F374-4BEA-A23A-A6E0D850038D}"/>
              </a:ext>
            </a:extLst>
          </p:cNvPr>
          <p:cNvSpPr>
            <a:spLocks noGrp="1"/>
          </p:cNvSpPr>
          <p:nvPr>
            <p:ph type="body" sz="quarter" idx="18"/>
          </p:nvPr>
        </p:nvSpPr>
        <p:spPr/>
        <p:txBody>
          <a:bodyPr/>
          <a:lstStyle/>
          <a:p>
            <a:r>
              <a:rPr lang="zh-CN" altLang="en-US" dirty="0"/>
              <a:t>请输入内容</a:t>
            </a:r>
          </a:p>
          <a:p>
            <a:endParaRPr lang="zh-CN" altLang="en-US" dirty="0"/>
          </a:p>
        </p:txBody>
      </p:sp>
      <p:pic>
        <p:nvPicPr>
          <p:cNvPr id="24" name="图片占位符 23">
            <a:extLst>
              <a:ext uri="{FF2B5EF4-FFF2-40B4-BE49-F238E27FC236}">
                <a16:creationId xmlns:a16="http://schemas.microsoft.com/office/drawing/2014/main" id="{62A9CFB8-D0BA-4A74-8F56-6AB35E97CAB2}"/>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6803" r="26803"/>
          <a:stretch>
            <a:fillRect/>
          </a:stretch>
        </p:blipFill>
        <p:spPr>
          <a:xfrm>
            <a:off x="696005" y="1901372"/>
            <a:ext cx="2224722" cy="3178175"/>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612278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id="{05C6CF3E-B679-4E8D-A889-ABB88F8A0E8C}"/>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椭圆 2">
            <a:extLst>
              <a:ext uri="{FF2B5EF4-FFF2-40B4-BE49-F238E27FC236}">
                <a16:creationId xmlns:a16="http://schemas.microsoft.com/office/drawing/2014/main" id="{1EEE9852-9DF2-4090-B4BD-CDDC9B1A7CB7}"/>
              </a:ext>
            </a:extLst>
          </p:cNvPr>
          <p:cNvSpPr/>
          <p:nvPr/>
        </p:nvSpPr>
        <p:spPr>
          <a:xfrm>
            <a:off x="1034270" y="2752133"/>
            <a:ext cx="1465896" cy="146589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4" name="椭圆 3">
            <a:extLst>
              <a:ext uri="{FF2B5EF4-FFF2-40B4-BE49-F238E27FC236}">
                <a16:creationId xmlns:a16="http://schemas.microsoft.com/office/drawing/2014/main" id="{9F325564-C983-4371-9989-B721DBEBC409}"/>
              </a:ext>
            </a:extLst>
          </p:cNvPr>
          <p:cNvSpPr/>
          <p:nvPr/>
        </p:nvSpPr>
        <p:spPr>
          <a:xfrm>
            <a:off x="3837330" y="2752133"/>
            <a:ext cx="1465896" cy="1465896"/>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5" name="椭圆 4">
            <a:extLst>
              <a:ext uri="{FF2B5EF4-FFF2-40B4-BE49-F238E27FC236}">
                <a16:creationId xmlns:a16="http://schemas.microsoft.com/office/drawing/2014/main" id="{3850762D-0C64-41F8-84AA-AE94784681A2}"/>
              </a:ext>
            </a:extLst>
          </p:cNvPr>
          <p:cNvSpPr/>
          <p:nvPr/>
        </p:nvSpPr>
        <p:spPr>
          <a:xfrm>
            <a:off x="6877211" y="2752133"/>
            <a:ext cx="1465896" cy="1465896"/>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6" name="椭圆 5">
            <a:extLst>
              <a:ext uri="{FF2B5EF4-FFF2-40B4-BE49-F238E27FC236}">
                <a16:creationId xmlns:a16="http://schemas.microsoft.com/office/drawing/2014/main" id="{11C0173E-0FBD-4D6C-BEF4-71D4C050034C}"/>
              </a:ext>
            </a:extLst>
          </p:cNvPr>
          <p:cNvSpPr/>
          <p:nvPr/>
        </p:nvSpPr>
        <p:spPr>
          <a:xfrm>
            <a:off x="9691835" y="2752133"/>
            <a:ext cx="1465896" cy="1465896"/>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7" name="文本框 6">
            <a:extLst>
              <a:ext uri="{FF2B5EF4-FFF2-40B4-BE49-F238E27FC236}">
                <a16:creationId xmlns:a16="http://schemas.microsoft.com/office/drawing/2014/main" id="{2519DDD7-373A-4790-9679-C5AAA1B6618F}"/>
              </a:ext>
            </a:extLst>
          </p:cNvPr>
          <p:cNvSpPr txBox="1"/>
          <p:nvPr/>
        </p:nvSpPr>
        <p:spPr>
          <a:xfrm>
            <a:off x="526580"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8" name="文本框 7">
            <a:extLst>
              <a:ext uri="{FF2B5EF4-FFF2-40B4-BE49-F238E27FC236}">
                <a16:creationId xmlns:a16="http://schemas.microsoft.com/office/drawing/2014/main" id="{E9AB6130-11B7-41A1-A8F4-0719B723B25D}"/>
              </a:ext>
            </a:extLst>
          </p:cNvPr>
          <p:cNvSpPr txBox="1"/>
          <p:nvPr/>
        </p:nvSpPr>
        <p:spPr>
          <a:xfrm>
            <a:off x="3341203"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9" name="文本框 8">
            <a:extLst>
              <a:ext uri="{FF2B5EF4-FFF2-40B4-BE49-F238E27FC236}">
                <a16:creationId xmlns:a16="http://schemas.microsoft.com/office/drawing/2014/main" id="{AD1A7E64-8C5C-4570-92AB-3F1B359D3C99}"/>
              </a:ext>
            </a:extLst>
          </p:cNvPr>
          <p:cNvSpPr txBox="1"/>
          <p:nvPr/>
        </p:nvSpPr>
        <p:spPr>
          <a:xfrm>
            <a:off x="6369521"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0" name="文本框 9">
            <a:extLst>
              <a:ext uri="{FF2B5EF4-FFF2-40B4-BE49-F238E27FC236}">
                <a16:creationId xmlns:a16="http://schemas.microsoft.com/office/drawing/2014/main" id="{0B3849B0-8F2E-492F-88D0-6D61D0E5519B}"/>
              </a:ext>
            </a:extLst>
          </p:cNvPr>
          <p:cNvSpPr txBox="1"/>
          <p:nvPr/>
        </p:nvSpPr>
        <p:spPr>
          <a:xfrm>
            <a:off x="9184145"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1" name="直接连接符 10">
            <a:extLst>
              <a:ext uri="{FF2B5EF4-FFF2-40B4-BE49-F238E27FC236}">
                <a16:creationId xmlns:a16="http://schemas.microsoft.com/office/drawing/2014/main" id="{3F851868-8EEF-4277-8034-39A69BA8D516}"/>
              </a:ext>
            </a:extLst>
          </p:cNvPr>
          <p:cNvCxnSpPr/>
          <p:nvPr/>
        </p:nvCxnSpPr>
        <p:spPr>
          <a:xfrm>
            <a:off x="701383" y="2479988"/>
            <a:ext cx="2157038" cy="0"/>
          </a:xfrm>
          <a:prstGeom prst="line">
            <a:avLst/>
          </a:prstGeom>
          <a:noFill/>
          <a:ln w="6350" cap="flat" cmpd="sng" algn="ctr">
            <a:solidFill>
              <a:schemeClr val="accent1"/>
            </a:solidFill>
            <a:prstDash val="solid"/>
            <a:miter lim="800000"/>
            <a:headEnd type="oval"/>
            <a:tailEnd type="oval"/>
          </a:ln>
          <a:effectLst/>
        </p:spPr>
      </p:cxnSp>
      <p:cxnSp>
        <p:nvCxnSpPr>
          <p:cNvPr id="12" name="直接连接符 11">
            <a:extLst>
              <a:ext uri="{FF2B5EF4-FFF2-40B4-BE49-F238E27FC236}">
                <a16:creationId xmlns:a16="http://schemas.microsoft.com/office/drawing/2014/main" id="{49D0302B-167F-456C-A431-C89EC0BA5973}"/>
              </a:ext>
            </a:extLst>
          </p:cNvPr>
          <p:cNvCxnSpPr/>
          <p:nvPr/>
        </p:nvCxnSpPr>
        <p:spPr>
          <a:xfrm>
            <a:off x="3484628" y="2479988"/>
            <a:ext cx="2157038" cy="0"/>
          </a:xfrm>
          <a:prstGeom prst="line">
            <a:avLst/>
          </a:prstGeom>
          <a:noFill/>
          <a:ln w="6350" cap="flat" cmpd="sng" algn="ctr">
            <a:solidFill>
              <a:schemeClr val="accent2"/>
            </a:solidFill>
            <a:prstDash val="solid"/>
            <a:miter lim="800000"/>
            <a:headEnd type="oval"/>
            <a:tailEnd type="oval"/>
          </a:ln>
          <a:effectLst/>
        </p:spPr>
      </p:cxnSp>
      <p:cxnSp>
        <p:nvCxnSpPr>
          <p:cNvPr id="13" name="直接连接符 12">
            <a:extLst>
              <a:ext uri="{FF2B5EF4-FFF2-40B4-BE49-F238E27FC236}">
                <a16:creationId xmlns:a16="http://schemas.microsoft.com/office/drawing/2014/main" id="{011A75F4-70CA-4B1E-A9AA-A443BCFA8298}"/>
              </a:ext>
            </a:extLst>
          </p:cNvPr>
          <p:cNvCxnSpPr/>
          <p:nvPr/>
        </p:nvCxnSpPr>
        <p:spPr>
          <a:xfrm>
            <a:off x="6529385" y="2479988"/>
            <a:ext cx="2157038" cy="0"/>
          </a:xfrm>
          <a:prstGeom prst="line">
            <a:avLst/>
          </a:prstGeom>
          <a:noFill/>
          <a:ln w="6350" cap="flat" cmpd="sng" algn="ctr">
            <a:solidFill>
              <a:schemeClr val="accent3"/>
            </a:solidFill>
            <a:prstDash val="solid"/>
            <a:miter lim="800000"/>
            <a:headEnd type="oval"/>
            <a:tailEnd type="oval"/>
          </a:ln>
          <a:effectLst/>
        </p:spPr>
      </p:cxnSp>
      <p:cxnSp>
        <p:nvCxnSpPr>
          <p:cNvPr id="14" name="直接连接符 13">
            <a:extLst>
              <a:ext uri="{FF2B5EF4-FFF2-40B4-BE49-F238E27FC236}">
                <a16:creationId xmlns:a16="http://schemas.microsoft.com/office/drawing/2014/main" id="{A30F9D9B-2CF8-42B3-984F-1238150A7578}"/>
              </a:ext>
            </a:extLst>
          </p:cNvPr>
          <p:cNvCxnSpPr/>
          <p:nvPr/>
        </p:nvCxnSpPr>
        <p:spPr>
          <a:xfrm>
            <a:off x="9349989" y="2479988"/>
            <a:ext cx="2157038" cy="0"/>
          </a:xfrm>
          <a:prstGeom prst="line">
            <a:avLst/>
          </a:prstGeom>
          <a:noFill/>
          <a:ln w="6350" cap="flat" cmpd="sng" algn="ctr">
            <a:solidFill>
              <a:schemeClr val="accent4"/>
            </a:solidFill>
            <a:prstDash val="solid"/>
            <a:miter lim="800000"/>
            <a:headEnd type="oval"/>
            <a:tailEnd type="oval"/>
          </a:ln>
          <a:effectLst/>
        </p:spPr>
      </p:cxnSp>
      <p:sp>
        <p:nvSpPr>
          <p:cNvPr id="15" name="KSO_Shape">
            <a:extLst>
              <a:ext uri="{FF2B5EF4-FFF2-40B4-BE49-F238E27FC236}">
                <a16:creationId xmlns:a16="http://schemas.microsoft.com/office/drawing/2014/main" id="{9887D1E7-65DA-4AE0-B82A-41E92C055686}"/>
              </a:ext>
            </a:extLst>
          </p:cNvPr>
          <p:cNvSpPr/>
          <p:nvPr/>
        </p:nvSpPr>
        <p:spPr>
          <a:xfrm>
            <a:off x="1433213" y="3051088"/>
            <a:ext cx="668010" cy="803218"/>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16" name="KSO_Shape">
            <a:extLst>
              <a:ext uri="{FF2B5EF4-FFF2-40B4-BE49-F238E27FC236}">
                <a16:creationId xmlns:a16="http://schemas.microsoft.com/office/drawing/2014/main" id="{840F861A-CD43-4F14-AA79-BDDB4991B233}"/>
              </a:ext>
            </a:extLst>
          </p:cNvPr>
          <p:cNvSpPr>
            <a:spLocks/>
          </p:cNvSpPr>
          <p:nvPr/>
        </p:nvSpPr>
        <p:spPr bwMode="auto">
          <a:xfrm>
            <a:off x="4291391" y="3083471"/>
            <a:ext cx="543512" cy="803219"/>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7" name="KSO_Shape">
            <a:extLst>
              <a:ext uri="{FF2B5EF4-FFF2-40B4-BE49-F238E27FC236}">
                <a16:creationId xmlns:a16="http://schemas.microsoft.com/office/drawing/2014/main" id="{EC878023-BBEB-4215-89FE-3564F87D3BF6}"/>
              </a:ext>
            </a:extLst>
          </p:cNvPr>
          <p:cNvSpPr/>
          <p:nvPr/>
        </p:nvSpPr>
        <p:spPr>
          <a:xfrm>
            <a:off x="7206295" y="3178264"/>
            <a:ext cx="803218" cy="67604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8" name="KSO_Shape">
            <a:extLst>
              <a:ext uri="{FF2B5EF4-FFF2-40B4-BE49-F238E27FC236}">
                <a16:creationId xmlns:a16="http://schemas.microsoft.com/office/drawing/2014/main" id="{823378C1-B566-42CC-9539-80EF639BFFC7}"/>
              </a:ext>
            </a:extLst>
          </p:cNvPr>
          <p:cNvSpPr>
            <a:spLocks/>
          </p:cNvSpPr>
          <p:nvPr/>
        </p:nvSpPr>
        <p:spPr bwMode="auto">
          <a:xfrm>
            <a:off x="10045262" y="3257246"/>
            <a:ext cx="759042" cy="518076"/>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9" name="文本框 18">
            <a:extLst>
              <a:ext uri="{FF2B5EF4-FFF2-40B4-BE49-F238E27FC236}">
                <a16:creationId xmlns:a16="http://schemas.microsoft.com/office/drawing/2014/main" id="{B756F711-5863-4696-90A6-CA2CAAAD6A46}"/>
              </a:ext>
            </a:extLst>
          </p:cNvPr>
          <p:cNvSpPr txBox="1"/>
          <p:nvPr/>
        </p:nvSpPr>
        <p:spPr>
          <a:xfrm>
            <a:off x="701383" y="2011680"/>
            <a:ext cx="2193012" cy="392328"/>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0" name="文本框 19">
            <a:extLst>
              <a:ext uri="{FF2B5EF4-FFF2-40B4-BE49-F238E27FC236}">
                <a16:creationId xmlns:a16="http://schemas.microsoft.com/office/drawing/2014/main" id="{F7DD399D-7F97-4E10-81AF-35B2C75FD9A3}"/>
              </a:ext>
            </a:extLst>
          </p:cNvPr>
          <p:cNvSpPr txBox="1"/>
          <p:nvPr/>
        </p:nvSpPr>
        <p:spPr>
          <a:xfrm>
            <a:off x="3485336" y="2011680"/>
            <a:ext cx="2193012" cy="392328"/>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1" name="文本框 20">
            <a:extLst>
              <a:ext uri="{FF2B5EF4-FFF2-40B4-BE49-F238E27FC236}">
                <a16:creationId xmlns:a16="http://schemas.microsoft.com/office/drawing/2014/main" id="{2F96D1B9-768D-4CEE-B7DD-7381389E88A5}"/>
              </a:ext>
            </a:extLst>
          </p:cNvPr>
          <p:cNvSpPr txBox="1"/>
          <p:nvPr/>
        </p:nvSpPr>
        <p:spPr>
          <a:xfrm>
            <a:off x="6511398" y="2011680"/>
            <a:ext cx="2193012" cy="392328"/>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2" name="文本框 21">
            <a:extLst>
              <a:ext uri="{FF2B5EF4-FFF2-40B4-BE49-F238E27FC236}">
                <a16:creationId xmlns:a16="http://schemas.microsoft.com/office/drawing/2014/main" id="{CA2268AA-EAE7-47DF-83EA-BC0AF15B41FB}"/>
              </a:ext>
            </a:extLst>
          </p:cNvPr>
          <p:cNvSpPr txBox="1"/>
          <p:nvPr/>
        </p:nvSpPr>
        <p:spPr>
          <a:xfrm>
            <a:off x="9328276" y="2011680"/>
            <a:ext cx="2193012" cy="392328"/>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spTree>
    <p:extLst>
      <p:ext uri="{BB962C8B-B14F-4D97-AF65-F5344CB8AC3E}">
        <p14:creationId xmlns:p14="http://schemas.microsoft.com/office/powerpoint/2010/main" val="359241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F81F096-FC3F-4589-9D18-7C25140B2C62}"/>
              </a:ext>
            </a:extLst>
          </p:cNvPr>
          <p:cNvSpPr/>
          <p:nvPr/>
        </p:nvSpPr>
        <p:spPr>
          <a:xfrm rot="16200000">
            <a:off x="4152308" y="-2096285"/>
            <a:ext cx="3892295" cy="12196912"/>
          </a:xfrm>
          <a:prstGeom prst="rect">
            <a:avLst/>
          </a:prstGeom>
          <a:gradFill flip="none" rotWithShape="1">
            <a:gsLst>
              <a:gs pos="0">
                <a:schemeClr val="bg1"/>
              </a:gs>
              <a:gs pos="35000">
                <a:srgbClr val="FFFFFF">
                  <a:alpha val="94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1129530" y="2353747"/>
            <a:ext cx="2554545" cy="193899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研究内容</a:t>
            </a:r>
          </a:p>
        </p:txBody>
      </p:sp>
      <p:sp>
        <p:nvSpPr>
          <p:cNvPr id="39" name="文本框 38">
            <a:extLst>
              <a:ext uri="{FF2B5EF4-FFF2-40B4-BE49-F238E27FC236}">
                <a16:creationId xmlns:a16="http://schemas.microsoft.com/office/drawing/2014/main" id="{6AC41782-6E54-4827-B3C4-89D920B2741D}"/>
              </a:ext>
            </a:extLst>
          </p:cNvPr>
          <p:cNvSpPr txBox="1"/>
          <p:nvPr/>
        </p:nvSpPr>
        <p:spPr>
          <a:xfrm>
            <a:off x="1132369" y="4142818"/>
            <a:ext cx="2548866" cy="369332"/>
          </a:xfrm>
          <a:prstGeom prst="rect">
            <a:avLst/>
          </a:prstGeom>
          <a:noFill/>
        </p:spPr>
        <p:txBody>
          <a:bodyPr wrap="square" lIns="0" rtlCol="0">
            <a:spAutoFit/>
          </a:bodyPr>
          <a:lstStyle/>
          <a:p>
            <a:pPr lvl="0" algn="dist">
              <a:defRPr/>
            </a:pPr>
            <a:r>
              <a:rPr lang="en-US" altLang="zh-CN" dirty="0">
                <a:solidFill>
                  <a:srgbClr val="000000">
                    <a:lumMod val="75000"/>
                    <a:lumOff val="25000"/>
                  </a:srgbClr>
                </a:solidFill>
              </a:rPr>
              <a:t>Research content</a:t>
            </a:r>
          </a:p>
        </p:txBody>
      </p:sp>
    </p:spTree>
    <p:extLst>
      <p:ext uri="{BB962C8B-B14F-4D97-AF65-F5344CB8AC3E}">
        <p14:creationId xmlns:p14="http://schemas.microsoft.com/office/powerpoint/2010/main" val="711720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0240102-C4C7-4A3B-8C69-422E8BDF203E}"/>
              </a:ext>
            </a:extLst>
          </p:cNvPr>
          <p:cNvSpPr>
            <a:spLocks noGrp="1"/>
          </p:cNvSpPr>
          <p:nvPr>
            <p:ph type="body" sz="quarter" idx="10"/>
          </p:nvPr>
        </p:nvSpPr>
        <p:spPr>
          <a:xfrm>
            <a:off x="765175" y="644525"/>
            <a:ext cx="10753725" cy="485775"/>
          </a:xfrm>
        </p:spPr>
        <p:txBody>
          <a:bodyPr/>
          <a:lstStyle/>
          <a:p>
            <a:r>
              <a:rPr lang="zh-CN" altLang="en-US" dirty="0"/>
              <a:t>请输入标题</a:t>
            </a:r>
          </a:p>
          <a:p>
            <a:endParaRPr lang="zh-CN" altLang="en-US" dirty="0"/>
          </a:p>
        </p:txBody>
      </p:sp>
      <p:cxnSp>
        <p:nvCxnSpPr>
          <p:cNvPr id="5" name="Straight Connector 3">
            <a:extLst>
              <a:ext uri="{FF2B5EF4-FFF2-40B4-BE49-F238E27FC236}">
                <a16:creationId xmlns:a16="http://schemas.microsoft.com/office/drawing/2014/main" id="{5894BB50-90C4-4ABF-822C-2160AB6B7F51}"/>
              </a:ext>
            </a:extLst>
          </p:cNvPr>
          <p:cNvCxnSpPr>
            <a:stCxn id="18" idx="5"/>
            <a:endCxn id="14"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93EB023-8098-4876-AC49-38E69827784D}"/>
              </a:ext>
            </a:extLst>
          </p:cNvPr>
          <p:cNvCxnSpPr>
            <a:stCxn id="14" idx="3"/>
            <a:endCxn id="22"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8">
            <a:extLst>
              <a:ext uri="{FF2B5EF4-FFF2-40B4-BE49-F238E27FC236}">
                <a16:creationId xmlns:a16="http://schemas.microsoft.com/office/drawing/2014/main" id="{060C4392-6CD3-408C-831E-249947B910B0}"/>
              </a:ext>
            </a:extLst>
          </p:cNvPr>
          <p:cNvCxnSpPr>
            <a:stCxn id="14" idx="5"/>
            <a:endCxn id="16"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1">
            <a:extLst>
              <a:ext uri="{FF2B5EF4-FFF2-40B4-BE49-F238E27FC236}">
                <a16:creationId xmlns:a16="http://schemas.microsoft.com/office/drawing/2014/main" id="{D7DCD40B-C216-4B27-A91E-52741A6AAB3C}"/>
              </a:ext>
            </a:extLst>
          </p:cNvPr>
          <p:cNvCxnSpPr>
            <a:stCxn id="14" idx="7"/>
            <a:endCxn id="2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20">
            <a:extLst>
              <a:ext uri="{FF2B5EF4-FFF2-40B4-BE49-F238E27FC236}">
                <a16:creationId xmlns:a16="http://schemas.microsoft.com/office/drawing/2014/main" id="{70107857-D7AD-42FE-BB1A-B6487271D84B}"/>
              </a:ext>
            </a:extLst>
          </p:cNvPr>
          <p:cNvCxnSpPr>
            <a:stCxn id="20" idx="6"/>
            <a:endCxn id="12"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35">
            <a:extLst>
              <a:ext uri="{FF2B5EF4-FFF2-40B4-BE49-F238E27FC236}">
                <a16:creationId xmlns:a16="http://schemas.microsoft.com/office/drawing/2014/main" id="{5BED4D0D-F5B1-4F92-A02D-F3BF34E6EC2D}"/>
              </a:ext>
            </a:extLst>
          </p:cNvPr>
          <p:cNvCxnSpPr>
            <a:stCxn id="16" idx="6"/>
            <a:endCxn id="11"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Oval 30">
            <a:extLst>
              <a:ext uri="{FF2B5EF4-FFF2-40B4-BE49-F238E27FC236}">
                <a16:creationId xmlns:a16="http://schemas.microsoft.com/office/drawing/2014/main" id="{2F60AFC9-B1E5-495C-8017-58B94A8A316C}"/>
              </a:ext>
            </a:extLst>
          </p:cNvPr>
          <p:cNvSpPr/>
          <p:nvPr/>
        </p:nvSpPr>
        <p:spPr>
          <a:xfrm>
            <a:off x="5316538" y="4130675"/>
            <a:ext cx="479425" cy="47942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2" name="Oval 33">
            <a:extLst>
              <a:ext uri="{FF2B5EF4-FFF2-40B4-BE49-F238E27FC236}">
                <a16:creationId xmlns:a16="http://schemas.microsoft.com/office/drawing/2014/main" id="{3232AB7C-6CA1-4870-95C2-443ED7718D95}"/>
              </a:ext>
            </a:extLst>
          </p:cNvPr>
          <p:cNvSpPr/>
          <p:nvPr/>
        </p:nvSpPr>
        <p:spPr>
          <a:xfrm>
            <a:off x="5967413" y="3192463"/>
            <a:ext cx="1152525" cy="1150937"/>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3" name="Freeform 6">
            <a:extLst>
              <a:ext uri="{FF2B5EF4-FFF2-40B4-BE49-F238E27FC236}">
                <a16:creationId xmlns:a16="http://schemas.microsoft.com/office/drawing/2014/main" id="{CA6CAA33-68F6-42D1-A08C-7DBF43BEE94D}"/>
              </a:ext>
            </a:extLst>
          </p:cNvPr>
          <p:cNvSpPr>
            <a:spLocks noEditPoints="1" noChangeArrowheads="1"/>
          </p:cNvSpPr>
          <p:nvPr/>
        </p:nvSpPr>
        <p:spPr bwMode="auto">
          <a:xfrm>
            <a:off x="6310313" y="3533775"/>
            <a:ext cx="468312" cy="46831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0 h 360"/>
              <a:gd name="T34" fmla="*/ 2147483647 w 360"/>
              <a:gd name="T35" fmla="*/ 0 h 360"/>
              <a:gd name="T36" fmla="*/ 0 w 360"/>
              <a:gd name="T37" fmla="*/ 2147483647 h 360"/>
              <a:gd name="T38" fmla="*/ 0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2147483647 w 360"/>
              <a:gd name="T51" fmla="*/ 2147483647 h 360"/>
              <a:gd name="T52" fmla="*/ 2147483647 w 360"/>
              <a:gd name="T53" fmla="*/ 2147483647 h 360"/>
              <a:gd name="T54" fmla="*/ 2147483647 w 360"/>
              <a:gd name="T55" fmla="*/ 2147483647 h 360"/>
              <a:gd name="T56" fmla="*/ 2147483647 w 360"/>
              <a:gd name="T57" fmla="*/ 2147483647 h 360"/>
              <a:gd name="T58" fmla="*/ 2147483647 w 360"/>
              <a:gd name="T59" fmla="*/ 2147483647 h 360"/>
              <a:gd name="T60" fmla="*/ 2147483647 w 360"/>
              <a:gd name="T61" fmla="*/ 2147483647 h 360"/>
              <a:gd name="T62" fmla="*/ 2147483647 w 360"/>
              <a:gd name="T63" fmla="*/ 2147483647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 name="Oval 22">
            <a:extLst>
              <a:ext uri="{FF2B5EF4-FFF2-40B4-BE49-F238E27FC236}">
                <a16:creationId xmlns:a16="http://schemas.microsoft.com/office/drawing/2014/main" id="{E5210263-001C-428D-9B9C-D15E65BACF86}"/>
              </a:ext>
            </a:extLst>
          </p:cNvPr>
          <p:cNvSpPr/>
          <p:nvPr/>
        </p:nvSpPr>
        <p:spPr>
          <a:xfrm>
            <a:off x="2308225" y="2905125"/>
            <a:ext cx="1344613" cy="1343025"/>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5" name="Freeform 11">
            <a:extLst>
              <a:ext uri="{FF2B5EF4-FFF2-40B4-BE49-F238E27FC236}">
                <a16:creationId xmlns:a16="http://schemas.microsoft.com/office/drawing/2014/main" id="{3A59D1DA-A05F-4215-BC6D-BC590D540311}"/>
              </a:ext>
            </a:extLst>
          </p:cNvPr>
          <p:cNvSpPr>
            <a:spLocks noChangeArrowheads="1"/>
          </p:cNvSpPr>
          <p:nvPr/>
        </p:nvSpPr>
        <p:spPr bwMode="auto">
          <a:xfrm>
            <a:off x="2578100" y="3192463"/>
            <a:ext cx="803275" cy="709612"/>
          </a:xfrm>
          <a:custGeom>
            <a:avLst/>
            <a:gdLst>
              <a:gd name="T0" fmla="*/ 2147483647 w 367"/>
              <a:gd name="T1" fmla="*/ 2147483647 h 324"/>
              <a:gd name="T2" fmla="*/ 2147483647 w 367"/>
              <a:gd name="T3" fmla="*/ 2147483647 h 324"/>
              <a:gd name="T4" fmla="*/ 2147483647 w 367"/>
              <a:gd name="T5" fmla="*/ 2147483647 h 324"/>
              <a:gd name="T6" fmla="*/ 2147483647 w 367"/>
              <a:gd name="T7" fmla="*/ 2147483647 h 324"/>
              <a:gd name="T8" fmla="*/ 2147483647 w 367"/>
              <a:gd name="T9" fmla="*/ 2147483647 h 324"/>
              <a:gd name="T10" fmla="*/ 2147483647 w 367"/>
              <a:gd name="T11" fmla="*/ 2147483647 h 324"/>
              <a:gd name="T12" fmla="*/ 2147483647 w 367"/>
              <a:gd name="T13" fmla="*/ 2147483647 h 324"/>
              <a:gd name="T14" fmla="*/ 2147483647 w 367"/>
              <a:gd name="T15" fmla="*/ 2147483647 h 324"/>
              <a:gd name="T16" fmla="*/ 2147483647 w 367"/>
              <a:gd name="T17" fmla="*/ 2147483647 h 324"/>
              <a:gd name="T18" fmla="*/ 2147483647 w 367"/>
              <a:gd name="T19" fmla="*/ 2147483647 h 324"/>
              <a:gd name="T20" fmla="*/ 2147483647 w 367"/>
              <a:gd name="T21" fmla="*/ 2147483647 h 324"/>
              <a:gd name="T22" fmla="*/ 2147483647 w 367"/>
              <a:gd name="T23" fmla="*/ 2147483647 h 324"/>
              <a:gd name="T24" fmla="*/ 2147483647 w 367"/>
              <a:gd name="T25" fmla="*/ 2147483647 h 324"/>
              <a:gd name="T26" fmla="*/ 2147483647 w 367"/>
              <a:gd name="T27" fmla="*/ 2147483647 h 324"/>
              <a:gd name="T28" fmla="*/ 2147483647 w 367"/>
              <a:gd name="T29" fmla="*/ 2147483647 h 324"/>
              <a:gd name="T30" fmla="*/ 2147483647 w 367"/>
              <a:gd name="T31" fmla="*/ 2147483647 h 324"/>
              <a:gd name="T32" fmla="*/ 2147483647 w 367"/>
              <a:gd name="T33" fmla="*/ 2147483647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6" name="Oval 29">
            <a:extLst>
              <a:ext uri="{FF2B5EF4-FFF2-40B4-BE49-F238E27FC236}">
                <a16:creationId xmlns:a16="http://schemas.microsoft.com/office/drawing/2014/main" id="{4ECFA10B-7540-4A89-A5C1-B9CAE9B9E5CD}"/>
              </a:ext>
            </a:extLst>
          </p:cNvPr>
          <p:cNvSpPr/>
          <p:nvPr/>
        </p:nvSpPr>
        <p:spPr>
          <a:xfrm>
            <a:off x="3556000" y="4152900"/>
            <a:ext cx="960438" cy="96043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7" name="Freeform 16">
            <a:extLst>
              <a:ext uri="{FF2B5EF4-FFF2-40B4-BE49-F238E27FC236}">
                <a16:creationId xmlns:a16="http://schemas.microsoft.com/office/drawing/2014/main" id="{D9628C5D-457A-41D4-A09E-96CC329766AE}"/>
              </a:ext>
            </a:extLst>
          </p:cNvPr>
          <p:cNvSpPr>
            <a:spLocks noEditPoints="1" noChangeArrowheads="1"/>
          </p:cNvSpPr>
          <p:nvPr/>
        </p:nvSpPr>
        <p:spPr bwMode="auto">
          <a:xfrm>
            <a:off x="3906838" y="4432300"/>
            <a:ext cx="242887" cy="409575"/>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8" name="Oval 23">
            <a:extLst>
              <a:ext uri="{FF2B5EF4-FFF2-40B4-BE49-F238E27FC236}">
                <a16:creationId xmlns:a16="http://schemas.microsoft.com/office/drawing/2014/main" id="{0CD2D13B-48D3-4851-B23C-7F300797A1B6}"/>
              </a:ext>
            </a:extLst>
          </p:cNvPr>
          <p:cNvSpPr/>
          <p:nvPr/>
        </p:nvSpPr>
        <p:spPr>
          <a:xfrm>
            <a:off x="1247775" y="1847850"/>
            <a:ext cx="768350"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9" name="Freeform 21">
            <a:extLst>
              <a:ext uri="{FF2B5EF4-FFF2-40B4-BE49-F238E27FC236}">
                <a16:creationId xmlns:a16="http://schemas.microsoft.com/office/drawing/2014/main" id="{537C382E-2594-4C78-978E-921D71F5363A}"/>
              </a:ext>
            </a:extLst>
          </p:cNvPr>
          <p:cNvSpPr>
            <a:spLocks noEditPoints="1" noChangeArrowheads="1"/>
          </p:cNvSpPr>
          <p:nvPr/>
        </p:nvSpPr>
        <p:spPr bwMode="auto">
          <a:xfrm>
            <a:off x="1439863" y="2039938"/>
            <a:ext cx="384175" cy="261937"/>
          </a:xfrm>
          <a:custGeom>
            <a:avLst/>
            <a:gdLst>
              <a:gd name="T0" fmla="*/ 2147483647 w 400"/>
              <a:gd name="T1" fmla="*/ 2147483647 h 271"/>
              <a:gd name="T2" fmla="*/ 2147483647 w 400"/>
              <a:gd name="T3" fmla="*/ 2147483647 h 271"/>
              <a:gd name="T4" fmla="*/ 2147483647 w 400"/>
              <a:gd name="T5" fmla="*/ 2147483647 h 271"/>
              <a:gd name="T6" fmla="*/ 2147483647 w 400"/>
              <a:gd name="T7" fmla="*/ 2147483647 h 271"/>
              <a:gd name="T8" fmla="*/ 2147483647 w 400"/>
              <a:gd name="T9" fmla="*/ 2147483647 h 271"/>
              <a:gd name="T10" fmla="*/ 2147483647 w 400"/>
              <a:gd name="T11" fmla="*/ 2147483647 h 271"/>
              <a:gd name="T12" fmla="*/ 2147483647 w 400"/>
              <a:gd name="T13" fmla="*/ 2147483647 h 271"/>
              <a:gd name="T14" fmla="*/ 2147483647 w 400"/>
              <a:gd name="T15" fmla="*/ 2147483647 h 271"/>
              <a:gd name="T16" fmla="*/ 2147483647 w 400"/>
              <a:gd name="T17" fmla="*/ 2147483647 h 271"/>
              <a:gd name="T18" fmla="*/ 0 w 400"/>
              <a:gd name="T19" fmla="*/ 2147483647 h 271"/>
              <a:gd name="T20" fmla="*/ 2147483647 w 400"/>
              <a:gd name="T21" fmla="*/ 2147483647 h 271"/>
              <a:gd name="T22" fmla="*/ 2147483647 w 400"/>
              <a:gd name="T23" fmla="*/ 2147483647 h 271"/>
              <a:gd name="T24" fmla="*/ 2147483647 w 400"/>
              <a:gd name="T25" fmla="*/ 2147483647 h 271"/>
              <a:gd name="T26" fmla="*/ 2147483647 w 400"/>
              <a:gd name="T27" fmla="*/ 2147483647 h 271"/>
              <a:gd name="T28" fmla="*/ 2147483647 w 400"/>
              <a:gd name="T29" fmla="*/ 2147483647 h 271"/>
              <a:gd name="T30" fmla="*/ 2147483647 w 400"/>
              <a:gd name="T31" fmla="*/ 2147483647 h 271"/>
              <a:gd name="T32" fmla="*/ 2147483647 w 400"/>
              <a:gd name="T33" fmla="*/ 2147483647 h 271"/>
              <a:gd name="T34" fmla="*/ 2147483647 w 400"/>
              <a:gd name="T35" fmla="*/ 2147483647 h 271"/>
              <a:gd name="T36" fmla="*/ 2147483647 w 400"/>
              <a:gd name="T37" fmla="*/ 2147483647 h 271"/>
              <a:gd name="T38" fmla="*/ 2147483647 w 400"/>
              <a:gd name="T39" fmla="*/ 2147483647 h 271"/>
              <a:gd name="T40" fmla="*/ 2147483647 w 400"/>
              <a:gd name="T41" fmla="*/ 2147483647 h 271"/>
              <a:gd name="T42" fmla="*/ 2147483647 w 400"/>
              <a:gd name="T43" fmla="*/ 2147483647 h 271"/>
              <a:gd name="T44" fmla="*/ 2147483647 w 400"/>
              <a:gd name="T45" fmla="*/ 2147483647 h 271"/>
              <a:gd name="T46" fmla="*/ 2147483647 w 400"/>
              <a:gd name="T47" fmla="*/ 2147483647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 name="Oval 32">
            <a:extLst>
              <a:ext uri="{FF2B5EF4-FFF2-40B4-BE49-F238E27FC236}">
                <a16:creationId xmlns:a16="http://schemas.microsoft.com/office/drawing/2014/main" id="{215EAB1E-C8C7-4ED5-BF9C-9F3CE4B6133B}"/>
              </a:ext>
            </a:extLst>
          </p:cNvPr>
          <p:cNvSpPr/>
          <p:nvPr/>
        </p:nvSpPr>
        <p:spPr>
          <a:xfrm>
            <a:off x="4529138" y="2520950"/>
            <a:ext cx="623887" cy="62388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1" name="Freeform 26">
            <a:extLst>
              <a:ext uri="{FF2B5EF4-FFF2-40B4-BE49-F238E27FC236}">
                <a16:creationId xmlns:a16="http://schemas.microsoft.com/office/drawing/2014/main" id="{AE111DA4-CEC4-4A5C-AA7B-6AF036F2346B}"/>
              </a:ext>
            </a:extLst>
          </p:cNvPr>
          <p:cNvSpPr>
            <a:spLocks noEditPoints="1" noChangeArrowheads="1"/>
          </p:cNvSpPr>
          <p:nvPr/>
        </p:nvSpPr>
        <p:spPr bwMode="auto">
          <a:xfrm>
            <a:off x="4683125" y="2676525"/>
            <a:ext cx="314325" cy="312738"/>
          </a:xfrm>
          <a:custGeom>
            <a:avLst/>
            <a:gdLst>
              <a:gd name="T0" fmla="*/ 2147483647 w 384"/>
              <a:gd name="T1" fmla="*/ 0 h 384"/>
              <a:gd name="T2" fmla="*/ 0 w 384"/>
              <a:gd name="T3" fmla="*/ 2147483647 h 384"/>
              <a:gd name="T4" fmla="*/ 2147483647 w 384"/>
              <a:gd name="T5" fmla="*/ 2147483647 h 384"/>
              <a:gd name="T6" fmla="*/ 2147483647 w 384"/>
              <a:gd name="T7" fmla="*/ 2147483647 h 384"/>
              <a:gd name="T8" fmla="*/ 2147483647 w 384"/>
              <a:gd name="T9" fmla="*/ 0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2147483647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2147483647 h 384"/>
              <a:gd name="T68" fmla="*/ 2147483647 w 384"/>
              <a:gd name="T69" fmla="*/ 2147483647 h 384"/>
              <a:gd name="T70" fmla="*/ 2147483647 w 384"/>
              <a:gd name="T71" fmla="*/ 2147483647 h 384"/>
              <a:gd name="T72" fmla="*/ 2147483647 w 384"/>
              <a:gd name="T73" fmla="*/ 2147483647 h 384"/>
              <a:gd name="T74" fmla="*/ 2147483647 w 384"/>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2" name="Oval 24">
            <a:extLst>
              <a:ext uri="{FF2B5EF4-FFF2-40B4-BE49-F238E27FC236}">
                <a16:creationId xmlns:a16="http://schemas.microsoft.com/office/drawing/2014/main" id="{4DA3063C-D75B-4595-B104-7D7D8F181552}"/>
              </a:ext>
            </a:extLst>
          </p:cNvPr>
          <p:cNvSpPr/>
          <p:nvPr/>
        </p:nvSpPr>
        <p:spPr>
          <a:xfrm>
            <a:off x="868363" y="4632325"/>
            <a:ext cx="766762"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3" name="Freeform 31">
            <a:extLst>
              <a:ext uri="{FF2B5EF4-FFF2-40B4-BE49-F238E27FC236}">
                <a16:creationId xmlns:a16="http://schemas.microsoft.com/office/drawing/2014/main" id="{6905C16D-7BBC-4C2F-B3BD-DFD7388932E2}"/>
              </a:ext>
            </a:extLst>
          </p:cNvPr>
          <p:cNvSpPr>
            <a:spLocks noEditPoints="1" noChangeArrowheads="1"/>
          </p:cNvSpPr>
          <p:nvPr/>
        </p:nvSpPr>
        <p:spPr bwMode="auto">
          <a:xfrm>
            <a:off x="1038225" y="4841875"/>
            <a:ext cx="427038" cy="379413"/>
          </a:xfrm>
          <a:custGeom>
            <a:avLst/>
            <a:gdLst>
              <a:gd name="T0" fmla="*/ 2147483647 w 392"/>
              <a:gd name="T1" fmla="*/ 2147483647 h 347"/>
              <a:gd name="T2" fmla="*/ 2147483647 w 392"/>
              <a:gd name="T3" fmla="*/ 2147483647 h 347"/>
              <a:gd name="T4" fmla="*/ 2147483647 w 392"/>
              <a:gd name="T5" fmla="*/ 2147483647 h 347"/>
              <a:gd name="T6" fmla="*/ 2147483647 w 392"/>
              <a:gd name="T7" fmla="*/ 2147483647 h 347"/>
              <a:gd name="T8" fmla="*/ 2147483647 w 392"/>
              <a:gd name="T9" fmla="*/ 2147483647 h 347"/>
              <a:gd name="T10" fmla="*/ 2147483647 w 392"/>
              <a:gd name="T11" fmla="*/ 2147483647 h 347"/>
              <a:gd name="T12" fmla="*/ 2147483647 w 392"/>
              <a:gd name="T13" fmla="*/ 2147483647 h 347"/>
              <a:gd name="T14" fmla="*/ 2147483647 w 392"/>
              <a:gd name="T15" fmla="*/ 2147483647 h 347"/>
              <a:gd name="T16" fmla="*/ 2147483647 w 392"/>
              <a:gd name="T17" fmla="*/ 2147483647 h 347"/>
              <a:gd name="T18" fmla="*/ 2147483647 w 392"/>
              <a:gd name="T19" fmla="*/ 2147483647 h 347"/>
              <a:gd name="T20" fmla="*/ 2147483647 w 392"/>
              <a:gd name="T21" fmla="*/ 2147483647 h 347"/>
              <a:gd name="T22" fmla="*/ 2147483647 w 392"/>
              <a:gd name="T23" fmla="*/ 2147483647 h 347"/>
              <a:gd name="T24" fmla="*/ 2147483647 w 392"/>
              <a:gd name="T25" fmla="*/ 2147483647 h 347"/>
              <a:gd name="T26" fmla="*/ 2147483647 w 392"/>
              <a:gd name="T27" fmla="*/ 2147483647 h 347"/>
              <a:gd name="T28" fmla="*/ 2147483647 w 392"/>
              <a:gd name="T29" fmla="*/ 2147483647 h 347"/>
              <a:gd name="T30" fmla="*/ 0 w 392"/>
              <a:gd name="T31" fmla="*/ 2147483647 h 347"/>
              <a:gd name="T32" fmla="*/ 2147483647 w 392"/>
              <a:gd name="T33" fmla="*/ 2147483647 h 347"/>
              <a:gd name="T34" fmla="*/ 2147483647 w 392"/>
              <a:gd name="T35" fmla="*/ 2147483647 h 347"/>
              <a:gd name="T36" fmla="*/ 2147483647 w 392"/>
              <a:gd name="T37" fmla="*/ 2147483647 h 347"/>
              <a:gd name="T38" fmla="*/ 0 w 392"/>
              <a:gd name="T39" fmla="*/ 2147483647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cxnSp>
        <p:nvCxnSpPr>
          <p:cNvPr id="24" name="Straight Connector 69">
            <a:extLst>
              <a:ext uri="{FF2B5EF4-FFF2-40B4-BE49-F238E27FC236}">
                <a16:creationId xmlns:a16="http://schemas.microsoft.com/office/drawing/2014/main" id="{B1A17C1E-208C-4B25-8796-1D2447B6DECD}"/>
              </a:ext>
            </a:extLst>
          </p:cNvPr>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35">
            <a:extLst>
              <a:ext uri="{FF2B5EF4-FFF2-40B4-BE49-F238E27FC236}">
                <a16:creationId xmlns:a16="http://schemas.microsoft.com/office/drawing/2014/main" id="{717244C3-32AB-4A76-B9FB-270E67B5EC23}"/>
              </a:ext>
            </a:extLst>
          </p:cNvPr>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sym typeface="Arial" panose="020B0604020202020204" pitchFamily="34" charset="0"/>
              </a:rPr>
              <a:t>请输入内容请输入内容请输入内容</a:t>
            </a:r>
          </a:p>
        </p:txBody>
      </p:sp>
      <p:sp>
        <p:nvSpPr>
          <p:cNvPr id="26" name="文本框 36">
            <a:extLst>
              <a:ext uri="{FF2B5EF4-FFF2-40B4-BE49-F238E27FC236}">
                <a16:creationId xmlns:a16="http://schemas.microsoft.com/office/drawing/2014/main" id="{1AE1B6C9-001F-42E8-AA31-40282ECE95A6}"/>
              </a:ext>
            </a:extLst>
          </p:cNvPr>
          <p:cNvSpPr txBox="1">
            <a:spLocks noChangeArrowheads="1"/>
          </p:cNvSpPr>
          <p:nvPr/>
        </p:nvSpPr>
        <p:spPr bwMode="auto">
          <a:xfrm>
            <a:off x="8082994" y="186055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sym typeface="Arial" panose="020B0604020202020204" pitchFamily="34" charset="0"/>
              </a:rPr>
              <a:t>请输入标题</a:t>
            </a:r>
          </a:p>
        </p:txBody>
      </p:sp>
      <p:sp>
        <p:nvSpPr>
          <p:cNvPr id="27" name="文本框 37">
            <a:extLst>
              <a:ext uri="{FF2B5EF4-FFF2-40B4-BE49-F238E27FC236}">
                <a16:creationId xmlns:a16="http://schemas.microsoft.com/office/drawing/2014/main" id="{CAB1F0AE-2001-4382-94AE-B319D1599936}"/>
              </a:ext>
            </a:extLst>
          </p:cNvPr>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sym typeface="Arial" panose="020B0604020202020204" pitchFamily="34" charset="0"/>
              </a:rPr>
              <a:t>请输入内容请输入内容请输入内容</a:t>
            </a:r>
          </a:p>
        </p:txBody>
      </p:sp>
      <p:sp>
        <p:nvSpPr>
          <p:cNvPr id="28" name="文本框 38">
            <a:extLst>
              <a:ext uri="{FF2B5EF4-FFF2-40B4-BE49-F238E27FC236}">
                <a16:creationId xmlns:a16="http://schemas.microsoft.com/office/drawing/2014/main" id="{3F4C4BDC-CAB5-41B6-83DD-72A86D71F58C}"/>
              </a:ext>
            </a:extLst>
          </p:cNvPr>
          <p:cNvSpPr txBox="1">
            <a:spLocks noChangeArrowheads="1"/>
          </p:cNvSpPr>
          <p:nvPr/>
        </p:nvSpPr>
        <p:spPr bwMode="auto">
          <a:xfrm>
            <a:off x="8082994" y="321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sym typeface="Arial" panose="020B0604020202020204" pitchFamily="34" charset="0"/>
              </a:rPr>
              <a:t>请输入标题</a:t>
            </a:r>
          </a:p>
        </p:txBody>
      </p:sp>
      <p:sp>
        <p:nvSpPr>
          <p:cNvPr id="29" name="文本框 39">
            <a:extLst>
              <a:ext uri="{FF2B5EF4-FFF2-40B4-BE49-F238E27FC236}">
                <a16:creationId xmlns:a16="http://schemas.microsoft.com/office/drawing/2014/main" id="{0C03BF5C-B338-4AF4-8A2A-47363ECBE3B0}"/>
              </a:ext>
            </a:extLst>
          </p:cNvPr>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sym typeface="Arial" panose="020B0604020202020204" pitchFamily="34" charset="0"/>
              </a:rPr>
              <a:t>请输入内容请输入内容请输入内容</a:t>
            </a:r>
          </a:p>
        </p:txBody>
      </p:sp>
      <p:sp>
        <p:nvSpPr>
          <p:cNvPr id="30" name="文本框 40">
            <a:extLst>
              <a:ext uri="{FF2B5EF4-FFF2-40B4-BE49-F238E27FC236}">
                <a16:creationId xmlns:a16="http://schemas.microsoft.com/office/drawing/2014/main" id="{565A481F-7A53-452B-AF9E-2FEB37B67080}"/>
              </a:ext>
            </a:extLst>
          </p:cNvPr>
          <p:cNvSpPr txBox="1">
            <a:spLocks noChangeArrowheads="1"/>
          </p:cNvSpPr>
          <p:nvPr/>
        </p:nvSpPr>
        <p:spPr bwMode="auto">
          <a:xfrm>
            <a:off x="8082994" y="448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sym typeface="Arial" panose="020B0604020202020204" pitchFamily="34" charset="0"/>
              </a:rPr>
              <a:t>请输入标题</a:t>
            </a:r>
          </a:p>
        </p:txBody>
      </p:sp>
    </p:spTree>
    <p:extLst>
      <p:ext uri="{BB962C8B-B14F-4D97-AF65-F5344CB8AC3E}">
        <p14:creationId xmlns:p14="http://schemas.microsoft.com/office/powerpoint/2010/main" val="2545637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D0BDF53-85C4-4882-9038-9753815CC9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MH_SubTitle_1">
            <a:extLst>
              <a:ext uri="{FF2B5EF4-FFF2-40B4-BE49-F238E27FC236}">
                <a16:creationId xmlns:a16="http://schemas.microsoft.com/office/drawing/2014/main" id="{70F38483-3F43-44D2-B351-61D08368EEDD}"/>
              </a:ext>
            </a:extLst>
          </p:cNvPr>
          <p:cNvSpPr/>
          <p:nvPr>
            <p:custDataLst>
              <p:tags r:id="rId1"/>
            </p:custDataLst>
          </p:nvPr>
        </p:nvSpPr>
        <p:spPr bwMode="auto">
          <a:xfrm>
            <a:off x="1681163" y="1870075"/>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4" name="MH_SubTitle_2">
            <a:extLst>
              <a:ext uri="{FF2B5EF4-FFF2-40B4-BE49-F238E27FC236}">
                <a16:creationId xmlns:a16="http://schemas.microsoft.com/office/drawing/2014/main" id="{38A77650-2107-4FEC-A6B7-335CDC824648}"/>
              </a:ext>
            </a:extLst>
          </p:cNvPr>
          <p:cNvSpPr/>
          <p:nvPr>
            <p:custDataLst>
              <p:tags r:id="rId2"/>
            </p:custDataLst>
          </p:nvPr>
        </p:nvSpPr>
        <p:spPr bwMode="auto">
          <a:xfrm>
            <a:off x="4705350" y="1870075"/>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5" name="MH_SubTitle_3">
            <a:extLst>
              <a:ext uri="{FF2B5EF4-FFF2-40B4-BE49-F238E27FC236}">
                <a16:creationId xmlns:a16="http://schemas.microsoft.com/office/drawing/2014/main" id="{92B526B5-1200-46B0-AC4F-80EC371FF517}"/>
              </a:ext>
            </a:extLst>
          </p:cNvPr>
          <p:cNvSpPr/>
          <p:nvPr>
            <p:custDataLst>
              <p:tags r:id="rId3"/>
            </p:custDataLst>
          </p:nvPr>
        </p:nvSpPr>
        <p:spPr bwMode="auto">
          <a:xfrm>
            <a:off x="7729538" y="1870075"/>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6" name="MH_SubTitle_4">
            <a:extLst>
              <a:ext uri="{FF2B5EF4-FFF2-40B4-BE49-F238E27FC236}">
                <a16:creationId xmlns:a16="http://schemas.microsoft.com/office/drawing/2014/main" id="{A2BDD1C0-A94B-461C-AB8A-09288D69949E}"/>
              </a:ext>
            </a:extLst>
          </p:cNvPr>
          <p:cNvSpPr/>
          <p:nvPr>
            <p:custDataLst>
              <p:tags r:id="rId4"/>
            </p:custDataLst>
          </p:nvPr>
        </p:nvSpPr>
        <p:spPr bwMode="auto">
          <a:xfrm>
            <a:off x="1681163" y="4062413"/>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7" name="MH_SubTitle_5">
            <a:extLst>
              <a:ext uri="{FF2B5EF4-FFF2-40B4-BE49-F238E27FC236}">
                <a16:creationId xmlns:a16="http://schemas.microsoft.com/office/drawing/2014/main" id="{86B13ABC-B266-4D29-BBE7-DD1D8AEB8EB4}"/>
              </a:ext>
            </a:extLst>
          </p:cNvPr>
          <p:cNvSpPr/>
          <p:nvPr>
            <p:custDataLst>
              <p:tags r:id="rId5"/>
            </p:custDataLst>
          </p:nvPr>
        </p:nvSpPr>
        <p:spPr bwMode="auto">
          <a:xfrm>
            <a:off x="4705350" y="4062413"/>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8" name="MH_SubTitle_6">
            <a:extLst>
              <a:ext uri="{FF2B5EF4-FFF2-40B4-BE49-F238E27FC236}">
                <a16:creationId xmlns:a16="http://schemas.microsoft.com/office/drawing/2014/main" id="{8598599E-6E37-4AED-A43C-A209E714C142}"/>
              </a:ext>
            </a:extLst>
          </p:cNvPr>
          <p:cNvSpPr/>
          <p:nvPr>
            <p:custDataLst>
              <p:tags r:id="rId6"/>
            </p:custDataLst>
          </p:nvPr>
        </p:nvSpPr>
        <p:spPr bwMode="auto">
          <a:xfrm>
            <a:off x="7729538" y="4062413"/>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9" name="MH_Other_1">
            <a:extLst>
              <a:ext uri="{FF2B5EF4-FFF2-40B4-BE49-F238E27FC236}">
                <a16:creationId xmlns:a16="http://schemas.microsoft.com/office/drawing/2014/main" id="{31C1EE02-26AB-4DD0-B7D5-62FA442DCDDB}"/>
              </a:ext>
            </a:extLst>
          </p:cNvPr>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0" name="MH_Other_2">
            <a:extLst>
              <a:ext uri="{FF2B5EF4-FFF2-40B4-BE49-F238E27FC236}">
                <a16:creationId xmlns:a16="http://schemas.microsoft.com/office/drawing/2014/main" id="{33D7B7E0-83DA-4172-BAFD-0F06461E5616}"/>
              </a:ext>
            </a:extLst>
          </p:cNvPr>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1" name="MH_Other_3">
            <a:extLst>
              <a:ext uri="{FF2B5EF4-FFF2-40B4-BE49-F238E27FC236}">
                <a16:creationId xmlns:a16="http://schemas.microsoft.com/office/drawing/2014/main" id="{D345A69F-7DAA-44D7-B261-6ABDA09BE6E3}"/>
              </a:ext>
            </a:extLst>
          </p:cNvPr>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2" name="MH_Other_4">
            <a:extLst>
              <a:ext uri="{FF2B5EF4-FFF2-40B4-BE49-F238E27FC236}">
                <a16:creationId xmlns:a16="http://schemas.microsoft.com/office/drawing/2014/main" id="{FBA31389-0D41-452B-AF69-7D03B4A7D7EF}"/>
              </a:ext>
            </a:extLst>
          </p:cNvPr>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13" name="MH_Other_5">
            <a:extLst>
              <a:ext uri="{FF2B5EF4-FFF2-40B4-BE49-F238E27FC236}">
                <a16:creationId xmlns:a16="http://schemas.microsoft.com/office/drawing/2014/main" id="{3E9E9117-EE4D-441B-A767-E7B24157E5CA}"/>
              </a:ext>
            </a:extLst>
          </p:cNvPr>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14" name="MH_Other_6">
            <a:extLst>
              <a:ext uri="{FF2B5EF4-FFF2-40B4-BE49-F238E27FC236}">
                <a16:creationId xmlns:a16="http://schemas.microsoft.com/office/drawing/2014/main" id="{1A3F5EBA-38FE-4D41-95C1-96988A233068}"/>
              </a:ext>
            </a:extLst>
          </p:cNvPr>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15" name="文本框 21">
            <a:extLst>
              <a:ext uri="{FF2B5EF4-FFF2-40B4-BE49-F238E27FC236}">
                <a16:creationId xmlns:a16="http://schemas.microsoft.com/office/drawing/2014/main" id="{49F2DCF7-E7EF-428A-BDFF-C94CBABFFD81}"/>
              </a:ext>
            </a:extLst>
          </p:cNvPr>
          <p:cNvSpPr txBox="1">
            <a:spLocks noChangeArrowheads="1"/>
          </p:cNvSpPr>
          <p:nvPr/>
        </p:nvSpPr>
        <p:spPr bwMode="auto">
          <a:xfrm>
            <a:off x="1881188"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id="{FE2D13E0-54A7-4CA8-98CA-B77139A396A3}"/>
              </a:ext>
            </a:extLst>
          </p:cNvPr>
          <p:cNvSpPr txBox="1">
            <a:spLocks noChangeArrowheads="1"/>
          </p:cNvSpPr>
          <p:nvPr/>
        </p:nvSpPr>
        <p:spPr bwMode="auto">
          <a:xfrm>
            <a:off x="4906963" y="23320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id="{D514912F-4C55-4428-BB3C-5489EB8EBC07}"/>
              </a:ext>
            </a:extLst>
          </p:cNvPr>
          <p:cNvSpPr txBox="1">
            <a:spLocks noChangeArrowheads="1"/>
          </p:cNvSpPr>
          <p:nvPr/>
        </p:nvSpPr>
        <p:spPr bwMode="auto">
          <a:xfrm>
            <a:off x="7942263"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18" name="文本框 24">
            <a:extLst>
              <a:ext uri="{FF2B5EF4-FFF2-40B4-BE49-F238E27FC236}">
                <a16:creationId xmlns:a16="http://schemas.microsoft.com/office/drawing/2014/main" id="{62D878DC-FA4A-4AE8-A452-9FB3FAF11269}"/>
              </a:ext>
            </a:extLst>
          </p:cNvPr>
          <p:cNvSpPr txBox="1">
            <a:spLocks noChangeArrowheads="1"/>
          </p:cNvSpPr>
          <p:nvPr/>
        </p:nvSpPr>
        <p:spPr bwMode="auto">
          <a:xfrm>
            <a:off x="1881188"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19" name="文本框 25">
            <a:extLst>
              <a:ext uri="{FF2B5EF4-FFF2-40B4-BE49-F238E27FC236}">
                <a16:creationId xmlns:a16="http://schemas.microsoft.com/office/drawing/2014/main" id="{98B7765F-C359-4A8E-BE13-20C3F715970D}"/>
              </a:ext>
            </a:extLst>
          </p:cNvPr>
          <p:cNvSpPr txBox="1">
            <a:spLocks noChangeArrowheads="1"/>
          </p:cNvSpPr>
          <p:nvPr/>
        </p:nvSpPr>
        <p:spPr bwMode="auto">
          <a:xfrm>
            <a:off x="4906963" y="445928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20" name="文本框 26">
            <a:extLst>
              <a:ext uri="{FF2B5EF4-FFF2-40B4-BE49-F238E27FC236}">
                <a16:creationId xmlns:a16="http://schemas.microsoft.com/office/drawing/2014/main" id="{AA1B663E-611E-465B-875C-C361C3D9489F}"/>
              </a:ext>
            </a:extLst>
          </p:cNvPr>
          <p:cNvSpPr txBox="1">
            <a:spLocks noChangeArrowheads="1"/>
          </p:cNvSpPr>
          <p:nvPr/>
        </p:nvSpPr>
        <p:spPr bwMode="auto">
          <a:xfrm>
            <a:off x="7942263"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Tree>
    <p:extLst>
      <p:ext uri="{BB962C8B-B14F-4D97-AF65-F5344CB8AC3E}">
        <p14:creationId xmlns:p14="http://schemas.microsoft.com/office/powerpoint/2010/main" val="3292809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17272E25-D143-45AD-A0D4-7AF1AF833039}"/>
              </a:ext>
            </a:extLst>
          </p:cNvPr>
          <p:cNvSpPr/>
          <p:nvPr/>
        </p:nvSpPr>
        <p:spPr>
          <a:xfrm flipV="1">
            <a:off x="0" y="-2"/>
            <a:ext cx="12192000" cy="3875315"/>
          </a:xfrm>
          <a:prstGeom prst="rect">
            <a:avLst/>
          </a:prstGeom>
          <a:gradFill flip="none" rotWithShape="1">
            <a:gsLst>
              <a:gs pos="0">
                <a:schemeClr val="bg1"/>
              </a:gs>
              <a:gs pos="73000">
                <a:srgbClr val="FFFFFF">
                  <a:alpha val="61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B531C633-AB48-4921-A396-F556D62D18B1}"/>
              </a:ext>
            </a:extLst>
          </p:cNvPr>
          <p:cNvSpPr txBox="1"/>
          <p:nvPr/>
        </p:nvSpPr>
        <p:spPr>
          <a:xfrm>
            <a:off x="5311170" y="2558637"/>
            <a:ext cx="1569660" cy="1395575"/>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004530"/>
                </a:solidFill>
                <a:effectLst/>
                <a:uLnTx/>
                <a:uFillTx/>
                <a:latin typeface="微软雅黑"/>
                <a:ea typeface="微软雅黑"/>
                <a:cs typeface="+mn-cs"/>
              </a:rPr>
              <a:t>目录</a:t>
            </a:r>
            <a:endParaRPr kumimoji="0" lang="en-US" altLang="zh-CN" sz="5400" b="1" i="0" u="none" strike="noStrike" kern="1200" cap="none" spc="0" normalizeH="0" baseline="0" noProof="0" dirty="0">
              <a:ln>
                <a:noFill/>
              </a:ln>
              <a:solidFill>
                <a:srgbClr val="004530"/>
              </a:solidFill>
              <a:effectLst/>
              <a:uLnTx/>
              <a:uFillTx/>
              <a:latin typeface="微软雅黑"/>
              <a:ea typeface="微软雅黑"/>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CONTENT</a:t>
            </a:r>
            <a:endParaRPr kumimoji="0" lang="zh-CN" altLang="en-US" sz="18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endParaRPr>
          </a:p>
        </p:txBody>
      </p:sp>
      <p:sp>
        <p:nvSpPr>
          <p:cNvPr id="40" name="矩形 39">
            <a:extLst>
              <a:ext uri="{FF2B5EF4-FFF2-40B4-BE49-F238E27FC236}">
                <a16:creationId xmlns:a16="http://schemas.microsoft.com/office/drawing/2014/main" id="{9CDFC4FF-BEA8-4C7F-873F-4E80DCB85D95}"/>
              </a:ext>
            </a:extLst>
          </p:cNvPr>
          <p:cNvSpPr/>
          <p:nvPr/>
        </p:nvSpPr>
        <p:spPr>
          <a:xfrm>
            <a:off x="708660" y="5479771"/>
            <a:ext cx="168402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status</a:t>
            </a:r>
            <a:endParaRPr kumimoji="0" lang="zh-CN" altLang="en-US" sz="1100" b="0" i="0" u="none" strike="noStrike" kern="1200" cap="none" spc="0" normalizeH="0" baseline="0" noProof="0" dirty="0">
              <a:ln>
                <a:noFill/>
              </a:ln>
              <a:solidFill>
                <a:schemeClr val="tx1">
                  <a:lumMod val="85000"/>
                  <a:lumOff val="1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35" name="文本框 34">
            <a:extLst>
              <a:ext uri="{FF2B5EF4-FFF2-40B4-BE49-F238E27FC236}">
                <a16:creationId xmlns:a16="http://schemas.microsoft.com/office/drawing/2014/main" id="{6BDFD5EB-C5E5-496A-A9AE-E4456275DCA2}"/>
              </a:ext>
            </a:extLst>
          </p:cNvPr>
          <p:cNvSpPr txBox="1"/>
          <p:nvPr/>
        </p:nvSpPr>
        <p:spPr>
          <a:xfrm>
            <a:off x="736559" y="4454030"/>
            <a:ext cx="1733808" cy="1077218"/>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01</a:t>
            </a:r>
          </a:p>
          <a:p>
            <a:pPr lvl="0" algn="ctr">
              <a:defRPr/>
            </a:pPr>
            <a:r>
              <a:rPr lang="zh-CN" altLang="en-US" sz="3200" b="1" dirty="0">
                <a:solidFill>
                  <a:srgbClr val="004530"/>
                </a:solidFill>
                <a:latin typeface="微软雅黑"/>
                <a:ea typeface="微软雅黑"/>
              </a:rPr>
              <a:t>研究现状</a:t>
            </a:r>
          </a:p>
        </p:txBody>
      </p:sp>
      <p:sp>
        <p:nvSpPr>
          <p:cNvPr id="36" name="文本框 35">
            <a:extLst>
              <a:ext uri="{FF2B5EF4-FFF2-40B4-BE49-F238E27FC236}">
                <a16:creationId xmlns:a16="http://schemas.microsoft.com/office/drawing/2014/main" id="{8F41AF46-2855-4131-A960-0C7A00D6E346}"/>
              </a:ext>
            </a:extLst>
          </p:cNvPr>
          <p:cNvSpPr txBox="1"/>
          <p:nvPr/>
        </p:nvSpPr>
        <p:spPr>
          <a:xfrm>
            <a:off x="2986638" y="4454030"/>
            <a:ext cx="1733808" cy="1077218"/>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02</a:t>
            </a:r>
          </a:p>
          <a:p>
            <a:pPr lvl="0" algn="ctr">
              <a:defRPr/>
            </a:pPr>
            <a:r>
              <a:rPr lang="zh-CN" altLang="en-US" sz="3200" b="1" dirty="0">
                <a:solidFill>
                  <a:srgbClr val="004530"/>
                </a:solidFill>
                <a:latin typeface="微软雅黑"/>
                <a:ea typeface="微软雅黑"/>
              </a:rPr>
              <a:t>选题意义</a:t>
            </a:r>
          </a:p>
        </p:txBody>
      </p:sp>
      <p:sp>
        <p:nvSpPr>
          <p:cNvPr id="37" name="文本框 36">
            <a:extLst>
              <a:ext uri="{FF2B5EF4-FFF2-40B4-BE49-F238E27FC236}">
                <a16:creationId xmlns:a16="http://schemas.microsoft.com/office/drawing/2014/main" id="{BFEBBC88-12A1-48CE-B25F-AAEB04297DC9}"/>
              </a:ext>
            </a:extLst>
          </p:cNvPr>
          <p:cNvSpPr txBox="1"/>
          <p:nvPr/>
        </p:nvSpPr>
        <p:spPr>
          <a:xfrm>
            <a:off x="5236717" y="4454030"/>
            <a:ext cx="1733808" cy="1077218"/>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4530"/>
                </a:solidFill>
                <a:effectLst/>
                <a:uLnTx/>
                <a:uFillTx/>
                <a:latin typeface="微软雅黑"/>
                <a:ea typeface="微软雅黑"/>
                <a:cs typeface="+mn-cs"/>
              </a:rPr>
              <a:t>研究方法</a:t>
            </a:r>
          </a:p>
        </p:txBody>
      </p:sp>
      <p:sp>
        <p:nvSpPr>
          <p:cNvPr id="38" name="文本框 37">
            <a:extLst>
              <a:ext uri="{FF2B5EF4-FFF2-40B4-BE49-F238E27FC236}">
                <a16:creationId xmlns:a16="http://schemas.microsoft.com/office/drawing/2014/main" id="{53A3317F-4E3F-4791-AED3-C38FD7D1D0CA}"/>
              </a:ext>
            </a:extLst>
          </p:cNvPr>
          <p:cNvSpPr txBox="1"/>
          <p:nvPr/>
        </p:nvSpPr>
        <p:spPr>
          <a:xfrm>
            <a:off x="7486796" y="4454030"/>
            <a:ext cx="1733808" cy="1077218"/>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4530"/>
                </a:solidFill>
                <a:effectLst/>
                <a:uLnTx/>
                <a:uFillTx/>
                <a:latin typeface="微软雅黑"/>
                <a:ea typeface="微软雅黑"/>
                <a:cs typeface="+mn-cs"/>
              </a:rPr>
              <a:t>研究内容</a:t>
            </a:r>
          </a:p>
        </p:txBody>
      </p:sp>
      <p:sp>
        <p:nvSpPr>
          <p:cNvPr id="39" name="文本框 38">
            <a:extLst>
              <a:ext uri="{FF2B5EF4-FFF2-40B4-BE49-F238E27FC236}">
                <a16:creationId xmlns:a16="http://schemas.microsoft.com/office/drawing/2014/main" id="{8BED5E79-2AC4-4C65-9AEB-514AE3798A72}"/>
              </a:ext>
            </a:extLst>
          </p:cNvPr>
          <p:cNvSpPr txBox="1"/>
          <p:nvPr/>
        </p:nvSpPr>
        <p:spPr>
          <a:xfrm>
            <a:off x="9736876" y="4454030"/>
            <a:ext cx="1733808" cy="1077218"/>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05</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4530"/>
                </a:solidFill>
                <a:effectLst/>
                <a:uLnTx/>
                <a:uFillTx/>
                <a:latin typeface="微软雅黑"/>
                <a:ea typeface="微软雅黑"/>
                <a:cs typeface="+mn-cs"/>
              </a:rPr>
              <a:t>参考文献</a:t>
            </a:r>
          </a:p>
        </p:txBody>
      </p:sp>
      <p:sp>
        <p:nvSpPr>
          <p:cNvPr id="41" name="矩形 40">
            <a:extLst>
              <a:ext uri="{FF2B5EF4-FFF2-40B4-BE49-F238E27FC236}">
                <a16:creationId xmlns:a16="http://schemas.microsoft.com/office/drawing/2014/main" id="{B8DCF8FF-F3E6-4435-B63B-C8FCD084D5F6}"/>
              </a:ext>
            </a:extLst>
          </p:cNvPr>
          <p:cNvSpPr/>
          <p:nvPr/>
        </p:nvSpPr>
        <p:spPr>
          <a:xfrm>
            <a:off x="2964180" y="5479771"/>
            <a:ext cx="168402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Topic significance</a:t>
            </a:r>
            <a:endParaRPr lang="zh-CN" altLang="en-US" sz="11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2" name="矩形 41">
            <a:extLst>
              <a:ext uri="{FF2B5EF4-FFF2-40B4-BE49-F238E27FC236}">
                <a16:creationId xmlns:a16="http://schemas.microsoft.com/office/drawing/2014/main" id="{81541D4C-CA44-4182-BF57-BC87BFBEB5FE}"/>
              </a:ext>
            </a:extLst>
          </p:cNvPr>
          <p:cNvSpPr/>
          <p:nvPr/>
        </p:nvSpPr>
        <p:spPr>
          <a:xfrm>
            <a:off x="5219700" y="5479771"/>
            <a:ext cx="168402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methods</a:t>
            </a:r>
            <a:endParaRPr lang="zh-CN" altLang="en-US" sz="11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3" name="矩形 42">
            <a:extLst>
              <a:ext uri="{FF2B5EF4-FFF2-40B4-BE49-F238E27FC236}">
                <a16:creationId xmlns:a16="http://schemas.microsoft.com/office/drawing/2014/main" id="{496ED1F8-5A20-420C-83B5-BA8E696F3DFD}"/>
              </a:ext>
            </a:extLst>
          </p:cNvPr>
          <p:cNvSpPr/>
          <p:nvPr/>
        </p:nvSpPr>
        <p:spPr>
          <a:xfrm>
            <a:off x="9730740" y="5479771"/>
            <a:ext cx="168402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Reference</a:t>
            </a:r>
            <a:endParaRPr lang="zh-CN" altLang="en-US" sz="11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4" name="矩形 43">
            <a:extLst>
              <a:ext uri="{FF2B5EF4-FFF2-40B4-BE49-F238E27FC236}">
                <a16:creationId xmlns:a16="http://schemas.microsoft.com/office/drawing/2014/main" id="{DFBBA8B1-265C-4A59-8D19-BEF0019FA893}"/>
              </a:ext>
            </a:extLst>
          </p:cNvPr>
          <p:cNvSpPr/>
          <p:nvPr/>
        </p:nvSpPr>
        <p:spPr>
          <a:xfrm>
            <a:off x="7475220" y="5479771"/>
            <a:ext cx="1684020" cy="261610"/>
          </a:xfrm>
          <a:prstGeom prst="rect">
            <a:avLst/>
          </a:prstGeom>
        </p:spPr>
        <p:txBody>
          <a:bodyPr wrap="square">
            <a:spAutoFit/>
          </a:bodyPr>
          <a:lstStyle/>
          <a:p>
            <a:pPr lvl="0" algn="dist">
              <a:defRPr/>
            </a:pPr>
            <a:r>
              <a:rPr lang="en-US" altLang="zh-CN" sz="1100" dirty="0">
                <a:solidFill>
                  <a:schemeClr val="tx1">
                    <a:lumMod val="85000"/>
                    <a:lumOff val="15000"/>
                  </a:schemeClr>
                </a:solidFill>
                <a:latin typeface="微软雅黑 Light" panose="020B0502040204020203" pitchFamily="34" charset="-122"/>
                <a:ea typeface="微软雅黑 Light" panose="020B0502040204020203" pitchFamily="34" charset="-122"/>
              </a:rPr>
              <a:t>Research content</a:t>
            </a:r>
            <a:endParaRPr lang="zh-CN" altLang="en-US" sz="11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9364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1802F32-0A7A-4F95-B859-A05F9BB8ABBE}"/>
              </a:ext>
            </a:extLst>
          </p:cNvPr>
          <p:cNvSpPr>
            <a:spLocks noGrp="1"/>
          </p:cNvSpPr>
          <p:nvPr>
            <p:ph type="body" sz="quarter" idx="10"/>
          </p:nvPr>
        </p:nvSpPr>
        <p:spPr/>
        <p:txBody>
          <a:bodyPr/>
          <a:lstStyle/>
          <a:p>
            <a:r>
              <a:rPr lang="zh-CN" altLang="en-US" dirty="0"/>
              <a:t>请输入标题</a:t>
            </a:r>
          </a:p>
          <a:p>
            <a:endParaRPr lang="zh-CN" altLang="en-US" dirty="0"/>
          </a:p>
        </p:txBody>
      </p:sp>
      <p:grpSp>
        <p:nvGrpSpPr>
          <p:cNvPr id="4" name="iṩḷiḓè">
            <a:extLst>
              <a:ext uri="{FF2B5EF4-FFF2-40B4-BE49-F238E27FC236}">
                <a16:creationId xmlns:a16="http://schemas.microsoft.com/office/drawing/2014/main" id="{5ACFE6A4-DE97-48A7-A3F9-B28C1FF1325C}"/>
              </a:ext>
            </a:extLst>
          </p:cNvPr>
          <p:cNvGrpSpPr/>
          <p:nvPr/>
        </p:nvGrpSpPr>
        <p:grpSpPr>
          <a:xfrm>
            <a:off x="3097660" y="2120444"/>
            <a:ext cx="5996681" cy="3789316"/>
            <a:chOff x="3097660" y="1754684"/>
            <a:chExt cx="5996681" cy="3789316"/>
          </a:xfrm>
        </p:grpSpPr>
        <p:grpSp>
          <p:nvGrpSpPr>
            <p:cNvPr id="13" name="îṩļîdé">
              <a:extLst>
                <a:ext uri="{FF2B5EF4-FFF2-40B4-BE49-F238E27FC236}">
                  <a16:creationId xmlns:a16="http://schemas.microsoft.com/office/drawing/2014/main" id="{7D1EE135-77AD-4E96-9CB2-273F458BE4AD}"/>
                </a:ext>
              </a:extLst>
            </p:cNvPr>
            <p:cNvGrpSpPr/>
            <p:nvPr/>
          </p:nvGrpSpPr>
          <p:grpSpPr>
            <a:xfrm rot="21317047">
              <a:off x="3298326" y="2845423"/>
              <a:ext cx="5742558" cy="2698577"/>
              <a:chOff x="0" y="0"/>
              <a:chExt cx="11484900" cy="5397151"/>
            </a:xfrm>
            <a:solidFill>
              <a:schemeClr val="accent1"/>
            </a:solidFill>
          </p:grpSpPr>
          <p:sp>
            <p:nvSpPr>
              <p:cNvPr id="40" name="ïŝļíḑé">
                <a:extLst>
                  <a:ext uri="{FF2B5EF4-FFF2-40B4-BE49-F238E27FC236}">
                    <a16:creationId xmlns:a16="http://schemas.microsoft.com/office/drawing/2014/main" id="{1D4C6C44-9C55-427A-BF3B-6CFCB406635B}"/>
                  </a:ext>
                </a:extLst>
              </p:cNvPr>
              <p:cNvSpPr/>
              <p:nvPr/>
            </p:nvSpPr>
            <p:spPr>
              <a:xfrm rot="21488820">
                <a:off x="11413615" y="3291770"/>
                <a:ext cx="53125" cy="5328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4835" y="0"/>
                      <a:pt x="0" y="482"/>
                      <a:pt x="0" y="1077"/>
                    </a:cubicBezTo>
                    <a:cubicBezTo>
                      <a:pt x="0" y="1077"/>
                      <a:pt x="0" y="1077"/>
                      <a:pt x="0" y="1077"/>
                    </a:cubicBezTo>
                    <a:lnTo>
                      <a:pt x="0" y="20523"/>
                    </a:lnTo>
                    <a:cubicBezTo>
                      <a:pt x="0" y="20523"/>
                      <a:pt x="0" y="20523"/>
                      <a:pt x="0" y="20523"/>
                    </a:cubicBezTo>
                    <a:cubicBezTo>
                      <a:pt x="0" y="21118"/>
                      <a:pt x="4835" y="21600"/>
                      <a:pt x="10800" y="21600"/>
                    </a:cubicBezTo>
                    <a:cubicBezTo>
                      <a:pt x="10800" y="21600"/>
                      <a:pt x="10800" y="21600"/>
                      <a:pt x="10800" y="21600"/>
                    </a:cubicBezTo>
                    <a:cubicBezTo>
                      <a:pt x="10800" y="21600"/>
                      <a:pt x="10800" y="21600"/>
                      <a:pt x="10800" y="21600"/>
                    </a:cubicBezTo>
                    <a:cubicBezTo>
                      <a:pt x="16765" y="21600"/>
                      <a:pt x="21600" y="21118"/>
                      <a:pt x="21600" y="20523"/>
                    </a:cubicBezTo>
                    <a:cubicBezTo>
                      <a:pt x="21600" y="20523"/>
                      <a:pt x="21600" y="20523"/>
                      <a:pt x="21600" y="20523"/>
                    </a:cubicBezTo>
                    <a:lnTo>
                      <a:pt x="21600" y="1077"/>
                    </a:lnTo>
                    <a:cubicBezTo>
                      <a:pt x="21600" y="1077"/>
                      <a:pt x="21600" y="1077"/>
                      <a:pt x="21600" y="1077"/>
                    </a:cubicBezTo>
                    <a:cubicBezTo>
                      <a:pt x="21600" y="482"/>
                      <a:pt x="16765" y="0"/>
                      <a:pt x="10800" y="0"/>
                    </a:cubicBezTo>
                    <a:cubicBezTo>
                      <a:pt x="10800" y="0"/>
                      <a:pt x="10800" y="0"/>
                      <a:pt x="10800" y="0"/>
                    </a:cubicBezTo>
                    <a:close/>
                  </a:path>
                </a:pathLst>
              </a:custGeom>
              <a:solidFill>
                <a:schemeClr val="tx2">
                  <a:lumMod val="40000"/>
                  <a:lumOff val="60000"/>
                </a:schemeClr>
              </a:solidFill>
              <a:ln w="12700" cap="flat">
                <a:noFill/>
                <a:miter lim="400000"/>
              </a:ln>
              <a:effectLst/>
            </p:spPr>
            <p:txBody>
              <a:bodyPr anchor="ctr"/>
              <a:lstStyle/>
              <a:p>
                <a:pPr algn="ctr"/>
                <a:endParaRPr/>
              </a:p>
            </p:txBody>
          </p:sp>
          <p:sp>
            <p:nvSpPr>
              <p:cNvPr id="41" name="íš1ïḍê">
                <a:extLst>
                  <a:ext uri="{FF2B5EF4-FFF2-40B4-BE49-F238E27FC236}">
                    <a16:creationId xmlns:a16="http://schemas.microsoft.com/office/drawing/2014/main" id="{066CB1CF-29F9-4099-96D7-89E7044DC5AE}"/>
                  </a:ext>
                </a:extLst>
              </p:cNvPr>
              <p:cNvSpPr/>
              <p:nvPr/>
            </p:nvSpPr>
            <p:spPr>
              <a:xfrm rot="21488820">
                <a:off x="16798" y="1326809"/>
                <a:ext cx="47840" cy="456310"/>
              </a:xfrm>
              <a:prstGeom prst="roundRect">
                <a:avLst>
                  <a:gd name="adj" fmla="val 50000"/>
                </a:avLst>
              </a:prstGeom>
              <a:solidFill>
                <a:schemeClr val="tx2">
                  <a:lumMod val="40000"/>
                  <a:lumOff val="60000"/>
                </a:schemeClr>
              </a:solidFill>
              <a:ln w="12700" cap="flat">
                <a:noFill/>
                <a:miter lim="400000"/>
              </a:ln>
              <a:effectLst/>
            </p:spPr>
            <p:txBody>
              <a:bodyPr anchor="ctr"/>
              <a:lstStyle/>
              <a:p>
                <a:pPr algn="ctr"/>
                <a:endParaRPr/>
              </a:p>
            </p:txBody>
          </p:sp>
          <p:sp>
            <p:nvSpPr>
              <p:cNvPr id="42" name="iṩ1ïḑé">
                <a:extLst>
                  <a:ext uri="{FF2B5EF4-FFF2-40B4-BE49-F238E27FC236}">
                    <a16:creationId xmlns:a16="http://schemas.microsoft.com/office/drawing/2014/main" id="{D6BDCA6D-ECF3-4DAC-BA6C-F96ED7AF0ABE}"/>
                  </a:ext>
                </a:extLst>
              </p:cNvPr>
              <p:cNvSpPr/>
              <p:nvPr/>
            </p:nvSpPr>
            <p:spPr>
              <a:xfrm>
                <a:off x="0" y="0"/>
                <a:ext cx="11422238" cy="4833902"/>
              </a:xfrm>
              <a:custGeom>
                <a:avLst/>
                <a:gdLst/>
                <a:ahLst/>
                <a:cxnLst>
                  <a:cxn ang="0">
                    <a:pos x="wd2" y="hd2"/>
                  </a:cxn>
                  <a:cxn ang="5400000">
                    <a:pos x="wd2" y="hd2"/>
                  </a:cxn>
                  <a:cxn ang="10800000">
                    <a:pos x="wd2" y="hd2"/>
                  </a:cxn>
                  <a:cxn ang="16200000">
                    <a:pos x="wd2" y="hd2"/>
                  </a:cxn>
                </a:cxnLst>
                <a:rect l="0" t="0" r="r" b="b"/>
                <a:pathLst>
                  <a:path w="21350" h="20839" extrusionOk="0">
                    <a:moveTo>
                      <a:pt x="11634" y="18433"/>
                    </a:moveTo>
                    <a:lnTo>
                      <a:pt x="1573" y="6842"/>
                    </a:lnTo>
                    <a:lnTo>
                      <a:pt x="9003" y="1791"/>
                    </a:lnTo>
                    <a:lnTo>
                      <a:pt x="19344" y="12584"/>
                    </a:lnTo>
                    <a:cubicBezTo>
                      <a:pt x="19344" y="12584"/>
                      <a:pt x="11634" y="18433"/>
                      <a:pt x="11634" y="18433"/>
                    </a:cubicBezTo>
                    <a:close/>
                    <a:moveTo>
                      <a:pt x="8784" y="671"/>
                    </a:moveTo>
                    <a:cubicBezTo>
                      <a:pt x="7783" y="-344"/>
                      <a:pt x="7282" y="94"/>
                      <a:pt x="7282" y="94"/>
                    </a:cubicBezTo>
                    <a:lnTo>
                      <a:pt x="97" y="5086"/>
                    </a:lnTo>
                    <a:cubicBezTo>
                      <a:pt x="97" y="5086"/>
                      <a:pt x="-125" y="5453"/>
                      <a:pt x="104" y="5988"/>
                    </a:cubicBezTo>
                    <a:lnTo>
                      <a:pt x="12524" y="20386"/>
                    </a:lnTo>
                    <a:cubicBezTo>
                      <a:pt x="12524" y="20386"/>
                      <a:pt x="13062" y="21256"/>
                      <a:pt x="13541" y="20584"/>
                    </a:cubicBezTo>
                    <a:lnTo>
                      <a:pt x="21251" y="14568"/>
                    </a:lnTo>
                    <a:cubicBezTo>
                      <a:pt x="21475" y="14056"/>
                      <a:pt x="21251" y="13568"/>
                      <a:pt x="21251" y="13568"/>
                    </a:cubicBezTo>
                    <a:cubicBezTo>
                      <a:pt x="21251" y="13568"/>
                      <a:pt x="8784" y="671"/>
                      <a:pt x="8784" y="671"/>
                    </a:cubicBezTo>
                    <a:close/>
                  </a:path>
                </a:pathLst>
              </a:custGeom>
              <a:solidFill>
                <a:schemeClr val="tx2">
                  <a:lumMod val="20000"/>
                  <a:lumOff val="80000"/>
                </a:schemeClr>
              </a:solidFill>
              <a:ln w="12700" cap="flat">
                <a:noFill/>
                <a:miter lim="400000"/>
              </a:ln>
              <a:effectLst/>
            </p:spPr>
            <p:txBody>
              <a:bodyPr anchor="ctr"/>
              <a:lstStyle/>
              <a:p>
                <a:pPr algn="ctr"/>
                <a:endParaRPr/>
              </a:p>
            </p:txBody>
          </p:sp>
          <p:sp>
            <p:nvSpPr>
              <p:cNvPr id="43" name="iŝ1iḍe">
                <a:extLst>
                  <a:ext uri="{FF2B5EF4-FFF2-40B4-BE49-F238E27FC236}">
                    <a16:creationId xmlns:a16="http://schemas.microsoft.com/office/drawing/2014/main" id="{F7712702-512B-4712-B133-1D66B06C705B}"/>
                  </a:ext>
                </a:extLst>
              </p:cNvPr>
              <p:cNvSpPr/>
              <p:nvPr/>
            </p:nvSpPr>
            <p:spPr>
              <a:xfrm>
                <a:off x="36843" y="1749998"/>
                <a:ext cx="11448057" cy="3647153"/>
              </a:xfrm>
              <a:custGeom>
                <a:avLst/>
                <a:gdLst/>
                <a:ahLst/>
                <a:cxnLst>
                  <a:cxn ang="0">
                    <a:pos x="wd2" y="hd2"/>
                  </a:cxn>
                  <a:cxn ang="5400000">
                    <a:pos x="wd2" y="hd2"/>
                  </a:cxn>
                  <a:cxn ang="10800000">
                    <a:pos x="wd2" y="hd2"/>
                  </a:cxn>
                  <a:cxn ang="16200000">
                    <a:pos x="wd2" y="hd2"/>
                  </a:cxn>
                </a:cxnLst>
                <a:rect l="0" t="0" r="r" b="b"/>
                <a:pathLst>
                  <a:path w="21600" h="21600" extrusionOk="0">
                    <a:moveTo>
                      <a:pt x="21600" y="12162"/>
                    </a:moveTo>
                    <a:cubicBezTo>
                      <a:pt x="21600" y="12253"/>
                      <a:pt x="21599" y="12346"/>
                      <a:pt x="21599" y="12437"/>
                    </a:cubicBezTo>
                    <a:lnTo>
                      <a:pt x="21599" y="12456"/>
                    </a:lnTo>
                    <a:cubicBezTo>
                      <a:pt x="21599" y="12461"/>
                      <a:pt x="21599" y="12469"/>
                      <a:pt x="21599" y="12474"/>
                    </a:cubicBezTo>
                    <a:cubicBezTo>
                      <a:pt x="21599" y="12482"/>
                      <a:pt x="21599" y="12488"/>
                      <a:pt x="21598" y="12495"/>
                    </a:cubicBezTo>
                    <a:cubicBezTo>
                      <a:pt x="21598" y="12500"/>
                      <a:pt x="21598" y="12508"/>
                      <a:pt x="21598" y="12513"/>
                    </a:cubicBezTo>
                    <a:cubicBezTo>
                      <a:pt x="21597" y="12521"/>
                      <a:pt x="21597" y="12529"/>
                      <a:pt x="21596" y="12536"/>
                    </a:cubicBezTo>
                    <a:cubicBezTo>
                      <a:pt x="21596" y="12544"/>
                      <a:pt x="21595" y="12551"/>
                      <a:pt x="21595" y="12558"/>
                    </a:cubicBezTo>
                    <a:cubicBezTo>
                      <a:pt x="21595" y="12562"/>
                      <a:pt x="21594" y="12566"/>
                      <a:pt x="21594" y="12571"/>
                    </a:cubicBezTo>
                    <a:cubicBezTo>
                      <a:pt x="21594" y="12571"/>
                      <a:pt x="21593" y="12571"/>
                      <a:pt x="21593" y="12573"/>
                    </a:cubicBezTo>
                    <a:cubicBezTo>
                      <a:pt x="21593" y="12575"/>
                      <a:pt x="21593" y="12577"/>
                      <a:pt x="21593" y="12581"/>
                    </a:cubicBezTo>
                    <a:cubicBezTo>
                      <a:pt x="21592" y="12588"/>
                      <a:pt x="21592" y="12596"/>
                      <a:pt x="21591" y="12601"/>
                    </a:cubicBezTo>
                    <a:cubicBezTo>
                      <a:pt x="21591" y="12608"/>
                      <a:pt x="21589" y="12616"/>
                      <a:pt x="21589" y="12624"/>
                    </a:cubicBezTo>
                    <a:cubicBezTo>
                      <a:pt x="21588" y="12631"/>
                      <a:pt x="21587" y="12639"/>
                      <a:pt x="21586" y="12646"/>
                    </a:cubicBezTo>
                    <a:cubicBezTo>
                      <a:pt x="21585" y="12653"/>
                      <a:pt x="21584" y="12661"/>
                      <a:pt x="21583" y="12666"/>
                    </a:cubicBezTo>
                    <a:cubicBezTo>
                      <a:pt x="21582" y="12674"/>
                      <a:pt x="21581" y="12682"/>
                      <a:pt x="21580" y="12689"/>
                    </a:cubicBezTo>
                    <a:cubicBezTo>
                      <a:pt x="21579" y="12695"/>
                      <a:pt x="21578" y="12700"/>
                      <a:pt x="21577" y="12704"/>
                    </a:cubicBezTo>
                    <a:cubicBezTo>
                      <a:pt x="21577" y="12706"/>
                      <a:pt x="21577" y="12706"/>
                      <a:pt x="21577" y="12706"/>
                    </a:cubicBezTo>
                    <a:cubicBezTo>
                      <a:pt x="21577" y="12708"/>
                      <a:pt x="21576" y="12709"/>
                      <a:pt x="21576" y="12709"/>
                    </a:cubicBezTo>
                    <a:cubicBezTo>
                      <a:pt x="21575" y="12717"/>
                      <a:pt x="21574" y="12724"/>
                      <a:pt x="21572" y="12732"/>
                    </a:cubicBezTo>
                    <a:cubicBezTo>
                      <a:pt x="21571" y="12739"/>
                      <a:pt x="21570" y="12747"/>
                      <a:pt x="21569" y="12754"/>
                    </a:cubicBezTo>
                    <a:cubicBezTo>
                      <a:pt x="21567" y="12760"/>
                      <a:pt x="21566" y="12767"/>
                      <a:pt x="21564" y="12775"/>
                    </a:cubicBezTo>
                    <a:cubicBezTo>
                      <a:pt x="21563" y="12782"/>
                      <a:pt x="21561" y="12790"/>
                      <a:pt x="21559" y="12797"/>
                    </a:cubicBezTo>
                    <a:cubicBezTo>
                      <a:pt x="21557" y="12805"/>
                      <a:pt x="21555" y="12810"/>
                      <a:pt x="21554" y="12817"/>
                    </a:cubicBezTo>
                    <a:cubicBezTo>
                      <a:pt x="21553" y="12825"/>
                      <a:pt x="21551" y="12831"/>
                      <a:pt x="21550" y="12836"/>
                    </a:cubicBezTo>
                    <a:cubicBezTo>
                      <a:pt x="21550" y="12836"/>
                      <a:pt x="21550" y="12836"/>
                      <a:pt x="21549" y="12836"/>
                    </a:cubicBezTo>
                    <a:cubicBezTo>
                      <a:pt x="21549" y="12838"/>
                      <a:pt x="21549" y="12838"/>
                      <a:pt x="21548" y="12840"/>
                    </a:cubicBezTo>
                    <a:cubicBezTo>
                      <a:pt x="21547" y="12847"/>
                      <a:pt x="21545" y="12855"/>
                      <a:pt x="21543" y="12861"/>
                    </a:cubicBezTo>
                    <a:cubicBezTo>
                      <a:pt x="21541" y="12868"/>
                      <a:pt x="21539" y="12875"/>
                      <a:pt x="21536" y="12883"/>
                    </a:cubicBezTo>
                    <a:cubicBezTo>
                      <a:pt x="21535" y="12890"/>
                      <a:pt x="21532" y="12898"/>
                      <a:pt x="21530" y="12905"/>
                    </a:cubicBezTo>
                    <a:cubicBezTo>
                      <a:pt x="21528" y="12913"/>
                      <a:pt x="21526" y="12920"/>
                      <a:pt x="21523" y="12927"/>
                    </a:cubicBezTo>
                    <a:cubicBezTo>
                      <a:pt x="21521" y="12935"/>
                      <a:pt x="21519" y="12942"/>
                      <a:pt x="21516" y="12948"/>
                    </a:cubicBezTo>
                    <a:cubicBezTo>
                      <a:pt x="21515" y="12953"/>
                      <a:pt x="21513" y="12957"/>
                      <a:pt x="21511" y="12963"/>
                    </a:cubicBezTo>
                    <a:cubicBezTo>
                      <a:pt x="21511" y="12965"/>
                      <a:pt x="21510" y="12965"/>
                      <a:pt x="21510" y="12965"/>
                    </a:cubicBezTo>
                    <a:cubicBezTo>
                      <a:pt x="21510" y="12966"/>
                      <a:pt x="21509" y="12970"/>
                      <a:pt x="21508" y="12972"/>
                    </a:cubicBezTo>
                    <a:cubicBezTo>
                      <a:pt x="21505" y="12980"/>
                      <a:pt x="21502" y="12987"/>
                      <a:pt x="21500" y="12995"/>
                    </a:cubicBezTo>
                    <a:cubicBezTo>
                      <a:pt x="21497" y="13002"/>
                      <a:pt x="21494" y="13009"/>
                      <a:pt x="21491" y="13017"/>
                    </a:cubicBezTo>
                    <a:cubicBezTo>
                      <a:pt x="21488" y="13024"/>
                      <a:pt x="21485" y="13034"/>
                      <a:pt x="21481" y="13041"/>
                    </a:cubicBezTo>
                    <a:cubicBezTo>
                      <a:pt x="21478" y="13048"/>
                      <a:pt x="21474" y="13056"/>
                      <a:pt x="21471" y="13065"/>
                    </a:cubicBezTo>
                    <a:cubicBezTo>
                      <a:pt x="21468" y="13073"/>
                      <a:pt x="21465" y="13079"/>
                      <a:pt x="21462" y="13086"/>
                    </a:cubicBezTo>
                    <a:lnTo>
                      <a:pt x="21461" y="13086"/>
                    </a:lnTo>
                    <a:cubicBezTo>
                      <a:pt x="21460" y="13088"/>
                      <a:pt x="21460" y="13090"/>
                      <a:pt x="21459" y="13090"/>
                    </a:cubicBezTo>
                    <a:cubicBezTo>
                      <a:pt x="21456" y="13099"/>
                      <a:pt x="21452" y="13106"/>
                      <a:pt x="21448" y="13114"/>
                    </a:cubicBezTo>
                    <a:cubicBezTo>
                      <a:pt x="21444" y="13123"/>
                      <a:pt x="21440" y="13131"/>
                      <a:pt x="21436" y="13138"/>
                    </a:cubicBezTo>
                    <a:cubicBezTo>
                      <a:pt x="21431" y="13149"/>
                      <a:pt x="21426" y="13159"/>
                      <a:pt x="21421" y="13168"/>
                    </a:cubicBezTo>
                    <a:cubicBezTo>
                      <a:pt x="21415" y="13177"/>
                      <a:pt x="21410" y="13187"/>
                      <a:pt x="21405" y="13196"/>
                    </a:cubicBezTo>
                    <a:cubicBezTo>
                      <a:pt x="21404" y="13198"/>
                      <a:pt x="21403" y="13199"/>
                      <a:pt x="21402" y="13201"/>
                    </a:cubicBezTo>
                    <a:cubicBezTo>
                      <a:pt x="21402" y="13201"/>
                      <a:pt x="21402" y="13201"/>
                      <a:pt x="21401" y="13201"/>
                    </a:cubicBezTo>
                    <a:cubicBezTo>
                      <a:pt x="21401" y="13203"/>
                      <a:pt x="21401" y="13203"/>
                      <a:pt x="21401" y="13203"/>
                    </a:cubicBezTo>
                    <a:cubicBezTo>
                      <a:pt x="21396" y="13211"/>
                      <a:pt x="21393" y="13216"/>
                      <a:pt x="21389" y="13224"/>
                    </a:cubicBezTo>
                    <a:cubicBezTo>
                      <a:pt x="21383" y="13233"/>
                      <a:pt x="21377" y="13243"/>
                      <a:pt x="21371" y="13250"/>
                    </a:cubicBezTo>
                    <a:cubicBezTo>
                      <a:pt x="21363" y="13265"/>
                      <a:pt x="21353" y="13280"/>
                      <a:pt x="21343" y="13293"/>
                    </a:cubicBezTo>
                    <a:cubicBezTo>
                      <a:pt x="21340" y="13296"/>
                      <a:pt x="21336" y="13302"/>
                      <a:pt x="21333" y="13306"/>
                    </a:cubicBezTo>
                    <a:cubicBezTo>
                      <a:pt x="21331" y="13309"/>
                      <a:pt x="21329" y="13311"/>
                      <a:pt x="21327" y="13315"/>
                    </a:cubicBezTo>
                    <a:cubicBezTo>
                      <a:pt x="21322" y="13321"/>
                      <a:pt x="21318" y="13328"/>
                      <a:pt x="21313" y="13334"/>
                    </a:cubicBezTo>
                    <a:cubicBezTo>
                      <a:pt x="21303" y="13347"/>
                      <a:pt x="21292" y="13360"/>
                      <a:pt x="21282" y="13373"/>
                    </a:cubicBezTo>
                    <a:cubicBezTo>
                      <a:pt x="21271" y="13386"/>
                      <a:pt x="21260" y="13397"/>
                      <a:pt x="21248" y="13410"/>
                    </a:cubicBezTo>
                    <a:lnTo>
                      <a:pt x="14072" y="21263"/>
                    </a:lnTo>
                    <a:cubicBezTo>
                      <a:pt x="14054" y="21283"/>
                      <a:pt x="14036" y="21302"/>
                      <a:pt x="14018" y="21319"/>
                    </a:cubicBezTo>
                    <a:cubicBezTo>
                      <a:pt x="14009" y="21328"/>
                      <a:pt x="14000" y="21335"/>
                      <a:pt x="13991" y="21343"/>
                    </a:cubicBezTo>
                    <a:cubicBezTo>
                      <a:pt x="13986" y="21348"/>
                      <a:pt x="13980" y="21352"/>
                      <a:pt x="13975" y="21358"/>
                    </a:cubicBezTo>
                    <a:cubicBezTo>
                      <a:pt x="13970" y="21361"/>
                      <a:pt x="13966" y="21365"/>
                      <a:pt x="13961" y="21369"/>
                    </a:cubicBezTo>
                    <a:cubicBezTo>
                      <a:pt x="13942" y="21386"/>
                      <a:pt x="13923" y="21401"/>
                      <a:pt x="13904" y="21416"/>
                    </a:cubicBezTo>
                    <a:cubicBezTo>
                      <a:pt x="13900" y="21418"/>
                      <a:pt x="13897" y="21419"/>
                      <a:pt x="13893" y="21423"/>
                    </a:cubicBezTo>
                    <a:cubicBezTo>
                      <a:pt x="13888" y="21427"/>
                      <a:pt x="13884" y="21429"/>
                      <a:pt x="13878" y="21432"/>
                    </a:cubicBezTo>
                    <a:cubicBezTo>
                      <a:pt x="13868" y="21440"/>
                      <a:pt x="13856" y="21447"/>
                      <a:pt x="13845" y="21455"/>
                    </a:cubicBezTo>
                    <a:cubicBezTo>
                      <a:pt x="13832" y="21464"/>
                      <a:pt x="13819" y="21471"/>
                      <a:pt x="13806" y="21479"/>
                    </a:cubicBezTo>
                    <a:cubicBezTo>
                      <a:pt x="13802" y="21481"/>
                      <a:pt x="13798" y="21482"/>
                      <a:pt x="13793" y="21487"/>
                    </a:cubicBezTo>
                    <a:cubicBezTo>
                      <a:pt x="13791" y="21487"/>
                      <a:pt x="13789" y="21488"/>
                      <a:pt x="13786" y="21490"/>
                    </a:cubicBezTo>
                    <a:cubicBezTo>
                      <a:pt x="13780" y="21494"/>
                      <a:pt x="13773" y="21498"/>
                      <a:pt x="13766" y="21501"/>
                    </a:cubicBezTo>
                    <a:cubicBezTo>
                      <a:pt x="13752" y="21507"/>
                      <a:pt x="13739" y="21514"/>
                      <a:pt x="13726" y="21520"/>
                    </a:cubicBezTo>
                    <a:cubicBezTo>
                      <a:pt x="13715" y="21526"/>
                      <a:pt x="13705" y="21529"/>
                      <a:pt x="13694" y="21533"/>
                    </a:cubicBezTo>
                    <a:cubicBezTo>
                      <a:pt x="13693" y="21535"/>
                      <a:pt x="13691" y="21535"/>
                      <a:pt x="13690" y="21535"/>
                    </a:cubicBezTo>
                    <a:cubicBezTo>
                      <a:pt x="13689" y="21537"/>
                      <a:pt x="13688" y="21537"/>
                      <a:pt x="13688" y="21537"/>
                    </a:cubicBezTo>
                    <a:lnTo>
                      <a:pt x="13685" y="21537"/>
                    </a:lnTo>
                    <a:cubicBezTo>
                      <a:pt x="13676" y="21540"/>
                      <a:pt x="13668" y="21544"/>
                      <a:pt x="13659" y="21548"/>
                    </a:cubicBezTo>
                    <a:cubicBezTo>
                      <a:pt x="13651" y="21550"/>
                      <a:pt x="13642" y="21553"/>
                      <a:pt x="13634" y="21555"/>
                    </a:cubicBezTo>
                    <a:cubicBezTo>
                      <a:pt x="13625" y="21559"/>
                      <a:pt x="13617" y="21561"/>
                      <a:pt x="13608" y="21565"/>
                    </a:cubicBezTo>
                    <a:cubicBezTo>
                      <a:pt x="13602" y="21566"/>
                      <a:pt x="13596" y="21569"/>
                      <a:pt x="13589" y="21570"/>
                    </a:cubicBezTo>
                    <a:lnTo>
                      <a:pt x="13586" y="21570"/>
                    </a:lnTo>
                    <a:cubicBezTo>
                      <a:pt x="13585" y="21570"/>
                      <a:pt x="13584" y="21570"/>
                      <a:pt x="13583" y="21572"/>
                    </a:cubicBezTo>
                    <a:cubicBezTo>
                      <a:pt x="13575" y="21574"/>
                      <a:pt x="13568" y="21576"/>
                      <a:pt x="13561" y="21578"/>
                    </a:cubicBezTo>
                    <a:cubicBezTo>
                      <a:pt x="13553" y="21580"/>
                      <a:pt x="13546" y="21580"/>
                      <a:pt x="13539" y="21582"/>
                    </a:cubicBezTo>
                    <a:cubicBezTo>
                      <a:pt x="13531" y="21583"/>
                      <a:pt x="13524" y="21585"/>
                      <a:pt x="13517" y="21587"/>
                    </a:cubicBezTo>
                    <a:cubicBezTo>
                      <a:pt x="13509" y="21587"/>
                      <a:pt x="13502" y="21589"/>
                      <a:pt x="13495" y="21591"/>
                    </a:cubicBezTo>
                    <a:lnTo>
                      <a:pt x="13484" y="21591"/>
                    </a:lnTo>
                    <a:cubicBezTo>
                      <a:pt x="13484" y="21591"/>
                      <a:pt x="13484" y="21591"/>
                      <a:pt x="13483" y="21591"/>
                    </a:cubicBezTo>
                    <a:cubicBezTo>
                      <a:pt x="13480" y="21593"/>
                      <a:pt x="13477" y="21593"/>
                      <a:pt x="13475" y="21593"/>
                    </a:cubicBezTo>
                    <a:cubicBezTo>
                      <a:pt x="13468" y="21595"/>
                      <a:pt x="13461" y="21595"/>
                      <a:pt x="13455" y="21595"/>
                    </a:cubicBezTo>
                    <a:cubicBezTo>
                      <a:pt x="13448" y="21596"/>
                      <a:pt x="13441" y="21596"/>
                      <a:pt x="13435" y="21596"/>
                    </a:cubicBezTo>
                    <a:cubicBezTo>
                      <a:pt x="13428" y="21598"/>
                      <a:pt x="13421" y="21598"/>
                      <a:pt x="13414" y="21598"/>
                    </a:cubicBezTo>
                    <a:cubicBezTo>
                      <a:pt x="13408" y="21598"/>
                      <a:pt x="13401" y="21600"/>
                      <a:pt x="13395" y="21600"/>
                    </a:cubicBezTo>
                    <a:lnTo>
                      <a:pt x="13338" y="21600"/>
                    </a:lnTo>
                    <a:cubicBezTo>
                      <a:pt x="13331" y="21600"/>
                      <a:pt x="13325" y="21598"/>
                      <a:pt x="13319" y="21598"/>
                    </a:cubicBezTo>
                    <a:lnTo>
                      <a:pt x="13301" y="21598"/>
                    </a:lnTo>
                    <a:cubicBezTo>
                      <a:pt x="13294" y="21596"/>
                      <a:pt x="13289" y="21596"/>
                      <a:pt x="13283" y="21596"/>
                    </a:cubicBezTo>
                    <a:cubicBezTo>
                      <a:pt x="13276" y="21595"/>
                      <a:pt x="13270" y="21595"/>
                      <a:pt x="13264" y="21595"/>
                    </a:cubicBezTo>
                    <a:cubicBezTo>
                      <a:pt x="13258" y="21593"/>
                      <a:pt x="13252" y="21593"/>
                      <a:pt x="13246" y="21591"/>
                    </a:cubicBezTo>
                    <a:cubicBezTo>
                      <a:pt x="13240" y="21591"/>
                      <a:pt x="13234" y="21589"/>
                      <a:pt x="13228" y="21589"/>
                    </a:cubicBezTo>
                    <a:cubicBezTo>
                      <a:pt x="13222" y="21587"/>
                      <a:pt x="13216" y="21587"/>
                      <a:pt x="13210" y="21585"/>
                    </a:cubicBezTo>
                    <a:cubicBezTo>
                      <a:pt x="13204" y="21583"/>
                      <a:pt x="13198" y="21583"/>
                      <a:pt x="13192" y="21582"/>
                    </a:cubicBezTo>
                    <a:cubicBezTo>
                      <a:pt x="13186" y="21582"/>
                      <a:pt x="13181" y="21580"/>
                      <a:pt x="13175" y="21578"/>
                    </a:cubicBezTo>
                    <a:cubicBezTo>
                      <a:pt x="13169" y="21576"/>
                      <a:pt x="13163" y="21576"/>
                      <a:pt x="13157" y="21574"/>
                    </a:cubicBezTo>
                    <a:cubicBezTo>
                      <a:pt x="13151" y="21572"/>
                      <a:pt x="13145" y="21570"/>
                      <a:pt x="13140" y="21569"/>
                    </a:cubicBezTo>
                    <a:cubicBezTo>
                      <a:pt x="13134" y="21566"/>
                      <a:pt x="13128" y="21565"/>
                      <a:pt x="13122" y="21563"/>
                    </a:cubicBezTo>
                    <a:cubicBezTo>
                      <a:pt x="13116" y="21561"/>
                      <a:pt x="13110" y="21559"/>
                      <a:pt x="13104" y="21557"/>
                    </a:cubicBezTo>
                    <a:cubicBezTo>
                      <a:pt x="13099" y="21555"/>
                      <a:pt x="13093" y="21553"/>
                      <a:pt x="13087" y="21552"/>
                    </a:cubicBezTo>
                    <a:cubicBezTo>
                      <a:pt x="13081" y="21550"/>
                      <a:pt x="13075" y="21548"/>
                      <a:pt x="13070" y="21546"/>
                    </a:cubicBezTo>
                    <a:cubicBezTo>
                      <a:pt x="13064" y="21544"/>
                      <a:pt x="13058" y="21540"/>
                      <a:pt x="13052" y="21538"/>
                    </a:cubicBezTo>
                    <a:cubicBezTo>
                      <a:pt x="13046" y="21537"/>
                      <a:pt x="13040" y="21535"/>
                      <a:pt x="13034" y="21531"/>
                    </a:cubicBezTo>
                    <a:cubicBezTo>
                      <a:pt x="13029" y="21529"/>
                      <a:pt x="13023" y="21527"/>
                      <a:pt x="13017" y="21524"/>
                    </a:cubicBezTo>
                    <a:cubicBezTo>
                      <a:pt x="13011" y="21522"/>
                      <a:pt x="13005" y="21518"/>
                      <a:pt x="12999" y="21516"/>
                    </a:cubicBezTo>
                    <a:cubicBezTo>
                      <a:pt x="12993" y="21513"/>
                      <a:pt x="12988" y="21511"/>
                      <a:pt x="12982" y="21507"/>
                    </a:cubicBezTo>
                    <a:cubicBezTo>
                      <a:pt x="12980" y="21507"/>
                      <a:pt x="12977" y="21505"/>
                      <a:pt x="12975" y="21503"/>
                    </a:cubicBezTo>
                    <a:cubicBezTo>
                      <a:pt x="12975" y="21503"/>
                      <a:pt x="12975" y="21503"/>
                      <a:pt x="12974" y="21503"/>
                    </a:cubicBezTo>
                    <a:cubicBezTo>
                      <a:pt x="12971" y="21501"/>
                      <a:pt x="12967" y="21499"/>
                      <a:pt x="12964" y="21498"/>
                    </a:cubicBezTo>
                    <a:cubicBezTo>
                      <a:pt x="12958" y="21496"/>
                      <a:pt x="12952" y="21492"/>
                      <a:pt x="12946" y="21488"/>
                    </a:cubicBezTo>
                    <a:cubicBezTo>
                      <a:pt x="12940" y="21485"/>
                      <a:pt x="12934" y="21481"/>
                      <a:pt x="12928" y="21477"/>
                    </a:cubicBezTo>
                    <a:cubicBezTo>
                      <a:pt x="12922" y="21475"/>
                      <a:pt x="12916" y="21471"/>
                      <a:pt x="12911" y="21468"/>
                    </a:cubicBezTo>
                    <a:cubicBezTo>
                      <a:pt x="12904" y="21464"/>
                      <a:pt x="12898" y="21458"/>
                      <a:pt x="12892" y="21455"/>
                    </a:cubicBezTo>
                    <a:cubicBezTo>
                      <a:pt x="12888" y="21453"/>
                      <a:pt x="12884" y="21451"/>
                      <a:pt x="12881" y="21447"/>
                    </a:cubicBezTo>
                    <a:lnTo>
                      <a:pt x="12880" y="21447"/>
                    </a:lnTo>
                    <a:cubicBezTo>
                      <a:pt x="12880" y="21447"/>
                      <a:pt x="12880" y="21447"/>
                      <a:pt x="12879" y="21447"/>
                    </a:cubicBezTo>
                    <a:cubicBezTo>
                      <a:pt x="12878" y="21445"/>
                      <a:pt x="12875" y="21443"/>
                      <a:pt x="12874" y="21443"/>
                    </a:cubicBezTo>
                    <a:cubicBezTo>
                      <a:pt x="12867" y="21438"/>
                      <a:pt x="12861" y="21434"/>
                      <a:pt x="12855" y="21430"/>
                    </a:cubicBezTo>
                    <a:cubicBezTo>
                      <a:pt x="12849" y="21425"/>
                      <a:pt x="12843" y="21421"/>
                      <a:pt x="12837" y="21416"/>
                    </a:cubicBezTo>
                    <a:cubicBezTo>
                      <a:pt x="12830" y="21412"/>
                      <a:pt x="12823" y="21406"/>
                      <a:pt x="12817" y="21401"/>
                    </a:cubicBezTo>
                    <a:cubicBezTo>
                      <a:pt x="12809" y="21395"/>
                      <a:pt x="12803" y="21390"/>
                      <a:pt x="12796" y="21384"/>
                    </a:cubicBezTo>
                    <a:cubicBezTo>
                      <a:pt x="12795" y="21382"/>
                      <a:pt x="12793" y="21382"/>
                      <a:pt x="12791" y="21380"/>
                    </a:cubicBezTo>
                    <a:cubicBezTo>
                      <a:pt x="12790" y="21380"/>
                      <a:pt x="12789" y="21379"/>
                      <a:pt x="12789" y="21379"/>
                    </a:cubicBezTo>
                    <a:cubicBezTo>
                      <a:pt x="12785" y="21374"/>
                      <a:pt x="12780" y="21371"/>
                      <a:pt x="12777" y="21367"/>
                    </a:cubicBezTo>
                    <a:cubicBezTo>
                      <a:pt x="12770" y="21361"/>
                      <a:pt x="12764" y="21356"/>
                      <a:pt x="12757" y="21350"/>
                    </a:cubicBezTo>
                    <a:cubicBezTo>
                      <a:pt x="12749" y="21343"/>
                      <a:pt x="12741" y="21335"/>
                      <a:pt x="12733" y="21328"/>
                    </a:cubicBezTo>
                    <a:cubicBezTo>
                      <a:pt x="12726" y="21319"/>
                      <a:pt x="12718" y="21311"/>
                      <a:pt x="12710" y="21304"/>
                    </a:cubicBezTo>
                    <a:cubicBezTo>
                      <a:pt x="12708" y="21302"/>
                      <a:pt x="12707" y="21300"/>
                      <a:pt x="12705" y="21298"/>
                    </a:cubicBezTo>
                    <a:cubicBezTo>
                      <a:pt x="12705" y="21298"/>
                      <a:pt x="12705" y="21298"/>
                      <a:pt x="12704" y="21298"/>
                    </a:cubicBezTo>
                    <a:cubicBezTo>
                      <a:pt x="12698" y="21290"/>
                      <a:pt x="12693" y="21285"/>
                      <a:pt x="12687" y="21279"/>
                    </a:cubicBezTo>
                    <a:cubicBezTo>
                      <a:pt x="12680" y="21270"/>
                      <a:pt x="12672" y="21263"/>
                      <a:pt x="12665" y="21253"/>
                    </a:cubicBezTo>
                    <a:cubicBezTo>
                      <a:pt x="12655" y="21242"/>
                      <a:pt x="12645" y="21229"/>
                      <a:pt x="12635" y="21218"/>
                    </a:cubicBezTo>
                    <a:cubicBezTo>
                      <a:pt x="12633" y="21214"/>
                      <a:pt x="12630" y="21211"/>
                      <a:pt x="12628" y="21207"/>
                    </a:cubicBezTo>
                    <a:cubicBezTo>
                      <a:pt x="12626" y="21205"/>
                      <a:pt x="12625" y="21203"/>
                      <a:pt x="12624" y="21201"/>
                    </a:cubicBezTo>
                    <a:cubicBezTo>
                      <a:pt x="12618" y="21194"/>
                      <a:pt x="12612" y="21187"/>
                      <a:pt x="12607" y="21179"/>
                    </a:cubicBezTo>
                    <a:cubicBezTo>
                      <a:pt x="12597" y="21168"/>
                      <a:pt x="12589" y="21155"/>
                      <a:pt x="12580" y="21140"/>
                    </a:cubicBezTo>
                    <a:cubicBezTo>
                      <a:pt x="12571" y="21126"/>
                      <a:pt x="12562" y="21114"/>
                      <a:pt x="12553" y="21099"/>
                    </a:cubicBezTo>
                    <a:lnTo>
                      <a:pt x="176" y="1083"/>
                    </a:lnTo>
                    <a:cubicBezTo>
                      <a:pt x="149" y="1040"/>
                      <a:pt x="126" y="993"/>
                      <a:pt x="106" y="947"/>
                    </a:cubicBezTo>
                    <a:cubicBezTo>
                      <a:pt x="85" y="900"/>
                      <a:pt x="68" y="850"/>
                      <a:pt x="55" y="801"/>
                    </a:cubicBezTo>
                    <a:cubicBezTo>
                      <a:pt x="41" y="751"/>
                      <a:pt x="31" y="701"/>
                      <a:pt x="24" y="648"/>
                    </a:cubicBezTo>
                    <a:cubicBezTo>
                      <a:pt x="17" y="596"/>
                      <a:pt x="12" y="544"/>
                      <a:pt x="11" y="490"/>
                    </a:cubicBezTo>
                    <a:cubicBezTo>
                      <a:pt x="8" y="265"/>
                      <a:pt x="3" y="225"/>
                      <a:pt x="0" y="0"/>
                    </a:cubicBezTo>
                    <a:cubicBezTo>
                      <a:pt x="2862" y="4656"/>
                      <a:pt x="12131" y="20184"/>
                      <a:pt x="12806" y="20605"/>
                    </a:cubicBezTo>
                    <a:cubicBezTo>
                      <a:pt x="13601" y="21102"/>
                      <a:pt x="14308" y="20232"/>
                      <a:pt x="15099" y="19362"/>
                    </a:cubicBezTo>
                    <a:cubicBezTo>
                      <a:pt x="15708" y="18693"/>
                      <a:pt x="19763" y="14199"/>
                      <a:pt x="21600" y="12162"/>
                    </a:cubicBezTo>
                    <a:close/>
                  </a:path>
                </a:pathLst>
              </a:custGeom>
              <a:solidFill>
                <a:schemeClr val="tx2">
                  <a:lumMod val="60000"/>
                  <a:lumOff val="40000"/>
                </a:schemeClr>
              </a:solidFill>
              <a:ln w="12700" cap="flat">
                <a:noFill/>
                <a:miter lim="400000"/>
              </a:ln>
              <a:effectLst/>
            </p:spPr>
            <p:txBody>
              <a:bodyPr anchor="ctr"/>
              <a:lstStyle/>
              <a:p>
                <a:pPr algn="ctr"/>
                <a:endParaRPr/>
              </a:p>
            </p:txBody>
          </p:sp>
          <p:sp>
            <p:nvSpPr>
              <p:cNvPr id="44" name="iSḻíḋè">
                <a:extLst>
                  <a:ext uri="{FF2B5EF4-FFF2-40B4-BE49-F238E27FC236}">
                    <a16:creationId xmlns:a16="http://schemas.microsoft.com/office/drawing/2014/main" id="{45AE0120-854E-435A-A769-F770BB37EBB2}"/>
                  </a:ext>
                </a:extLst>
              </p:cNvPr>
              <p:cNvSpPr/>
              <p:nvPr/>
            </p:nvSpPr>
            <p:spPr>
              <a:xfrm>
                <a:off x="21533" y="1550232"/>
                <a:ext cx="11442661" cy="3559379"/>
              </a:xfrm>
              <a:custGeom>
                <a:avLst/>
                <a:gdLst/>
                <a:ahLst/>
                <a:cxnLst>
                  <a:cxn ang="0">
                    <a:pos x="wd2" y="hd2"/>
                  </a:cxn>
                  <a:cxn ang="5400000">
                    <a:pos x="wd2" y="hd2"/>
                  </a:cxn>
                  <a:cxn ang="10800000">
                    <a:pos x="wd2" y="hd2"/>
                  </a:cxn>
                  <a:cxn ang="16200000">
                    <a:pos x="wd2" y="hd2"/>
                  </a:cxn>
                </a:cxnLst>
                <a:rect l="0" t="0" r="r" b="b"/>
                <a:pathLst>
                  <a:path w="21600" h="21542" extrusionOk="0">
                    <a:moveTo>
                      <a:pt x="21580" y="12479"/>
                    </a:moveTo>
                    <a:cubicBezTo>
                      <a:pt x="21450" y="12678"/>
                      <a:pt x="19442" y="15003"/>
                      <a:pt x="17337" y="17290"/>
                    </a:cubicBezTo>
                    <a:cubicBezTo>
                      <a:pt x="14702" y="20153"/>
                      <a:pt x="13152" y="21600"/>
                      <a:pt x="12973" y="21374"/>
                    </a:cubicBezTo>
                    <a:cubicBezTo>
                      <a:pt x="12532" y="20818"/>
                      <a:pt x="149" y="221"/>
                      <a:pt x="22" y="0"/>
                    </a:cubicBezTo>
                    <a:lnTo>
                      <a:pt x="0" y="134"/>
                    </a:lnTo>
                    <a:cubicBezTo>
                      <a:pt x="511" y="986"/>
                      <a:pt x="12515" y="20954"/>
                      <a:pt x="12955" y="21515"/>
                    </a:cubicBezTo>
                    <a:cubicBezTo>
                      <a:pt x="12970" y="21533"/>
                      <a:pt x="12992" y="21542"/>
                      <a:pt x="13020" y="21542"/>
                    </a:cubicBezTo>
                    <a:cubicBezTo>
                      <a:pt x="13470" y="21542"/>
                      <a:pt x="15592" y="19344"/>
                      <a:pt x="17352" y="17434"/>
                    </a:cubicBezTo>
                    <a:cubicBezTo>
                      <a:pt x="19459" y="15146"/>
                      <a:pt x="21470" y="12815"/>
                      <a:pt x="21600" y="12615"/>
                    </a:cubicBezTo>
                    <a:lnTo>
                      <a:pt x="21580" y="12479"/>
                    </a:lnTo>
                    <a:close/>
                  </a:path>
                </a:pathLst>
              </a:custGeom>
              <a:solidFill>
                <a:schemeClr val="tx2">
                  <a:lumMod val="40000"/>
                  <a:lumOff val="60000"/>
                </a:schemeClr>
              </a:solidFill>
              <a:ln w="12700" cap="flat">
                <a:noFill/>
                <a:miter lim="400000"/>
              </a:ln>
              <a:effectLst/>
            </p:spPr>
            <p:txBody>
              <a:bodyPr anchor="ctr"/>
              <a:lstStyle/>
              <a:p>
                <a:pPr algn="ctr"/>
                <a:endParaRPr/>
              </a:p>
            </p:txBody>
          </p:sp>
          <p:grpSp>
            <p:nvGrpSpPr>
              <p:cNvPr id="45" name="išlïdê">
                <a:extLst>
                  <a:ext uri="{FF2B5EF4-FFF2-40B4-BE49-F238E27FC236}">
                    <a16:creationId xmlns:a16="http://schemas.microsoft.com/office/drawing/2014/main" id="{7F692742-8A9E-4897-9707-6EC8429BDC4B}"/>
                  </a:ext>
                </a:extLst>
              </p:cNvPr>
              <p:cNvGrpSpPr/>
              <p:nvPr/>
            </p:nvGrpSpPr>
            <p:grpSpPr>
              <a:xfrm>
                <a:off x="1657893" y="405262"/>
                <a:ext cx="1883552" cy="696640"/>
                <a:chOff x="0" y="0"/>
                <a:chExt cx="1883552" cy="696637"/>
              </a:xfrm>
              <a:grpFill/>
            </p:grpSpPr>
            <p:sp>
              <p:nvSpPr>
                <p:cNvPr id="46" name="ïšliḓe">
                  <a:extLst>
                    <a:ext uri="{FF2B5EF4-FFF2-40B4-BE49-F238E27FC236}">
                      <a16:creationId xmlns:a16="http://schemas.microsoft.com/office/drawing/2014/main" id="{BC96EC43-0747-4CA6-92F1-099FC43C5922}"/>
                    </a:ext>
                  </a:extLst>
                </p:cNvPr>
                <p:cNvSpPr/>
                <p:nvPr/>
              </p:nvSpPr>
              <p:spPr>
                <a:xfrm>
                  <a:off x="368420" y="221052"/>
                  <a:ext cx="912392" cy="281209"/>
                </a:xfrm>
                <a:custGeom>
                  <a:avLst/>
                  <a:gdLst/>
                  <a:ahLst/>
                  <a:cxnLst>
                    <a:cxn ang="0">
                      <a:pos x="wd2" y="hd2"/>
                    </a:cxn>
                    <a:cxn ang="5400000">
                      <a:pos x="wd2" y="hd2"/>
                    </a:cxn>
                    <a:cxn ang="10800000">
                      <a:pos x="wd2" y="hd2"/>
                    </a:cxn>
                    <a:cxn ang="16200000">
                      <a:pos x="wd2" y="hd2"/>
                    </a:cxn>
                  </a:cxnLst>
                  <a:rect l="0" t="0" r="r" b="b"/>
                  <a:pathLst>
                    <a:path w="21600" h="21600" extrusionOk="0">
                      <a:moveTo>
                        <a:pt x="0" y="18948"/>
                      </a:moveTo>
                      <a:lnTo>
                        <a:pt x="19981" y="0"/>
                      </a:lnTo>
                      <a:lnTo>
                        <a:pt x="21600" y="1817"/>
                      </a:lnTo>
                      <a:lnTo>
                        <a:pt x="1763" y="21600"/>
                      </a:lnTo>
                      <a:cubicBezTo>
                        <a:pt x="1763" y="21600"/>
                        <a:pt x="0" y="18948"/>
                        <a:pt x="0" y="18948"/>
                      </a:cubicBezTo>
                      <a:close/>
                    </a:path>
                  </a:pathLst>
                </a:custGeom>
                <a:grpFill/>
                <a:ln w="12700" cap="flat">
                  <a:noFill/>
                  <a:miter lim="400000"/>
                </a:ln>
                <a:effectLst/>
              </p:spPr>
              <p:txBody>
                <a:bodyPr anchor="ctr"/>
                <a:lstStyle/>
                <a:p>
                  <a:pPr algn="ctr"/>
                  <a:endParaRPr/>
                </a:p>
              </p:txBody>
            </p:sp>
            <p:sp>
              <p:nvSpPr>
                <p:cNvPr id="47" name="iš1îḓe">
                  <a:extLst>
                    <a:ext uri="{FF2B5EF4-FFF2-40B4-BE49-F238E27FC236}">
                      <a16:creationId xmlns:a16="http://schemas.microsoft.com/office/drawing/2014/main" id="{505B1E36-9A59-495B-A2BF-D13433CF5008}"/>
                    </a:ext>
                  </a:extLst>
                </p:cNvPr>
                <p:cNvSpPr/>
                <p:nvPr/>
              </p:nvSpPr>
              <p:spPr>
                <a:xfrm>
                  <a:off x="1657893" y="0"/>
                  <a:ext cx="225659" cy="88742"/>
                </a:xfrm>
                <a:prstGeom prst="ellipse">
                  <a:avLst/>
                </a:prstGeom>
                <a:grpFill/>
                <a:ln w="12700" cap="flat">
                  <a:noFill/>
                  <a:miter lim="400000"/>
                </a:ln>
                <a:effectLst/>
              </p:spPr>
              <p:txBody>
                <a:bodyPr anchor="ctr"/>
                <a:lstStyle/>
                <a:p>
                  <a:pPr algn="ctr"/>
                  <a:endParaRPr/>
                </a:p>
              </p:txBody>
            </p:sp>
            <p:sp>
              <p:nvSpPr>
                <p:cNvPr id="48" name="iṡļîḑê">
                  <a:extLst>
                    <a:ext uri="{FF2B5EF4-FFF2-40B4-BE49-F238E27FC236}">
                      <a16:creationId xmlns:a16="http://schemas.microsoft.com/office/drawing/2014/main" id="{E67AC685-1A8B-4332-84D8-DA3C385A7D37}"/>
                    </a:ext>
                  </a:extLst>
                </p:cNvPr>
                <p:cNvSpPr/>
                <p:nvPr/>
              </p:nvSpPr>
              <p:spPr>
                <a:xfrm>
                  <a:off x="0" y="607894"/>
                  <a:ext cx="112829" cy="88743"/>
                </a:xfrm>
                <a:prstGeom prst="ellipse">
                  <a:avLst/>
                </a:prstGeom>
                <a:grpFill/>
                <a:ln w="12700" cap="flat">
                  <a:noFill/>
                  <a:miter lim="400000"/>
                </a:ln>
                <a:effectLst/>
              </p:spPr>
              <p:txBody>
                <a:bodyPr anchor="ctr"/>
                <a:lstStyle/>
                <a:p>
                  <a:pPr algn="ctr"/>
                  <a:endParaRPr/>
                </a:p>
              </p:txBody>
            </p:sp>
          </p:grpSp>
        </p:grpSp>
        <p:sp>
          <p:nvSpPr>
            <p:cNvPr id="14" name="ïŝ1íḓè">
              <a:extLst>
                <a:ext uri="{FF2B5EF4-FFF2-40B4-BE49-F238E27FC236}">
                  <a16:creationId xmlns:a16="http://schemas.microsoft.com/office/drawing/2014/main" id="{BF136F2F-237A-456A-A7B1-0549D0C54E54}"/>
                </a:ext>
              </a:extLst>
            </p:cNvPr>
            <p:cNvSpPr/>
            <p:nvPr/>
          </p:nvSpPr>
          <p:spPr>
            <a:xfrm>
              <a:off x="3659966" y="3068898"/>
              <a:ext cx="4843275" cy="1892131"/>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4"/>
            </a:solidFill>
            <a:ln w="12700">
              <a:miter lim="400000"/>
            </a:ln>
          </p:spPr>
          <p:txBody>
            <a:bodyPr anchor="ctr"/>
            <a:lstStyle/>
            <a:p>
              <a:pPr algn="ctr"/>
              <a:endParaRPr/>
            </a:p>
          </p:txBody>
        </p:sp>
        <p:sp>
          <p:nvSpPr>
            <p:cNvPr id="15" name="ïšľíḋè">
              <a:extLst>
                <a:ext uri="{FF2B5EF4-FFF2-40B4-BE49-F238E27FC236}">
                  <a16:creationId xmlns:a16="http://schemas.microsoft.com/office/drawing/2014/main" id="{A053F0ED-2A93-4B70-B159-30E371A7DC19}"/>
                </a:ext>
              </a:extLst>
            </p:cNvPr>
            <p:cNvSpPr/>
            <p:nvPr/>
          </p:nvSpPr>
          <p:spPr>
            <a:xfrm>
              <a:off x="3744488" y="2808061"/>
              <a:ext cx="4618229" cy="1804212"/>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3"/>
            </a:solidFill>
            <a:ln w="12700">
              <a:miter lim="400000"/>
            </a:ln>
          </p:spPr>
          <p:txBody>
            <a:bodyPr anchor="ctr"/>
            <a:lstStyle/>
            <a:p>
              <a:pPr algn="ctr"/>
              <a:endParaRPr/>
            </a:p>
          </p:txBody>
        </p:sp>
        <p:grpSp>
          <p:nvGrpSpPr>
            <p:cNvPr id="16" name="îšlïḋe">
              <a:extLst>
                <a:ext uri="{FF2B5EF4-FFF2-40B4-BE49-F238E27FC236}">
                  <a16:creationId xmlns:a16="http://schemas.microsoft.com/office/drawing/2014/main" id="{E9F3E80F-BF0F-4690-99C9-E02F9ABCA668}"/>
                </a:ext>
              </a:extLst>
            </p:cNvPr>
            <p:cNvGrpSpPr/>
            <p:nvPr/>
          </p:nvGrpSpPr>
          <p:grpSpPr>
            <a:xfrm>
              <a:off x="7022032" y="3225451"/>
              <a:ext cx="2072309" cy="1188930"/>
              <a:chOff x="6948482" y="3310026"/>
              <a:chExt cx="2072309" cy="1188930"/>
            </a:xfrm>
          </p:grpSpPr>
          <p:sp>
            <p:nvSpPr>
              <p:cNvPr id="34" name="îsļïďé">
                <a:extLst>
                  <a:ext uri="{FF2B5EF4-FFF2-40B4-BE49-F238E27FC236}">
                    <a16:creationId xmlns:a16="http://schemas.microsoft.com/office/drawing/2014/main" id="{E75DC8FC-DD78-425B-99DD-28258C336AAB}"/>
                  </a:ext>
                </a:extLst>
              </p:cNvPr>
              <p:cNvSpPr/>
              <p:nvPr/>
            </p:nvSpPr>
            <p:spPr>
              <a:xfrm>
                <a:off x="7003987" y="4496014"/>
                <a:ext cx="1298141" cy="1"/>
              </a:xfrm>
              <a:prstGeom prst="line">
                <a:avLst/>
              </a:prstGeom>
              <a:ln w="12700">
                <a:solidFill>
                  <a:schemeClr val="bg1">
                    <a:lumMod val="50000"/>
                  </a:schemeClr>
                </a:solidFill>
                <a:miter lim="400000"/>
              </a:ln>
            </p:spPr>
            <p:txBody>
              <a:bodyPr anchor="ctr"/>
              <a:lstStyle/>
              <a:p>
                <a:pPr algn="ctr"/>
                <a:endParaRPr/>
              </a:p>
            </p:txBody>
          </p:sp>
          <p:sp>
            <p:nvSpPr>
              <p:cNvPr id="35" name="îšḷïḓê">
                <a:extLst>
                  <a:ext uri="{FF2B5EF4-FFF2-40B4-BE49-F238E27FC236}">
                    <a16:creationId xmlns:a16="http://schemas.microsoft.com/office/drawing/2014/main" id="{3B563B30-D87E-4DEA-AEAF-DB61E5368DF5}"/>
                  </a:ext>
                </a:extLst>
              </p:cNvPr>
              <p:cNvSpPr/>
              <p:nvPr/>
            </p:nvSpPr>
            <p:spPr>
              <a:xfrm>
                <a:off x="7009303" y="4213205"/>
                <a:ext cx="1" cy="285751"/>
              </a:xfrm>
              <a:prstGeom prst="line">
                <a:avLst/>
              </a:prstGeom>
              <a:ln w="12700">
                <a:solidFill>
                  <a:schemeClr val="bg1">
                    <a:lumMod val="50000"/>
                  </a:schemeClr>
                </a:solidFill>
                <a:miter lim="400000"/>
              </a:ln>
            </p:spPr>
            <p:txBody>
              <a:bodyPr anchor="ctr"/>
              <a:lstStyle/>
              <a:p>
                <a:pPr algn="ctr"/>
                <a:endParaRPr/>
              </a:p>
            </p:txBody>
          </p:sp>
          <p:sp>
            <p:nvSpPr>
              <p:cNvPr id="36" name="îṩḻïďê">
                <a:extLst>
                  <a:ext uri="{FF2B5EF4-FFF2-40B4-BE49-F238E27FC236}">
                    <a16:creationId xmlns:a16="http://schemas.microsoft.com/office/drawing/2014/main" id="{E8C3B9EE-9993-4861-9067-5D3525DAA3BA}"/>
                  </a:ext>
                </a:extLst>
              </p:cNvPr>
              <p:cNvSpPr/>
              <p:nvPr/>
            </p:nvSpPr>
            <p:spPr>
              <a:xfrm rot="10800000" flipH="1">
                <a:off x="6948482" y="4160527"/>
                <a:ext cx="121642" cy="121642"/>
              </a:xfrm>
              <a:prstGeom prst="ellipse">
                <a:avLst/>
              </a:prstGeom>
              <a:solidFill>
                <a:srgbClr val="FFFFFF"/>
              </a:solidFill>
              <a:ln w="12700">
                <a:miter lim="400000"/>
              </a:ln>
            </p:spPr>
            <p:txBody>
              <a:bodyPr anchor="ctr"/>
              <a:lstStyle/>
              <a:p>
                <a:pPr algn="ctr"/>
                <a:endParaRPr/>
              </a:p>
            </p:txBody>
          </p:sp>
          <p:sp>
            <p:nvSpPr>
              <p:cNvPr id="37" name="îśľïḍé">
                <a:extLst>
                  <a:ext uri="{FF2B5EF4-FFF2-40B4-BE49-F238E27FC236}">
                    <a16:creationId xmlns:a16="http://schemas.microsoft.com/office/drawing/2014/main" id="{52EE788A-E2EB-478B-94D9-C9E89E68C85A}"/>
                  </a:ext>
                </a:extLst>
              </p:cNvPr>
              <p:cNvSpPr/>
              <p:nvPr/>
            </p:nvSpPr>
            <p:spPr>
              <a:xfrm>
                <a:off x="8298453" y="3354234"/>
                <a:ext cx="662112" cy="1"/>
              </a:xfrm>
              <a:prstGeom prst="line">
                <a:avLst/>
              </a:prstGeom>
              <a:ln w="12700">
                <a:solidFill>
                  <a:schemeClr val="bg1">
                    <a:lumMod val="50000"/>
                  </a:schemeClr>
                </a:solidFill>
                <a:miter lim="400000"/>
              </a:ln>
            </p:spPr>
            <p:txBody>
              <a:bodyPr anchor="ctr"/>
              <a:lstStyle/>
              <a:p>
                <a:pPr algn="ctr"/>
                <a:endParaRPr/>
              </a:p>
            </p:txBody>
          </p:sp>
          <p:sp>
            <p:nvSpPr>
              <p:cNvPr id="38" name="iṣ1ïḋê">
                <a:extLst>
                  <a:ext uri="{FF2B5EF4-FFF2-40B4-BE49-F238E27FC236}">
                    <a16:creationId xmlns:a16="http://schemas.microsoft.com/office/drawing/2014/main" id="{68473834-E894-40CA-99F2-24E68CB4C8AB}"/>
                  </a:ext>
                </a:extLst>
              </p:cNvPr>
              <p:cNvSpPr/>
              <p:nvPr/>
            </p:nvSpPr>
            <p:spPr>
              <a:xfrm rot="10800000" flipH="1">
                <a:off x="8926493" y="3310026"/>
                <a:ext cx="94298" cy="94298"/>
              </a:xfrm>
              <a:prstGeom prst="ellipse">
                <a:avLst/>
              </a:prstGeom>
              <a:solidFill>
                <a:schemeClr val="accent3"/>
              </a:solidFill>
              <a:ln w="12700">
                <a:miter lim="400000"/>
              </a:ln>
            </p:spPr>
            <p:txBody>
              <a:bodyPr anchor="ctr"/>
              <a:lstStyle/>
              <a:p>
                <a:pPr algn="ctr"/>
                <a:endParaRPr/>
              </a:p>
            </p:txBody>
          </p:sp>
          <p:sp>
            <p:nvSpPr>
              <p:cNvPr id="39" name="îšļîdé">
                <a:extLst>
                  <a:ext uri="{FF2B5EF4-FFF2-40B4-BE49-F238E27FC236}">
                    <a16:creationId xmlns:a16="http://schemas.microsoft.com/office/drawing/2014/main" id="{2C1ACFF2-E8D1-4506-ADD6-3677B927CEBE}"/>
                  </a:ext>
                </a:extLst>
              </p:cNvPr>
              <p:cNvSpPr/>
              <p:nvPr/>
            </p:nvSpPr>
            <p:spPr>
              <a:xfrm>
                <a:off x="8300604" y="3347871"/>
                <a:ext cx="1" cy="1151085"/>
              </a:xfrm>
              <a:prstGeom prst="line">
                <a:avLst/>
              </a:prstGeom>
              <a:ln w="12700">
                <a:solidFill>
                  <a:schemeClr val="bg1">
                    <a:lumMod val="50000"/>
                  </a:schemeClr>
                </a:solidFill>
                <a:miter lim="400000"/>
              </a:ln>
            </p:spPr>
            <p:txBody>
              <a:bodyPr anchor="ctr"/>
              <a:lstStyle/>
              <a:p>
                <a:pPr algn="ctr"/>
                <a:endParaRPr/>
              </a:p>
            </p:txBody>
          </p:sp>
        </p:grpSp>
        <p:sp>
          <p:nvSpPr>
            <p:cNvPr id="17" name="îṡļidé">
              <a:extLst>
                <a:ext uri="{FF2B5EF4-FFF2-40B4-BE49-F238E27FC236}">
                  <a16:creationId xmlns:a16="http://schemas.microsoft.com/office/drawing/2014/main" id="{4C6F518F-42DF-40C4-A6B4-4775BE5DB1DC}"/>
                </a:ext>
              </a:extLst>
            </p:cNvPr>
            <p:cNvSpPr/>
            <p:nvPr/>
          </p:nvSpPr>
          <p:spPr>
            <a:xfrm>
              <a:off x="3931534" y="2526254"/>
              <a:ext cx="4300139" cy="1679943"/>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2"/>
            </a:solidFill>
            <a:ln w="12700">
              <a:miter lim="400000"/>
            </a:ln>
          </p:spPr>
          <p:txBody>
            <a:bodyPr anchor="ctr"/>
            <a:lstStyle/>
            <a:p>
              <a:pPr algn="ctr"/>
              <a:endParaRPr/>
            </a:p>
          </p:txBody>
        </p:sp>
        <p:grpSp>
          <p:nvGrpSpPr>
            <p:cNvPr id="18" name="íś1îḋé">
              <a:extLst>
                <a:ext uri="{FF2B5EF4-FFF2-40B4-BE49-F238E27FC236}">
                  <a16:creationId xmlns:a16="http://schemas.microsoft.com/office/drawing/2014/main" id="{40602B60-16F0-4A3B-ABC6-84F174F27476}"/>
                </a:ext>
              </a:extLst>
            </p:cNvPr>
            <p:cNvGrpSpPr/>
            <p:nvPr/>
          </p:nvGrpSpPr>
          <p:grpSpPr>
            <a:xfrm rot="10800000">
              <a:off x="4642928" y="3956371"/>
              <a:ext cx="1401405" cy="1225513"/>
              <a:chOff x="-1" y="32187"/>
              <a:chExt cx="2802808" cy="1225513"/>
            </a:xfrm>
          </p:grpSpPr>
          <p:sp>
            <p:nvSpPr>
              <p:cNvPr id="30" name="íşḻíḓè">
                <a:extLst>
                  <a:ext uri="{FF2B5EF4-FFF2-40B4-BE49-F238E27FC236}">
                    <a16:creationId xmlns:a16="http://schemas.microsoft.com/office/drawing/2014/main" id="{451ED31D-284F-4139-A9E6-C5CE30F3E6A3}"/>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31" name="í$ḻíḑê">
                <a:extLst>
                  <a:ext uri="{FF2B5EF4-FFF2-40B4-BE49-F238E27FC236}">
                    <a16:creationId xmlns:a16="http://schemas.microsoft.com/office/drawing/2014/main" id="{CE6251F8-1BAD-48F3-B08E-1E99078E21FF}"/>
                  </a:ext>
                </a:extLst>
              </p:cNvPr>
              <p:cNvSpPr/>
              <p:nvPr/>
            </p:nvSpPr>
            <p:spPr>
              <a:xfrm>
                <a:off x="2614209" y="32187"/>
                <a:ext cx="188598" cy="93600"/>
              </a:xfrm>
              <a:prstGeom prst="ellipse">
                <a:avLst/>
              </a:prstGeom>
              <a:solidFill>
                <a:schemeClr val="accent4"/>
              </a:solidFill>
              <a:ln w="12700" cap="flat">
                <a:noFill/>
                <a:miter lim="400000"/>
              </a:ln>
              <a:effectLst/>
            </p:spPr>
            <p:txBody>
              <a:bodyPr anchor="ctr"/>
              <a:lstStyle/>
              <a:p>
                <a:pPr algn="ctr"/>
                <a:endParaRPr/>
              </a:p>
            </p:txBody>
          </p:sp>
          <p:sp>
            <p:nvSpPr>
              <p:cNvPr id="32" name="ïṧḷïḑè">
                <a:extLst>
                  <a:ext uri="{FF2B5EF4-FFF2-40B4-BE49-F238E27FC236}">
                    <a16:creationId xmlns:a16="http://schemas.microsoft.com/office/drawing/2014/main" id="{89634024-66E1-41F5-B8DE-613BCAC3A411}"/>
                  </a:ext>
                </a:extLst>
              </p:cNvPr>
              <p:cNvSpPr/>
              <p:nvPr/>
            </p:nvSpPr>
            <p:spPr>
              <a:xfrm flipV="1">
                <a:off x="121641" y="94297"/>
                <a:ext cx="1" cy="116157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33" name="íṣḷïḋê">
                <a:extLst>
                  <a:ext uri="{FF2B5EF4-FFF2-40B4-BE49-F238E27FC236}">
                    <a16:creationId xmlns:a16="http://schemas.microsoft.com/office/drawing/2014/main" id="{69283343-C07F-4E58-AEEF-D6DF5A35BAA4}"/>
                  </a:ext>
                </a:extLst>
              </p:cNvPr>
              <p:cNvSpPr/>
              <p:nvPr/>
            </p:nvSpPr>
            <p:spPr>
              <a:xfrm>
                <a:off x="-1" y="1135300"/>
                <a:ext cx="243284" cy="122400"/>
              </a:xfrm>
              <a:prstGeom prst="ellipse">
                <a:avLst/>
              </a:prstGeom>
              <a:solidFill>
                <a:srgbClr val="FFFFFF"/>
              </a:solidFill>
              <a:ln w="12700" cap="flat">
                <a:noFill/>
                <a:miter lim="400000"/>
              </a:ln>
              <a:effectLst/>
            </p:spPr>
            <p:txBody>
              <a:bodyPr anchor="ctr"/>
              <a:lstStyle/>
              <a:p>
                <a:pPr algn="ctr"/>
                <a:endParaRPr/>
              </a:p>
            </p:txBody>
          </p:sp>
        </p:grpSp>
        <p:sp>
          <p:nvSpPr>
            <p:cNvPr id="19" name="išľídé">
              <a:extLst>
                <a:ext uri="{FF2B5EF4-FFF2-40B4-BE49-F238E27FC236}">
                  <a16:creationId xmlns:a16="http://schemas.microsoft.com/office/drawing/2014/main" id="{087AFD75-E887-437A-B0B7-374E5A879C5E}"/>
                </a:ext>
              </a:extLst>
            </p:cNvPr>
            <p:cNvSpPr/>
            <p:nvPr/>
          </p:nvSpPr>
          <p:spPr>
            <a:xfrm>
              <a:off x="4007083" y="2157957"/>
              <a:ext cx="4149042" cy="1620914"/>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1"/>
            </a:solidFill>
            <a:ln w="12700">
              <a:miter lim="400000"/>
            </a:ln>
          </p:spPr>
          <p:txBody>
            <a:bodyPr anchor="ctr"/>
            <a:lstStyle/>
            <a:p>
              <a:pPr algn="ctr"/>
              <a:endParaRPr/>
            </a:p>
          </p:txBody>
        </p:sp>
        <p:grpSp>
          <p:nvGrpSpPr>
            <p:cNvPr id="20" name="íṡlîḓè">
              <a:extLst>
                <a:ext uri="{FF2B5EF4-FFF2-40B4-BE49-F238E27FC236}">
                  <a16:creationId xmlns:a16="http://schemas.microsoft.com/office/drawing/2014/main" id="{49B0194C-81A9-44AF-8476-7BD005DA279C}"/>
                </a:ext>
              </a:extLst>
            </p:cNvPr>
            <p:cNvGrpSpPr/>
            <p:nvPr/>
          </p:nvGrpSpPr>
          <p:grpSpPr>
            <a:xfrm>
              <a:off x="5965493" y="1754684"/>
              <a:ext cx="1401405" cy="1367550"/>
              <a:chOff x="0" y="49247"/>
              <a:chExt cx="2802807" cy="1367550"/>
            </a:xfrm>
          </p:grpSpPr>
          <p:sp>
            <p:nvSpPr>
              <p:cNvPr id="26" name="íṣ1ïḓè">
                <a:extLst>
                  <a:ext uri="{FF2B5EF4-FFF2-40B4-BE49-F238E27FC236}">
                    <a16:creationId xmlns:a16="http://schemas.microsoft.com/office/drawing/2014/main" id="{00BE4E03-7DB5-4E3D-BDB0-27D0D7092132}"/>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7" name="îṧḻïḓe">
                <a:extLst>
                  <a:ext uri="{FF2B5EF4-FFF2-40B4-BE49-F238E27FC236}">
                    <a16:creationId xmlns:a16="http://schemas.microsoft.com/office/drawing/2014/main" id="{509B3344-1676-47B7-B618-A7F38629AAAE}"/>
                  </a:ext>
                </a:extLst>
              </p:cNvPr>
              <p:cNvSpPr/>
              <p:nvPr/>
            </p:nvSpPr>
            <p:spPr>
              <a:xfrm>
                <a:off x="2614209" y="49247"/>
                <a:ext cx="188598" cy="93600"/>
              </a:xfrm>
              <a:prstGeom prst="ellipse">
                <a:avLst/>
              </a:prstGeom>
              <a:solidFill>
                <a:schemeClr val="accent1"/>
              </a:solidFill>
              <a:ln w="12700" cap="flat">
                <a:noFill/>
                <a:miter lim="400000"/>
              </a:ln>
              <a:effectLst/>
            </p:spPr>
            <p:txBody>
              <a:bodyPr anchor="ctr"/>
              <a:lstStyle/>
              <a:p>
                <a:pPr algn="ctr"/>
                <a:endParaRPr/>
              </a:p>
            </p:txBody>
          </p:sp>
          <p:sp>
            <p:nvSpPr>
              <p:cNvPr id="28" name="ïṡlîḓe">
                <a:extLst>
                  <a:ext uri="{FF2B5EF4-FFF2-40B4-BE49-F238E27FC236}">
                    <a16:creationId xmlns:a16="http://schemas.microsoft.com/office/drawing/2014/main" id="{6A36B451-14BB-4885-B758-6AB95056E743}"/>
                  </a:ext>
                </a:extLst>
              </p:cNvPr>
              <p:cNvSpPr/>
              <p:nvPr/>
            </p:nvSpPr>
            <p:spPr>
              <a:xfrm flipV="1">
                <a:off x="121641" y="94297"/>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9" name="ïṣḷíḑé">
                <a:extLst>
                  <a:ext uri="{FF2B5EF4-FFF2-40B4-BE49-F238E27FC236}">
                    <a16:creationId xmlns:a16="http://schemas.microsoft.com/office/drawing/2014/main" id="{F4BBF4A3-27BF-4AA2-9B4C-4424A8967E90}"/>
                  </a:ext>
                </a:extLst>
              </p:cNvPr>
              <p:cNvSpPr/>
              <p:nvPr/>
            </p:nvSpPr>
            <p:spPr>
              <a:xfrm>
                <a:off x="0" y="1294397"/>
                <a:ext cx="243284" cy="122400"/>
              </a:xfrm>
              <a:prstGeom prst="ellipse">
                <a:avLst/>
              </a:prstGeom>
              <a:solidFill>
                <a:srgbClr val="FFFFFF"/>
              </a:solidFill>
              <a:ln w="12700" cap="flat">
                <a:noFill/>
                <a:miter lim="400000"/>
              </a:ln>
              <a:effectLst/>
            </p:spPr>
            <p:txBody>
              <a:bodyPr anchor="ctr"/>
              <a:lstStyle/>
              <a:p>
                <a:pPr algn="ctr"/>
                <a:endParaRPr/>
              </a:p>
            </p:txBody>
          </p:sp>
        </p:grpSp>
        <p:grpSp>
          <p:nvGrpSpPr>
            <p:cNvPr id="21" name="íṡľíḋê">
              <a:extLst>
                <a:ext uri="{FF2B5EF4-FFF2-40B4-BE49-F238E27FC236}">
                  <a16:creationId xmlns:a16="http://schemas.microsoft.com/office/drawing/2014/main" id="{1ECAFFFE-BE2D-4F89-99E1-FA90ACD4A672}"/>
                </a:ext>
              </a:extLst>
            </p:cNvPr>
            <p:cNvGrpSpPr/>
            <p:nvPr/>
          </p:nvGrpSpPr>
          <p:grpSpPr>
            <a:xfrm rot="10800000">
              <a:off x="3097660" y="2523284"/>
              <a:ext cx="1404502" cy="1418679"/>
              <a:chOff x="-6194" y="-1273658"/>
              <a:chExt cx="2809001" cy="1418679"/>
            </a:xfrm>
          </p:grpSpPr>
          <p:sp>
            <p:nvSpPr>
              <p:cNvPr id="22" name="ïṩḷiḋê">
                <a:extLst>
                  <a:ext uri="{FF2B5EF4-FFF2-40B4-BE49-F238E27FC236}">
                    <a16:creationId xmlns:a16="http://schemas.microsoft.com/office/drawing/2014/main" id="{1C84EC44-DAFE-4B61-94E0-F470AF42DC32}"/>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3" name="ïš1íďê">
                <a:extLst>
                  <a:ext uri="{FF2B5EF4-FFF2-40B4-BE49-F238E27FC236}">
                    <a16:creationId xmlns:a16="http://schemas.microsoft.com/office/drawing/2014/main" id="{63AE4FFB-AD45-451D-BFEE-79F17CE03648}"/>
                  </a:ext>
                </a:extLst>
              </p:cNvPr>
              <p:cNvSpPr/>
              <p:nvPr/>
            </p:nvSpPr>
            <p:spPr>
              <a:xfrm>
                <a:off x="2614209" y="51421"/>
                <a:ext cx="188598" cy="93600"/>
              </a:xfrm>
              <a:prstGeom prst="ellipse">
                <a:avLst/>
              </a:prstGeom>
              <a:solidFill>
                <a:schemeClr val="accent2"/>
              </a:solidFill>
              <a:ln w="12700" cap="flat">
                <a:noFill/>
                <a:miter lim="400000"/>
              </a:ln>
              <a:effectLst/>
            </p:spPr>
            <p:txBody>
              <a:bodyPr anchor="ctr"/>
              <a:lstStyle/>
              <a:p>
                <a:pPr algn="ctr"/>
                <a:endParaRPr/>
              </a:p>
            </p:txBody>
          </p:sp>
          <p:sp>
            <p:nvSpPr>
              <p:cNvPr id="24" name="ïs1iḋê">
                <a:extLst>
                  <a:ext uri="{FF2B5EF4-FFF2-40B4-BE49-F238E27FC236}">
                    <a16:creationId xmlns:a16="http://schemas.microsoft.com/office/drawing/2014/main" id="{178B0BBF-4B4E-45D4-9742-D59223DBF09C}"/>
                  </a:ext>
                </a:extLst>
              </p:cNvPr>
              <p:cNvSpPr/>
              <p:nvPr/>
            </p:nvSpPr>
            <p:spPr>
              <a:xfrm flipV="1">
                <a:off x="115447" y="-1169390"/>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5" name="íṣḻîďê">
                <a:extLst>
                  <a:ext uri="{FF2B5EF4-FFF2-40B4-BE49-F238E27FC236}">
                    <a16:creationId xmlns:a16="http://schemas.microsoft.com/office/drawing/2014/main" id="{58277F65-8112-4705-9279-1DA593E52159}"/>
                  </a:ext>
                </a:extLst>
              </p:cNvPr>
              <p:cNvSpPr/>
              <p:nvPr/>
            </p:nvSpPr>
            <p:spPr>
              <a:xfrm>
                <a:off x="-6194" y="-1273658"/>
                <a:ext cx="243284" cy="122400"/>
              </a:xfrm>
              <a:prstGeom prst="ellipse">
                <a:avLst/>
              </a:prstGeom>
              <a:solidFill>
                <a:srgbClr val="FFFFFF"/>
              </a:solidFill>
              <a:ln w="12700" cap="flat">
                <a:noFill/>
                <a:miter lim="400000"/>
              </a:ln>
              <a:effectLst/>
            </p:spPr>
            <p:txBody>
              <a:bodyPr anchor="ctr"/>
              <a:lstStyle/>
              <a:p>
                <a:pPr algn="ctr"/>
                <a:endParaRPr/>
              </a:p>
            </p:txBody>
          </p:sp>
        </p:grpSp>
      </p:grpSp>
      <p:sp>
        <p:nvSpPr>
          <p:cNvPr id="6" name="ïsḻîďè">
            <a:extLst>
              <a:ext uri="{FF2B5EF4-FFF2-40B4-BE49-F238E27FC236}">
                <a16:creationId xmlns:a16="http://schemas.microsoft.com/office/drawing/2014/main" id="{4D5C24C6-4DD0-4193-AD42-019C1134797B}"/>
              </a:ext>
            </a:extLst>
          </p:cNvPr>
          <p:cNvSpPr txBox="1"/>
          <p:nvPr/>
        </p:nvSpPr>
        <p:spPr bwMode="auto">
          <a:xfrm>
            <a:off x="7452937" y="167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8" name="ïṣľiďé">
            <a:extLst>
              <a:ext uri="{FF2B5EF4-FFF2-40B4-BE49-F238E27FC236}">
                <a16:creationId xmlns:a16="http://schemas.microsoft.com/office/drawing/2014/main" id="{4D5C24C6-4DD0-4193-AD42-019C1134797B}"/>
              </a:ext>
            </a:extLst>
          </p:cNvPr>
          <p:cNvSpPr txBox="1"/>
          <p:nvPr/>
        </p:nvSpPr>
        <p:spPr bwMode="auto">
          <a:xfrm>
            <a:off x="9207937" y="316476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10" name="î$ļïḍé">
            <a:extLst>
              <a:ext uri="{FF2B5EF4-FFF2-40B4-BE49-F238E27FC236}">
                <a16:creationId xmlns:a16="http://schemas.microsoft.com/office/drawing/2014/main" id="{4D5C24C6-4DD0-4193-AD42-019C1134797B}"/>
              </a:ext>
            </a:extLst>
          </p:cNvPr>
          <p:cNvSpPr txBox="1"/>
          <p:nvPr/>
        </p:nvSpPr>
        <p:spPr bwMode="auto">
          <a:xfrm>
            <a:off x="2433457" y="500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11" name="îŝľîḑê">
            <a:extLst>
              <a:ext uri="{FF2B5EF4-FFF2-40B4-BE49-F238E27FC236}">
                <a16:creationId xmlns:a16="http://schemas.microsoft.com/office/drawing/2014/main" id="{39340196-E1AA-4B49-976A-BF366BB2B662}"/>
              </a:ext>
            </a:extLst>
          </p:cNvPr>
          <p:cNvSpPr/>
          <p:nvPr/>
        </p:nvSpPr>
        <p:spPr bwMode="auto">
          <a:xfrm>
            <a:off x="304800" y="2832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12" name="i$1ïḍé">
            <a:extLst>
              <a:ext uri="{FF2B5EF4-FFF2-40B4-BE49-F238E27FC236}">
                <a16:creationId xmlns:a16="http://schemas.microsoft.com/office/drawing/2014/main" id="{4D5C24C6-4DD0-4193-AD42-019C1134797B}"/>
              </a:ext>
            </a:extLst>
          </p:cNvPr>
          <p:cNvSpPr txBox="1"/>
          <p:nvPr/>
        </p:nvSpPr>
        <p:spPr bwMode="auto">
          <a:xfrm>
            <a:off x="894217" y="2444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9" name="îŝľîḑê">
            <a:extLst>
              <a:ext uri="{FF2B5EF4-FFF2-40B4-BE49-F238E27FC236}">
                <a16:creationId xmlns:a16="http://schemas.microsoft.com/office/drawing/2014/main" id="{2D16B013-EBB5-4435-93A5-84752AD0798F}"/>
              </a:ext>
            </a:extLst>
          </p:cNvPr>
          <p:cNvSpPr/>
          <p:nvPr/>
        </p:nvSpPr>
        <p:spPr bwMode="auto">
          <a:xfrm>
            <a:off x="7452937" y="203987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50" name="îŝľîḑê">
            <a:extLst>
              <a:ext uri="{FF2B5EF4-FFF2-40B4-BE49-F238E27FC236}">
                <a16:creationId xmlns:a16="http://schemas.microsoft.com/office/drawing/2014/main" id="{1DB0E449-74A1-4683-9D12-C24F5DE6313B}"/>
              </a:ext>
            </a:extLst>
          </p:cNvPr>
          <p:cNvSpPr/>
          <p:nvPr/>
        </p:nvSpPr>
        <p:spPr bwMode="auto">
          <a:xfrm>
            <a:off x="9207937" y="3594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51" name="îŝľîḑê">
            <a:extLst>
              <a:ext uri="{FF2B5EF4-FFF2-40B4-BE49-F238E27FC236}">
                <a16:creationId xmlns:a16="http://schemas.microsoft.com/office/drawing/2014/main" id="{782781E8-6147-440E-A712-C9ADDA15C7EA}"/>
              </a:ext>
            </a:extLst>
          </p:cNvPr>
          <p:cNvSpPr/>
          <p:nvPr/>
        </p:nvSpPr>
        <p:spPr bwMode="auto">
          <a:xfrm>
            <a:off x="1844040" y="540791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Tree>
    <p:extLst>
      <p:ext uri="{BB962C8B-B14F-4D97-AF65-F5344CB8AC3E}">
        <p14:creationId xmlns:p14="http://schemas.microsoft.com/office/powerpoint/2010/main" val="3231797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E745697-D545-4C62-BE7A-C539893D0925}"/>
              </a:ext>
            </a:extLst>
          </p:cNvPr>
          <p:cNvSpPr>
            <a:spLocks noGrp="1"/>
          </p:cNvSpPr>
          <p:nvPr>
            <p:ph type="body" sz="quarter" idx="10"/>
          </p:nvPr>
        </p:nvSpPr>
        <p:spPr/>
        <p:txBody>
          <a:bodyPr/>
          <a:lstStyle/>
          <a:p>
            <a:endParaRPr lang="zh-CN" altLang="en-US"/>
          </a:p>
        </p:txBody>
      </p:sp>
      <p:grpSp>
        <p:nvGrpSpPr>
          <p:cNvPr id="3" name="组合 2">
            <a:extLst>
              <a:ext uri="{FF2B5EF4-FFF2-40B4-BE49-F238E27FC236}">
                <a16:creationId xmlns:a16="http://schemas.microsoft.com/office/drawing/2014/main" id="{5C99FBEF-66F7-4A35-A33F-52172E3F2B6A}"/>
              </a:ext>
            </a:extLst>
          </p:cNvPr>
          <p:cNvGrpSpPr/>
          <p:nvPr/>
        </p:nvGrpSpPr>
        <p:grpSpPr>
          <a:xfrm>
            <a:off x="5325439" y="2352141"/>
            <a:ext cx="5015716" cy="787075"/>
            <a:chOff x="3995936" y="2745020"/>
            <a:chExt cx="3482511" cy="546182"/>
          </a:xfrm>
        </p:grpSpPr>
        <p:sp>
          <p:nvSpPr>
            <p:cNvPr id="4" name="Text Box 104">
              <a:extLst>
                <a:ext uri="{FF2B5EF4-FFF2-40B4-BE49-F238E27FC236}">
                  <a16:creationId xmlns:a16="http://schemas.microsoft.com/office/drawing/2014/main" id="{6CF06E4C-D11D-413C-9CF8-88F181BCF562}"/>
                </a:ext>
              </a:extLst>
            </p:cNvPr>
            <p:cNvSpPr txBox="1">
              <a:spLocks noChangeArrowheads="1"/>
            </p:cNvSpPr>
            <p:nvPr/>
          </p:nvSpPr>
          <p:spPr bwMode="auto">
            <a:xfrm>
              <a:off x="3995936" y="2786567"/>
              <a:ext cx="1053157" cy="32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indent="457200">
                <a:defRPr>
                  <a:solidFill>
                    <a:schemeClr val="tx1"/>
                  </a:solidFill>
                  <a:latin typeface="Arial" pitchFamily="34" charset="0"/>
                  <a:ea typeface="宋体" pitchFamily="2" charset="-122"/>
                </a:defRPr>
              </a:lvl2pPr>
              <a:lvl3pPr marL="457200" indent="457200">
                <a:defRPr>
                  <a:solidFill>
                    <a:schemeClr val="tx1"/>
                  </a:solidFill>
                  <a:latin typeface="Arial" pitchFamily="34" charset="0"/>
                  <a:ea typeface="宋体" pitchFamily="2" charset="-122"/>
                </a:defRPr>
              </a:lvl3pPr>
              <a:lvl4pPr marL="587375" indent="784225">
                <a:defRPr>
                  <a:solidFill>
                    <a:schemeClr val="tx1"/>
                  </a:solidFill>
                  <a:latin typeface="Arial" pitchFamily="34" charset="0"/>
                  <a:ea typeface="宋体" pitchFamily="2" charset="-122"/>
                </a:defRPr>
              </a:lvl4pPr>
              <a:lvl5pPr marL="587375" indent="1241425">
                <a:defRPr>
                  <a:solidFill>
                    <a:schemeClr val="tx1"/>
                  </a:solidFill>
                  <a:latin typeface="Arial" pitchFamily="34" charset="0"/>
                  <a:ea typeface="宋体" pitchFamily="2" charset="-122"/>
                </a:defRPr>
              </a:lvl5pPr>
              <a:lvl6pPr marL="1044575" indent="1241425" fontAlgn="base">
                <a:spcBef>
                  <a:spcPct val="0"/>
                </a:spcBef>
                <a:spcAft>
                  <a:spcPct val="0"/>
                </a:spcAft>
                <a:defRPr>
                  <a:solidFill>
                    <a:schemeClr val="tx1"/>
                  </a:solidFill>
                  <a:latin typeface="Arial" pitchFamily="34" charset="0"/>
                  <a:ea typeface="宋体" pitchFamily="2" charset="-122"/>
                </a:defRPr>
              </a:lvl6pPr>
              <a:lvl7pPr marL="1501775" indent="1241425" fontAlgn="base">
                <a:spcBef>
                  <a:spcPct val="0"/>
                </a:spcBef>
                <a:spcAft>
                  <a:spcPct val="0"/>
                </a:spcAft>
                <a:defRPr>
                  <a:solidFill>
                    <a:schemeClr val="tx1"/>
                  </a:solidFill>
                  <a:latin typeface="Arial" pitchFamily="34" charset="0"/>
                  <a:ea typeface="宋体" pitchFamily="2" charset="-122"/>
                </a:defRPr>
              </a:lvl7pPr>
              <a:lvl8pPr marL="1958975" indent="1241425" fontAlgn="base">
                <a:spcBef>
                  <a:spcPct val="0"/>
                </a:spcBef>
                <a:spcAft>
                  <a:spcPct val="0"/>
                </a:spcAft>
                <a:defRPr>
                  <a:solidFill>
                    <a:schemeClr val="tx1"/>
                  </a:solidFill>
                  <a:latin typeface="Arial" pitchFamily="34" charset="0"/>
                  <a:ea typeface="宋体" pitchFamily="2" charset="-122"/>
                </a:defRPr>
              </a:lvl8pPr>
              <a:lvl9pPr marL="2416175" indent="1241425" fontAlgn="base">
                <a:spcBef>
                  <a:spcPct val="0"/>
                </a:spcBef>
                <a:spcAft>
                  <a:spcPct val="0"/>
                </a:spcAft>
                <a:defRPr>
                  <a:solidFill>
                    <a:schemeClr val="tx1"/>
                  </a:solidFill>
                  <a:latin typeface="Arial" pitchFamily="34" charset="0"/>
                  <a:ea typeface="宋体" pitchFamily="2" charset="-122"/>
                </a:defRPr>
              </a:lvl9pPr>
            </a:lstStyle>
            <a:p>
              <a:pPr algn="just">
                <a:defRPr/>
              </a:pPr>
              <a:r>
                <a:rPr lang="zh-CN" altLang="en-US" b="1" dirty="0">
                  <a:solidFill>
                    <a:schemeClr val="accent3"/>
                  </a:solidFill>
                  <a:latin typeface="Agency FB" pitchFamily="34" charset="0"/>
                  <a:ea typeface="微软雅黑" pitchFamily="34" charset="-122"/>
                  <a:cs typeface="+mn-ea"/>
                  <a:sym typeface="Agency FB" pitchFamily="34" charset="0"/>
                </a:rPr>
                <a:t>要点内容</a:t>
              </a:r>
            </a:p>
          </p:txBody>
        </p:sp>
        <p:sp>
          <p:nvSpPr>
            <p:cNvPr id="5" name="矩形 18">
              <a:extLst>
                <a:ext uri="{FF2B5EF4-FFF2-40B4-BE49-F238E27FC236}">
                  <a16:creationId xmlns:a16="http://schemas.microsoft.com/office/drawing/2014/main" id="{5DB58872-D42B-4AAD-9123-E831F3F901D8}"/>
                </a:ext>
              </a:extLst>
            </p:cNvPr>
            <p:cNvSpPr>
              <a:spLocks noChangeArrowheads="1"/>
            </p:cNvSpPr>
            <p:nvPr/>
          </p:nvSpPr>
          <p:spPr bwMode="auto">
            <a:xfrm>
              <a:off x="4917118" y="2745020"/>
              <a:ext cx="2561329" cy="5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888888"/>
                  </a:solidFill>
                  <a:latin typeface="Agency FB" pitchFamily="34" charset="0"/>
                  <a:ea typeface="微软雅黑" pitchFamily="34" charset="-122"/>
                  <a:cs typeface="+mn-ea"/>
                  <a:sym typeface="Agency FB" pitchFamily="34" charset="0"/>
                </a:rPr>
                <a:t>插入相应文字文字插入相应文字文字插入相应文字文字相应文字文字</a:t>
              </a:r>
            </a:p>
          </p:txBody>
        </p:sp>
      </p:grpSp>
      <p:grpSp>
        <p:nvGrpSpPr>
          <p:cNvPr id="6" name="组合 5">
            <a:extLst>
              <a:ext uri="{FF2B5EF4-FFF2-40B4-BE49-F238E27FC236}">
                <a16:creationId xmlns:a16="http://schemas.microsoft.com/office/drawing/2014/main" id="{3EAA4170-C4E9-451E-9FA4-40F1E3F282CD}"/>
              </a:ext>
            </a:extLst>
          </p:cNvPr>
          <p:cNvGrpSpPr/>
          <p:nvPr/>
        </p:nvGrpSpPr>
        <p:grpSpPr>
          <a:xfrm>
            <a:off x="4110803" y="1158680"/>
            <a:ext cx="5089311" cy="787075"/>
            <a:chOff x="3152590" y="1916832"/>
            <a:chExt cx="3533609" cy="546182"/>
          </a:xfrm>
        </p:grpSpPr>
        <p:sp>
          <p:nvSpPr>
            <p:cNvPr id="7" name="Text Box 104">
              <a:extLst>
                <a:ext uri="{FF2B5EF4-FFF2-40B4-BE49-F238E27FC236}">
                  <a16:creationId xmlns:a16="http://schemas.microsoft.com/office/drawing/2014/main" id="{413C78FF-94A4-43EA-B23E-30C3771D4600}"/>
                </a:ext>
              </a:extLst>
            </p:cNvPr>
            <p:cNvSpPr txBox="1">
              <a:spLocks noChangeArrowheads="1"/>
            </p:cNvSpPr>
            <p:nvPr/>
          </p:nvSpPr>
          <p:spPr bwMode="auto">
            <a:xfrm>
              <a:off x="3152590" y="1953270"/>
              <a:ext cx="1053157" cy="256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indent="457200">
                <a:defRPr>
                  <a:solidFill>
                    <a:schemeClr val="tx1"/>
                  </a:solidFill>
                  <a:latin typeface="Arial" pitchFamily="34" charset="0"/>
                  <a:ea typeface="宋体" pitchFamily="2" charset="-122"/>
                </a:defRPr>
              </a:lvl2pPr>
              <a:lvl3pPr marL="457200" indent="457200">
                <a:defRPr>
                  <a:solidFill>
                    <a:schemeClr val="tx1"/>
                  </a:solidFill>
                  <a:latin typeface="Arial" pitchFamily="34" charset="0"/>
                  <a:ea typeface="宋体" pitchFamily="2" charset="-122"/>
                </a:defRPr>
              </a:lvl3pPr>
              <a:lvl4pPr marL="587375" indent="784225">
                <a:defRPr>
                  <a:solidFill>
                    <a:schemeClr val="tx1"/>
                  </a:solidFill>
                  <a:latin typeface="Arial" pitchFamily="34" charset="0"/>
                  <a:ea typeface="宋体" pitchFamily="2" charset="-122"/>
                </a:defRPr>
              </a:lvl4pPr>
              <a:lvl5pPr marL="587375" indent="1241425">
                <a:defRPr>
                  <a:solidFill>
                    <a:schemeClr val="tx1"/>
                  </a:solidFill>
                  <a:latin typeface="Arial" pitchFamily="34" charset="0"/>
                  <a:ea typeface="宋体" pitchFamily="2" charset="-122"/>
                </a:defRPr>
              </a:lvl5pPr>
              <a:lvl6pPr marL="1044575" indent="1241425" fontAlgn="base">
                <a:spcBef>
                  <a:spcPct val="0"/>
                </a:spcBef>
                <a:spcAft>
                  <a:spcPct val="0"/>
                </a:spcAft>
                <a:defRPr>
                  <a:solidFill>
                    <a:schemeClr val="tx1"/>
                  </a:solidFill>
                  <a:latin typeface="Arial" pitchFamily="34" charset="0"/>
                  <a:ea typeface="宋体" pitchFamily="2" charset="-122"/>
                </a:defRPr>
              </a:lvl6pPr>
              <a:lvl7pPr marL="1501775" indent="1241425" fontAlgn="base">
                <a:spcBef>
                  <a:spcPct val="0"/>
                </a:spcBef>
                <a:spcAft>
                  <a:spcPct val="0"/>
                </a:spcAft>
                <a:defRPr>
                  <a:solidFill>
                    <a:schemeClr val="tx1"/>
                  </a:solidFill>
                  <a:latin typeface="Arial" pitchFamily="34" charset="0"/>
                  <a:ea typeface="宋体" pitchFamily="2" charset="-122"/>
                </a:defRPr>
              </a:lvl7pPr>
              <a:lvl8pPr marL="1958975" indent="1241425" fontAlgn="base">
                <a:spcBef>
                  <a:spcPct val="0"/>
                </a:spcBef>
                <a:spcAft>
                  <a:spcPct val="0"/>
                </a:spcAft>
                <a:defRPr>
                  <a:solidFill>
                    <a:schemeClr val="tx1"/>
                  </a:solidFill>
                  <a:latin typeface="Arial" pitchFamily="34" charset="0"/>
                  <a:ea typeface="宋体" pitchFamily="2" charset="-122"/>
                </a:defRPr>
              </a:lvl8pPr>
              <a:lvl9pPr marL="2416175" indent="1241425" fontAlgn="base">
                <a:spcBef>
                  <a:spcPct val="0"/>
                </a:spcBef>
                <a:spcAft>
                  <a:spcPct val="0"/>
                </a:spcAft>
                <a:defRPr>
                  <a:solidFill>
                    <a:schemeClr val="tx1"/>
                  </a:solidFill>
                  <a:latin typeface="Arial" pitchFamily="34" charset="0"/>
                  <a:ea typeface="宋体" pitchFamily="2" charset="-122"/>
                </a:defRPr>
              </a:lvl9pPr>
            </a:lstStyle>
            <a:p>
              <a:pPr algn="just">
                <a:defRPr/>
              </a:pPr>
              <a:r>
                <a:rPr lang="zh-CN" altLang="en-US" b="1" dirty="0">
                  <a:solidFill>
                    <a:schemeClr val="accent2"/>
                  </a:solidFill>
                  <a:latin typeface="Agency FB" pitchFamily="34" charset="0"/>
                  <a:ea typeface="微软雅黑" pitchFamily="34" charset="-122"/>
                  <a:cs typeface="+mn-ea"/>
                  <a:sym typeface="Agency FB" pitchFamily="34" charset="0"/>
                </a:rPr>
                <a:t>要点内容</a:t>
              </a:r>
            </a:p>
          </p:txBody>
        </p:sp>
        <p:sp>
          <p:nvSpPr>
            <p:cNvPr id="8" name="矩形 18">
              <a:extLst>
                <a:ext uri="{FF2B5EF4-FFF2-40B4-BE49-F238E27FC236}">
                  <a16:creationId xmlns:a16="http://schemas.microsoft.com/office/drawing/2014/main" id="{2CD8274F-884A-4090-9221-FE46C751A237}"/>
                </a:ext>
              </a:extLst>
            </p:cNvPr>
            <p:cNvSpPr>
              <a:spLocks noChangeArrowheads="1"/>
            </p:cNvSpPr>
            <p:nvPr/>
          </p:nvSpPr>
          <p:spPr bwMode="auto">
            <a:xfrm>
              <a:off x="4124870" y="1916832"/>
              <a:ext cx="2561329" cy="5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888888"/>
                  </a:solidFill>
                  <a:latin typeface="Agency FB" pitchFamily="34" charset="0"/>
                  <a:ea typeface="微软雅黑" pitchFamily="34" charset="-122"/>
                  <a:cs typeface="+mn-ea"/>
                  <a:sym typeface="Agency FB" pitchFamily="34" charset="0"/>
                </a:rPr>
                <a:t>插入相应文字文字插入相应文字文字插入相应文字文字相应文字文字</a:t>
              </a:r>
            </a:p>
          </p:txBody>
        </p:sp>
      </p:grpSp>
      <p:grpSp>
        <p:nvGrpSpPr>
          <p:cNvPr id="9" name="组合 8">
            <a:extLst>
              <a:ext uri="{FF2B5EF4-FFF2-40B4-BE49-F238E27FC236}">
                <a16:creationId xmlns:a16="http://schemas.microsoft.com/office/drawing/2014/main" id="{15EF2301-DDEF-4F3E-9349-36C4598252A3}"/>
              </a:ext>
            </a:extLst>
          </p:cNvPr>
          <p:cNvGrpSpPr/>
          <p:nvPr/>
        </p:nvGrpSpPr>
        <p:grpSpPr>
          <a:xfrm>
            <a:off x="5344942" y="4039057"/>
            <a:ext cx="4976710" cy="787075"/>
            <a:chOff x="4009478" y="3915638"/>
            <a:chExt cx="3455428" cy="546182"/>
          </a:xfrm>
        </p:grpSpPr>
        <p:sp>
          <p:nvSpPr>
            <p:cNvPr id="10" name="Text Box 104">
              <a:extLst>
                <a:ext uri="{FF2B5EF4-FFF2-40B4-BE49-F238E27FC236}">
                  <a16:creationId xmlns:a16="http://schemas.microsoft.com/office/drawing/2014/main" id="{436FE1FE-AE74-4AE6-9E80-F71C19899E13}"/>
                </a:ext>
              </a:extLst>
            </p:cNvPr>
            <p:cNvSpPr txBox="1">
              <a:spLocks noChangeArrowheads="1"/>
            </p:cNvSpPr>
            <p:nvPr/>
          </p:nvSpPr>
          <p:spPr bwMode="auto">
            <a:xfrm>
              <a:off x="4009478" y="3969931"/>
              <a:ext cx="1053157" cy="32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indent="457200">
                <a:defRPr>
                  <a:solidFill>
                    <a:schemeClr val="tx1"/>
                  </a:solidFill>
                  <a:latin typeface="Arial" pitchFamily="34" charset="0"/>
                  <a:ea typeface="宋体" pitchFamily="2" charset="-122"/>
                </a:defRPr>
              </a:lvl2pPr>
              <a:lvl3pPr marL="457200" indent="457200">
                <a:defRPr>
                  <a:solidFill>
                    <a:schemeClr val="tx1"/>
                  </a:solidFill>
                  <a:latin typeface="Arial" pitchFamily="34" charset="0"/>
                  <a:ea typeface="宋体" pitchFamily="2" charset="-122"/>
                </a:defRPr>
              </a:lvl3pPr>
              <a:lvl4pPr marL="587375" indent="784225">
                <a:defRPr>
                  <a:solidFill>
                    <a:schemeClr val="tx1"/>
                  </a:solidFill>
                  <a:latin typeface="Arial" pitchFamily="34" charset="0"/>
                  <a:ea typeface="宋体" pitchFamily="2" charset="-122"/>
                </a:defRPr>
              </a:lvl4pPr>
              <a:lvl5pPr marL="587375" indent="1241425">
                <a:defRPr>
                  <a:solidFill>
                    <a:schemeClr val="tx1"/>
                  </a:solidFill>
                  <a:latin typeface="Arial" pitchFamily="34" charset="0"/>
                  <a:ea typeface="宋体" pitchFamily="2" charset="-122"/>
                </a:defRPr>
              </a:lvl5pPr>
              <a:lvl6pPr marL="1044575" indent="1241425" fontAlgn="base">
                <a:spcBef>
                  <a:spcPct val="0"/>
                </a:spcBef>
                <a:spcAft>
                  <a:spcPct val="0"/>
                </a:spcAft>
                <a:defRPr>
                  <a:solidFill>
                    <a:schemeClr val="tx1"/>
                  </a:solidFill>
                  <a:latin typeface="Arial" pitchFamily="34" charset="0"/>
                  <a:ea typeface="宋体" pitchFamily="2" charset="-122"/>
                </a:defRPr>
              </a:lvl6pPr>
              <a:lvl7pPr marL="1501775" indent="1241425" fontAlgn="base">
                <a:spcBef>
                  <a:spcPct val="0"/>
                </a:spcBef>
                <a:spcAft>
                  <a:spcPct val="0"/>
                </a:spcAft>
                <a:defRPr>
                  <a:solidFill>
                    <a:schemeClr val="tx1"/>
                  </a:solidFill>
                  <a:latin typeface="Arial" pitchFamily="34" charset="0"/>
                  <a:ea typeface="宋体" pitchFamily="2" charset="-122"/>
                </a:defRPr>
              </a:lvl7pPr>
              <a:lvl8pPr marL="1958975" indent="1241425" fontAlgn="base">
                <a:spcBef>
                  <a:spcPct val="0"/>
                </a:spcBef>
                <a:spcAft>
                  <a:spcPct val="0"/>
                </a:spcAft>
                <a:defRPr>
                  <a:solidFill>
                    <a:schemeClr val="tx1"/>
                  </a:solidFill>
                  <a:latin typeface="Arial" pitchFamily="34" charset="0"/>
                  <a:ea typeface="宋体" pitchFamily="2" charset="-122"/>
                </a:defRPr>
              </a:lvl8pPr>
              <a:lvl9pPr marL="2416175" indent="1241425" fontAlgn="base">
                <a:spcBef>
                  <a:spcPct val="0"/>
                </a:spcBef>
                <a:spcAft>
                  <a:spcPct val="0"/>
                </a:spcAft>
                <a:defRPr>
                  <a:solidFill>
                    <a:schemeClr val="tx1"/>
                  </a:solidFill>
                  <a:latin typeface="Arial" pitchFamily="34" charset="0"/>
                  <a:ea typeface="宋体" pitchFamily="2" charset="-122"/>
                </a:defRPr>
              </a:lvl9pPr>
            </a:lstStyle>
            <a:p>
              <a:pPr algn="just">
                <a:defRPr/>
              </a:pPr>
              <a:r>
                <a:rPr lang="zh-CN" altLang="en-US" b="1" dirty="0">
                  <a:solidFill>
                    <a:schemeClr val="accent4"/>
                  </a:solidFill>
                  <a:latin typeface="Agency FB" pitchFamily="34" charset="0"/>
                  <a:ea typeface="微软雅黑" pitchFamily="34" charset="-122"/>
                  <a:cs typeface="+mn-ea"/>
                  <a:sym typeface="Agency FB" pitchFamily="34" charset="0"/>
                </a:rPr>
                <a:t>要点内容</a:t>
              </a:r>
            </a:p>
          </p:txBody>
        </p:sp>
        <p:sp>
          <p:nvSpPr>
            <p:cNvPr id="11" name="矩形 18">
              <a:extLst>
                <a:ext uri="{FF2B5EF4-FFF2-40B4-BE49-F238E27FC236}">
                  <a16:creationId xmlns:a16="http://schemas.microsoft.com/office/drawing/2014/main" id="{360AA1AB-816F-4E99-99DE-AC581F529BFF}"/>
                </a:ext>
              </a:extLst>
            </p:cNvPr>
            <p:cNvSpPr>
              <a:spLocks noChangeArrowheads="1"/>
            </p:cNvSpPr>
            <p:nvPr/>
          </p:nvSpPr>
          <p:spPr bwMode="auto">
            <a:xfrm>
              <a:off x="4903577" y="3915638"/>
              <a:ext cx="2561329" cy="5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888888"/>
                  </a:solidFill>
                  <a:latin typeface="Agency FB" pitchFamily="34" charset="0"/>
                  <a:ea typeface="微软雅黑" pitchFamily="34" charset="-122"/>
                  <a:cs typeface="+mn-ea"/>
                  <a:sym typeface="Agency FB" pitchFamily="34" charset="0"/>
                </a:rPr>
                <a:t>插入相应文字文字插入相应文字文字插入相应文字文字相应文字文字</a:t>
              </a:r>
            </a:p>
          </p:txBody>
        </p:sp>
      </p:grpSp>
      <p:grpSp>
        <p:nvGrpSpPr>
          <p:cNvPr id="12" name="组合 11">
            <a:extLst>
              <a:ext uri="{FF2B5EF4-FFF2-40B4-BE49-F238E27FC236}">
                <a16:creationId xmlns:a16="http://schemas.microsoft.com/office/drawing/2014/main" id="{FB80EBAD-B9B1-4E2D-8F27-0E1FFBD093CC}"/>
              </a:ext>
            </a:extLst>
          </p:cNvPr>
          <p:cNvGrpSpPr/>
          <p:nvPr/>
        </p:nvGrpSpPr>
        <p:grpSpPr>
          <a:xfrm>
            <a:off x="4022998" y="5454145"/>
            <a:ext cx="5010919" cy="787075"/>
            <a:chOff x="3091626" y="4897623"/>
            <a:chExt cx="3479180" cy="546182"/>
          </a:xfrm>
        </p:grpSpPr>
        <p:sp>
          <p:nvSpPr>
            <p:cNvPr id="13" name="Text Box 104">
              <a:extLst>
                <a:ext uri="{FF2B5EF4-FFF2-40B4-BE49-F238E27FC236}">
                  <a16:creationId xmlns:a16="http://schemas.microsoft.com/office/drawing/2014/main" id="{C80B242B-C8E3-4381-BC11-39CC28CAADE8}"/>
                </a:ext>
              </a:extLst>
            </p:cNvPr>
            <p:cNvSpPr txBox="1">
              <a:spLocks noChangeArrowheads="1"/>
            </p:cNvSpPr>
            <p:nvPr/>
          </p:nvSpPr>
          <p:spPr bwMode="auto">
            <a:xfrm>
              <a:off x="3091626" y="4939598"/>
              <a:ext cx="1053157" cy="32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indent="457200">
                <a:defRPr>
                  <a:solidFill>
                    <a:schemeClr val="tx1"/>
                  </a:solidFill>
                  <a:latin typeface="Arial" pitchFamily="34" charset="0"/>
                  <a:ea typeface="宋体" pitchFamily="2" charset="-122"/>
                </a:defRPr>
              </a:lvl2pPr>
              <a:lvl3pPr marL="457200" indent="457200">
                <a:defRPr>
                  <a:solidFill>
                    <a:schemeClr val="tx1"/>
                  </a:solidFill>
                  <a:latin typeface="Arial" pitchFamily="34" charset="0"/>
                  <a:ea typeface="宋体" pitchFamily="2" charset="-122"/>
                </a:defRPr>
              </a:lvl3pPr>
              <a:lvl4pPr marL="587375" indent="784225">
                <a:defRPr>
                  <a:solidFill>
                    <a:schemeClr val="tx1"/>
                  </a:solidFill>
                  <a:latin typeface="Arial" pitchFamily="34" charset="0"/>
                  <a:ea typeface="宋体" pitchFamily="2" charset="-122"/>
                </a:defRPr>
              </a:lvl4pPr>
              <a:lvl5pPr marL="587375" indent="1241425">
                <a:defRPr>
                  <a:solidFill>
                    <a:schemeClr val="tx1"/>
                  </a:solidFill>
                  <a:latin typeface="Arial" pitchFamily="34" charset="0"/>
                  <a:ea typeface="宋体" pitchFamily="2" charset="-122"/>
                </a:defRPr>
              </a:lvl5pPr>
              <a:lvl6pPr marL="1044575" indent="1241425" fontAlgn="base">
                <a:spcBef>
                  <a:spcPct val="0"/>
                </a:spcBef>
                <a:spcAft>
                  <a:spcPct val="0"/>
                </a:spcAft>
                <a:defRPr>
                  <a:solidFill>
                    <a:schemeClr val="tx1"/>
                  </a:solidFill>
                  <a:latin typeface="Arial" pitchFamily="34" charset="0"/>
                  <a:ea typeface="宋体" pitchFamily="2" charset="-122"/>
                </a:defRPr>
              </a:lvl6pPr>
              <a:lvl7pPr marL="1501775" indent="1241425" fontAlgn="base">
                <a:spcBef>
                  <a:spcPct val="0"/>
                </a:spcBef>
                <a:spcAft>
                  <a:spcPct val="0"/>
                </a:spcAft>
                <a:defRPr>
                  <a:solidFill>
                    <a:schemeClr val="tx1"/>
                  </a:solidFill>
                  <a:latin typeface="Arial" pitchFamily="34" charset="0"/>
                  <a:ea typeface="宋体" pitchFamily="2" charset="-122"/>
                </a:defRPr>
              </a:lvl7pPr>
              <a:lvl8pPr marL="1958975" indent="1241425" fontAlgn="base">
                <a:spcBef>
                  <a:spcPct val="0"/>
                </a:spcBef>
                <a:spcAft>
                  <a:spcPct val="0"/>
                </a:spcAft>
                <a:defRPr>
                  <a:solidFill>
                    <a:schemeClr val="tx1"/>
                  </a:solidFill>
                  <a:latin typeface="Arial" pitchFamily="34" charset="0"/>
                  <a:ea typeface="宋体" pitchFamily="2" charset="-122"/>
                </a:defRPr>
              </a:lvl8pPr>
              <a:lvl9pPr marL="2416175" indent="1241425" fontAlgn="base">
                <a:spcBef>
                  <a:spcPct val="0"/>
                </a:spcBef>
                <a:spcAft>
                  <a:spcPct val="0"/>
                </a:spcAft>
                <a:defRPr>
                  <a:solidFill>
                    <a:schemeClr val="tx1"/>
                  </a:solidFill>
                  <a:latin typeface="Arial" pitchFamily="34" charset="0"/>
                  <a:ea typeface="宋体" pitchFamily="2" charset="-122"/>
                </a:defRPr>
              </a:lvl9pPr>
            </a:lstStyle>
            <a:p>
              <a:pPr algn="just">
                <a:defRPr/>
              </a:pPr>
              <a:r>
                <a:rPr lang="zh-CN" altLang="en-US" b="1" dirty="0">
                  <a:solidFill>
                    <a:schemeClr val="accent5"/>
                  </a:solidFill>
                  <a:latin typeface="Agency FB" pitchFamily="34" charset="0"/>
                  <a:ea typeface="微软雅黑" pitchFamily="34" charset="-122"/>
                  <a:cs typeface="+mn-ea"/>
                  <a:sym typeface="Agency FB" pitchFamily="34" charset="0"/>
                </a:rPr>
                <a:t>要点内容</a:t>
              </a:r>
            </a:p>
          </p:txBody>
        </p:sp>
        <p:sp>
          <p:nvSpPr>
            <p:cNvPr id="14" name="矩形 18">
              <a:extLst>
                <a:ext uri="{FF2B5EF4-FFF2-40B4-BE49-F238E27FC236}">
                  <a16:creationId xmlns:a16="http://schemas.microsoft.com/office/drawing/2014/main" id="{E989ABB9-97FE-487F-9149-CFE10E8EBE96}"/>
                </a:ext>
              </a:extLst>
            </p:cNvPr>
            <p:cNvSpPr>
              <a:spLocks noChangeArrowheads="1"/>
            </p:cNvSpPr>
            <p:nvPr/>
          </p:nvSpPr>
          <p:spPr bwMode="auto">
            <a:xfrm>
              <a:off x="4009477" y="4897623"/>
              <a:ext cx="2561329" cy="54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888888"/>
                  </a:solidFill>
                  <a:latin typeface="Agency FB" pitchFamily="34" charset="0"/>
                  <a:ea typeface="微软雅黑" pitchFamily="34" charset="-122"/>
                  <a:cs typeface="+mn-ea"/>
                  <a:sym typeface="Agency FB" pitchFamily="34" charset="0"/>
                </a:rPr>
                <a:t>插入相应文字文字插入相应文字文字插入相应文字文字相应文字文字</a:t>
              </a:r>
            </a:p>
          </p:txBody>
        </p:sp>
      </p:grpSp>
      <p:sp>
        <p:nvSpPr>
          <p:cNvPr id="15" name="椭圆 14">
            <a:extLst>
              <a:ext uri="{FF2B5EF4-FFF2-40B4-BE49-F238E27FC236}">
                <a16:creationId xmlns:a16="http://schemas.microsoft.com/office/drawing/2014/main" id="{747E35DF-B729-42D7-8B92-85B5A7C44718}"/>
              </a:ext>
            </a:extLst>
          </p:cNvPr>
          <p:cNvSpPr/>
          <p:nvPr/>
        </p:nvSpPr>
        <p:spPr>
          <a:xfrm>
            <a:off x="1538758" y="2131633"/>
            <a:ext cx="3061268" cy="3062951"/>
          </a:xfrm>
          <a:prstGeom prst="ellipse">
            <a:avLst/>
          </a:prstGeom>
          <a:solidFill>
            <a:schemeClr val="bg1"/>
          </a:solidFill>
          <a:ln>
            <a:noFill/>
          </a:ln>
          <a:effectLst>
            <a:innerShdw blurRad="114300" dist="127000" dir="16200000">
              <a:prstClr val="black">
                <a:alpha val="40000"/>
              </a:prstClr>
            </a:innerShdw>
          </a:effectLst>
        </p:spPr>
        <p:txBody>
          <a:bodyPr vert="horz" wrap="square" lIns="91385" tIns="45693" rIns="91385" bIns="45693" numCol="1" anchor="t" anchorCtr="0" compatLnSpc="1"/>
          <a:lstStyle/>
          <a:p>
            <a:endParaRPr lang="zh-CN" altLang="en-US">
              <a:sym typeface="Agency FB" pitchFamily="34" charset="0"/>
            </a:endParaRPr>
          </a:p>
        </p:txBody>
      </p:sp>
      <p:sp>
        <p:nvSpPr>
          <p:cNvPr id="16" name="Freeform 6">
            <a:extLst>
              <a:ext uri="{FF2B5EF4-FFF2-40B4-BE49-F238E27FC236}">
                <a16:creationId xmlns:a16="http://schemas.microsoft.com/office/drawing/2014/main" id="{F3ECFC48-B14E-4A13-A4E5-6781A84ED6F2}"/>
              </a:ext>
            </a:extLst>
          </p:cNvPr>
          <p:cNvSpPr/>
          <p:nvPr/>
        </p:nvSpPr>
        <p:spPr bwMode="auto">
          <a:xfrm rot="20629266">
            <a:off x="2351688" y="1410934"/>
            <a:ext cx="1932403" cy="1935604"/>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a:sym typeface="Agency FB" pitchFamily="34" charset="0"/>
            </a:endParaRPr>
          </a:p>
        </p:txBody>
      </p:sp>
      <p:sp>
        <p:nvSpPr>
          <p:cNvPr id="17" name="Freeform 6">
            <a:extLst>
              <a:ext uri="{FF2B5EF4-FFF2-40B4-BE49-F238E27FC236}">
                <a16:creationId xmlns:a16="http://schemas.microsoft.com/office/drawing/2014/main" id="{9C1C6843-B193-49A5-B9F8-7DC4D0E8B876}"/>
              </a:ext>
            </a:extLst>
          </p:cNvPr>
          <p:cNvSpPr/>
          <p:nvPr/>
        </p:nvSpPr>
        <p:spPr bwMode="auto">
          <a:xfrm rot="1205907">
            <a:off x="3256626" y="2051466"/>
            <a:ext cx="1932403" cy="1935604"/>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dirty="0">
              <a:sym typeface="Agency FB" pitchFamily="34" charset="0"/>
            </a:endParaRPr>
          </a:p>
        </p:txBody>
      </p:sp>
      <p:sp>
        <p:nvSpPr>
          <p:cNvPr id="18" name="TextBox 62">
            <a:extLst>
              <a:ext uri="{FF2B5EF4-FFF2-40B4-BE49-F238E27FC236}">
                <a16:creationId xmlns:a16="http://schemas.microsoft.com/office/drawing/2014/main" id="{A627C5E1-03F5-48CB-88DA-31FD24A81678}"/>
              </a:ext>
            </a:extLst>
          </p:cNvPr>
          <p:cNvSpPr txBox="1"/>
          <p:nvPr/>
        </p:nvSpPr>
        <p:spPr>
          <a:xfrm>
            <a:off x="3494725" y="1450650"/>
            <a:ext cx="346459" cy="369277"/>
          </a:xfrm>
          <a:prstGeom prst="rect">
            <a:avLst/>
          </a:prstGeom>
          <a:noFill/>
        </p:spPr>
        <p:txBody>
          <a:bodyPr wrap="none" lIns="91385" tIns="45693" rIns="91385" bIns="45693" rtlCol="0">
            <a:spAutoFit/>
          </a:bodyPr>
          <a:lstStyle/>
          <a:p>
            <a:r>
              <a:rPr lang="en-US" altLang="zh-CN" b="1" dirty="0">
                <a:solidFill>
                  <a:schemeClr val="lt1"/>
                </a:solidFill>
                <a:latin typeface="Agency FB" pitchFamily="34" charset="0"/>
                <a:ea typeface="微软雅黑" pitchFamily="34" charset="-122"/>
                <a:cs typeface="+mn-ea"/>
                <a:sym typeface="Agency FB" pitchFamily="34" charset="0"/>
              </a:rPr>
              <a:t>01</a:t>
            </a:r>
            <a:endParaRPr lang="zh-CN" altLang="en-US" b="1" dirty="0">
              <a:solidFill>
                <a:schemeClr val="lt1"/>
              </a:solidFill>
              <a:latin typeface="Agency FB" pitchFamily="34" charset="0"/>
              <a:ea typeface="微软雅黑" pitchFamily="34" charset="-122"/>
              <a:cs typeface="+mn-ea"/>
              <a:sym typeface="Agency FB" pitchFamily="34" charset="0"/>
            </a:endParaRPr>
          </a:p>
        </p:txBody>
      </p:sp>
      <p:sp>
        <p:nvSpPr>
          <p:cNvPr id="19" name="TextBox 63">
            <a:extLst>
              <a:ext uri="{FF2B5EF4-FFF2-40B4-BE49-F238E27FC236}">
                <a16:creationId xmlns:a16="http://schemas.microsoft.com/office/drawing/2014/main" id="{EF5464AA-356A-4EFF-A5B0-FD45E60DCAE6}"/>
              </a:ext>
            </a:extLst>
          </p:cNvPr>
          <p:cNvSpPr txBox="1"/>
          <p:nvPr/>
        </p:nvSpPr>
        <p:spPr>
          <a:xfrm>
            <a:off x="4819723" y="2458762"/>
            <a:ext cx="392945" cy="369277"/>
          </a:xfrm>
          <a:prstGeom prst="rect">
            <a:avLst/>
          </a:prstGeom>
          <a:noFill/>
        </p:spPr>
        <p:txBody>
          <a:bodyPr wrap="none" lIns="91385" tIns="45693" rIns="91385" bIns="45693" rtlCol="0">
            <a:spAutoFit/>
          </a:bodyPr>
          <a:lstStyle/>
          <a:p>
            <a:r>
              <a:rPr lang="en-US" altLang="zh-CN" b="1" dirty="0">
                <a:solidFill>
                  <a:schemeClr val="lt1"/>
                </a:solidFill>
                <a:latin typeface="Agency FB" pitchFamily="34" charset="0"/>
                <a:ea typeface="微软雅黑" pitchFamily="34" charset="-122"/>
                <a:cs typeface="+mn-ea"/>
                <a:sym typeface="Agency FB" pitchFamily="34" charset="0"/>
              </a:rPr>
              <a:t>02</a:t>
            </a:r>
            <a:endParaRPr lang="zh-CN" altLang="en-US" b="1" dirty="0">
              <a:solidFill>
                <a:schemeClr val="lt1"/>
              </a:solidFill>
              <a:latin typeface="Agency FB" pitchFamily="34" charset="0"/>
              <a:ea typeface="微软雅黑" pitchFamily="34" charset="-122"/>
              <a:cs typeface="+mn-ea"/>
              <a:sym typeface="Agency FB" pitchFamily="34" charset="0"/>
            </a:endParaRPr>
          </a:p>
        </p:txBody>
      </p:sp>
      <p:grpSp>
        <p:nvGrpSpPr>
          <p:cNvPr id="20" name="组合 19">
            <a:extLst>
              <a:ext uri="{FF2B5EF4-FFF2-40B4-BE49-F238E27FC236}">
                <a16:creationId xmlns:a16="http://schemas.microsoft.com/office/drawing/2014/main" id="{1AB7E531-79C2-41E8-BC6E-3128D4937491}"/>
              </a:ext>
            </a:extLst>
          </p:cNvPr>
          <p:cNvGrpSpPr/>
          <p:nvPr/>
        </p:nvGrpSpPr>
        <p:grpSpPr>
          <a:xfrm rot="828070">
            <a:off x="3256027" y="3207497"/>
            <a:ext cx="2017083" cy="1933465"/>
            <a:chOff x="2530052" y="3375172"/>
            <a:chExt cx="1400500" cy="1341706"/>
          </a:xfrm>
        </p:grpSpPr>
        <p:sp>
          <p:nvSpPr>
            <p:cNvPr id="21" name="Freeform 6">
              <a:extLst>
                <a:ext uri="{FF2B5EF4-FFF2-40B4-BE49-F238E27FC236}">
                  <a16:creationId xmlns:a16="http://schemas.microsoft.com/office/drawing/2014/main" id="{9428DFC7-5787-41A3-81EB-684D8754D4DB}"/>
                </a:ext>
              </a:extLst>
            </p:cNvPr>
            <p:cNvSpPr/>
            <p:nvPr/>
          </p:nvSpPr>
          <p:spPr bwMode="auto">
            <a:xfrm rot="2878470">
              <a:off x="2530794" y="3374430"/>
              <a:ext cx="1341706" cy="1343190"/>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itchFamily="34" charset="0"/>
                <a:ea typeface="微软雅黑" pitchFamily="34" charset="-122"/>
                <a:cs typeface="+mn-ea"/>
                <a:sym typeface="Agency FB" pitchFamily="34" charset="0"/>
              </a:endParaRPr>
            </a:p>
          </p:txBody>
        </p:sp>
        <p:sp>
          <p:nvSpPr>
            <p:cNvPr id="22" name="TextBox 98">
              <a:extLst>
                <a:ext uri="{FF2B5EF4-FFF2-40B4-BE49-F238E27FC236}">
                  <a16:creationId xmlns:a16="http://schemas.microsoft.com/office/drawing/2014/main" id="{BA8572B2-B040-453A-AE59-69AAEFA13C52}"/>
                </a:ext>
              </a:extLst>
            </p:cNvPr>
            <p:cNvSpPr txBox="1"/>
            <p:nvPr/>
          </p:nvSpPr>
          <p:spPr>
            <a:xfrm rot="20927444">
              <a:off x="3598167" y="3943968"/>
              <a:ext cx="332385" cy="234936"/>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defPPr>
                <a:defRPr lang="zh-CN"/>
              </a:defPPr>
              <a:lvl1pPr algn="ctr">
                <a:defRPr b="1">
                  <a:solidFill>
                    <a:schemeClr val="lt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Agency FB" pitchFamily="34" charset="0"/>
                  <a:ea typeface="微软雅黑" pitchFamily="34" charset="-122"/>
                  <a:sym typeface="Agency FB" pitchFamily="34" charset="0"/>
                </a:rPr>
                <a:t>03</a:t>
              </a:r>
              <a:endParaRPr lang="zh-CN" altLang="en-US" dirty="0">
                <a:latin typeface="Agency FB" pitchFamily="34" charset="0"/>
                <a:ea typeface="微软雅黑" pitchFamily="34" charset="-122"/>
                <a:sym typeface="Agency FB" pitchFamily="34" charset="0"/>
              </a:endParaRPr>
            </a:p>
          </p:txBody>
        </p:sp>
      </p:grpSp>
      <p:grpSp>
        <p:nvGrpSpPr>
          <p:cNvPr id="23" name="组合 22">
            <a:extLst>
              <a:ext uri="{FF2B5EF4-FFF2-40B4-BE49-F238E27FC236}">
                <a16:creationId xmlns:a16="http://schemas.microsoft.com/office/drawing/2014/main" id="{F541DEFF-11D0-4CC9-BF96-F006EF6D82E0}"/>
              </a:ext>
            </a:extLst>
          </p:cNvPr>
          <p:cNvGrpSpPr/>
          <p:nvPr/>
        </p:nvGrpSpPr>
        <p:grpSpPr>
          <a:xfrm>
            <a:off x="2247474" y="3950747"/>
            <a:ext cx="1934541" cy="1933465"/>
            <a:chOff x="2249230" y="3553655"/>
            <a:chExt cx="1936052" cy="1933913"/>
          </a:xfrm>
        </p:grpSpPr>
        <p:sp>
          <p:nvSpPr>
            <p:cNvPr id="24" name="Freeform 6">
              <a:extLst>
                <a:ext uri="{FF2B5EF4-FFF2-40B4-BE49-F238E27FC236}">
                  <a16:creationId xmlns:a16="http://schemas.microsoft.com/office/drawing/2014/main" id="{5FC9A683-36B0-4239-8024-1DBE07318E16}"/>
                </a:ext>
              </a:extLst>
            </p:cNvPr>
            <p:cNvSpPr/>
            <p:nvPr/>
          </p:nvSpPr>
          <p:spPr bwMode="auto">
            <a:xfrm rot="6345673">
              <a:off x="2250299" y="3552586"/>
              <a:ext cx="1933913" cy="1936052"/>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accent5"/>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itchFamily="34" charset="0"/>
                <a:ea typeface="微软雅黑" pitchFamily="34" charset="-122"/>
                <a:cs typeface="+mn-ea"/>
                <a:sym typeface="Agency FB" pitchFamily="34" charset="0"/>
              </a:endParaRPr>
            </a:p>
          </p:txBody>
        </p:sp>
        <p:sp>
          <p:nvSpPr>
            <p:cNvPr id="25" name="TextBox 66">
              <a:extLst>
                <a:ext uri="{FF2B5EF4-FFF2-40B4-BE49-F238E27FC236}">
                  <a16:creationId xmlns:a16="http://schemas.microsoft.com/office/drawing/2014/main" id="{0F2EAFD8-2B0E-4F89-9D52-6FAD807DE8D1}"/>
                </a:ext>
              </a:extLst>
            </p:cNvPr>
            <p:cNvSpPr txBox="1"/>
            <p:nvPr/>
          </p:nvSpPr>
          <p:spPr>
            <a:xfrm>
              <a:off x="3360933" y="5024069"/>
              <a:ext cx="502789" cy="338632"/>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defPPr>
                <a:defRPr lang="zh-CN"/>
              </a:defPPr>
              <a:lvl1pPr algn="ctr">
                <a:defRPr b="1">
                  <a:solidFill>
                    <a:schemeClr val="lt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Agency FB" pitchFamily="34" charset="0"/>
                  <a:ea typeface="微软雅黑" pitchFamily="34" charset="-122"/>
                  <a:sym typeface="Agency FB" pitchFamily="34" charset="0"/>
                </a:rPr>
                <a:t>04</a:t>
              </a:r>
              <a:endParaRPr lang="zh-CN" altLang="en-US" dirty="0">
                <a:latin typeface="Agency FB" pitchFamily="34" charset="0"/>
                <a:ea typeface="微软雅黑" pitchFamily="34" charset="-122"/>
                <a:sym typeface="Agency FB" pitchFamily="34" charset="0"/>
              </a:endParaRPr>
            </a:p>
          </p:txBody>
        </p:sp>
      </p:grpSp>
      <p:sp>
        <p:nvSpPr>
          <p:cNvPr id="26" name="椭圆 25">
            <a:extLst>
              <a:ext uri="{FF2B5EF4-FFF2-40B4-BE49-F238E27FC236}">
                <a16:creationId xmlns:a16="http://schemas.microsoft.com/office/drawing/2014/main" id="{31A0FAF1-C6D1-4259-9081-E831467BF174}"/>
              </a:ext>
            </a:extLst>
          </p:cNvPr>
          <p:cNvSpPr/>
          <p:nvPr/>
        </p:nvSpPr>
        <p:spPr>
          <a:xfrm>
            <a:off x="1578687" y="2487578"/>
            <a:ext cx="2443547" cy="2444890"/>
          </a:xfrm>
          <a:prstGeom prst="ellipse">
            <a:avLst/>
          </a:pr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a:sym typeface="Agency FB" pitchFamily="34" charset="0"/>
            </a:endParaRPr>
          </a:p>
        </p:txBody>
      </p:sp>
      <p:sp>
        <p:nvSpPr>
          <p:cNvPr id="27" name="椭圆 26">
            <a:extLst>
              <a:ext uri="{FF2B5EF4-FFF2-40B4-BE49-F238E27FC236}">
                <a16:creationId xmlns:a16="http://schemas.microsoft.com/office/drawing/2014/main" id="{99D23D5E-D42F-492D-8CD8-D3A64156BB21}"/>
              </a:ext>
            </a:extLst>
          </p:cNvPr>
          <p:cNvSpPr/>
          <p:nvPr/>
        </p:nvSpPr>
        <p:spPr>
          <a:xfrm>
            <a:off x="1358304" y="2837506"/>
            <a:ext cx="1823318" cy="1824319"/>
          </a:xfrm>
          <a:prstGeom prst="ellipse">
            <a:avLst/>
          </a:prstGeom>
          <a:solidFill>
            <a:schemeClr val="bg1"/>
          </a:solidFill>
          <a:ln>
            <a:noFill/>
          </a:ln>
          <a:effectLst>
            <a:innerShdw blurRad="114300" dist="127000" dir="16200000">
              <a:prstClr val="black">
                <a:alpha val="40000"/>
              </a:prstClr>
            </a:innerShdw>
          </a:effectLst>
        </p:spPr>
        <p:txBody>
          <a:bodyPr vert="horz" wrap="square" lIns="91385" tIns="45693" rIns="91385" bIns="45693" numCol="1" anchor="t" anchorCtr="0" compatLnSpc="1"/>
          <a:lstStyle/>
          <a:p>
            <a:endParaRPr lang="zh-CN" altLang="en-US">
              <a:sym typeface="Agency FB" pitchFamily="34" charset="0"/>
            </a:endParaRPr>
          </a:p>
        </p:txBody>
      </p:sp>
      <p:grpSp>
        <p:nvGrpSpPr>
          <p:cNvPr id="28" name="组合 27">
            <a:extLst>
              <a:ext uri="{FF2B5EF4-FFF2-40B4-BE49-F238E27FC236}">
                <a16:creationId xmlns:a16="http://schemas.microsoft.com/office/drawing/2014/main" id="{4BCA1474-3435-4F9A-9AF8-9B73746ED983}"/>
              </a:ext>
            </a:extLst>
          </p:cNvPr>
          <p:cNvGrpSpPr/>
          <p:nvPr/>
        </p:nvGrpSpPr>
        <p:grpSpPr>
          <a:xfrm>
            <a:off x="1610303" y="3090674"/>
            <a:ext cx="1334810" cy="1334362"/>
            <a:chOff x="4753929" y="2859712"/>
            <a:chExt cx="1354273" cy="1353074"/>
          </a:xfrm>
        </p:grpSpPr>
        <p:sp>
          <p:nvSpPr>
            <p:cNvPr id="29" name="Freeform 61">
              <a:extLst>
                <a:ext uri="{FF2B5EF4-FFF2-40B4-BE49-F238E27FC236}">
                  <a16:creationId xmlns:a16="http://schemas.microsoft.com/office/drawing/2014/main" id="{F00A490E-1C1E-4F04-9581-BC60F88D6574}"/>
                </a:ext>
              </a:extLst>
            </p:cNvPr>
            <p:cNvSpPr/>
            <p:nvPr/>
          </p:nvSpPr>
          <p:spPr bwMode="auto">
            <a:xfrm>
              <a:off x="4753929" y="2859712"/>
              <a:ext cx="1354273" cy="1353074"/>
            </a:xfrm>
            <a:custGeom>
              <a:avLst/>
              <a:gdLst>
                <a:gd name="T0" fmla="*/ 271000 w 755"/>
                <a:gd name="T1" fmla="*/ 83114 h 754"/>
                <a:gd name="T2" fmla="*/ 226946 w 755"/>
                <a:gd name="T3" fmla="*/ 270623 h 754"/>
                <a:gd name="T4" fmla="*/ 39503 w 755"/>
                <a:gd name="T5" fmla="*/ 227413 h 754"/>
                <a:gd name="T6" fmla="*/ 83550 w 755"/>
                <a:gd name="T7" fmla="*/ 39908 h 754"/>
                <a:gd name="T8" fmla="*/ 271000 w 755"/>
                <a:gd name="T9" fmla="*/ 83114 h 7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5" h="754">
                  <a:moveTo>
                    <a:pt x="659" y="202"/>
                  </a:moveTo>
                  <a:cubicBezTo>
                    <a:pt x="755" y="356"/>
                    <a:pt x="707" y="560"/>
                    <a:pt x="552" y="657"/>
                  </a:cubicBezTo>
                  <a:cubicBezTo>
                    <a:pt x="397" y="754"/>
                    <a:pt x="193" y="707"/>
                    <a:pt x="96" y="552"/>
                  </a:cubicBezTo>
                  <a:cubicBezTo>
                    <a:pt x="0" y="397"/>
                    <a:pt x="48" y="193"/>
                    <a:pt x="203" y="97"/>
                  </a:cubicBezTo>
                  <a:cubicBezTo>
                    <a:pt x="359" y="0"/>
                    <a:pt x="563" y="47"/>
                    <a:pt x="659" y="202"/>
                  </a:cubicBezTo>
                  <a:close/>
                </a:path>
              </a:pathLst>
            </a:custGeom>
            <a:solidFill>
              <a:srgbClr val="808080"/>
            </a:solidFill>
            <a:ln>
              <a:noFill/>
            </a:ln>
          </p:spPr>
          <p:txBody>
            <a:bodyPr/>
            <a:lstStyle/>
            <a:p>
              <a:endParaRPr lang="zh-CN" altLang="en-US">
                <a:latin typeface="Agency FB" pitchFamily="34" charset="0"/>
                <a:ea typeface="微软雅黑" pitchFamily="34" charset="-122"/>
                <a:cs typeface="+mn-ea"/>
                <a:sym typeface="Agency FB" pitchFamily="34" charset="0"/>
              </a:endParaRPr>
            </a:p>
          </p:txBody>
        </p:sp>
        <p:sp>
          <p:nvSpPr>
            <p:cNvPr id="30" name="Freeform 62">
              <a:extLst>
                <a:ext uri="{FF2B5EF4-FFF2-40B4-BE49-F238E27FC236}">
                  <a16:creationId xmlns:a16="http://schemas.microsoft.com/office/drawing/2014/main" id="{B10DB494-A6F7-4673-8072-BF9F6063D76D}"/>
                </a:ext>
              </a:extLst>
            </p:cNvPr>
            <p:cNvSpPr>
              <a:spLocks noEditPoints="1"/>
            </p:cNvSpPr>
            <p:nvPr/>
          </p:nvSpPr>
          <p:spPr bwMode="auto">
            <a:xfrm>
              <a:off x="4933082" y="3003220"/>
              <a:ext cx="1002800" cy="1067577"/>
            </a:xfrm>
            <a:custGeom>
              <a:avLst/>
              <a:gdLst>
                <a:gd name="T0" fmla="*/ 46875 w 559"/>
                <a:gd name="T1" fmla="*/ 43187 h 595"/>
                <a:gd name="T2" fmla="*/ 6640 w 559"/>
                <a:gd name="T3" fmla="*/ 60049 h 595"/>
                <a:gd name="T4" fmla="*/ 7522 w 559"/>
                <a:gd name="T5" fmla="*/ 65789 h 595"/>
                <a:gd name="T6" fmla="*/ 9422 w 559"/>
                <a:gd name="T7" fmla="*/ 71188 h 595"/>
                <a:gd name="T8" fmla="*/ 22991 w 559"/>
                <a:gd name="T9" fmla="*/ 66158 h 595"/>
                <a:gd name="T10" fmla="*/ 45621 w 559"/>
                <a:gd name="T11" fmla="*/ 64919 h 595"/>
                <a:gd name="T12" fmla="*/ 56760 w 559"/>
                <a:gd name="T13" fmla="*/ 73679 h 595"/>
                <a:gd name="T14" fmla="*/ 63373 w 559"/>
                <a:gd name="T15" fmla="*/ 99897 h 595"/>
                <a:gd name="T16" fmla="*/ 85700 w 559"/>
                <a:gd name="T17" fmla="*/ 115613 h 595"/>
                <a:gd name="T18" fmla="*/ 131703 w 559"/>
                <a:gd name="T19" fmla="*/ 146382 h 595"/>
                <a:gd name="T20" fmla="*/ 130453 w 559"/>
                <a:gd name="T21" fmla="*/ 129517 h 595"/>
                <a:gd name="T22" fmla="*/ 132195 w 559"/>
                <a:gd name="T23" fmla="*/ 111405 h 595"/>
                <a:gd name="T24" fmla="*/ 150629 w 559"/>
                <a:gd name="T25" fmla="*/ 95941 h 595"/>
                <a:gd name="T26" fmla="*/ 181445 w 559"/>
                <a:gd name="T27" fmla="*/ 79079 h 595"/>
                <a:gd name="T28" fmla="*/ 167495 w 559"/>
                <a:gd name="T29" fmla="*/ 54309 h 595"/>
                <a:gd name="T30" fmla="*/ 144889 w 559"/>
                <a:gd name="T31" fmla="*/ 67939 h 595"/>
                <a:gd name="T32" fmla="*/ 141276 w 559"/>
                <a:gd name="T33" fmla="*/ 37423 h 595"/>
                <a:gd name="T34" fmla="*/ 117163 w 559"/>
                <a:gd name="T35" fmla="*/ 34491 h 595"/>
                <a:gd name="T36" fmla="*/ 77809 w 559"/>
                <a:gd name="T37" fmla="*/ 37076 h 595"/>
                <a:gd name="T38" fmla="*/ 99928 w 559"/>
                <a:gd name="T39" fmla="*/ 25944 h 595"/>
                <a:gd name="T40" fmla="*/ 88448 w 559"/>
                <a:gd name="T41" fmla="*/ 25944 h 595"/>
                <a:gd name="T42" fmla="*/ 83046 w 559"/>
                <a:gd name="T43" fmla="*/ 32052 h 595"/>
                <a:gd name="T44" fmla="*/ 129555 w 559"/>
                <a:gd name="T45" fmla="*/ 21454 h 595"/>
                <a:gd name="T46" fmla="*/ 154841 w 559"/>
                <a:gd name="T47" fmla="*/ 36261 h 595"/>
                <a:gd name="T48" fmla="*/ 163010 w 559"/>
                <a:gd name="T49" fmla="*/ 46485 h 595"/>
                <a:gd name="T50" fmla="*/ 167008 w 559"/>
                <a:gd name="T51" fmla="*/ 37792 h 595"/>
                <a:gd name="T52" fmla="*/ 145275 w 559"/>
                <a:gd name="T53" fmla="*/ 21454 h 595"/>
                <a:gd name="T54" fmla="*/ 152690 w 559"/>
                <a:gd name="T55" fmla="*/ 1557 h 595"/>
                <a:gd name="T56" fmla="*/ 132509 w 559"/>
                <a:gd name="T57" fmla="*/ 872 h 595"/>
                <a:gd name="T58" fmla="*/ 135824 w 559"/>
                <a:gd name="T59" fmla="*/ 15187 h 595"/>
                <a:gd name="T60" fmla="*/ 156029 w 559"/>
                <a:gd name="T61" fmla="*/ 7800 h 595"/>
                <a:gd name="T62" fmla="*/ 173644 w 559"/>
                <a:gd name="T63" fmla="*/ 8169 h 595"/>
                <a:gd name="T64" fmla="*/ 161765 w 559"/>
                <a:gd name="T65" fmla="*/ 15187 h 595"/>
                <a:gd name="T66" fmla="*/ 178200 w 559"/>
                <a:gd name="T67" fmla="*/ 25043 h 595"/>
                <a:gd name="T68" fmla="*/ 182686 w 559"/>
                <a:gd name="T69" fmla="*/ 34106 h 595"/>
                <a:gd name="T70" fmla="*/ 186528 w 559"/>
                <a:gd name="T71" fmla="*/ 39505 h 595"/>
                <a:gd name="T72" fmla="*/ 196250 w 559"/>
                <a:gd name="T73" fmla="*/ 54309 h 595"/>
                <a:gd name="T74" fmla="*/ 207759 w 559"/>
                <a:gd name="T75" fmla="*/ 54007 h 595"/>
                <a:gd name="T76" fmla="*/ 219770 w 559"/>
                <a:gd name="T77" fmla="*/ 48043 h 595"/>
                <a:gd name="T78" fmla="*/ 225882 w 559"/>
                <a:gd name="T79" fmla="*/ 45247 h 595"/>
                <a:gd name="T80" fmla="*/ 224641 w 559"/>
                <a:gd name="T81" fmla="*/ 38702 h 595"/>
                <a:gd name="T82" fmla="*/ 225506 w 559"/>
                <a:gd name="T83" fmla="*/ 35887 h 595"/>
                <a:gd name="T84" fmla="*/ 214371 w 559"/>
                <a:gd name="T85" fmla="*/ 27473 h 595"/>
                <a:gd name="T86" fmla="*/ 192956 w 559"/>
                <a:gd name="T87" fmla="*/ 13932 h 595"/>
                <a:gd name="T88" fmla="*/ 188085 w 559"/>
                <a:gd name="T89" fmla="*/ 14802 h 595"/>
                <a:gd name="T90" fmla="*/ 163920 w 559"/>
                <a:gd name="T91" fmla="*/ 141897 h 595"/>
                <a:gd name="T92" fmla="*/ 149760 w 559"/>
                <a:gd name="T93" fmla="*/ 151848 h 595"/>
                <a:gd name="T94" fmla="*/ 146447 w 559"/>
                <a:gd name="T95" fmla="*/ 174765 h 595"/>
                <a:gd name="T96" fmla="*/ 160080 w 559"/>
                <a:gd name="T97" fmla="*/ 197464 h 595"/>
                <a:gd name="T98" fmla="*/ 153059 w 559"/>
                <a:gd name="T99" fmla="*/ 218530 h 595"/>
                <a:gd name="T100" fmla="*/ 147699 w 559"/>
                <a:gd name="T101" fmla="*/ 238219 h 595"/>
                <a:gd name="T102" fmla="*/ 160949 w 559"/>
                <a:gd name="T103" fmla="*/ 233630 h 595"/>
                <a:gd name="T104" fmla="*/ 179004 w 559"/>
                <a:gd name="T105" fmla="*/ 213081 h 595"/>
                <a:gd name="T106" fmla="*/ 197505 w 559"/>
                <a:gd name="T107" fmla="*/ 193409 h 595"/>
                <a:gd name="T108" fmla="*/ 226751 w 559"/>
                <a:gd name="T109" fmla="*/ 164540 h 595"/>
                <a:gd name="T110" fmla="*/ 202522 w 559"/>
                <a:gd name="T111" fmla="*/ 157890 h 595"/>
                <a:gd name="T112" fmla="*/ 159711 w 559"/>
                <a:gd name="T113" fmla="*/ 4211 h 595"/>
                <a:gd name="T114" fmla="*/ 126242 w 559"/>
                <a:gd name="T115" fmla="*/ 2061 h 595"/>
                <a:gd name="T116" fmla="*/ 122624 w 559"/>
                <a:gd name="T117" fmla="*/ 16863 h 595"/>
                <a:gd name="T118" fmla="*/ 138249 w 559"/>
                <a:gd name="T119" fmla="*/ 15690 h 595"/>
                <a:gd name="T120" fmla="*/ 160581 w 559"/>
                <a:gd name="T121" fmla="*/ 7510 h 595"/>
                <a:gd name="T122" fmla="*/ 94188 w 559"/>
                <a:gd name="T123" fmla="*/ 18432 h 595"/>
                <a:gd name="T124" fmla="*/ 114733 w 559"/>
                <a:gd name="T125" fmla="*/ 15993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9" h="595">
                  <a:moveTo>
                    <a:pt x="167" y="82"/>
                  </a:moveTo>
                  <a:cubicBezTo>
                    <a:pt x="167" y="82"/>
                    <a:pt x="167" y="82"/>
                    <a:pt x="167" y="82"/>
                  </a:cubicBezTo>
                  <a:moveTo>
                    <a:pt x="168" y="91"/>
                  </a:moveTo>
                  <a:cubicBezTo>
                    <a:pt x="167" y="92"/>
                    <a:pt x="166" y="92"/>
                    <a:pt x="164" y="93"/>
                  </a:cubicBezTo>
                  <a:cubicBezTo>
                    <a:pt x="164" y="92"/>
                    <a:pt x="164" y="91"/>
                    <a:pt x="164" y="90"/>
                  </a:cubicBezTo>
                  <a:cubicBezTo>
                    <a:pt x="163" y="90"/>
                    <a:pt x="163" y="90"/>
                    <a:pt x="162" y="90"/>
                  </a:cubicBezTo>
                  <a:cubicBezTo>
                    <a:pt x="162" y="90"/>
                    <a:pt x="162" y="90"/>
                    <a:pt x="162" y="90"/>
                  </a:cubicBezTo>
                  <a:cubicBezTo>
                    <a:pt x="161" y="90"/>
                    <a:pt x="161" y="90"/>
                    <a:pt x="160" y="90"/>
                  </a:cubicBezTo>
                  <a:cubicBezTo>
                    <a:pt x="160" y="89"/>
                    <a:pt x="160" y="89"/>
                    <a:pt x="161" y="88"/>
                  </a:cubicBezTo>
                  <a:cubicBezTo>
                    <a:pt x="159" y="88"/>
                    <a:pt x="159" y="88"/>
                    <a:pt x="157" y="88"/>
                  </a:cubicBezTo>
                  <a:cubicBezTo>
                    <a:pt x="157" y="87"/>
                    <a:pt x="156" y="87"/>
                    <a:pt x="156" y="86"/>
                  </a:cubicBezTo>
                  <a:cubicBezTo>
                    <a:pt x="154" y="86"/>
                    <a:pt x="154" y="87"/>
                    <a:pt x="152" y="87"/>
                  </a:cubicBezTo>
                  <a:cubicBezTo>
                    <a:pt x="151" y="88"/>
                    <a:pt x="151" y="88"/>
                    <a:pt x="151" y="88"/>
                  </a:cubicBezTo>
                  <a:cubicBezTo>
                    <a:pt x="150" y="89"/>
                    <a:pt x="150" y="90"/>
                    <a:pt x="150" y="91"/>
                  </a:cubicBezTo>
                  <a:cubicBezTo>
                    <a:pt x="149" y="91"/>
                    <a:pt x="149" y="92"/>
                    <a:pt x="149" y="92"/>
                  </a:cubicBezTo>
                  <a:cubicBezTo>
                    <a:pt x="147" y="93"/>
                    <a:pt x="146" y="93"/>
                    <a:pt x="145" y="94"/>
                  </a:cubicBezTo>
                  <a:cubicBezTo>
                    <a:pt x="145" y="93"/>
                    <a:pt x="145" y="93"/>
                    <a:pt x="145" y="92"/>
                  </a:cubicBezTo>
                  <a:cubicBezTo>
                    <a:pt x="144" y="92"/>
                    <a:pt x="144" y="92"/>
                    <a:pt x="144" y="92"/>
                  </a:cubicBezTo>
                  <a:cubicBezTo>
                    <a:pt x="143" y="92"/>
                    <a:pt x="142" y="92"/>
                    <a:pt x="141" y="93"/>
                  </a:cubicBezTo>
                  <a:cubicBezTo>
                    <a:pt x="140" y="94"/>
                    <a:pt x="139" y="95"/>
                    <a:pt x="138" y="96"/>
                  </a:cubicBezTo>
                  <a:cubicBezTo>
                    <a:pt x="136" y="96"/>
                    <a:pt x="135" y="97"/>
                    <a:pt x="133" y="97"/>
                  </a:cubicBezTo>
                  <a:cubicBezTo>
                    <a:pt x="133" y="98"/>
                    <a:pt x="132" y="98"/>
                    <a:pt x="131" y="98"/>
                  </a:cubicBezTo>
                  <a:cubicBezTo>
                    <a:pt x="130" y="99"/>
                    <a:pt x="129" y="100"/>
                    <a:pt x="128" y="101"/>
                  </a:cubicBezTo>
                  <a:cubicBezTo>
                    <a:pt x="126" y="102"/>
                    <a:pt x="125" y="102"/>
                    <a:pt x="123" y="103"/>
                  </a:cubicBezTo>
                  <a:cubicBezTo>
                    <a:pt x="122" y="104"/>
                    <a:pt x="122" y="104"/>
                    <a:pt x="121" y="105"/>
                  </a:cubicBezTo>
                  <a:cubicBezTo>
                    <a:pt x="120" y="105"/>
                    <a:pt x="119" y="105"/>
                    <a:pt x="118" y="106"/>
                  </a:cubicBezTo>
                  <a:cubicBezTo>
                    <a:pt x="118" y="105"/>
                    <a:pt x="118" y="104"/>
                    <a:pt x="118" y="104"/>
                  </a:cubicBezTo>
                  <a:cubicBezTo>
                    <a:pt x="116" y="104"/>
                    <a:pt x="116" y="104"/>
                    <a:pt x="114" y="105"/>
                  </a:cubicBezTo>
                  <a:cubicBezTo>
                    <a:pt x="113" y="105"/>
                    <a:pt x="112" y="105"/>
                    <a:pt x="110" y="105"/>
                  </a:cubicBezTo>
                  <a:cubicBezTo>
                    <a:pt x="109" y="104"/>
                    <a:pt x="109" y="104"/>
                    <a:pt x="107" y="104"/>
                  </a:cubicBezTo>
                  <a:cubicBezTo>
                    <a:pt x="105" y="105"/>
                    <a:pt x="103" y="106"/>
                    <a:pt x="101" y="106"/>
                  </a:cubicBezTo>
                  <a:cubicBezTo>
                    <a:pt x="97" y="107"/>
                    <a:pt x="96" y="107"/>
                    <a:pt x="92" y="108"/>
                  </a:cubicBezTo>
                  <a:cubicBezTo>
                    <a:pt x="90" y="108"/>
                    <a:pt x="89" y="108"/>
                    <a:pt x="88" y="109"/>
                  </a:cubicBezTo>
                  <a:cubicBezTo>
                    <a:pt x="86" y="109"/>
                    <a:pt x="86" y="110"/>
                    <a:pt x="85" y="110"/>
                  </a:cubicBezTo>
                  <a:cubicBezTo>
                    <a:pt x="84" y="111"/>
                    <a:pt x="83" y="112"/>
                    <a:pt x="82" y="113"/>
                  </a:cubicBezTo>
                  <a:cubicBezTo>
                    <a:pt x="81" y="113"/>
                    <a:pt x="80" y="113"/>
                    <a:pt x="79" y="113"/>
                  </a:cubicBezTo>
                  <a:cubicBezTo>
                    <a:pt x="79" y="113"/>
                    <a:pt x="79" y="113"/>
                    <a:pt x="78" y="112"/>
                  </a:cubicBezTo>
                  <a:cubicBezTo>
                    <a:pt x="77" y="113"/>
                    <a:pt x="76" y="113"/>
                    <a:pt x="75" y="114"/>
                  </a:cubicBezTo>
                  <a:cubicBezTo>
                    <a:pt x="74" y="114"/>
                    <a:pt x="73" y="115"/>
                    <a:pt x="72" y="116"/>
                  </a:cubicBezTo>
                  <a:cubicBezTo>
                    <a:pt x="71" y="115"/>
                    <a:pt x="71" y="115"/>
                    <a:pt x="70" y="115"/>
                  </a:cubicBezTo>
                  <a:cubicBezTo>
                    <a:pt x="68" y="116"/>
                    <a:pt x="67" y="116"/>
                    <a:pt x="65" y="117"/>
                  </a:cubicBezTo>
                  <a:cubicBezTo>
                    <a:pt x="63" y="118"/>
                    <a:pt x="63" y="118"/>
                    <a:pt x="61" y="119"/>
                  </a:cubicBezTo>
                  <a:cubicBezTo>
                    <a:pt x="60" y="118"/>
                    <a:pt x="60" y="118"/>
                    <a:pt x="60" y="118"/>
                  </a:cubicBezTo>
                  <a:cubicBezTo>
                    <a:pt x="58" y="119"/>
                    <a:pt x="57" y="119"/>
                    <a:pt x="55" y="121"/>
                  </a:cubicBezTo>
                  <a:cubicBezTo>
                    <a:pt x="54" y="120"/>
                    <a:pt x="53" y="120"/>
                    <a:pt x="52" y="120"/>
                  </a:cubicBezTo>
                  <a:cubicBezTo>
                    <a:pt x="51" y="121"/>
                    <a:pt x="51" y="121"/>
                    <a:pt x="50" y="122"/>
                  </a:cubicBezTo>
                  <a:cubicBezTo>
                    <a:pt x="47" y="123"/>
                    <a:pt x="46" y="124"/>
                    <a:pt x="44" y="125"/>
                  </a:cubicBezTo>
                  <a:cubicBezTo>
                    <a:pt x="44" y="126"/>
                    <a:pt x="43" y="126"/>
                    <a:pt x="42" y="127"/>
                  </a:cubicBezTo>
                  <a:cubicBezTo>
                    <a:pt x="40" y="128"/>
                    <a:pt x="39" y="129"/>
                    <a:pt x="37" y="130"/>
                  </a:cubicBezTo>
                  <a:cubicBezTo>
                    <a:pt x="36" y="131"/>
                    <a:pt x="35" y="131"/>
                    <a:pt x="34" y="132"/>
                  </a:cubicBezTo>
                  <a:cubicBezTo>
                    <a:pt x="33" y="133"/>
                    <a:pt x="33" y="133"/>
                    <a:pt x="32" y="134"/>
                  </a:cubicBezTo>
                  <a:cubicBezTo>
                    <a:pt x="32" y="134"/>
                    <a:pt x="31" y="135"/>
                    <a:pt x="31" y="135"/>
                  </a:cubicBezTo>
                  <a:cubicBezTo>
                    <a:pt x="29" y="137"/>
                    <a:pt x="28" y="137"/>
                    <a:pt x="27" y="139"/>
                  </a:cubicBezTo>
                  <a:cubicBezTo>
                    <a:pt x="24" y="140"/>
                    <a:pt x="23" y="141"/>
                    <a:pt x="21" y="143"/>
                  </a:cubicBezTo>
                  <a:cubicBezTo>
                    <a:pt x="19" y="144"/>
                    <a:pt x="19" y="144"/>
                    <a:pt x="17" y="145"/>
                  </a:cubicBezTo>
                  <a:cubicBezTo>
                    <a:pt x="17" y="145"/>
                    <a:pt x="16" y="146"/>
                    <a:pt x="16" y="146"/>
                  </a:cubicBezTo>
                  <a:cubicBezTo>
                    <a:pt x="17" y="147"/>
                    <a:pt x="17" y="147"/>
                    <a:pt x="18" y="147"/>
                  </a:cubicBezTo>
                  <a:cubicBezTo>
                    <a:pt x="18" y="147"/>
                    <a:pt x="18" y="147"/>
                    <a:pt x="19" y="148"/>
                  </a:cubicBezTo>
                  <a:cubicBezTo>
                    <a:pt x="18" y="148"/>
                    <a:pt x="18" y="149"/>
                    <a:pt x="17" y="149"/>
                  </a:cubicBezTo>
                  <a:cubicBezTo>
                    <a:pt x="19" y="149"/>
                    <a:pt x="20" y="148"/>
                    <a:pt x="21" y="148"/>
                  </a:cubicBezTo>
                  <a:cubicBezTo>
                    <a:pt x="23" y="147"/>
                    <a:pt x="24" y="147"/>
                    <a:pt x="26" y="146"/>
                  </a:cubicBezTo>
                  <a:cubicBezTo>
                    <a:pt x="26" y="146"/>
                    <a:pt x="27" y="147"/>
                    <a:pt x="27" y="147"/>
                  </a:cubicBezTo>
                  <a:cubicBezTo>
                    <a:pt x="26" y="148"/>
                    <a:pt x="26" y="149"/>
                    <a:pt x="25" y="149"/>
                  </a:cubicBezTo>
                  <a:cubicBezTo>
                    <a:pt x="23" y="150"/>
                    <a:pt x="22" y="150"/>
                    <a:pt x="21" y="151"/>
                  </a:cubicBezTo>
                  <a:cubicBezTo>
                    <a:pt x="20" y="150"/>
                    <a:pt x="20" y="150"/>
                    <a:pt x="20" y="150"/>
                  </a:cubicBezTo>
                  <a:cubicBezTo>
                    <a:pt x="19" y="150"/>
                    <a:pt x="18" y="150"/>
                    <a:pt x="17" y="151"/>
                  </a:cubicBezTo>
                  <a:cubicBezTo>
                    <a:pt x="15" y="152"/>
                    <a:pt x="15" y="152"/>
                    <a:pt x="13" y="153"/>
                  </a:cubicBezTo>
                  <a:cubicBezTo>
                    <a:pt x="12" y="154"/>
                    <a:pt x="11" y="155"/>
                    <a:pt x="10" y="156"/>
                  </a:cubicBezTo>
                  <a:cubicBezTo>
                    <a:pt x="9" y="157"/>
                    <a:pt x="8" y="157"/>
                    <a:pt x="8" y="157"/>
                  </a:cubicBezTo>
                  <a:cubicBezTo>
                    <a:pt x="6" y="158"/>
                    <a:pt x="6" y="158"/>
                    <a:pt x="4" y="159"/>
                  </a:cubicBezTo>
                  <a:cubicBezTo>
                    <a:pt x="4" y="160"/>
                    <a:pt x="4" y="160"/>
                    <a:pt x="4" y="160"/>
                  </a:cubicBezTo>
                  <a:cubicBezTo>
                    <a:pt x="5" y="160"/>
                    <a:pt x="5" y="160"/>
                    <a:pt x="6" y="160"/>
                  </a:cubicBezTo>
                  <a:cubicBezTo>
                    <a:pt x="6" y="160"/>
                    <a:pt x="7" y="160"/>
                    <a:pt x="7" y="160"/>
                  </a:cubicBezTo>
                  <a:cubicBezTo>
                    <a:pt x="7" y="161"/>
                    <a:pt x="6" y="161"/>
                    <a:pt x="6" y="162"/>
                  </a:cubicBezTo>
                  <a:cubicBezTo>
                    <a:pt x="7" y="161"/>
                    <a:pt x="8" y="161"/>
                    <a:pt x="10" y="160"/>
                  </a:cubicBezTo>
                  <a:cubicBezTo>
                    <a:pt x="12" y="159"/>
                    <a:pt x="13" y="159"/>
                    <a:pt x="16" y="158"/>
                  </a:cubicBezTo>
                  <a:cubicBezTo>
                    <a:pt x="16" y="158"/>
                    <a:pt x="16" y="158"/>
                    <a:pt x="17" y="158"/>
                  </a:cubicBezTo>
                  <a:cubicBezTo>
                    <a:pt x="18" y="157"/>
                    <a:pt x="18" y="157"/>
                    <a:pt x="19" y="156"/>
                  </a:cubicBezTo>
                  <a:cubicBezTo>
                    <a:pt x="21" y="155"/>
                    <a:pt x="22" y="154"/>
                    <a:pt x="24" y="153"/>
                  </a:cubicBezTo>
                  <a:cubicBezTo>
                    <a:pt x="24" y="154"/>
                    <a:pt x="24" y="154"/>
                    <a:pt x="24" y="155"/>
                  </a:cubicBezTo>
                  <a:cubicBezTo>
                    <a:pt x="22" y="156"/>
                    <a:pt x="22" y="157"/>
                    <a:pt x="21" y="158"/>
                  </a:cubicBezTo>
                  <a:cubicBezTo>
                    <a:pt x="22" y="158"/>
                    <a:pt x="22" y="158"/>
                    <a:pt x="23" y="158"/>
                  </a:cubicBezTo>
                  <a:cubicBezTo>
                    <a:pt x="22" y="158"/>
                    <a:pt x="21" y="158"/>
                    <a:pt x="21" y="159"/>
                  </a:cubicBezTo>
                  <a:cubicBezTo>
                    <a:pt x="20" y="159"/>
                    <a:pt x="19" y="159"/>
                    <a:pt x="18" y="160"/>
                  </a:cubicBezTo>
                  <a:cubicBezTo>
                    <a:pt x="18" y="160"/>
                    <a:pt x="18" y="161"/>
                    <a:pt x="17" y="161"/>
                  </a:cubicBezTo>
                  <a:cubicBezTo>
                    <a:pt x="16" y="162"/>
                    <a:pt x="15" y="162"/>
                    <a:pt x="13" y="163"/>
                  </a:cubicBezTo>
                  <a:cubicBezTo>
                    <a:pt x="13" y="163"/>
                    <a:pt x="13" y="162"/>
                    <a:pt x="13" y="162"/>
                  </a:cubicBezTo>
                  <a:cubicBezTo>
                    <a:pt x="12" y="162"/>
                    <a:pt x="12" y="162"/>
                    <a:pt x="11" y="162"/>
                  </a:cubicBezTo>
                  <a:cubicBezTo>
                    <a:pt x="11" y="163"/>
                    <a:pt x="11" y="163"/>
                    <a:pt x="10" y="164"/>
                  </a:cubicBezTo>
                  <a:cubicBezTo>
                    <a:pt x="10" y="164"/>
                    <a:pt x="9" y="165"/>
                    <a:pt x="9" y="165"/>
                  </a:cubicBezTo>
                  <a:cubicBezTo>
                    <a:pt x="8" y="165"/>
                    <a:pt x="8" y="165"/>
                    <a:pt x="8" y="166"/>
                  </a:cubicBezTo>
                  <a:cubicBezTo>
                    <a:pt x="8" y="166"/>
                    <a:pt x="8" y="166"/>
                    <a:pt x="8" y="166"/>
                  </a:cubicBezTo>
                  <a:cubicBezTo>
                    <a:pt x="8" y="167"/>
                    <a:pt x="7" y="167"/>
                    <a:pt x="7" y="168"/>
                  </a:cubicBezTo>
                  <a:cubicBezTo>
                    <a:pt x="6" y="168"/>
                    <a:pt x="6" y="168"/>
                    <a:pt x="5" y="168"/>
                  </a:cubicBezTo>
                  <a:cubicBezTo>
                    <a:pt x="5" y="169"/>
                    <a:pt x="5" y="169"/>
                    <a:pt x="4" y="170"/>
                  </a:cubicBezTo>
                  <a:cubicBezTo>
                    <a:pt x="4" y="170"/>
                    <a:pt x="4" y="170"/>
                    <a:pt x="3" y="170"/>
                  </a:cubicBezTo>
                  <a:cubicBezTo>
                    <a:pt x="2" y="171"/>
                    <a:pt x="2" y="171"/>
                    <a:pt x="0" y="172"/>
                  </a:cubicBezTo>
                  <a:cubicBezTo>
                    <a:pt x="1" y="172"/>
                    <a:pt x="1" y="172"/>
                    <a:pt x="2" y="172"/>
                  </a:cubicBezTo>
                  <a:cubicBezTo>
                    <a:pt x="2" y="173"/>
                    <a:pt x="2" y="173"/>
                    <a:pt x="2" y="173"/>
                  </a:cubicBezTo>
                  <a:cubicBezTo>
                    <a:pt x="2" y="173"/>
                    <a:pt x="2" y="173"/>
                    <a:pt x="3" y="173"/>
                  </a:cubicBezTo>
                  <a:cubicBezTo>
                    <a:pt x="3" y="173"/>
                    <a:pt x="5" y="172"/>
                    <a:pt x="5" y="172"/>
                  </a:cubicBezTo>
                  <a:cubicBezTo>
                    <a:pt x="5" y="173"/>
                    <a:pt x="4" y="174"/>
                    <a:pt x="4" y="174"/>
                  </a:cubicBezTo>
                  <a:cubicBezTo>
                    <a:pt x="4" y="174"/>
                    <a:pt x="4" y="174"/>
                    <a:pt x="4" y="174"/>
                  </a:cubicBezTo>
                  <a:cubicBezTo>
                    <a:pt x="4" y="174"/>
                    <a:pt x="5" y="174"/>
                    <a:pt x="5" y="175"/>
                  </a:cubicBezTo>
                  <a:cubicBezTo>
                    <a:pt x="5" y="175"/>
                    <a:pt x="6" y="176"/>
                    <a:pt x="6" y="176"/>
                  </a:cubicBezTo>
                  <a:cubicBezTo>
                    <a:pt x="6" y="176"/>
                    <a:pt x="7" y="176"/>
                    <a:pt x="7" y="176"/>
                  </a:cubicBezTo>
                  <a:cubicBezTo>
                    <a:pt x="8" y="175"/>
                    <a:pt x="9" y="175"/>
                    <a:pt x="10" y="174"/>
                  </a:cubicBezTo>
                  <a:cubicBezTo>
                    <a:pt x="11" y="174"/>
                    <a:pt x="11" y="173"/>
                    <a:pt x="13" y="173"/>
                  </a:cubicBezTo>
                  <a:cubicBezTo>
                    <a:pt x="13" y="173"/>
                    <a:pt x="13" y="173"/>
                    <a:pt x="13" y="173"/>
                  </a:cubicBezTo>
                  <a:cubicBezTo>
                    <a:pt x="12" y="174"/>
                    <a:pt x="17" y="175"/>
                    <a:pt x="18" y="175"/>
                  </a:cubicBezTo>
                  <a:cubicBezTo>
                    <a:pt x="19" y="175"/>
                    <a:pt x="19" y="174"/>
                    <a:pt x="20" y="174"/>
                  </a:cubicBezTo>
                  <a:cubicBezTo>
                    <a:pt x="21" y="174"/>
                    <a:pt x="22" y="173"/>
                    <a:pt x="23" y="173"/>
                  </a:cubicBezTo>
                  <a:cubicBezTo>
                    <a:pt x="23" y="174"/>
                    <a:pt x="22" y="174"/>
                    <a:pt x="22" y="174"/>
                  </a:cubicBezTo>
                  <a:cubicBezTo>
                    <a:pt x="23" y="174"/>
                    <a:pt x="24" y="174"/>
                    <a:pt x="25" y="174"/>
                  </a:cubicBezTo>
                  <a:cubicBezTo>
                    <a:pt x="25" y="175"/>
                    <a:pt x="25" y="175"/>
                    <a:pt x="25" y="175"/>
                  </a:cubicBezTo>
                  <a:cubicBezTo>
                    <a:pt x="25" y="176"/>
                    <a:pt x="24" y="176"/>
                    <a:pt x="24" y="176"/>
                  </a:cubicBezTo>
                  <a:cubicBezTo>
                    <a:pt x="23" y="177"/>
                    <a:pt x="22" y="177"/>
                    <a:pt x="21" y="178"/>
                  </a:cubicBezTo>
                  <a:cubicBezTo>
                    <a:pt x="21" y="179"/>
                    <a:pt x="21" y="179"/>
                    <a:pt x="21" y="180"/>
                  </a:cubicBezTo>
                  <a:cubicBezTo>
                    <a:pt x="20" y="180"/>
                    <a:pt x="23" y="181"/>
                    <a:pt x="24" y="181"/>
                  </a:cubicBezTo>
                  <a:cubicBezTo>
                    <a:pt x="25" y="180"/>
                    <a:pt x="26" y="180"/>
                    <a:pt x="27" y="179"/>
                  </a:cubicBezTo>
                  <a:cubicBezTo>
                    <a:pt x="27" y="178"/>
                    <a:pt x="28" y="178"/>
                    <a:pt x="29" y="178"/>
                  </a:cubicBezTo>
                  <a:cubicBezTo>
                    <a:pt x="30" y="177"/>
                    <a:pt x="30" y="177"/>
                    <a:pt x="31" y="176"/>
                  </a:cubicBezTo>
                  <a:cubicBezTo>
                    <a:pt x="31" y="176"/>
                    <a:pt x="31" y="175"/>
                    <a:pt x="31" y="175"/>
                  </a:cubicBezTo>
                  <a:cubicBezTo>
                    <a:pt x="32" y="174"/>
                    <a:pt x="32" y="174"/>
                    <a:pt x="33" y="174"/>
                  </a:cubicBezTo>
                  <a:cubicBezTo>
                    <a:pt x="34" y="173"/>
                    <a:pt x="34" y="173"/>
                    <a:pt x="35" y="172"/>
                  </a:cubicBezTo>
                  <a:cubicBezTo>
                    <a:pt x="36" y="172"/>
                    <a:pt x="36" y="171"/>
                    <a:pt x="36" y="171"/>
                  </a:cubicBezTo>
                  <a:cubicBezTo>
                    <a:pt x="37" y="171"/>
                    <a:pt x="37" y="171"/>
                    <a:pt x="38" y="171"/>
                  </a:cubicBezTo>
                  <a:cubicBezTo>
                    <a:pt x="38" y="170"/>
                    <a:pt x="39" y="170"/>
                    <a:pt x="39" y="169"/>
                  </a:cubicBezTo>
                  <a:cubicBezTo>
                    <a:pt x="40" y="168"/>
                    <a:pt x="40" y="168"/>
                    <a:pt x="40" y="167"/>
                  </a:cubicBezTo>
                  <a:cubicBezTo>
                    <a:pt x="41" y="167"/>
                    <a:pt x="42" y="167"/>
                    <a:pt x="43" y="166"/>
                  </a:cubicBezTo>
                  <a:cubicBezTo>
                    <a:pt x="43" y="165"/>
                    <a:pt x="43" y="165"/>
                    <a:pt x="43" y="164"/>
                  </a:cubicBezTo>
                  <a:cubicBezTo>
                    <a:pt x="44" y="163"/>
                    <a:pt x="44" y="163"/>
                    <a:pt x="45" y="162"/>
                  </a:cubicBezTo>
                  <a:cubicBezTo>
                    <a:pt x="46" y="162"/>
                    <a:pt x="47" y="162"/>
                    <a:pt x="48" y="161"/>
                  </a:cubicBezTo>
                  <a:cubicBezTo>
                    <a:pt x="49" y="161"/>
                    <a:pt x="49" y="160"/>
                    <a:pt x="50" y="159"/>
                  </a:cubicBezTo>
                  <a:cubicBezTo>
                    <a:pt x="50" y="159"/>
                    <a:pt x="51" y="160"/>
                    <a:pt x="51" y="160"/>
                  </a:cubicBezTo>
                  <a:cubicBezTo>
                    <a:pt x="51" y="160"/>
                    <a:pt x="49" y="162"/>
                    <a:pt x="49" y="163"/>
                  </a:cubicBezTo>
                  <a:cubicBezTo>
                    <a:pt x="49" y="163"/>
                    <a:pt x="49" y="164"/>
                    <a:pt x="49" y="164"/>
                  </a:cubicBezTo>
                  <a:cubicBezTo>
                    <a:pt x="50" y="164"/>
                    <a:pt x="50" y="164"/>
                    <a:pt x="51" y="164"/>
                  </a:cubicBezTo>
                  <a:cubicBezTo>
                    <a:pt x="52" y="163"/>
                    <a:pt x="52" y="163"/>
                    <a:pt x="53" y="162"/>
                  </a:cubicBezTo>
                  <a:cubicBezTo>
                    <a:pt x="54" y="162"/>
                    <a:pt x="55" y="161"/>
                    <a:pt x="56" y="161"/>
                  </a:cubicBezTo>
                  <a:cubicBezTo>
                    <a:pt x="57" y="160"/>
                    <a:pt x="58" y="160"/>
                    <a:pt x="59" y="159"/>
                  </a:cubicBezTo>
                  <a:cubicBezTo>
                    <a:pt x="60" y="158"/>
                    <a:pt x="60" y="158"/>
                    <a:pt x="61" y="157"/>
                  </a:cubicBezTo>
                  <a:cubicBezTo>
                    <a:pt x="62" y="156"/>
                    <a:pt x="62" y="156"/>
                    <a:pt x="63" y="155"/>
                  </a:cubicBezTo>
                  <a:cubicBezTo>
                    <a:pt x="64" y="155"/>
                    <a:pt x="64" y="155"/>
                    <a:pt x="65" y="154"/>
                  </a:cubicBezTo>
                  <a:cubicBezTo>
                    <a:pt x="66" y="154"/>
                    <a:pt x="66" y="154"/>
                    <a:pt x="67" y="154"/>
                  </a:cubicBezTo>
                  <a:cubicBezTo>
                    <a:pt x="67" y="153"/>
                    <a:pt x="67" y="153"/>
                    <a:pt x="68" y="152"/>
                  </a:cubicBezTo>
                  <a:cubicBezTo>
                    <a:pt x="68" y="153"/>
                    <a:pt x="68" y="154"/>
                    <a:pt x="69" y="155"/>
                  </a:cubicBezTo>
                  <a:cubicBezTo>
                    <a:pt x="70" y="155"/>
                    <a:pt x="71" y="155"/>
                    <a:pt x="72" y="155"/>
                  </a:cubicBezTo>
                  <a:cubicBezTo>
                    <a:pt x="73" y="155"/>
                    <a:pt x="73" y="155"/>
                    <a:pt x="74" y="154"/>
                  </a:cubicBezTo>
                  <a:cubicBezTo>
                    <a:pt x="75" y="154"/>
                    <a:pt x="76" y="154"/>
                    <a:pt x="78" y="153"/>
                  </a:cubicBezTo>
                  <a:cubicBezTo>
                    <a:pt x="79" y="154"/>
                    <a:pt x="79" y="154"/>
                    <a:pt x="80" y="154"/>
                  </a:cubicBezTo>
                  <a:cubicBezTo>
                    <a:pt x="82" y="154"/>
                    <a:pt x="83" y="154"/>
                    <a:pt x="84" y="154"/>
                  </a:cubicBezTo>
                  <a:cubicBezTo>
                    <a:pt x="85" y="154"/>
                    <a:pt x="85" y="154"/>
                    <a:pt x="86" y="153"/>
                  </a:cubicBezTo>
                  <a:cubicBezTo>
                    <a:pt x="87" y="153"/>
                    <a:pt x="87" y="153"/>
                    <a:pt x="88" y="152"/>
                  </a:cubicBezTo>
                  <a:cubicBezTo>
                    <a:pt x="89" y="152"/>
                    <a:pt x="90" y="152"/>
                    <a:pt x="92" y="152"/>
                  </a:cubicBezTo>
                  <a:cubicBezTo>
                    <a:pt x="93" y="152"/>
                    <a:pt x="93" y="152"/>
                    <a:pt x="94" y="152"/>
                  </a:cubicBezTo>
                  <a:cubicBezTo>
                    <a:pt x="94" y="152"/>
                    <a:pt x="95" y="153"/>
                    <a:pt x="95" y="153"/>
                  </a:cubicBezTo>
                  <a:cubicBezTo>
                    <a:pt x="96" y="154"/>
                    <a:pt x="96" y="154"/>
                    <a:pt x="96" y="154"/>
                  </a:cubicBezTo>
                  <a:cubicBezTo>
                    <a:pt x="97" y="154"/>
                    <a:pt x="98" y="154"/>
                    <a:pt x="99" y="154"/>
                  </a:cubicBezTo>
                  <a:cubicBezTo>
                    <a:pt x="100" y="154"/>
                    <a:pt x="100" y="154"/>
                    <a:pt x="102" y="154"/>
                  </a:cubicBezTo>
                  <a:cubicBezTo>
                    <a:pt x="102" y="154"/>
                    <a:pt x="102" y="154"/>
                    <a:pt x="102" y="154"/>
                  </a:cubicBezTo>
                  <a:cubicBezTo>
                    <a:pt x="102" y="155"/>
                    <a:pt x="102" y="155"/>
                    <a:pt x="102" y="155"/>
                  </a:cubicBezTo>
                  <a:cubicBezTo>
                    <a:pt x="102" y="156"/>
                    <a:pt x="102" y="157"/>
                    <a:pt x="102" y="157"/>
                  </a:cubicBezTo>
                  <a:cubicBezTo>
                    <a:pt x="102" y="157"/>
                    <a:pt x="102" y="157"/>
                    <a:pt x="102" y="158"/>
                  </a:cubicBezTo>
                  <a:cubicBezTo>
                    <a:pt x="102" y="158"/>
                    <a:pt x="103" y="158"/>
                    <a:pt x="104" y="158"/>
                  </a:cubicBezTo>
                  <a:cubicBezTo>
                    <a:pt x="104" y="158"/>
                    <a:pt x="106" y="159"/>
                    <a:pt x="106" y="159"/>
                  </a:cubicBezTo>
                  <a:cubicBezTo>
                    <a:pt x="107" y="159"/>
                    <a:pt x="108" y="159"/>
                    <a:pt x="109" y="159"/>
                  </a:cubicBezTo>
                  <a:cubicBezTo>
                    <a:pt x="110" y="158"/>
                    <a:pt x="110" y="158"/>
                    <a:pt x="111" y="158"/>
                  </a:cubicBezTo>
                  <a:cubicBezTo>
                    <a:pt x="111" y="158"/>
                    <a:pt x="111" y="158"/>
                    <a:pt x="111" y="159"/>
                  </a:cubicBezTo>
                  <a:cubicBezTo>
                    <a:pt x="111" y="160"/>
                    <a:pt x="111" y="161"/>
                    <a:pt x="111" y="161"/>
                  </a:cubicBezTo>
                  <a:cubicBezTo>
                    <a:pt x="111" y="161"/>
                    <a:pt x="111" y="161"/>
                    <a:pt x="111" y="162"/>
                  </a:cubicBezTo>
                  <a:cubicBezTo>
                    <a:pt x="111" y="162"/>
                    <a:pt x="111" y="162"/>
                    <a:pt x="111" y="162"/>
                  </a:cubicBezTo>
                  <a:cubicBezTo>
                    <a:pt x="112" y="162"/>
                    <a:pt x="112" y="162"/>
                    <a:pt x="113" y="162"/>
                  </a:cubicBezTo>
                  <a:cubicBezTo>
                    <a:pt x="114" y="162"/>
                    <a:pt x="114" y="162"/>
                    <a:pt x="115" y="162"/>
                  </a:cubicBezTo>
                  <a:cubicBezTo>
                    <a:pt x="115" y="162"/>
                    <a:pt x="119" y="162"/>
                    <a:pt x="118" y="163"/>
                  </a:cubicBezTo>
                  <a:cubicBezTo>
                    <a:pt x="116" y="164"/>
                    <a:pt x="117" y="164"/>
                    <a:pt x="116" y="165"/>
                  </a:cubicBezTo>
                  <a:cubicBezTo>
                    <a:pt x="115" y="165"/>
                    <a:pt x="115" y="165"/>
                    <a:pt x="115" y="165"/>
                  </a:cubicBezTo>
                  <a:cubicBezTo>
                    <a:pt x="116" y="165"/>
                    <a:pt x="117" y="165"/>
                    <a:pt x="118" y="165"/>
                  </a:cubicBezTo>
                  <a:cubicBezTo>
                    <a:pt x="119" y="165"/>
                    <a:pt x="119" y="165"/>
                    <a:pt x="120" y="165"/>
                  </a:cubicBezTo>
                  <a:cubicBezTo>
                    <a:pt x="120" y="165"/>
                    <a:pt x="121" y="165"/>
                    <a:pt x="121" y="166"/>
                  </a:cubicBezTo>
                  <a:cubicBezTo>
                    <a:pt x="120" y="167"/>
                    <a:pt x="120" y="167"/>
                    <a:pt x="120" y="167"/>
                  </a:cubicBezTo>
                  <a:cubicBezTo>
                    <a:pt x="120" y="167"/>
                    <a:pt x="120" y="167"/>
                    <a:pt x="120" y="167"/>
                  </a:cubicBezTo>
                  <a:cubicBezTo>
                    <a:pt x="120" y="167"/>
                    <a:pt x="122" y="167"/>
                    <a:pt x="123" y="167"/>
                  </a:cubicBezTo>
                  <a:cubicBezTo>
                    <a:pt x="123" y="168"/>
                    <a:pt x="124" y="168"/>
                    <a:pt x="124" y="168"/>
                  </a:cubicBezTo>
                  <a:cubicBezTo>
                    <a:pt x="124" y="168"/>
                    <a:pt x="124" y="167"/>
                    <a:pt x="125" y="168"/>
                  </a:cubicBezTo>
                  <a:cubicBezTo>
                    <a:pt x="125" y="170"/>
                    <a:pt x="125" y="171"/>
                    <a:pt x="125" y="171"/>
                  </a:cubicBezTo>
                  <a:cubicBezTo>
                    <a:pt x="126" y="170"/>
                    <a:pt x="127" y="170"/>
                    <a:pt x="128" y="170"/>
                  </a:cubicBezTo>
                  <a:cubicBezTo>
                    <a:pt x="128" y="170"/>
                    <a:pt x="130" y="169"/>
                    <a:pt x="130" y="170"/>
                  </a:cubicBezTo>
                  <a:cubicBezTo>
                    <a:pt x="130" y="170"/>
                    <a:pt x="130" y="170"/>
                    <a:pt x="130" y="172"/>
                  </a:cubicBezTo>
                  <a:cubicBezTo>
                    <a:pt x="129" y="173"/>
                    <a:pt x="129" y="173"/>
                    <a:pt x="129" y="174"/>
                  </a:cubicBezTo>
                  <a:cubicBezTo>
                    <a:pt x="129" y="175"/>
                    <a:pt x="130" y="175"/>
                    <a:pt x="130" y="175"/>
                  </a:cubicBezTo>
                  <a:cubicBezTo>
                    <a:pt x="131" y="175"/>
                    <a:pt x="131" y="175"/>
                    <a:pt x="132" y="175"/>
                  </a:cubicBezTo>
                  <a:cubicBezTo>
                    <a:pt x="133" y="175"/>
                    <a:pt x="133" y="175"/>
                    <a:pt x="134" y="175"/>
                  </a:cubicBezTo>
                  <a:cubicBezTo>
                    <a:pt x="134" y="176"/>
                    <a:pt x="134" y="176"/>
                    <a:pt x="134" y="176"/>
                  </a:cubicBezTo>
                  <a:cubicBezTo>
                    <a:pt x="134" y="176"/>
                    <a:pt x="133" y="178"/>
                    <a:pt x="134" y="178"/>
                  </a:cubicBezTo>
                  <a:cubicBezTo>
                    <a:pt x="135" y="178"/>
                    <a:pt x="138" y="179"/>
                    <a:pt x="138" y="179"/>
                  </a:cubicBezTo>
                  <a:cubicBezTo>
                    <a:pt x="138" y="179"/>
                    <a:pt x="138" y="180"/>
                    <a:pt x="138" y="181"/>
                  </a:cubicBezTo>
                  <a:cubicBezTo>
                    <a:pt x="137" y="181"/>
                    <a:pt x="135" y="182"/>
                    <a:pt x="135" y="183"/>
                  </a:cubicBezTo>
                  <a:cubicBezTo>
                    <a:pt x="135" y="184"/>
                    <a:pt x="134" y="185"/>
                    <a:pt x="134" y="185"/>
                  </a:cubicBezTo>
                  <a:cubicBezTo>
                    <a:pt x="134" y="185"/>
                    <a:pt x="130" y="185"/>
                    <a:pt x="130" y="186"/>
                  </a:cubicBezTo>
                  <a:cubicBezTo>
                    <a:pt x="131" y="186"/>
                    <a:pt x="134" y="187"/>
                    <a:pt x="135" y="187"/>
                  </a:cubicBezTo>
                  <a:cubicBezTo>
                    <a:pt x="135" y="187"/>
                    <a:pt x="137" y="187"/>
                    <a:pt x="137" y="187"/>
                  </a:cubicBezTo>
                  <a:cubicBezTo>
                    <a:pt x="137" y="187"/>
                    <a:pt x="138" y="188"/>
                    <a:pt x="138" y="188"/>
                  </a:cubicBezTo>
                  <a:cubicBezTo>
                    <a:pt x="139" y="188"/>
                    <a:pt x="139" y="188"/>
                    <a:pt x="139" y="188"/>
                  </a:cubicBezTo>
                  <a:cubicBezTo>
                    <a:pt x="141" y="188"/>
                    <a:pt x="142" y="188"/>
                    <a:pt x="143" y="188"/>
                  </a:cubicBezTo>
                  <a:cubicBezTo>
                    <a:pt x="144" y="188"/>
                    <a:pt x="144" y="187"/>
                    <a:pt x="145" y="187"/>
                  </a:cubicBezTo>
                  <a:cubicBezTo>
                    <a:pt x="145" y="187"/>
                    <a:pt x="150" y="188"/>
                    <a:pt x="149" y="188"/>
                  </a:cubicBezTo>
                  <a:cubicBezTo>
                    <a:pt x="149" y="189"/>
                    <a:pt x="147" y="191"/>
                    <a:pt x="147" y="191"/>
                  </a:cubicBezTo>
                  <a:cubicBezTo>
                    <a:pt x="147" y="191"/>
                    <a:pt x="147" y="193"/>
                    <a:pt x="147" y="193"/>
                  </a:cubicBezTo>
                  <a:cubicBezTo>
                    <a:pt x="148" y="194"/>
                    <a:pt x="152" y="195"/>
                    <a:pt x="152" y="195"/>
                  </a:cubicBezTo>
                  <a:cubicBezTo>
                    <a:pt x="152" y="195"/>
                    <a:pt x="154" y="194"/>
                    <a:pt x="154" y="195"/>
                  </a:cubicBezTo>
                  <a:cubicBezTo>
                    <a:pt x="153" y="196"/>
                    <a:pt x="153" y="197"/>
                    <a:pt x="152" y="197"/>
                  </a:cubicBezTo>
                  <a:cubicBezTo>
                    <a:pt x="152" y="198"/>
                    <a:pt x="155" y="202"/>
                    <a:pt x="155" y="202"/>
                  </a:cubicBezTo>
                  <a:cubicBezTo>
                    <a:pt x="153" y="204"/>
                    <a:pt x="152" y="204"/>
                    <a:pt x="150" y="206"/>
                  </a:cubicBezTo>
                  <a:cubicBezTo>
                    <a:pt x="150" y="206"/>
                    <a:pt x="147" y="204"/>
                    <a:pt x="147" y="209"/>
                  </a:cubicBezTo>
                  <a:cubicBezTo>
                    <a:pt x="148" y="213"/>
                    <a:pt x="146" y="212"/>
                    <a:pt x="148" y="213"/>
                  </a:cubicBezTo>
                  <a:cubicBezTo>
                    <a:pt x="150" y="215"/>
                    <a:pt x="151" y="217"/>
                    <a:pt x="151" y="217"/>
                  </a:cubicBezTo>
                  <a:cubicBezTo>
                    <a:pt x="151" y="217"/>
                    <a:pt x="152" y="219"/>
                    <a:pt x="151" y="221"/>
                  </a:cubicBezTo>
                  <a:cubicBezTo>
                    <a:pt x="150" y="222"/>
                    <a:pt x="152" y="220"/>
                    <a:pt x="150" y="222"/>
                  </a:cubicBezTo>
                  <a:cubicBezTo>
                    <a:pt x="147" y="224"/>
                    <a:pt x="145" y="224"/>
                    <a:pt x="146" y="226"/>
                  </a:cubicBezTo>
                  <a:cubicBezTo>
                    <a:pt x="148" y="229"/>
                    <a:pt x="153" y="231"/>
                    <a:pt x="153" y="231"/>
                  </a:cubicBezTo>
                  <a:cubicBezTo>
                    <a:pt x="153" y="234"/>
                    <a:pt x="153" y="235"/>
                    <a:pt x="153" y="237"/>
                  </a:cubicBezTo>
                  <a:cubicBezTo>
                    <a:pt x="153" y="239"/>
                    <a:pt x="154" y="239"/>
                    <a:pt x="153" y="240"/>
                  </a:cubicBezTo>
                  <a:cubicBezTo>
                    <a:pt x="153" y="241"/>
                    <a:pt x="154" y="241"/>
                    <a:pt x="154" y="243"/>
                  </a:cubicBezTo>
                  <a:cubicBezTo>
                    <a:pt x="155" y="244"/>
                    <a:pt x="156" y="244"/>
                    <a:pt x="158" y="246"/>
                  </a:cubicBezTo>
                  <a:cubicBezTo>
                    <a:pt x="159" y="248"/>
                    <a:pt x="159" y="248"/>
                    <a:pt x="159" y="248"/>
                  </a:cubicBezTo>
                  <a:cubicBezTo>
                    <a:pt x="159" y="248"/>
                    <a:pt x="164" y="250"/>
                    <a:pt x="164" y="251"/>
                  </a:cubicBezTo>
                  <a:cubicBezTo>
                    <a:pt x="165" y="252"/>
                    <a:pt x="165" y="252"/>
                    <a:pt x="166" y="253"/>
                  </a:cubicBezTo>
                  <a:cubicBezTo>
                    <a:pt x="167" y="255"/>
                    <a:pt x="170" y="254"/>
                    <a:pt x="170" y="257"/>
                  </a:cubicBezTo>
                  <a:cubicBezTo>
                    <a:pt x="171" y="259"/>
                    <a:pt x="171" y="258"/>
                    <a:pt x="172" y="260"/>
                  </a:cubicBezTo>
                  <a:cubicBezTo>
                    <a:pt x="173" y="263"/>
                    <a:pt x="173" y="263"/>
                    <a:pt x="173" y="263"/>
                  </a:cubicBezTo>
                  <a:cubicBezTo>
                    <a:pt x="173" y="263"/>
                    <a:pt x="173" y="261"/>
                    <a:pt x="174" y="265"/>
                  </a:cubicBezTo>
                  <a:cubicBezTo>
                    <a:pt x="175" y="268"/>
                    <a:pt x="177" y="267"/>
                    <a:pt x="178" y="269"/>
                  </a:cubicBezTo>
                  <a:cubicBezTo>
                    <a:pt x="180" y="272"/>
                    <a:pt x="178" y="268"/>
                    <a:pt x="180" y="272"/>
                  </a:cubicBezTo>
                  <a:cubicBezTo>
                    <a:pt x="182" y="275"/>
                    <a:pt x="188" y="275"/>
                    <a:pt x="188" y="275"/>
                  </a:cubicBezTo>
                  <a:cubicBezTo>
                    <a:pt x="190" y="276"/>
                    <a:pt x="190" y="273"/>
                    <a:pt x="190" y="276"/>
                  </a:cubicBezTo>
                  <a:cubicBezTo>
                    <a:pt x="189" y="280"/>
                    <a:pt x="188" y="280"/>
                    <a:pt x="189" y="280"/>
                  </a:cubicBezTo>
                  <a:cubicBezTo>
                    <a:pt x="191" y="280"/>
                    <a:pt x="191" y="279"/>
                    <a:pt x="191" y="282"/>
                  </a:cubicBezTo>
                  <a:cubicBezTo>
                    <a:pt x="192" y="285"/>
                    <a:pt x="194" y="285"/>
                    <a:pt x="194" y="287"/>
                  </a:cubicBezTo>
                  <a:cubicBezTo>
                    <a:pt x="194" y="290"/>
                    <a:pt x="203" y="295"/>
                    <a:pt x="203" y="295"/>
                  </a:cubicBezTo>
                  <a:cubicBezTo>
                    <a:pt x="204" y="296"/>
                    <a:pt x="205" y="292"/>
                    <a:pt x="205" y="292"/>
                  </a:cubicBezTo>
                  <a:cubicBezTo>
                    <a:pt x="204" y="290"/>
                    <a:pt x="204" y="290"/>
                    <a:pt x="203" y="288"/>
                  </a:cubicBezTo>
                  <a:cubicBezTo>
                    <a:pt x="202" y="287"/>
                    <a:pt x="202" y="287"/>
                    <a:pt x="201" y="286"/>
                  </a:cubicBezTo>
                  <a:cubicBezTo>
                    <a:pt x="200" y="285"/>
                    <a:pt x="200" y="284"/>
                    <a:pt x="199" y="283"/>
                  </a:cubicBezTo>
                  <a:cubicBezTo>
                    <a:pt x="199" y="283"/>
                    <a:pt x="198" y="280"/>
                    <a:pt x="198" y="279"/>
                  </a:cubicBezTo>
                  <a:cubicBezTo>
                    <a:pt x="197" y="278"/>
                    <a:pt x="196" y="276"/>
                    <a:pt x="196" y="276"/>
                  </a:cubicBezTo>
                  <a:cubicBezTo>
                    <a:pt x="196" y="274"/>
                    <a:pt x="195" y="273"/>
                    <a:pt x="195" y="271"/>
                  </a:cubicBezTo>
                  <a:cubicBezTo>
                    <a:pt x="194" y="270"/>
                    <a:pt x="194" y="269"/>
                    <a:pt x="194" y="268"/>
                  </a:cubicBezTo>
                  <a:cubicBezTo>
                    <a:pt x="194" y="268"/>
                    <a:pt x="193" y="266"/>
                    <a:pt x="196" y="268"/>
                  </a:cubicBezTo>
                  <a:cubicBezTo>
                    <a:pt x="199" y="270"/>
                    <a:pt x="204" y="269"/>
                    <a:pt x="204" y="273"/>
                  </a:cubicBezTo>
                  <a:cubicBezTo>
                    <a:pt x="204" y="277"/>
                    <a:pt x="204" y="276"/>
                    <a:pt x="205" y="278"/>
                  </a:cubicBezTo>
                  <a:cubicBezTo>
                    <a:pt x="205" y="281"/>
                    <a:pt x="208" y="280"/>
                    <a:pt x="208" y="281"/>
                  </a:cubicBezTo>
                  <a:cubicBezTo>
                    <a:pt x="209" y="282"/>
                    <a:pt x="211" y="283"/>
                    <a:pt x="212" y="284"/>
                  </a:cubicBezTo>
                  <a:cubicBezTo>
                    <a:pt x="213" y="286"/>
                    <a:pt x="216" y="287"/>
                    <a:pt x="216" y="287"/>
                  </a:cubicBezTo>
                  <a:cubicBezTo>
                    <a:pt x="217" y="288"/>
                    <a:pt x="217" y="289"/>
                    <a:pt x="218" y="290"/>
                  </a:cubicBezTo>
                  <a:cubicBezTo>
                    <a:pt x="218" y="290"/>
                    <a:pt x="221" y="292"/>
                    <a:pt x="220" y="293"/>
                  </a:cubicBezTo>
                  <a:cubicBezTo>
                    <a:pt x="220" y="294"/>
                    <a:pt x="220" y="294"/>
                    <a:pt x="220" y="295"/>
                  </a:cubicBezTo>
                  <a:cubicBezTo>
                    <a:pt x="220" y="297"/>
                    <a:pt x="222" y="297"/>
                    <a:pt x="222" y="298"/>
                  </a:cubicBezTo>
                  <a:cubicBezTo>
                    <a:pt x="223" y="299"/>
                    <a:pt x="225" y="299"/>
                    <a:pt x="227" y="302"/>
                  </a:cubicBezTo>
                  <a:cubicBezTo>
                    <a:pt x="229" y="305"/>
                    <a:pt x="235" y="307"/>
                    <a:pt x="235" y="307"/>
                  </a:cubicBezTo>
                  <a:cubicBezTo>
                    <a:pt x="232" y="309"/>
                    <a:pt x="230" y="310"/>
                    <a:pt x="227" y="312"/>
                  </a:cubicBezTo>
                  <a:cubicBezTo>
                    <a:pt x="227" y="312"/>
                    <a:pt x="223" y="315"/>
                    <a:pt x="227" y="315"/>
                  </a:cubicBezTo>
                  <a:cubicBezTo>
                    <a:pt x="231" y="316"/>
                    <a:pt x="241" y="319"/>
                    <a:pt x="241" y="319"/>
                  </a:cubicBezTo>
                  <a:cubicBezTo>
                    <a:pt x="241" y="319"/>
                    <a:pt x="241" y="320"/>
                    <a:pt x="241" y="320"/>
                  </a:cubicBezTo>
                  <a:cubicBezTo>
                    <a:pt x="241" y="320"/>
                    <a:pt x="246" y="324"/>
                    <a:pt x="250" y="325"/>
                  </a:cubicBezTo>
                  <a:cubicBezTo>
                    <a:pt x="253" y="326"/>
                    <a:pt x="259" y="327"/>
                    <a:pt x="259" y="327"/>
                  </a:cubicBezTo>
                  <a:cubicBezTo>
                    <a:pt x="259" y="327"/>
                    <a:pt x="265" y="327"/>
                    <a:pt x="266" y="329"/>
                  </a:cubicBezTo>
                  <a:cubicBezTo>
                    <a:pt x="266" y="330"/>
                    <a:pt x="267" y="332"/>
                    <a:pt x="270" y="332"/>
                  </a:cubicBezTo>
                  <a:cubicBezTo>
                    <a:pt x="273" y="332"/>
                    <a:pt x="280" y="332"/>
                    <a:pt x="280" y="332"/>
                  </a:cubicBezTo>
                  <a:cubicBezTo>
                    <a:pt x="281" y="331"/>
                    <a:pt x="282" y="331"/>
                    <a:pt x="282" y="331"/>
                  </a:cubicBezTo>
                  <a:cubicBezTo>
                    <a:pt x="282" y="331"/>
                    <a:pt x="288" y="332"/>
                    <a:pt x="288" y="333"/>
                  </a:cubicBezTo>
                  <a:cubicBezTo>
                    <a:pt x="288" y="334"/>
                    <a:pt x="286" y="336"/>
                    <a:pt x="289" y="337"/>
                  </a:cubicBezTo>
                  <a:cubicBezTo>
                    <a:pt x="292" y="338"/>
                    <a:pt x="295" y="339"/>
                    <a:pt x="295" y="339"/>
                  </a:cubicBezTo>
                  <a:cubicBezTo>
                    <a:pt x="298" y="339"/>
                    <a:pt x="300" y="340"/>
                    <a:pt x="303" y="340"/>
                  </a:cubicBezTo>
                  <a:cubicBezTo>
                    <a:pt x="303" y="340"/>
                    <a:pt x="304" y="341"/>
                    <a:pt x="304" y="343"/>
                  </a:cubicBezTo>
                  <a:cubicBezTo>
                    <a:pt x="304" y="345"/>
                    <a:pt x="313" y="343"/>
                    <a:pt x="313" y="343"/>
                  </a:cubicBezTo>
                  <a:cubicBezTo>
                    <a:pt x="313" y="343"/>
                    <a:pt x="319" y="344"/>
                    <a:pt x="317" y="347"/>
                  </a:cubicBezTo>
                  <a:cubicBezTo>
                    <a:pt x="316" y="349"/>
                    <a:pt x="317" y="348"/>
                    <a:pt x="316" y="351"/>
                  </a:cubicBezTo>
                  <a:cubicBezTo>
                    <a:pt x="316" y="353"/>
                    <a:pt x="315" y="351"/>
                    <a:pt x="316" y="353"/>
                  </a:cubicBezTo>
                  <a:cubicBezTo>
                    <a:pt x="317" y="355"/>
                    <a:pt x="318" y="355"/>
                    <a:pt x="320" y="356"/>
                  </a:cubicBezTo>
                  <a:cubicBezTo>
                    <a:pt x="323" y="357"/>
                    <a:pt x="329" y="357"/>
                    <a:pt x="329" y="357"/>
                  </a:cubicBezTo>
                  <a:cubicBezTo>
                    <a:pt x="329" y="357"/>
                    <a:pt x="327" y="358"/>
                    <a:pt x="331" y="359"/>
                  </a:cubicBezTo>
                  <a:cubicBezTo>
                    <a:pt x="335" y="360"/>
                    <a:pt x="341" y="362"/>
                    <a:pt x="341" y="362"/>
                  </a:cubicBezTo>
                  <a:cubicBezTo>
                    <a:pt x="341" y="362"/>
                    <a:pt x="340" y="362"/>
                    <a:pt x="340" y="364"/>
                  </a:cubicBezTo>
                  <a:cubicBezTo>
                    <a:pt x="341" y="365"/>
                    <a:pt x="345" y="366"/>
                    <a:pt x="345" y="366"/>
                  </a:cubicBezTo>
                  <a:cubicBezTo>
                    <a:pt x="345" y="365"/>
                    <a:pt x="345" y="364"/>
                    <a:pt x="346" y="363"/>
                  </a:cubicBezTo>
                  <a:cubicBezTo>
                    <a:pt x="347" y="362"/>
                    <a:pt x="347" y="362"/>
                    <a:pt x="348" y="361"/>
                  </a:cubicBezTo>
                  <a:cubicBezTo>
                    <a:pt x="350" y="360"/>
                    <a:pt x="350" y="360"/>
                    <a:pt x="352" y="359"/>
                  </a:cubicBezTo>
                  <a:cubicBezTo>
                    <a:pt x="354" y="359"/>
                    <a:pt x="354" y="359"/>
                    <a:pt x="356" y="358"/>
                  </a:cubicBezTo>
                  <a:cubicBezTo>
                    <a:pt x="356" y="358"/>
                    <a:pt x="358" y="355"/>
                    <a:pt x="355" y="356"/>
                  </a:cubicBezTo>
                  <a:cubicBezTo>
                    <a:pt x="351" y="357"/>
                    <a:pt x="354" y="356"/>
                    <a:pt x="351" y="357"/>
                  </a:cubicBezTo>
                  <a:cubicBezTo>
                    <a:pt x="347" y="359"/>
                    <a:pt x="342" y="359"/>
                    <a:pt x="342" y="359"/>
                  </a:cubicBezTo>
                  <a:cubicBezTo>
                    <a:pt x="339" y="359"/>
                    <a:pt x="338" y="359"/>
                    <a:pt x="336" y="359"/>
                  </a:cubicBezTo>
                  <a:cubicBezTo>
                    <a:pt x="336" y="357"/>
                    <a:pt x="336" y="356"/>
                    <a:pt x="336" y="355"/>
                  </a:cubicBezTo>
                  <a:cubicBezTo>
                    <a:pt x="336" y="352"/>
                    <a:pt x="336" y="351"/>
                    <a:pt x="337" y="349"/>
                  </a:cubicBezTo>
                  <a:cubicBezTo>
                    <a:pt x="337" y="348"/>
                    <a:pt x="337" y="347"/>
                    <a:pt x="337" y="345"/>
                  </a:cubicBezTo>
                  <a:cubicBezTo>
                    <a:pt x="337" y="343"/>
                    <a:pt x="336" y="342"/>
                    <a:pt x="336" y="340"/>
                  </a:cubicBezTo>
                  <a:cubicBezTo>
                    <a:pt x="334" y="338"/>
                    <a:pt x="334" y="337"/>
                    <a:pt x="333" y="335"/>
                  </a:cubicBezTo>
                  <a:cubicBezTo>
                    <a:pt x="333" y="335"/>
                    <a:pt x="331" y="334"/>
                    <a:pt x="329" y="334"/>
                  </a:cubicBezTo>
                  <a:cubicBezTo>
                    <a:pt x="327" y="333"/>
                    <a:pt x="322" y="332"/>
                    <a:pt x="322" y="332"/>
                  </a:cubicBezTo>
                  <a:cubicBezTo>
                    <a:pt x="322" y="332"/>
                    <a:pt x="320" y="332"/>
                    <a:pt x="318" y="332"/>
                  </a:cubicBezTo>
                  <a:cubicBezTo>
                    <a:pt x="315" y="332"/>
                    <a:pt x="315" y="332"/>
                    <a:pt x="315" y="332"/>
                  </a:cubicBezTo>
                  <a:cubicBezTo>
                    <a:pt x="314" y="332"/>
                    <a:pt x="313" y="332"/>
                    <a:pt x="312" y="331"/>
                  </a:cubicBezTo>
                  <a:cubicBezTo>
                    <a:pt x="312" y="331"/>
                    <a:pt x="310" y="330"/>
                    <a:pt x="312" y="329"/>
                  </a:cubicBezTo>
                  <a:cubicBezTo>
                    <a:pt x="314" y="329"/>
                    <a:pt x="315" y="326"/>
                    <a:pt x="315" y="326"/>
                  </a:cubicBezTo>
                  <a:cubicBezTo>
                    <a:pt x="315" y="325"/>
                    <a:pt x="315" y="325"/>
                    <a:pt x="315" y="324"/>
                  </a:cubicBezTo>
                  <a:cubicBezTo>
                    <a:pt x="315" y="324"/>
                    <a:pt x="317" y="324"/>
                    <a:pt x="317" y="322"/>
                  </a:cubicBezTo>
                  <a:cubicBezTo>
                    <a:pt x="318" y="320"/>
                    <a:pt x="317" y="315"/>
                    <a:pt x="317" y="315"/>
                  </a:cubicBezTo>
                  <a:cubicBezTo>
                    <a:pt x="317" y="314"/>
                    <a:pt x="317" y="314"/>
                    <a:pt x="316" y="313"/>
                  </a:cubicBezTo>
                  <a:cubicBezTo>
                    <a:pt x="316" y="312"/>
                    <a:pt x="317" y="311"/>
                    <a:pt x="317" y="310"/>
                  </a:cubicBezTo>
                  <a:cubicBezTo>
                    <a:pt x="317" y="310"/>
                    <a:pt x="315" y="307"/>
                    <a:pt x="312" y="307"/>
                  </a:cubicBezTo>
                  <a:cubicBezTo>
                    <a:pt x="310" y="308"/>
                    <a:pt x="310" y="307"/>
                    <a:pt x="307" y="308"/>
                  </a:cubicBezTo>
                  <a:cubicBezTo>
                    <a:pt x="305" y="309"/>
                    <a:pt x="303" y="310"/>
                    <a:pt x="303" y="310"/>
                  </a:cubicBezTo>
                  <a:cubicBezTo>
                    <a:pt x="303" y="310"/>
                    <a:pt x="299" y="314"/>
                    <a:pt x="299" y="316"/>
                  </a:cubicBezTo>
                  <a:cubicBezTo>
                    <a:pt x="299" y="317"/>
                    <a:pt x="300" y="315"/>
                    <a:pt x="299" y="317"/>
                  </a:cubicBezTo>
                  <a:cubicBezTo>
                    <a:pt x="298" y="319"/>
                    <a:pt x="301" y="319"/>
                    <a:pt x="298" y="319"/>
                  </a:cubicBezTo>
                  <a:cubicBezTo>
                    <a:pt x="295" y="319"/>
                    <a:pt x="296" y="320"/>
                    <a:pt x="292" y="320"/>
                  </a:cubicBezTo>
                  <a:cubicBezTo>
                    <a:pt x="289" y="320"/>
                    <a:pt x="288" y="321"/>
                    <a:pt x="287" y="321"/>
                  </a:cubicBezTo>
                  <a:cubicBezTo>
                    <a:pt x="284" y="321"/>
                    <a:pt x="282" y="321"/>
                    <a:pt x="282" y="321"/>
                  </a:cubicBezTo>
                  <a:cubicBezTo>
                    <a:pt x="282" y="321"/>
                    <a:pt x="282" y="318"/>
                    <a:pt x="278" y="317"/>
                  </a:cubicBezTo>
                  <a:cubicBezTo>
                    <a:pt x="275" y="316"/>
                    <a:pt x="271" y="311"/>
                    <a:pt x="271" y="311"/>
                  </a:cubicBezTo>
                  <a:cubicBezTo>
                    <a:pt x="270" y="309"/>
                    <a:pt x="270" y="308"/>
                    <a:pt x="268" y="305"/>
                  </a:cubicBezTo>
                  <a:cubicBezTo>
                    <a:pt x="269" y="303"/>
                    <a:pt x="269" y="302"/>
                    <a:pt x="269" y="300"/>
                  </a:cubicBezTo>
                  <a:cubicBezTo>
                    <a:pt x="268" y="297"/>
                    <a:pt x="268" y="296"/>
                    <a:pt x="267" y="292"/>
                  </a:cubicBezTo>
                  <a:cubicBezTo>
                    <a:pt x="268" y="290"/>
                    <a:pt x="268" y="289"/>
                    <a:pt x="269" y="286"/>
                  </a:cubicBezTo>
                  <a:cubicBezTo>
                    <a:pt x="269" y="286"/>
                    <a:pt x="270" y="285"/>
                    <a:pt x="272" y="284"/>
                  </a:cubicBezTo>
                  <a:cubicBezTo>
                    <a:pt x="273" y="283"/>
                    <a:pt x="273" y="278"/>
                    <a:pt x="273" y="278"/>
                  </a:cubicBezTo>
                  <a:cubicBezTo>
                    <a:pt x="274" y="278"/>
                    <a:pt x="275" y="277"/>
                    <a:pt x="276" y="277"/>
                  </a:cubicBezTo>
                  <a:cubicBezTo>
                    <a:pt x="276" y="277"/>
                    <a:pt x="284" y="275"/>
                    <a:pt x="286" y="275"/>
                  </a:cubicBezTo>
                  <a:cubicBezTo>
                    <a:pt x="287" y="275"/>
                    <a:pt x="287" y="275"/>
                    <a:pt x="287" y="275"/>
                  </a:cubicBezTo>
                  <a:cubicBezTo>
                    <a:pt x="291" y="275"/>
                    <a:pt x="292" y="274"/>
                    <a:pt x="296" y="274"/>
                  </a:cubicBezTo>
                  <a:cubicBezTo>
                    <a:pt x="299" y="274"/>
                    <a:pt x="308" y="274"/>
                    <a:pt x="308" y="274"/>
                  </a:cubicBezTo>
                  <a:cubicBezTo>
                    <a:pt x="309" y="273"/>
                    <a:pt x="309" y="273"/>
                    <a:pt x="310" y="272"/>
                  </a:cubicBezTo>
                  <a:cubicBezTo>
                    <a:pt x="311" y="271"/>
                    <a:pt x="312" y="271"/>
                    <a:pt x="313" y="269"/>
                  </a:cubicBezTo>
                  <a:cubicBezTo>
                    <a:pt x="313" y="269"/>
                    <a:pt x="311" y="267"/>
                    <a:pt x="315" y="269"/>
                  </a:cubicBezTo>
                  <a:cubicBezTo>
                    <a:pt x="319" y="271"/>
                    <a:pt x="319" y="270"/>
                    <a:pt x="321" y="271"/>
                  </a:cubicBezTo>
                  <a:cubicBezTo>
                    <a:pt x="324" y="272"/>
                    <a:pt x="324" y="271"/>
                    <a:pt x="327" y="273"/>
                  </a:cubicBezTo>
                  <a:cubicBezTo>
                    <a:pt x="329" y="274"/>
                    <a:pt x="328" y="273"/>
                    <a:pt x="329" y="274"/>
                  </a:cubicBezTo>
                  <a:cubicBezTo>
                    <a:pt x="331" y="276"/>
                    <a:pt x="328" y="273"/>
                    <a:pt x="331" y="276"/>
                  </a:cubicBezTo>
                  <a:cubicBezTo>
                    <a:pt x="333" y="279"/>
                    <a:pt x="331" y="278"/>
                    <a:pt x="333" y="280"/>
                  </a:cubicBezTo>
                  <a:cubicBezTo>
                    <a:pt x="336" y="281"/>
                    <a:pt x="338" y="279"/>
                    <a:pt x="339" y="282"/>
                  </a:cubicBezTo>
                  <a:cubicBezTo>
                    <a:pt x="341" y="284"/>
                    <a:pt x="339" y="280"/>
                    <a:pt x="341" y="284"/>
                  </a:cubicBezTo>
                  <a:cubicBezTo>
                    <a:pt x="342" y="289"/>
                    <a:pt x="340" y="287"/>
                    <a:pt x="342" y="289"/>
                  </a:cubicBezTo>
                  <a:cubicBezTo>
                    <a:pt x="344" y="291"/>
                    <a:pt x="344" y="291"/>
                    <a:pt x="344" y="291"/>
                  </a:cubicBezTo>
                  <a:cubicBezTo>
                    <a:pt x="345" y="292"/>
                    <a:pt x="346" y="292"/>
                    <a:pt x="347" y="292"/>
                  </a:cubicBezTo>
                  <a:cubicBezTo>
                    <a:pt x="347" y="292"/>
                    <a:pt x="350" y="292"/>
                    <a:pt x="351" y="291"/>
                  </a:cubicBezTo>
                  <a:cubicBezTo>
                    <a:pt x="352" y="290"/>
                    <a:pt x="351" y="287"/>
                    <a:pt x="352" y="285"/>
                  </a:cubicBezTo>
                  <a:cubicBezTo>
                    <a:pt x="352" y="283"/>
                    <a:pt x="350" y="279"/>
                    <a:pt x="350" y="279"/>
                  </a:cubicBezTo>
                  <a:cubicBezTo>
                    <a:pt x="350" y="279"/>
                    <a:pt x="350" y="279"/>
                    <a:pt x="349" y="277"/>
                  </a:cubicBezTo>
                  <a:cubicBezTo>
                    <a:pt x="349" y="276"/>
                    <a:pt x="345" y="275"/>
                    <a:pt x="344" y="271"/>
                  </a:cubicBezTo>
                  <a:cubicBezTo>
                    <a:pt x="344" y="268"/>
                    <a:pt x="346" y="266"/>
                    <a:pt x="346" y="266"/>
                  </a:cubicBezTo>
                  <a:cubicBezTo>
                    <a:pt x="346" y="266"/>
                    <a:pt x="347" y="265"/>
                    <a:pt x="349" y="264"/>
                  </a:cubicBezTo>
                  <a:cubicBezTo>
                    <a:pt x="351" y="264"/>
                    <a:pt x="353" y="262"/>
                    <a:pt x="353" y="262"/>
                  </a:cubicBezTo>
                  <a:cubicBezTo>
                    <a:pt x="354" y="261"/>
                    <a:pt x="355" y="261"/>
                    <a:pt x="356" y="261"/>
                  </a:cubicBezTo>
                  <a:cubicBezTo>
                    <a:pt x="357" y="260"/>
                    <a:pt x="357" y="260"/>
                    <a:pt x="358" y="259"/>
                  </a:cubicBezTo>
                  <a:cubicBezTo>
                    <a:pt x="361" y="257"/>
                    <a:pt x="362" y="256"/>
                    <a:pt x="364" y="255"/>
                  </a:cubicBezTo>
                  <a:cubicBezTo>
                    <a:pt x="366" y="253"/>
                    <a:pt x="367" y="253"/>
                    <a:pt x="369" y="252"/>
                  </a:cubicBezTo>
                  <a:cubicBezTo>
                    <a:pt x="369" y="251"/>
                    <a:pt x="369" y="250"/>
                    <a:pt x="369" y="249"/>
                  </a:cubicBezTo>
                  <a:cubicBezTo>
                    <a:pt x="369" y="249"/>
                    <a:pt x="369" y="248"/>
                    <a:pt x="369" y="247"/>
                  </a:cubicBezTo>
                  <a:cubicBezTo>
                    <a:pt x="369" y="246"/>
                    <a:pt x="369" y="244"/>
                    <a:pt x="369" y="244"/>
                  </a:cubicBezTo>
                  <a:cubicBezTo>
                    <a:pt x="369" y="244"/>
                    <a:pt x="371" y="249"/>
                    <a:pt x="369" y="246"/>
                  </a:cubicBezTo>
                  <a:cubicBezTo>
                    <a:pt x="367" y="243"/>
                    <a:pt x="367" y="241"/>
                    <a:pt x="367" y="240"/>
                  </a:cubicBezTo>
                  <a:cubicBezTo>
                    <a:pt x="367" y="239"/>
                    <a:pt x="364" y="234"/>
                    <a:pt x="364" y="234"/>
                  </a:cubicBezTo>
                  <a:cubicBezTo>
                    <a:pt x="364" y="234"/>
                    <a:pt x="365" y="233"/>
                    <a:pt x="366" y="233"/>
                  </a:cubicBezTo>
                  <a:cubicBezTo>
                    <a:pt x="366" y="233"/>
                    <a:pt x="368" y="230"/>
                    <a:pt x="370" y="233"/>
                  </a:cubicBezTo>
                  <a:cubicBezTo>
                    <a:pt x="371" y="236"/>
                    <a:pt x="371" y="236"/>
                    <a:pt x="371" y="236"/>
                  </a:cubicBezTo>
                  <a:cubicBezTo>
                    <a:pt x="376" y="234"/>
                    <a:pt x="378" y="234"/>
                    <a:pt x="383" y="232"/>
                  </a:cubicBezTo>
                  <a:cubicBezTo>
                    <a:pt x="383" y="232"/>
                    <a:pt x="385" y="226"/>
                    <a:pt x="387" y="226"/>
                  </a:cubicBezTo>
                  <a:cubicBezTo>
                    <a:pt x="388" y="226"/>
                    <a:pt x="391" y="222"/>
                    <a:pt x="391" y="222"/>
                  </a:cubicBezTo>
                  <a:cubicBezTo>
                    <a:pt x="390" y="221"/>
                    <a:pt x="390" y="220"/>
                    <a:pt x="390" y="219"/>
                  </a:cubicBezTo>
                  <a:cubicBezTo>
                    <a:pt x="390" y="218"/>
                    <a:pt x="390" y="217"/>
                    <a:pt x="391" y="216"/>
                  </a:cubicBezTo>
                  <a:cubicBezTo>
                    <a:pt x="392" y="215"/>
                    <a:pt x="393" y="215"/>
                    <a:pt x="394" y="214"/>
                  </a:cubicBezTo>
                  <a:cubicBezTo>
                    <a:pt x="395" y="214"/>
                    <a:pt x="396" y="214"/>
                    <a:pt x="397" y="214"/>
                  </a:cubicBezTo>
                  <a:cubicBezTo>
                    <a:pt x="397" y="214"/>
                    <a:pt x="396" y="212"/>
                    <a:pt x="400" y="213"/>
                  </a:cubicBezTo>
                  <a:cubicBezTo>
                    <a:pt x="405" y="213"/>
                    <a:pt x="406" y="213"/>
                    <a:pt x="408" y="213"/>
                  </a:cubicBezTo>
                  <a:cubicBezTo>
                    <a:pt x="410" y="214"/>
                    <a:pt x="407" y="213"/>
                    <a:pt x="410" y="214"/>
                  </a:cubicBezTo>
                  <a:cubicBezTo>
                    <a:pt x="412" y="214"/>
                    <a:pt x="415" y="214"/>
                    <a:pt x="415" y="214"/>
                  </a:cubicBezTo>
                  <a:cubicBezTo>
                    <a:pt x="417" y="213"/>
                    <a:pt x="418" y="213"/>
                    <a:pt x="420" y="212"/>
                  </a:cubicBezTo>
                  <a:cubicBezTo>
                    <a:pt x="420" y="212"/>
                    <a:pt x="421" y="210"/>
                    <a:pt x="422" y="209"/>
                  </a:cubicBezTo>
                  <a:cubicBezTo>
                    <a:pt x="423" y="208"/>
                    <a:pt x="422" y="204"/>
                    <a:pt x="422" y="204"/>
                  </a:cubicBezTo>
                  <a:cubicBezTo>
                    <a:pt x="422" y="204"/>
                    <a:pt x="422" y="203"/>
                    <a:pt x="420" y="200"/>
                  </a:cubicBezTo>
                  <a:cubicBezTo>
                    <a:pt x="417" y="198"/>
                    <a:pt x="416" y="196"/>
                    <a:pt x="416" y="196"/>
                  </a:cubicBezTo>
                  <a:cubicBezTo>
                    <a:pt x="416" y="196"/>
                    <a:pt x="414" y="191"/>
                    <a:pt x="415" y="190"/>
                  </a:cubicBezTo>
                  <a:cubicBezTo>
                    <a:pt x="417" y="188"/>
                    <a:pt x="417" y="186"/>
                    <a:pt x="417" y="186"/>
                  </a:cubicBezTo>
                  <a:cubicBezTo>
                    <a:pt x="420" y="186"/>
                    <a:pt x="422" y="186"/>
                    <a:pt x="425" y="185"/>
                  </a:cubicBezTo>
                  <a:cubicBezTo>
                    <a:pt x="425" y="185"/>
                    <a:pt x="426" y="182"/>
                    <a:pt x="430" y="182"/>
                  </a:cubicBezTo>
                  <a:cubicBezTo>
                    <a:pt x="434" y="182"/>
                    <a:pt x="430" y="181"/>
                    <a:pt x="434" y="182"/>
                  </a:cubicBezTo>
                  <a:cubicBezTo>
                    <a:pt x="438" y="182"/>
                    <a:pt x="438" y="182"/>
                    <a:pt x="440" y="182"/>
                  </a:cubicBezTo>
                  <a:cubicBezTo>
                    <a:pt x="441" y="182"/>
                    <a:pt x="443" y="182"/>
                    <a:pt x="443" y="182"/>
                  </a:cubicBezTo>
                  <a:cubicBezTo>
                    <a:pt x="443" y="182"/>
                    <a:pt x="448" y="179"/>
                    <a:pt x="445" y="183"/>
                  </a:cubicBezTo>
                  <a:cubicBezTo>
                    <a:pt x="442" y="188"/>
                    <a:pt x="443" y="184"/>
                    <a:pt x="442" y="188"/>
                  </a:cubicBezTo>
                  <a:cubicBezTo>
                    <a:pt x="441" y="192"/>
                    <a:pt x="440" y="191"/>
                    <a:pt x="441" y="192"/>
                  </a:cubicBezTo>
                  <a:cubicBezTo>
                    <a:pt x="442" y="194"/>
                    <a:pt x="446" y="194"/>
                    <a:pt x="446" y="194"/>
                  </a:cubicBezTo>
                  <a:cubicBezTo>
                    <a:pt x="448" y="194"/>
                    <a:pt x="448" y="194"/>
                    <a:pt x="449" y="193"/>
                  </a:cubicBezTo>
                  <a:cubicBezTo>
                    <a:pt x="451" y="193"/>
                    <a:pt x="452" y="193"/>
                    <a:pt x="454" y="193"/>
                  </a:cubicBezTo>
                  <a:cubicBezTo>
                    <a:pt x="460" y="198"/>
                    <a:pt x="463" y="199"/>
                    <a:pt x="463" y="199"/>
                  </a:cubicBezTo>
                  <a:cubicBezTo>
                    <a:pt x="464" y="199"/>
                    <a:pt x="465" y="199"/>
                    <a:pt x="467" y="198"/>
                  </a:cubicBezTo>
                  <a:cubicBezTo>
                    <a:pt x="468" y="198"/>
                    <a:pt x="468" y="198"/>
                    <a:pt x="469" y="198"/>
                  </a:cubicBezTo>
                  <a:cubicBezTo>
                    <a:pt x="470" y="198"/>
                    <a:pt x="470" y="198"/>
                    <a:pt x="471" y="197"/>
                  </a:cubicBezTo>
                  <a:cubicBezTo>
                    <a:pt x="472" y="196"/>
                    <a:pt x="472" y="194"/>
                    <a:pt x="472" y="194"/>
                  </a:cubicBezTo>
                  <a:cubicBezTo>
                    <a:pt x="472" y="194"/>
                    <a:pt x="471" y="192"/>
                    <a:pt x="467" y="192"/>
                  </a:cubicBezTo>
                  <a:cubicBezTo>
                    <a:pt x="462" y="192"/>
                    <a:pt x="462" y="192"/>
                    <a:pt x="462" y="192"/>
                  </a:cubicBezTo>
                  <a:cubicBezTo>
                    <a:pt x="461" y="191"/>
                    <a:pt x="460" y="190"/>
                    <a:pt x="459" y="189"/>
                  </a:cubicBezTo>
                  <a:cubicBezTo>
                    <a:pt x="459" y="189"/>
                    <a:pt x="459" y="187"/>
                    <a:pt x="458" y="187"/>
                  </a:cubicBezTo>
                  <a:cubicBezTo>
                    <a:pt x="456" y="186"/>
                    <a:pt x="454" y="185"/>
                    <a:pt x="454" y="185"/>
                  </a:cubicBezTo>
                  <a:cubicBezTo>
                    <a:pt x="453" y="184"/>
                    <a:pt x="453" y="184"/>
                    <a:pt x="452" y="184"/>
                  </a:cubicBezTo>
                  <a:cubicBezTo>
                    <a:pt x="452" y="182"/>
                    <a:pt x="452" y="182"/>
                    <a:pt x="453" y="180"/>
                  </a:cubicBezTo>
                  <a:cubicBezTo>
                    <a:pt x="454" y="180"/>
                    <a:pt x="454" y="180"/>
                    <a:pt x="455" y="179"/>
                  </a:cubicBezTo>
                  <a:cubicBezTo>
                    <a:pt x="453" y="178"/>
                    <a:pt x="452" y="178"/>
                    <a:pt x="451" y="176"/>
                  </a:cubicBezTo>
                  <a:cubicBezTo>
                    <a:pt x="450" y="175"/>
                    <a:pt x="450" y="175"/>
                    <a:pt x="450" y="174"/>
                  </a:cubicBezTo>
                  <a:cubicBezTo>
                    <a:pt x="451" y="174"/>
                    <a:pt x="451" y="173"/>
                    <a:pt x="452" y="173"/>
                  </a:cubicBezTo>
                  <a:cubicBezTo>
                    <a:pt x="451" y="170"/>
                    <a:pt x="450" y="168"/>
                    <a:pt x="449" y="165"/>
                  </a:cubicBezTo>
                  <a:cubicBezTo>
                    <a:pt x="446" y="163"/>
                    <a:pt x="444" y="161"/>
                    <a:pt x="441" y="159"/>
                  </a:cubicBezTo>
                  <a:cubicBezTo>
                    <a:pt x="438" y="158"/>
                    <a:pt x="436" y="157"/>
                    <a:pt x="433" y="156"/>
                  </a:cubicBezTo>
                  <a:cubicBezTo>
                    <a:pt x="429" y="153"/>
                    <a:pt x="428" y="152"/>
                    <a:pt x="424" y="149"/>
                  </a:cubicBezTo>
                  <a:cubicBezTo>
                    <a:pt x="424" y="149"/>
                    <a:pt x="424" y="143"/>
                    <a:pt x="423" y="142"/>
                  </a:cubicBezTo>
                  <a:cubicBezTo>
                    <a:pt x="420" y="141"/>
                    <a:pt x="414" y="137"/>
                    <a:pt x="414" y="137"/>
                  </a:cubicBezTo>
                  <a:cubicBezTo>
                    <a:pt x="413" y="135"/>
                    <a:pt x="412" y="134"/>
                    <a:pt x="411" y="132"/>
                  </a:cubicBezTo>
                  <a:cubicBezTo>
                    <a:pt x="411" y="130"/>
                    <a:pt x="411" y="128"/>
                    <a:pt x="412" y="126"/>
                  </a:cubicBezTo>
                  <a:cubicBezTo>
                    <a:pt x="412" y="126"/>
                    <a:pt x="408" y="130"/>
                    <a:pt x="407" y="132"/>
                  </a:cubicBezTo>
                  <a:cubicBezTo>
                    <a:pt x="406" y="134"/>
                    <a:pt x="406" y="134"/>
                    <a:pt x="405" y="136"/>
                  </a:cubicBezTo>
                  <a:cubicBezTo>
                    <a:pt x="403" y="138"/>
                    <a:pt x="402" y="140"/>
                    <a:pt x="402" y="140"/>
                  </a:cubicBezTo>
                  <a:cubicBezTo>
                    <a:pt x="400" y="139"/>
                    <a:pt x="399" y="139"/>
                    <a:pt x="397" y="138"/>
                  </a:cubicBezTo>
                  <a:cubicBezTo>
                    <a:pt x="397" y="138"/>
                    <a:pt x="393" y="136"/>
                    <a:pt x="392" y="135"/>
                  </a:cubicBezTo>
                  <a:cubicBezTo>
                    <a:pt x="391" y="134"/>
                    <a:pt x="389" y="131"/>
                    <a:pt x="389" y="131"/>
                  </a:cubicBezTo>
                  <a:cubicBezTo>
                    <a:pt x="388" y="129"/>
                    <a:pt x="388" y="127"/>
                    <a:pt x="388" y="125"/>
                  </a:cubicBezTo>
                  <a:cubicBezTo>
                    <a:pt x="388" y="125"/>
                    <a:pt x="385" y="124"/>
                    <a:pt x="382" y="123"/>
                  </a:cubicBezTo>
                  <a:cubicBezTo>
                    <a:pt x="378" y="122"/>
                    <a:pt x="378" y="122"/>
                    <a:pt x="378" y="122"/>
                  </a:cubicBezTo>
                  <a:cubicBezTo>
                    <a:pt x="377" y="120"/>
                    <a:pt x="376" y="119"/>
                    <a:pt x="375" y="118"/>
                  </a:cubicBezTo>
                  <a:cubicBezTo>
                    <a:pt x="375" y="118"/>
                    <a:pt x="374" y="116"/>
                    <a:pt x="372" y="117"/>
                  </a:cubicBezTo>
                  <a:cubicBezTo>
                    <a:pt x="370" y="117"/>
                    <a:pt x="366" y="117"/>
                    <a:pt x="366" y="117"/>
                  </a:cubicBezTo>
                  <a:cubicBezTo>
                    <a:pt x="363" y="117"/>
                    <a:pt x="361" y="117"/>
                    <a:pt x="358" y="117"/>
                  </a:cubicBezTo>
                  <a:cubicBezTo>
                    <a:pt x="356" y="118"/>
                    <a:pt x="355" y="117"/>
                    <a:pt x="355" y="120"/>
                  </a:cubicBezTo>
                  <a:cubicBezTo>
                    <a:pt x="355" y="123"/>
                    <a:pt x="355" y="123"/>
                    <a:pt x="355" y="125"/>
                  </a:cubicBezTo>
                  <a:cubicBezTo>
                    <a:pt x="355" y="127"/>
                    <a:pt x="357" y="125"/>
                    <a:pt x="355" y="127"/>
                  </a:cubicBezTo>
                  <a:cubicBezTo>
                    <a:pt x="353" y="129"/>
                    <a:pt x="353" y="126"/>
                    <a:pt x="353" y="129"/>
                  </a:cubicBezTo>
                  <a:cubicBezTo>
                    <a:pt x="353" y="133"/>
                    <a:pt x="351" y="132"/>
                    <a:pt x="353" y="135"/>
                  </a:cubicBezTo>
                  <a:cubicBezTo>
                    <a:pt x="354" y="138"/>
                    <a:pt x="356" y="140"/>
                    <a:pt x="356" y="140"/>
                  </a:cubicBezTo>
                  <a:cubicBezTo>
                    <a:pt x="356" y="140"/>
                    <a:pt x="357" y="139"/>
                    <a:pt x="359" y="142"/>
                  </a:cubicBezTo>
                  <a:cubicBezTo>
                    <a:pt x="361" y="145"/>
                    <a:pt x="361" y="142"/>
                    <a:pt x="361" y="145"/>
                  </a:cubicBezTo>
                  <a:cubicBezTo>
                    <a:pt x="362" y="147"/>
                    <a:pt x="365" y="147"/>
                    <a:pt x="362" y="148"/>
                  </a:cubicBezTo>
                  <a:cubicBezTo>
                    <a:pt x="359" y="150"/>
                    <a:pt x="360" y="150"/>
                    <a:pt x="357" y="150"/>
                  </a:cubicBezTo>
                  <a:cubicBezTo>
                    <a:pt x="354" y="151"/>
                    <a:pt x="357" y="149"/>
                    <a:pt x="354" y="151"/>
                  </a:cubicBezTo>
                  <a:cubicBezTo>
                    <a:pt x="351" y="153"/>
                    <a:pt x="349" y="152"/>
                    <a:pt x="351" y="154"/>
                  </a:cubicBezTo>
                  <a:cubicBezTo>
                    <a:pt x="353" y="157"/>
                    <a:pt x="351" y="154"/>
                    <a:pt x="353" y="157"/>
                  </a:cubicBezTo>
                  <a:cubicBezTo>
                    <a:pt x="356" y="160"/>
                    <a:pt x="358" y="156"/>
                    <a:pt x="356" y="160"/>
                  </a:cubicBezTo>
                  <a:cubicBezTo>
                    <a:pt x="353" y="163"/>
                    <a:pt x="354" y="161"/>
                    <a:pt x="353" y="163"/>
                  </a:cubicBezTo>
                  <a:cubicBezTo>
                    <a:pt x="352" y="165"/>
                    <a:pt x="354" y="163"/>
                    <a:pt x="352" y="165"/>
                  </a:cubicBezTo>
                  <a:cubicBezTo>
                    <a:pt x="351" y="167"/>
                    <a:pt x="356" y="167"/>
                    <a:pt x="351" y="168"/>
                  </a:cubicBezTo>
                  <a:cubicBezTo>
                    <a:pt x="345" y="168"/>
                    <a:pt x="344" y="169"/>
                    <a:pt x="343" y="167"/>
                  </a:cubicBezTo>
                  <a:cubicBezTo>
                    <a:pt x="342" y="166"/>
                    <a:pt x="341" y="164"/>
                    <a:pt x="341" y="164"/>
                  </a:cubicBezTo>
                  <a:cubicBezTo>
                    <a:pt x="340" y="161"/>
                    <a:pt x="339" y="160"/>
                    <a:pt x="338" y="158"/>
                  </a:cubicBezTo>
                  <a:cubicBezTo>
                    <a:pt x="338" y="157"/>
                    <a:pt x="337" y="156"/>
                    <a:pt x="337" y="155"/>
                  </a:cubicBezTo>
                  <a:cubicBezTo>
                    <a:pt x="328" y="151"/>
                    <a:pt x="329" y="151"/>
                    <a:pt x="326" y="151"/>
                  </a:cubicBezTo>
                  <a:cubicBezTo>
                    <a:pt x="323" y="150"/>
                    <a:pt x="328" y="151"/>
                    <a:pt x="323" y="150"/>
                  </a:cubicBezTo>
                  <a:cubicBezTo>
                    <a:pt x="318" y="150"/>
                    <a:pt x="316" y="148"/>
                    <a:pt x="311" y="147"/>
                  </a:cubicBezTo>
                  <a:cubicBezTo>
                    <a:pt x="307" y="146"/>
                    <a:pt x="306" y="145"/>
                    <a:pt x="304" y="144"/>
                  </a:cubicBezTo>
                  <a:cubicBezTo>
                    <a:pt x="303" y="143"/>
                    <a:pt x="302" y="143"/>
                    <a:pt x="301" y="141"/>
                  </a:cubicBezTo>
                  <a:cubicBezTo>
                    <a:pt x="301" y="140"/>
                    <a:pt x="299" y="139"/>
                    <a:pt x="295" y="138"/>
                  </a:cubicBezTo>
                  <a:cubicBezTo>
                    <a:pt x="290" y="136"/>
                    <a:pt x="295" y="138"/>
                    <a:pt x="290" y="136"/>
                  </a:cubicBezTo>
                  <a:cubicBezTo>
                    <a:pt x="286" y="135"/>
                    <a:pt x="285" y="135"/>
                    <a:pt x="285" y="133"/>
                  </a:cubicBezTo>
                  <a:cubicBezTo>
                    <a:pt x="284" y="130"/>
                    <a:pt x="284" y="127"/>
                    <a:pt x="284" y="127"/>
                  </a:cubicBezTo>
                  <a:cubicBezTo>
                    <a:pt x="284" y="127"/>
                    <a:pt x="287" y="126"/>
                    <a:pt x="289" y="123"/>
                  </a:cubicBezTo>
                  <a:cubicBezTo>
                    <a:pt x="292" y="121"/>
                    <a:pt x="291" y="121"/>
                    <a:pt x="293" y="120"/>
                  </a:cubicBezTo>
                  <a:cubicBezTo>
                    <a:pt x="295" y="119"/>
                    <a:pt x="298" y="118"/>
                    <a:pt x="299" y="117"/>
                  </a:cubicBezTo>
                  <a:cubicBezTo>
                    <a:pt x="301" y="116"/>
                    <a:pt x="301" y="114"/>
                    <a:pt x="302" y="114"/>
                  </a:cubicBezTo>
                  <a:cubicBezTo>
                    <a:pt x="304" y="113"/>
                    <a:pt x="305" y="113"/>
                    <a:pt x="307" y="112"/>
                  </a:cubicBezTo>
                  <a:cubicBezTo>
                    <a:pt x="309" y="111"/>
                    <a:pt x="310" y="109"/>
                    <a:pt x="310" y="109"/>
                  </a:cubicBezTo>
                  <a:cubicBezTo>
                    <a:pt x="312" y="108"/>
                    <a:pt x="312" y="108"/>
                    <a:pt x="314" y="107"/>
                  </a:cubicBezTo>
                  <a:cubicBezTo>
                    <a:pt x="315" y="106"/>
                    <a:pt x="315" y="106"/>
                    <a:pt x="316" y="106"/>
                  </a:cubicBezTo>
                  <a:cubicBezTo>
                    <a:pt x="316" y="106"/>
                    <a:pt x="319" y="106"/>
                    <a:pt x="320" y="105"/>
                  </a:cubicBezTo>
                  <a:cubicBezTo>
                    <a:pt x="321" y="103"/>
                    <a:pt x="324" y="99"/>
                    <a:pt x="324" y="99"/>
                  </a:cubicBezTo>
                  <a:cubicBezTo>
                    <a:pt x="325" y="99"/>
                    <a:pt x="326" y="99"/>
                    <a:pt x="327" y="98"/>
                  </a:cubicBezTo>
                  <a:cubicBezTo>
                    <a:pt x="327" y="98"/>
                    <a:pt x="330" y="98"/>
                    <a:pt x="332" y="98"/>
                  </a:cubicBezTo>
                  <a:cubicBezTo>
                    <a:pt x="333" y="97"/>
                    <a:pt x="337" y="93"/>
                    <a:pt x="339" y="93"/>
                  </a:cubicBezTo>
                  <a:cubicBezTo>
                    <a:pt x="340" y="93"/>
                    <a:pt x="343" y="91"/>
                    <a:pt x="343" y="91"/>
                  </a:cubicBezTo>
                  <a:cubicBezTo>
                    <a:pt x="343" y="90"/>
                    <a:pt x="343" y="90"/>
                    <a:pt x="344" y="89"/>
                  </a:cubicBezTo>
                  <a:cubicBezTo>
                    <a:pt x="344" y="89"/>
                    <a:pt x="342" y="88"/>
                    <a:pt x="341" y="87"/>
                  </a:cubicBezTo>
                  <a:cubicBezTo>
                    <a:pt x="340" y="85"/>
                    <a:pt x="341" y="87"/>
                    <a:pt x="339" y="83"/>
                  </a:cubicBezTo>
                  <a:cubicBezTo>
                    <a:pt x="336" y="79"/>
                    <a:pt x="336" y="76"/>
                    <a:pt x="333" y="75"/>
                  </a:cubicBezTo>
                  <a:cubicBezTo>
                    <a:pt x="331" y="75"/>
                    <a:pt x="334" y="74"/>
                    <a:pt x="330" y="75"/>
                  </a:cubicBezTo>
                  <a:cubicBezTo>
                    <a:pt x="327" y="76"/>
                    <a:pt x="330" y="74"/>
                    <a:pt x="326" y="76"/>
                  </a:cubicBezTo>
                  <a:cubicBezTo>
                    <a:pt x="323" y="78"/>
                    <a:pt x="326" y="75"/>
                    <a:pt x="323" y="78"/>
                  </a:cubicBezTo>
                  <a:cubicBezTo>
                    <a:pt x="320" y="81"/>
                    <a:pt x="321" y="78"/>
                    <a:pt x="320" y="81"/>
                  </a:cubicBezTo>
                  <a:cubicBezTo>
                    <a:pt x="320" y="84"/>
                    <a:pt x="318" y="86"/>
                    <a:pt x="318" y="86"/>
                  </a:cubicBezTo>
                  <a:cubicBezTo>
                    <a:pt x="318" y="86"/>
                    <a:pt x="317" y="88"/>
                    <a:pt x="315" y="88"/>
                  </a:cubicBezTo>
                  <a:cubicBezTo>
                    <a:pt x="314" y="88"/>
                    <a:pt x="311" y="87"/>
                    <a:pt x="311" y="87"/>
                  </a:cubicBezTo>
                  <a:cubicBezTo>
                    <a:pt x="310" y="86"/>
                    <a:pt x="310" y="85"/>
                    <a:pt x="309" y="83"/>
                  </a:cubicBezTo>
                  <a:cubicBezTo>
                    <a:pt x="309" y="82"/>
                    <a:pt x="309" y="82"/>
                    <a:pt x="310" y="80"/>
                  </a:cubicBezTo>
                  <a:cubicBezTo>
                    <a:pt x="310" y="79"/>
                    <a:pt x="309" y="79"/>
                    <a:pt x="309" y="78"/>
                  </a:cubicBezTo>
                  <a:cubicBezTo>
                    <a:pt x="305" y="81"/>
                    <a:pt x="307" y="80"/>
                    <a:pt x="305" y="81"/>
                  </a:cubicBezTo>
                  <a:cubicBezTo>
                    <a:pt x="303" y="82"/>
                    <a:pt x="306" y="84"/>
                    <a:pt x="303" y="82"/>
                  </a:cubicBezTo>
                  <a:cubicBezTo>
                    <a:pt x="299" y="80"/>
                    <a:pt x="297" y="79"/>
                    <a:pt x="297" y="79"/>
                  </a:cubicBezTo>
                  <a:cubicBezTo>
                    <a:pt x="297" y="77"/>
                    <a:pt x="297" y="77"/>
                    <a:pt x="298" y="75"/>
                  </a:cubicBezTo>
                  <a:cubicBezTo>
                    <a:pt x="298" y="75"/>
                    <a:pt x="304" y="81"/>
                    <a:pt x="299" y="73"/>
                  </a:cubicBezTo>
                  <a:cubicBezTo>
                    <a:pt x="294" y="65"/>
                    <a:pt x="291" y="66"/>
                    <a:pt x="291" y="66"/>
                  </a:cubicBezTo>
                  <a:cubicBezTo>
                    <a:pt x="291" y="66"/>
                    <a:pt x="288" y="67"/>
                    <a:pt x="286" y="66"/>
                  </a:cubicBezTo>
                  <a:cubicBezTo>
                    <a:pt x="284" y="66"/>
                    <a:pt x="284" y="66"/>
                    <a:pt x="284" y="66"/>
                  </a:cubicBezTo>
                  <a:cubicBezTo>
                    <a:pt x="284" y="66"/>
                    <a:pt x="286" y="62"/>
                    <a:pt x="282" y="66"/>
                  </a:cubicBezTo>
                  <a:cubicBezTo>
                    <a:pt x="278" y="69"/>
                    <a:pt x="278" y="67"/>
                    <a:pt x="278" y="69"/>
                  </a:cubicBezTo>
                  <a:cubicBezTo>
                    <a:pt x="278" y="71"/>
                    <a:pt x="278" y="71"/>
                    <a:pt x="280" y="74"/>
                  </a:cubicBezTo>
                  <a:cubicBezTo>
                    <a:pt x="281" y="77"/>
                    <a:pt x="276" y="74"/>
                    <a:pt x="281" y="77"/>
                  </a:cubicBezTo>
                  <a:cubicBezTo>
                    <a:pt x="286" y="80"/>
                    <a:pt x="286" y="76"/>
                    <a:pt x="286" y="80"/>
                  </a:cubicBezTo>
                  <a:cubicBezTo>
                    <a:pt x="285" y="84"/>
                    <a:pt x="287" y="81"/>
                    <a:pt x="285" y="84"/>
                  </a:cubicBezTo>
                  <a:cubicBezTo>
                    <a:pt x="283" y="86"/>
                    <a:pt x="284" y="86"/>
                    <a:pt x="284" y="86"/>
                  </a:cubicBezTo>
                  <a:cubicBezTo>
                    <a:pt x="284" y="86"/>
                    <a:pt x="283" y="88"/>
                    <a:pt x="281" y="88"/>
                  </a:cubicBezTo>
                  <a:cubicBezTo>
                    <a:pt x="280" y="88"/>
                    <a:pt x="283" y="88"/>
                    <a:pt x="280" y="88"/>
                  </a:cubicBezTo>
                  <a:cubicBezTo>
                    <a:pt x="277" y="88"/>
                    <a:pt x="278" y="85"/>
                    <a:pt x="275" y="84"/>
                  </a:cubicBezTo>
                  <a:cubicBezTo>
                    <a:pt x="272" y="83"/>
                    <a:pt x="275" y="81"/>
                    <a:pt x="270" y="84"/>
                  </a:cubicBezTo>
                  <a:cubicBezTo>
                    <a:pt x="265" y="87"/>
                    <a:pt x="265" y="87"/>
                    <a:pt x="265" y="87"/>
                  </a:cubicBezTo>
                  <a:cubicBezTo>
                    <a:pt x="265" y="87"/>
                    <a:pt x="267" y="88"/>
                    <a:pt x="264" y="88"/>
                  </a:cubicBezTo>
                  <a:cubicBezTo>
                    <a:pt x="261" y="88"/>
                    <a:pt x="262" y="88"/>
                    <a:pt x="260" y="88"/>
                  </a:cubicBezTo>
                  <a:cubicBezTo>
                    <a:pt x="257" y="87"/>
                    <a:pt x="256" y="87"/>
                    <a:pt x="254" y="87"/>
                  </a:cubicBezTo>
                  <a:cubicBezTo>
                    <a:pt x="252" y="87"/>
                    <a:pt x="256" y="87"/>
                    <a:pt x="250" y="87"/>
                  </a:cubicBezTo>
                  <a:cubicBezTo>
                    <a:pt x="244" y="87"/>
                    <a:pt x="243" y="86"/>
                    <a:pt x="243" y="86"/>
                  </a:cubicBezTo>
                  <a:cubicBezTo>
                    <a:pt x="242" y="85"/>
                    <a:pt x="242" y="84"/>
                    <a:pt x="241" y="83"/>
                  </a:cubicBezTo>
                  <a:cubicBezTo>
                    <a:pt x="236" y="84"/>
                    <a:pt x="238" y="81"/>
                    <a:pt x="236" y="84"/>
                  </a:cubicBezTo>
                  <a:cubicBezTo>
                    <a:pt x="233" y="86"/>
                    <a:pt x="235" y="85"/>
                    <a:pt x="233" y="86"/>
                  </a:cubicBezTo>
                  <a:cubicBezTo>
                    <a:pt x="232" y="88"/>
                    <a:pt x="233" y="83"/>
                    <a:pt x="232" y="88"/>
                  </a:cubicBezTo>
                  <a:cubicBezTo>
                    <a:pt x="231" y="93"/>
                    <a:pt x="232" y="91"/>
                    <a:pt x="231" y="93"/>
                  </a:cubicBezTo>
                  <a:cubicBezTo>
                    <a:pt x="229" y="95"/>
                    <a:pt x="230" y="94"/>
                    <a:pt x="228" y="96"/>
                  </a:cubicBezTo>
                  <a:cubicBezTo>
                    <a:pt x="227" y="99"/>
                    <a:pt x="227" y="99"/>
                    <a:pt x="227" y="99"/>
                  </a:cubicBezTo>
                  <a:cubicBezTo>
                    <a:pt x="226" y="97"/>
                    <a:pt x="225" y="97"/>
                    <a:pt x="225" y="95"/>
                  </a:cubicBezTo>
                  <a:cubicBezTo>
                    <a:pt x="224" y="94"/>
                    <a:pt x="224" y="94"/>
                    <a:pt x="224" y="93"/>
                  </a:cubicBezTo>
                  <a:cubicBezTo>
                    <a:pt x="223" y="92"/>
                    <a:pt x="223" y="93"/>
                    <a:pt x="221" y="92"/>
                  </a:cubicBezTo>
                  <a:cubicBezTo>
                    <a:pt x="218" y="92"/>
                    <a:pt x="223" y="91"/>
                    <a:pt x="215" y="92"/>
                  </a:cubicBezTo>
                  <a:cubicBezTo>
                    <a:pt x="207" y="93"/>
                    <a:pt x="207" y="93"/>
                    <a:pt x="207" y="93"/>
                  </a:cubicBezTo>
                  <a:cubicBezTo>
                    <a:pt x="207" y="93"/>
                    <a:pt x="214" y="94"/>
                    <a:pt x="204" y="94"/>
                  </a:cubicBezTo>
                  <a:cubicBezTo>
                    <a:pt x="194" y="93"/>
                    <a:pt x="199" y="91"/>
                    <a:pt x="199" y="91"/>
                  </a:cubicBezTo>
                  <a:cubicBezTo>
                    <a:pt x="199" y="91"/>
                    <a:pt x="197" y="90"/>
                    <a:pt x="195" y="90"/>
                  </a:cubicBezTo>
                  <a:cubicBezTo>
                    <a:pt x="194" y="90"/>
                    <a:pt x="195" y="89"/>
                    <a:pt x="192" y="89"/>
                  </a:cubicBezTo>
                  <a:cubicBezTo>
                    <a:pt x="189" y="90"/>
                    <a:pt x="192" y="88"/>
                    <a:pt x="189" y="90"/>
                  </a:cubicBezTo>
                  <a:cubicBezTo>
                    <a:pt x="186" y="91"/>
                    <a:pt x="188" y="91"/>
                    <a:pt x="186" y="91"/>
                  </a:cubicBezTo>
                  <a:cubicBezTo>
                    <a:pt x="184" y="91"/>
                    <a:pt x="189" y="92"/>
                    <a:pt x="184" y="91"/>
                  </a:cubicBezTo>
                  <a:cubicBezTo>
                    <a:pt x="179" y="91"/>
                    <a:pt x="176" y="90"/>
                    <a:pt x="175" y="89"/>
                  </a:cubicBezTo>
                  <a:cubicBezTo>
                    <a:pt x="175" y="88"/>
                    <a:pt x="177" y="87"/>
                    <a:pt x="175" y="88"/>
                  </a:cubicBezTo>
                  <a:cubicBezTo>
                    <a:pt x="173" y="89"/>
                    <a:pt x="168" y="91"/>
                    <a:pt x="168" y="91"/>
                  </a:cubicBezTo>
                  <a:close/>
                  <a:moveTo>
                    <a:pt x="235" y="82"/>
                  </a:moveTo>
                  <a:cubicBezTo>
                    <a:pt x="235" y="82"/>
                    <a:pt x="235" y="82"/>
                    <a:pt x="239" y="81"/>
                  </a:cubicBezTo>
                  <a:cubicBezTo>
                    <a:pt x="243" y="80"/>
                    <a:pt x="239" y="81"/>
                    <a:pt x="240" y="80"/>
                  </a:cubicBezTo>
                  <a:cubicBezTo>
                    <a:pt x="242" y="79"/>
                    <a:pt x="242" y="80"/>
                    <a:pt x="242" y="80"/>
                  </a:cubicBezTo>
                  <a:cubicBezTo>
                    <a:pt x="242" y="81"/>
                    <a:pt x="243" y="81"/>
                    <a:pt x="243" y="82"/>
                  </a:cubicBezTo>
                  <a:cubicBezTo>
                    <a:pt x="243" y="82"/>
                    <a:pt x="243" y="84"/>
                    <a:pt x="245" y="83"/>
                  </a:cubicBezTo>
                  <a:cubicBezTo>
                    <a:pt x="247" y="83"/>
                    <a:pt x="250" y="84"/>
                    <a:pt x="252" y="84"/>
                  </a:cubicBezTo>
                  <a:cubicBezTo>
                    <a:pt x="254" y="84"/>
                    <a:pt x="253" y="84"/>
                    <a:pt x="256" y="84"/>
                  </a:cubicBezTo>
                  <a:cubicBezTo>
                    <a:pt x="256" y="84"/>
                    <a:pt x="258" y="81"/>
                    <a:pt x="260" y="80"/>
                  </a:cubicBezTo>
                  <a:cubicBezTo>
                    <a:pt x="262" y="78"/>
                    <a:pt x="260" y="80"/>
                    <a:pt x="260" y="80"/>
                  </a:cubicBezTo>
                  <a:cubicBezTo>
                    <a:pt x="260" y="80"/>
                    <a:pt x="260" y="80"/>
                    <a:pt x="262" y="79"/>
                  </a:cubicBezTo>
                  <a:cubicBezTo>
                    <a:pt x="265" y="78"/>
                    <a:pt x="262" y="79"/>
                    <a:pt x="264" y="78"/>
                  </a:cubicBezTo>
                  <a:cubicBezTo>
                    <a:pt x="265" y="78"/>
                    <a:pt x="263" y="76"/>
                    <a:pt x="263" y="76"/>
                  </a:cubicBezTo>
                  <a:cubicBezTo>
                    <a:pt x="262" y="76"/>
                    <a:pt x="262" y="75"/>
                    <a:pt x="260" y="75"/>
                  </a:cubicBezTo>
                  <a:cubicBezTo>
                    <a:pt x="260" y="75"/>
                    <a:pt x="255" y="74"/>
                    <a:pt x="254" y="74"/>
                  </a:cubicBezTo>
                  <a:cubicBezTo>
                    <a:pt x="253" y="73"/>
                    <a:pt x="252" y="73"/>
                    <a:pt x="252" y="73"/>
                  </a:cubicBezTo>
                  <a:cubicBezTo>
                    <a:pt x="252" y="73"/>
                    <a:pt x="250" y="72"/>
                    <a:pt x="249" y="71"/>
                  </a:cubicBezTo>
                  <a:cubicBezTo>
                    <a:pt x="247" y="70"/>
                    <a:pt x="249" y="71"/>
                    <a:pt x="248" y="70"/>
                  </a:cubicBezTo>
                  <a:cubicBezTo>
                    <a:pt x="247" y="68"/>
                    <a:pt x="246" y="69"/>
                    <a:pt x="246" y="69"/>
                  </a:cubicBezTo>
                  <a:cubicBezTo>
                    <a:pt x="246" y="69"/>
                    <a:pt x="246" y="69"/>
                    <a:pt x="246" y="68"/>
                  </a:cubicBezTo>
                  <a:cubicBezTo>
                    <a:pt x="247" y="66"/>
                    <a:pt x="246" y="68"/>
                    <a:pt x="247" y="65"/>
                  </a:cubicBezTo>
                  <a:cubicBezTo>
                    <a:pt x="247" y="65"/>
                    <a:pt x="245" y="65"/>
                    <a:pt x="244" y="64"/>
                  </a:cubicBezTo>
                  <a:cubicBezTo>
                    <a:pt x="243" y="63"/>
                    <a:pt x="244" y="64"/>
                    <a:pt x="243" y="63"/>
                  </a:cubicBezTo>
                  <a:cubicBezTo>
                    <a:pt x="241" y="61"/>
                    <a:pt x="242" y="63"/>
                    <a:pt x="241" y="60"/>
                  </a:cubicBezTo>
                  <a:cubicBezTo>
                    <a:pt x="239" y="58"/>
                    <a:pt x="241" y="60"/>
                    <a:pt x="239" y="61"/>
                  </a:cubicBezTo>
                  <a:cubicBezTo>
                    <a:pt x="238" y="61"/>
                    <a:pt x="239" y="61"/>
                    <a:pt x="237" y="62"/>
                  </a:cubicBezTo>
                  <a:cubicBezTo>
                    <a:pt x="238" y="62"/>
                    <a:pt x="238" y="63"/>
                    <a:pt x="239" y="63"/>
                  </a:cubicBezTo>
                  <a:cubicBezTo>
                    <a:pt x="239" y="64"/>
                    <a:pt x="240" y="64"/>
                    <a:pt x="240" y="64"/>
                  </a:cubicBezTo>
                  <a:cubicBezTo>
                    <a:pt x="241" y="65"/>
                    <a:pt x="241" y="65"/>
                    <a:pt x="241" y="65"/>
                  </a:cubicBezTo>
                  <a:cubicBezTo>
                    <a:pt x="242" y="66"/>
                    <a:pt x="242" y="67"/>
                    <a:pt x="242" y="68"/>
                  </a:cubicBezTo>
                  <a:cubicBezTo>
                    <a:pt x="242" y="68"/>
                    <a:pt x="241" y="68"/>
                    <a:pt x="241" y="69"/>
                  </a:cubicBezTo>
                  <a:cubicBezTo>
                    <a:pt x="239" y="69"/>
                    <a:pt x="238" y="69"/>
                    <a:pt x="237" y="70"/>
                  </a:cubicBezTo>
                  <a:cubicBezTo>
                    <a:pt x="237" y="70"/>
                    <a:pt x="234" y="69"/>
                    <a:pt x="234" y="67"/>
                  </a:cubicBezTo>
                  <a:cubicBezTo>
                    <a:pt x="233" y="65"/>
                    <a:pt x="234" y="67"/>
                    <a:pt x="236" y="64"/>
                  </a:cubicBezTo>
                  <a:cubicBezTo>
                    <a:pt x="238" y="61"/>
                    <a:pt x="236" y="64"/>
                    <a:pt x="235" y="62"/>
                  </a:cubicBezTo>
                  <a:cubicBezTo>
                    <a:pt x="235" y="61"/>
                    <a:pt x="234" y="62"/>
                    <a:pt x="233" y="62"/>
                  </a:cubicBezTo>
                  <a:cubicBezTo>
                    <a:pt x="231" y="62"/>
                    <a:pt x="231" y="62"/>
                    <a:pt x="231" y="62"/>
                  </a:cubicBezTo>
                  <a:cubicBezTo>
                    <a:pt x="230" y="63"/>
                    <a:pt x="230" y="64"/>
                    <a:pt x="229" y="65"/>
                  </a:cubicBezTo>
                  <a:cubicBezTo>
                    <a:pt x="229" y="65"/>
                    <a:pt x="228" y="65"/>
                    <a:pt x="227" y="65"/>
                  </a:cubicBezTo>
                  <a:cubicBezTo>
                    <a:pt x="227" y="65"/>
                    <a:pt x="227" y="65"/>
                    <a:pt x="226" y="64"/>
                  </a:cubicBezTo>
                  <a:cubicBezTo>
                    <a:pt x="226" y="64"/>
                    <a:pt x="226" y="64"/>
                    <a:pt x="226" y="64"/>
                  </a:cubicBezTo>
                  <a:cubicBezTo>
                    <a:pt x="226" y="64"/>
                    <a:pt x="226" y="64"/>
                    <a:pt x="226" y="64"/>
                  </a:cubicBezTo>
                  <a:cubicBezTo>
                    <a:pt x="225" y="63"/>
                    <a:pt x="223" y="63"/>
                    <a:pt x="223" y="63"/>
                  </a:cubicBezTo>
                  <a:cubicBezTo>
                    <a:pt x="222" y="64"/>
                    <a:pt x="222" y="64"/>
                    <a:pt x="221" y="64"/>
                  </a:cubicBezTo>
                  <a:cubicBezTo>
                    <a:pt x="222" y="65"/>
                    <a:pt x="222" y="65"/>
                    <a:pt x="223" y="66"/>
                  </a:cubicBezTo>
                  <a:cubicBezTo>
                    <a:pt x="222" y="66"/>
                    <a:pt x="222" y="67"/>
                    <a:pt x="221" y="68"/>
                  </a:cubicBezTo>
                  <a:cubicBezTo>
                    <a:pt x="221" y="68"/>
                    <a:pt x="218" y="68"/>
                    <a:pt x="217" y="67"/>
                  </a:cubicBezTo>
                  <a:cubicBezTo>
                    <a:pt x="216" y="66"/>
                    <a:pt x="216" y="65"/>
                    <a:pt x="216" y="65"/>
                  </a:cubicBezTo>
                  <a:cubicBezTo>
                    <a:pt x="216" y="65"/>
                    <a:pt x="216" y="65"/>
                    <a:pt x="217" y="64"/>
                  </a:cubicBezTo>
                  <a:cubicBezTo>
                    <a:pt x="218" y="62"/>
                    <a:pt x="217" y="64"/>
                    <a:pt x="216" y="63"/>
                  </a:cubicBezTo>
                  <a:cubicBezTo>
                    <a:pt x="216" y="62"/>
                    <a:pt x="216" y="63"/>
                    <a:pt x="215" y="63"/>
                  </a:cubicBezTo>
                  <a:cubicBezTo>
                    <a:pt x="214" y="64"/>
                    <a:pt x="213" y="65"/>
                    <a:pt x="213" y="65"/>
                  </a:cubicBezTo>
                  <a:cubicBezTo>
                    <a:pt x="211" y="65"/>
                    <a:pt x="210" y="65"/>
                    <a:pt x="209" y="65"/>
                  </a:cubicBezTo>
                  <a:cubicBezTo>
                    <a:pt x="208" y="65"/>
                    <a:pt x="208" y="64"/>
                    <a:pt x="208" y="64"/>
                  </a:cubicBezTo>
                  <a:cubicBezTo>
                    <a:pt x="208" y="64"/>
                    <a:pt x="208" y="64"/>
                    <a:pt x="208" y="63"/>
                  </a:cubicBezTo>
                  <a:cubicBezTo>
                    <a:pt x="208" y="62"/>
                    <a:pt x="208" y="63"/>
                    <a:pt x="208" y="60"/>
                  </a:cubicBezTo>
                  <a:cubicBezTo>
                    <a:pt x="209" y="56"/>
                    <a:pt x="208" y="60"/>
                    <a:pt x="207" y="60"/>
                  </a:cubicBezTo>
                  <a:cubicBezTo>
                    <a:pt x="205" y="60"/>
                    <a:pt x="207" y="60"/>
                    <a:pt x="205" y="60"/>
                  </a:cubicBezTo>
                  <a:cubicBezTo>
                    <a:pt x="204" y="60"/>
                    <a:pt x="203" y="61"/>
                    <a:pt x="203" y="61"/>
                  </a:cubicBezTo>
                  <a:cubicBezTo>
                    <a:pt x="203" y="61"/>
                    <a:pt x="202" y="61"/>
                    <a:pt x="202" y="62"/>
                  </a:cubicBezTo>
                  <a:cubicBezTo>
                    <a:pt x="201" y="62"/>
                    <a:pt x="200" y="62"/>
                    <a:pt x="200" y="62"/>
                  </a:cubicBezTo>
                  <a:cubicBezTo>
                    <a:pt x="199" y="63"/>
                    <a:pt x="198" y="63"/>
                    <a:pt x="197" y="63"/>
                  </a:cubicBezTo>
                  <a:cubicBezTo>
                    <a:pt x="197" y="63"/>
                    <a:pt x="194" y="63"/>
                    <a:pt x="193" y="62"/>
                  </a:cubicBezTo>
                  <a:cubicBezTo>
                    <a:pt x="192" y="62"/>
                    <a:pt x="190" y="63"/>
                    <a:pt x="188" y="62"/>
                  </a:cubicBezTo>
                  <a:cubicBezTo>
                    <a:pt x="186" y="62"/>
                    <a:pt x="187" y="63"/>
                    <a:pt x="185" y="63"/>
                  </a:cubicBezTo>
                  <a:cubicBezTo>
                    <a:pt x="184" y="63"/>
                    <a:pt x="185" y="63"/>
                    <a:pt x="184" y="64"/>
                  </a:cubicBezTo>
                  <a:cubicBezTo>
                    <a:pt x="183" y="64"/>
                    <a:pt x="181" y="65"/>
                    <a:pt x="180" y="65"/>
                  </a:cubicBezTo>
                  <a:cubicBezTo>
                    <a:pt x="179" y="66"/>
                    <a:pt x="178" y="66"/>
                    <a:pt x="178" y="66"/>
                  </a:cubicBezTo>
                  <a:cubicBezTo>
                    <a:pt x="177" y="68"/>
                    <a:pt x="177" y="68"/>
                    <a:pt x="176" y="69"/>
                  </a:cubicBezTo>
                  <a:cubicBezTo>
                    <a:pt x="175" y="71"/>
                    <a:pt x="174" y="72"/>
                    <a:pt x="173" y="73"/>
                  </a:cubicBezTo>
                  <a:cubicBezTo>
                    <a:pt x="173" y="75"/>
                    <a:pt x="173" y="76"/>
                    <a:pt x="173" y="77"/>
                  </a:cubicBezTo>
                  <a:cubicBezTo>
                    <a:pt x="173" y="77"/>
                    <a:pt x="176" y="79"/>
                    <a:pt x="180" y="79"/>
                  </a:cubicBezTo>
                  <a:cubicBezTo>
                    <a:pt x="184" y="79"/>
                    <a:pt x="180" y="79"/>
                    <a:pt x="183" y="78"/>
                  </a:cubicBezTo>
                  <a:cubicBezTo>
                    <a:pt x="186" y="77"/>
                    <a:pt x="183" y="78"/>
                    <a:pt x="187" y="78"/>
                  </a:cubicBezTo>
                  <a:cubicBezTo>
                    <a:pt x="190" y="77"/>
                    <a:pt x="187" y="78"/>
                    <a:pt x="190" y="77"/>
                  </a:cubicBezTo>
                  <a:cubicBezTo>
                    <a:pt x="192" y="77"/>
                    <a:pt x="190" y="77"/>
                    <a:pt x="191" y="77"/>
                  </a:cubicBezTo>
                  <a:cubicBezTo>
                    <a:pt x="192" y="77"/>
                    <a:pt x="194" y="78"/>
                    <a:pt x="194" y="78"/>
                  </a:cubicBezTo>
                  <a:cubicBezTo>
                    <a:pt x="194" y="78"/>
                    <a:pt x="198" y="79"/>
                    <a:pt x="200" y="78"/>
                  </a:cubicBezTo>
                  <a:cubicBezTo>
                    <a:pt x="203" y="78"/>
                    <a:pt x="200" y="78"/>
                    <a:pt x="202" y="78"/>
                  </a:cubicBezTo>
                  <a:cubicBezTo>
                    <a:pt x="204" y="78"/>
                    <a:pt x="204" y="78"/>
                    <a:pt x="206" y="77"/>
                  </a:cubicBezTo>
                  <a:cubicBezTo>
                    <a:pt x="208" y="77"/>
                    <a:pt x="209" y="77"/>
                    <a:pt x="212" y="76"/>
                  </a:cubicBezTo>
                  <a:cubicBezTo>
                    <a:pt x="215" y="76"/>
                    <a:pt x="216" y="76"/>
                    <a:pt x="216" y="76"/>
                  </a:cubicBezTo>
                  <a:cubicBezTo>
                    <a:pt x="217" y="76"/>
                    <a:pt x="217" y="76"/>
                    <a:pt x="217" y="77"/>
                  </a:cubicBezTo>
                  <a:cubicBezTo>
                    <a:pt x="216" y="78"/>
                    <a:pt x="216" y="78"/>
                    <a:pt x="215" y="80"/>
                  </a:cubicBezTo>
                  <a:cubicBezTo>
                    <a:pt x="214" y="80"/>
                    <a:pt x="214" y="80"/>
                    <a:pt x="213" y="80"/>
                  </a:cubicBezTo>
                  <a:cubicBezTo>
                    <a:pt x="213" y="80"/>
                    <a:pt x="205" y="81"/>
                    <a:pt x="204" y="81"/>
                  </a:cubicBezTo>
                  <a:cubicBezTo>
                    <a:pt x="203" y="82"/>
                    <a:pt x="202" y="82"/>
                    <a:pt x="202" y="82"/>
                  </a:cubicBezTo>
                  <a:cubicBezTo>
                    <a:pt x="202" y="83"/>
                    <a:pt x="202" y="83"/>
                    <a:pt x="202" y="84"/>
                  </a:cubicBezTo>
                  <a:cubicBezTo>
                    <a:pt x="202" y="85"/>
                    <a:pt x="203" y="85"/>
                    <a:pt x="204" y="86"/>
                  </a:cubicBezTo>
                  <a:cubicBezTo>
                    <a:pt x="207" y="86"/>
                    <a:pt x="208" y="86"/>
                    <a:pt x="211" y="87"/>
                  </a:cubicBezTo>
                  <a:cubicBezTo>
                    <a:pt x="213" y="87"/>
                    <a:pt x="214" y="87"/>
                    <a:pt x="216" y="88"/>
                  </a:cubicBezTo>
                  <a:cubicBezTo>
                    <a:pt x="218" y="87"/>
                    <a:pt x="219" y="87"/>
                    <a:pt x="221" y="87"/>
                  </a:cubicBezTo>
                  <a:cubicBezTo>
                    <a:pt x="223" y="87"/>
                    <a:pt x="225" y="87"/>
                    <a:pt x="228" y="87"/>
                  </a:cubicBezTo>
                  <a:cubicBezTo>
                    <a:pt x="228" y="87"/>
                    <a:pt x="231" y="87"/>
                    <a:pt x="231" y="86"/>
                  </a:cubicBezTo>
                  <a:cubicBezTo>
                    <a:pt x="232" y="85"/>
                    <a:pt x="232" y="84"/>
                    <a:pt x="232" y="84"/>
                  </a:cubicBezTo>
                  <a:cubicBezTo>
                    <a:pt x="232" y="84"/>
                    <a:pt x="233" y="84"/>
                    <a:pt x="233" y="84"/>
                  </a:cubicBezTo>
                  <a:cubicBezTo>
                    <a:pt x="234" y="83"/>
                    <a:pt x="235" y="83"/>
                    <a:pt x="236" y="83"/>
                  </a:cubicBezTo>
                  <a:lnTo>
                    <a:pt x="235" y="82"/>
                  </a:lnTo>
                  <a:close/>
                  <a:moveTo>
                    <a:pt x="347" y="50"/>
                  </a:moveTo>
                  <a:cubicBezTo>
                    <a:pt x="346" y="50"/>
                    <a:pt x="346" y="51"/>
                    <a:pt x="345" y="51"/>
                  </a:cubicBezTo>
                  <a:cubicBezTo>
                    <a:pt x="344" y="51"/>
                    <a:pt x="344" y="52"/>
                    <a:pt x="343" y="52"/>
                  </a:cubicBezTo>
                  <a:cubicBezTo>
                    <a:pt x="341" y="52"/>
                    <a:pt x="340" y="52"/>
                    <a:pt x="338" y="51"/>
                  </a:cubicBezTo>
                  <a:cubicBezTo>
                    <a:pt x="336" y="51"/>
                    <a:pt x="335" y="51"/>
                    <a:pt x="332" y="51"/>
                  </a:cubicBezTo>
                  <a:cubicBezTo>
                    <a:pt x="332" y="51"/>
                    <a:pt x="332" y="49"/>
                    <a:pt x="330" y="50"/>
                  </a:cubicBezTo>
                  <a:cubicBezTo>
                    <a:pt x="327" y="50"/>
                    <a:pt x="324" y="50"/>
                    <a:pt x="323" y="51"/>
                  </a:cubicBezTo>
                  <a:cubicBezTo>
                    <a:pt x="322" y="51"/>
                    <a:pt x="321" y="52"/>
                    <a:pt x="319" y="52"/>
                  </a:cubicBezTo>
                  <a:cubicBezTo>
                    <a:pt x="318" y="52"/>
                    <a:pt x="316" y="52"/>
                    <a:pt x="315" y="52"/>
                  </a:cubicBezTo>
                  <a:cubicBezTo>
                    <a:pt x="314" y="53"/>
                    <a:pt x="315" y="50"/>
                    <a:pt x="314" y="53"/>
                  </a:cubicBezTo>
                  <a:cubicBezTo>
                    <a:pt x="313" y="56"/>
                    <a:pt x="315" y="54"/>
                    <a:pt x="313" y="56"/>
                  </a:cubicBezTo>
                  <a:cubicBezTo>
                    <a:pt x="312" y="58"/>
                    <a:pt x="312" y="57"/>
                    <a:pt x="310" y="58"/>
                  </a:cubicBezTo>
                  <a:cubicBezTo>
                    <a:pt x="308" y="59"/>
                    <a:pt x="309" y="56"/>
                    <a:pt x="308" y="59"/>
                  </a:cubicBezTo>
                  <a:cubicBezTo>
                    <a:pt x="307" y="61"/>
                    <a:pt x="306" y="59"/>
                    <a:pt x="307" y="61"/>
                  </a:cubicBezTo>
                  <a:cubicBezTo>
                    <a:pt x="307" y="62"/>
                    <a:pt x="309" y="61"/>
                    <a:pt x="309" y="63"/>
                  </a:cubicBezTo>
                  <a:cubicBezTo>
                    <a:pt x="310" y="65"/>
                    <a:pt x="306" y="62"/>
                    <a:pt x="310" y="65"/>
                  </a:cubicBezTo>
                  <a:cubicBezTo>
                    <a:pt x="313" y="68"/>
                    <a:pt x="314" y="67"/>
                    <a:pt x="315" y="68"/>
                  </a:cubicBezTo>
                  <a:cubicBezTo>
                    <a:pt x="316" y="69"/>
                    <a:pt x="314" y="67"/>
                    <a:pt x="316" y="69"/>
                  </a:cubicBezTo>
                  <a:cubicBezTo>
                    <a:pt x="318" y="71"/>
                    <a:pt x="315" y="70"/>
                    <a:pt x="318" y="71"/>
                  </a:cubicBezTo>
                  <a:cubicBezTo>
                    <a:pt x="320" y="72"/>
                    <a:pt x="320" y="72"/>
                    <a:pt x="322" y="73"/>
                  </a:cubicBezTo>
                  <a:cubicBezTo>
                    <a:pt x="324" y="73"/>
                    <a:pt x="330" y="73"/>
                    <a:pt x="330" y="73"/>
                  </a:cubicBezTo>
                  <a:cubicBezTo>
                    <a:pt x="333" y="72"/>
                    <a:pt x="335" y="72"/>
                    <a:pt x="338" y="72"/>
                  </a:cubicBezTo>
                  <a:cubicBezTo>
                    <a:pt x="338" y="72"/>
                    <a:pt x="339" y="72"/>
                    <a:pt x="340" y="73"/>
                  </a:cubicBezTo>
                  <a:cubicBezTo>
                    <a:pt x="341" y="74"/>
                    <a:pt x="345" y="74"/>
                    <a:pt x="345" y="74"/>
                  </a:cubicBezTo>
                  <a:cubicBezTo>
                    <a:pt x="349" y="73"/>
                    <a:pt x="351" y="73"/>
                    <a:pt x="354" y="72"/>
                  </a:cubicBezTo>
                  <a:cubicBezTo>
                    <a:pt x="354" y="72"/>
                    <a:pt x="356" y="73"/>
                    <a:pt x="356" y="74"/>
                  </a:cubicBezTo>
                  <a:cubicBezTo>
                    <a:pt x="357" y="75"/>
                    <a:pt x="359" y="76"/>
                    <a:pt x="359" y="76"/>
                  </a:cubicBezTo>
                  <a:cubicBezTo>
                    <a:pt x="360" y="76"/>
                    <a:pt x="360" y="76"/>
                    <a:pt x="361" y="76"/>
                  </a:cubicBezTo>
                  <a:cubicBezTo>
                    <a:pt x="362" y="77"/>
                    <a:pt x="363" y="77"/>
                    <a:pt x="364" y="77"/>
                  </a:cubicBezTo>
                  <a:cubicBezTo>
                    <a:pt x="365" y="77"/>
                    <a:pt x="365" y="77"/>
                    <a:pt x="366" y="78"/>
                  </a:cubicBezTo>
                  <a:cubicBezTo>
                    <a:pt x="366" y="78"/>
                    <a:pt x="367" y="77"/>
                    <a:pt x="368" y="79"/>
                  </a:cubicBezTo>
                  <a:cubicBezTo>
                    <a:pt x="368" y="80"/>
                    <a:pt x="368" y="80"/>
                    <a:pt x="368" y="80"/>
                  </a:cubicBezTo>
                  <a:cubicBezTo>
                    <a:pt x="368" y="80"/>
                    <a:pt x="367" y="80"/>
                    <a:pt x="367" y="81"/>
                  </a:cubicBezTo>
                  <a:cubicBezTo>
                    <a:pt x="367" y="82"/>
                    <a:pt x="372" y="84"/>
                    <a:pt x="372" y="84"/>
                  </a:cubicBezTo>
                  <a:cubicBezTo>
                    <a:pt x="372" y="84"/>
                    <a:pt x="375" y="84"/>
                    <a:pt x="376" y="84"/>
                  </a:cubicBezTo>
                  <a:cubicBezTo>
                    <a:pt x="376" y="85"/>
                    <a:pt x="378" y="83"/>
                    <a:pt x="377" y="85"/>
                  </a:cubicBezTo>
                  <a:cubicBezTo>
                    <a:pt x="376" y="88"/>
                    <a:pt x="376" y="88"/>
                    <a:pt x="376" y="88"/>
                  </a:cubicBezTo>
                  <a:cubicBezTo>
                    <a:pt x="375" y="88"/>
                    <a:pt x="375" y="89"/>
                    <a:pt x="375" y="89"/>
                  </a:cubicBezTo>
                  <a:cubicBezTo>
                    <a:pt x="375" y="92"/>
                    <a:pt x="373" y="90"/>
                    <a:pt x="375" y="92"/>
                  </a:cubicBezTo>
                  <a:cubicBezTo>
                    <a:pt x="376" y="94"/>
                    <a:pt x="381" y="93"/>
                    <a:pt x="376" y="94"/>
                  </a:cubicBezTo>
                  <a:cubicBezTo>
                    <a:pt x="372" y="96"/>
                    <a:pt x="372" y="96"/>
                    <a:pt x="371" y="97"/>
                  </a:cubicBezTo>
                  <a:cubicBezTo>
                    <a:pt x="370" y="98"/>
                    <a:pt x="368" y="96"/>
                    <a:pt x="370" y="98"/>
                  </a:cubicBezTo>
                  <a:cubicBezTo>
                    <a:pt x="373" y="100"/>
                    <a:pt x="375" y="100"/>
                    <a:pt x="375" y="100"/>
                  </a:cubicBezTo>
                  <a:cubicBezTo>
                    <a:pt x="374" y="102"/>
                    <a:pt x="374" y="102"/>
                    <a:pt x="372" y="102"/>
                  </a:cubicBezTo>
                  <a:cubicBezTo>
                    <a:pt x="370" y="103"/>
                    <a:pt x="374" y="103"/>
                    <a:pt x="370" y="103"/>
                  </a:cubicBezTo>
                  <a:cubicBezTo>
                    <a:pt x="367" y="103"/>
                    <a:pt x="363" y="103"/>
                    <a:pt x="362" y="103"/>
                  </a:cubicBezTo>
                  <a:cubicBezTo>
                    <a:pt x="360" y="104"/>
                    <a:pt x="360" y="104"/>
                    <a:pt x="360" y="104"/>
                  </a:cubicBezTo>
                  <a:cubicBezTo>
                    <a:pt x="360" y="104"/>
                    <a:pt x="360" y="105"/>
                    <a:pt x="360" y="105"/>
                  </a:cubicBezTo>
                  <a:cubicBezTo>
                    <a:pt x="359" y="106"/>
                    <a:pt x="359" y="106"/>
                    <a:pt x="359" y="106"/>
                  </a:cubicBezTo>
                  <a:cubicBezTo>
                    <a:pt x="359" y="106"/>
                    <a:pt x="357" y="106"/>
                    <a:pt x="359" y="108"/>
                  </a:cubicBezTo>
                  <a:cubicBezTo>
                    <a:pt x="362" y="110"/>
                    <a:pt x="365" y="111"/>
                    <a:pt x="365" y="111"/>
                  </a:cubicBezTo>
                  <a:cubicBezTo>
                    <a:pt x="366" y="111"/>
                    <a:pt x="366" y="111"/>
                    <a:pt x="368" y="110"/>
                  </a:cubicBezTo>
                  <a:cubicBezTo>
                    <a:pt x="371" y="110"/>
                    <a:pt x="372" y="110"/>
                    <a:pt x="375" y="110"/>
                  </a:cubicBezTo>
                  <a:cubicBezTo>
                    <a:pt x="376" y="110"/>
                    <a:pt x="376" y="110"/>
                    <a:pt x="378" y="110"/>
                  </a:cubicBezTo>
                  <a:cubicBezTo>
                    <a:pt x="378" y="110"/>
                    <a:pt x="382" y="108"/>
                    <a:pt x="381" y="109"/>
                  </a:cubicBezTo>
                  <a:cubicBezTo>
                    <a:pt x="381" y="111"/>
                    <a:pt x="380" y="111"/>
                    <a:pt x="380" y="112"/>
                  </a:cubicBezTo>
                  <a:cubicBezTo>
                    <a:pt x="380" y="113"/>
                    <a:pt x="380" y="114"/>
                    <a:pt x="383" y="115"/>
                  </a:cubicBezTo>
                  <a:cubicBezTo>
                    <a:pt x="386" y="116"/>
                    <a:pt x="388" y="115"/>
                    <a:pt x="388" y="116"/>
                  </a:cubicBezTo>
                  <a:cubicBezTo>
                    <a:pt x="388" y="118"/>
                    <a:pt x="387" y="116"/>
                    <a:pt x="388" y="118"/>
                  </a:cubicBezTo>
                  <a:cubicBezTo>
                    <a:pt x="389" y="119"/>
                    <a:pt x="385" y="119"/>
                    <a:pt x="389" y="119"/>
                  </a:cubicBezTo>
                  <a:cubicBezTo>
                    <a:pt x="393" y="119"/>
                    <a:pt x="397" y="120"/>
                    <a:pt x="397" y="120"/>
                  </a:cubicBezTo>
                  <a:cubicBezTo>
                    <a:pt x="399" y="119"/>
                    <a:pt x="408" y="120"/>
                    <a:pt x="408" y="120"/>
                  </a:cubicBezTo>
                  <a:cubicBezTo>
                    <a:pt x="408" y="120"/>
                    <a:pt x="402" y="116"/>
                    <a:pt x="400" y="116"/>
                  </a:cubicBezTo>
                  <a:cubicBezTo>
                    <a:pt x="398" y="116"/>
                    <a:pt x="397" y="115"/>
                    <a:pt x="395" y="114"/>
                  </a:cubicBezTo>
                  <a:cubicBezTo>
                    <a:pt x="393" y="114"/>
                    <a:pt x="396" y="113"/>
                    <a:pt x="396" y="113"/>
                  </a:cubicBezTo>
                  <a:cubicBezTo>
                    <a:pt x="397" y="113"/>
                    <a:pt x="397" y="113"/>
                    <a:pt x="398" y="112"/>
                  </a:cubicBezTo>
                  <a:cubicBezTo>
                    <a:pt x="399" y="112"/>
                    <a:pt x="399" y="112"/>
                    <a:pt x="400" y="111"/>
                  </a:cubicBezTo>
                  <a:cubicBezTo>
                    <a:pt x="400" y="111"/>
                    <a:pt x="401" y="111"/>
                    <a:pt x="403" y="111"/>
                  </a:cubicBezTo>
                  <a:cubicBezTo>
                    <a:pt x="404" y="111"/>
                    <a:pt x="408" y="111"/>
                    <a:pt x="408" y="112"/>
                  </a:cubicBezTo>
                  <a:cubicBezTo>
                    <a:pt x="408" y="113"/>
                    <a:pt x="410" y="113"/>
                    <a:pt x="410" y="113"/>
                  </a:cubicBezTo>
                  <a:cubicBezTo>
                    <a:pt x="410" y="113"/>
                    <a:pt x="418" y="111"/>
                    <a:pt x="415" y="111"/>
                  </a:cubicBezTo>
                  <a:cubicBezTo>
                    <a:pt x="411" y="111"/>
                    <a:pt x="408" y="111"/>
                    <a:pt x="408" y="111"/>
                  </a:cubicBezTo>
                  <a:cubicBezTo>
                    <a:pt x="408" y="111"/>
                    <a:pt x="408" y="107"/>
                    <a:pt x="405" y="107"/>
                  </a:cubicBezTo>
                  <a:cubicBezTo>
                    <a:pt x="403" y="106"/>
                    <a:pt x="399" y="106"/>
                    <a:pt x="399" y="106"/>
                  </a:cubicBezTo>
                  <a:cubicBezTo>
                    <a:pt x="399" y="106"/>
                    <a:pt x="398" y="106"/>
                    <a:pt x="397" y="106"/>
                  </a:cubicBezTo>
                  <a:cubicBezTo>
                    <a:pt x="396" y="106"/>
                    <a:pt x="395" y="104"/>
                    <a:pt x="395" y="104"/>
                  </a:cubicBezTo>
                  <a:cubicBezTo>
                    <a:pt x="395" y="104"/>
                    <a:pt x="398" y="104"/>
                    <a:pt x="398" y="103"/>
                  </a:cubicBezTo>
                  <a:cubicBezTo>
                    <a:pt x="398" y="102"/>
                    <a:pt x="401" y="100"/>
                    <a:pt x="401" y="100"/>
                  </a:cubicBezTo>
                  <a:cubicBezTo>
                    <a:pt x="404" y="102"/>
                    <a:pt x="400" y="100"/>
                    <a:pt x="404" y="102"/>
                  </a:cubicBezTo>
                  <a:cubicBezTo>
                    <a:pt x="407" y="104"/>
                    <a:pt x="409" y="104"/>
                    <a:pt x="411" y="105"/>
                  </a:cubicBezTo>
                  <a:cubicBezTo>
                    <a:pt x="413" y="106"/>
                    <a:pt x="411" y="105"/>
                    <a:pt x="413" y="106"/>
                  </a:cubicBezTo>
                  <a:cubicBezTo>
                    <a:pt x="414" y="107"/>
                    <a:pt x="414" y="107"/>
                    <a:pt x="414" y="107"/>
                  </a:cubicBezTo>
                  <a:cubicBezTo>
                    <a:pt x="417" y="107"/>
                    <a:pt x="418" y="107"/>
                    <a:pt x="421" y="107"/>
                  </a:cubicBezTo>
                  <a:cubicBezTo>
                    <a:pt x="421" y="106"/>
                    <a:pt x="421" y="106"/>
                    <a:pt x="421" y="105"/>
                  </a:cubicBezTo>
                  <a:cubicBezTo>
                    <a:pt x="422" y="104"/>
                    <a:pt x="423" y="104"/>
                    <a:pt x="424" y="104"/>
                  </a:cubicBezTo>
                  <a:cubicBezTo>
                    <a:pt x="425" y="103"/>
                    <a:pt x="425" y="103"/>
                    <a:pt x="426" y="102"/>
                  </a:cubicBezTo>
                  <a:cubicBezTo>
                    <a:pt x="425" y="101"/>
                    <a:pt x="425" y="101"/>
                    <a:pt x="424" y="100"/>
                  </a:cubicBezTo>
                  <a:cubicBezTo>
                    <a:pt x="424" y="100"/>
                    <a:pt x="424" y="99"/>
                    <a:pt x="423" y="98"/>
                  </a:cubicBezTo>
                  <a:cubicBezTo>
                    <a:pt x="420" y="98"/>
                    <a:pt x="419" y="97"/>
                    <a:pt x="416" y="98"/>
                  </a:cubicBezTo>
                  <a:cubicBezTo>
                    <a:pt x="414" y="98"/>
                    <a:pt x="410" y="98"/>
                    <a:pt x="410" y="98"/>
                  </a:cubicBezTo>
                  <a:cubicBezTo>
                    <a:pt x="409" y="97"/>
                    <a:pt x="409" y="97"/>
                    <a:pt x="408" y="96"/>
                  </a:cubicBezTo>
                  <a:cubicBezTo>
                    <a:pt x="409" y="95"/>
                    <a:pt x="409" y="95"/>
                    <a:pt x="409" y="94"/>
                  </a:cubicBezTo>
                  <a:cubicBezTo>
                    <a:pt x="409" y="94"/>
                    <a:pt x="409" y="91"/>
                    <a:pt x="406" y="92"/>
                  </a:cubicBezTo>
                  <a:cubicBezTo>
                    <a:pt x="404" y="93"/>
                    <a:pt x="404" y="93"/>
                    <a:pt x="404" y="93"/>
                  </a:cubicBezTo>
                  <a:cubicBezTo>
                    <a:pt x="402" y="92"/>
                    <a:pt x="402" y="92"/>
                    <a:pt x="400" y="91"/>
                  </a:cubicBezTo>
                  <a:cubicBezTo>
                    <a:pt x="399" y="90"/>
                    <a:pt x="398" y="89"/>
                    <a:pt x="397" y="88"/>
                  </a:cubicBezTo>
                  <a:cubicBezTo>
                    <a:pt x="397" y="87"/>
                    <a:pt x="397" y="87"/>
                    <a:pt x="397" y="86"/>
                  </a:cubicBezTo>
                  <a:cubicBezTo>
                    <a:pt x="398" y="85"/>
                    <a:pt x="398" y="85"/>
                    <a:pt x="399" y="84"/>
                  </a:cubicBezTo>
                  <a:cubicBezTo>
                    <a:pt x="398" y="82"/>
                    <a:pt x="398" y="81"/>
                    <a:pt x="397" y="79"/>
                  </a:cubicBezTo>
                  <a:cubicBezTo>
                    <a:pt x="397" y="79"/>
                    <a:pt x="396" y="79"/>
                    <a:pt x="396" y="78"/>
                  </a:cubicBezTo>
                  <a:cubicBezTo>
                    <a:pt x="395" y="78"/>
                    <a:pt x="394" y="77"/>
                    <a:pt x="393" y="76"/>
                  </a:cubicBezTo>
                  <a:cubicBezTo>
                    <a:pt x="393" y="76"/>
                    <a:pt x="393" y="76"/>
                    <a:pt x="392" y="75"/>
                  </a:cubicBezTo>
                  <a:cubicBezTo>
                    <a:pt x="392" y="75"/>
                    <a:pt x="392" y="74"/>
                    <a:pt x="390" y="74"/>
                  </a:cubicBezTo>
                  <a:cubicBezTo>
                    <a:pt x="388" y="73"/>
                    <a:pt x="388" y="73"/>
                    <a:pt x="388" y="73"/>
                  </a:cubicBezTo>
                  <a:cubicBezTo>
                    <a:pt x="387" y="73"/>
                    <a:pt x="386" y="73"/>
                    <a:pt x="385" y="72"/>
                  </a:cubicBezTo>
                  <a:cubicBezTo>
                    <a:pt x="385" y="72"/>
                    <a:pt x="385" y="72"/>
                    <a:pt x="383" y="72"/>
                  </a:cubicBezTo>
                  <a:cubicBezTo>
                    <a:pt x="382" y="71"/>
                    <a:pt x="379" y="70"/>
                    <a:pt x="379" y="70"/>
                  </a:cubicBezTo>
                  <a:cubicBezTo>
                    <a:pt x="379" y="69"/>
                    <a:pt x="378" y="69"/>
                    <a:pt x="378" y="68"/>
                  </a:cubicBezTo>
                  <a:cubicBezTo>
                    <a:pt x="377" y="67"/>
                    <a:pt x="373" y="66"/>
                    <a:pt x="373" y="66"/>
                  </a:cubicBezTo>
                  <a:cubicBezTo>
                    <a:pt x="373" y="66"/>
                    <a:pt x="375" y="65"/>
                    <a:pt x="372" y="64"/>
                  </a:cubicBezTo>
                  <a:cubicBezTo>
                    <a:pt x="369" y="64"/>
                    <a:pt x="369" y="64"/>
                    <a:pt x="367" y="64"/>
                  </a:cubicBezTo>
                  <a:cubicBezTo>
                    <a:pt x="365" y="64"/>
                    <a:pt x="365" y="64"/>
                    <a:pt x="365" y="64"/>
                  </a:cubicBezTo>
                  <a:cubicBezTo>
                    <a:pt x="365" y="63"/>
                    <a:pt x="365" y="63"/>
                    <a:pt x="365" y="62"/>
                  </a:cubicBezTo>
                  <a:cubicBezTo>
                    <a:pt x="366" y="61"/>
                    <a:pt x="366" y="61"/>
                    <a:pt x="366" y="60"/>
                  </a:cubicBezTo>
                  <a:cubicBezTo>
                    <a:pt x="363" y="59"/>
                    <a:pt x="367" y="59"/>
                    <a:pt x="363" y="59"/>
                  </a:cubicBezTo>
                  <a:cubicBezTo>
                    <a:pt x="358" y="59"/>
                    <a:pt x="360" y="59"/>
                    <a:pt x="357" y="59"/>
                  </a:cubicBezTo>
                  <a:cubicBezTo>
                    <a:pt x="354" y="60"/>
                    <a:pt x="354" y="60"/>
                    <a:pt x="354" y="60"/>
                  </a:cubicBezTo>
                  <a:cubicBezTo>
                    <a:pt x="353" y="58"/>
                    <a:pt x="353" y="57"/>
                    <a:pt x="352" y="56"/>
                  </a:cubicBezTo>
                  <a:cubicBezTo>
                    <a:pt x="354" y="55"/>
                    <a:pt x="354" y="55"/>
                    <a:pt x="355" y="54"/>
                  </a:cubicBezTo>
                  <a:cubicBezTo>
                    <a:pt x="355" y="53"/>
                    <a:pt x="355" y="53"/>
                    <a:pt x="354" y="52"/>
                  </a:cubicBezTo>
                  <a:cubicBezTo>
                    <a:pt x="354" y="52"/>
                    <a:pt x="353" y="52"/>
                    <a:pt x="353" y="52"/>
                  </a:cubicBezTo>
                  <a:cubicBezTo>
                    <a:pt x="351" y="51"/>
                    <a:pt x="349" y="51"/>
                    <a:pt x="347" y="50"/>
                  </a:cubicBezTo>
                  <a:close/>
                  <a:moveTo>
                    <a:pt x="401" y="13"/>
                  </a:moveTo>
                  <a:cubicBezTo>
                    <a:pt x="400" y="13"/>
                    <a:pt x="400" y="12"/>
                    <a:pt x="399" y="12"/>
                  </a:cubicBezTo>
                  <a:cubicBezTo>
                    <a:pt x="398" y="12"/>
                    <a:pt x="397" y="11"/>
                    <a:pt x="397" y="11"/>
                  </a:cubicBezTo>
                  <a:cubicBezTo>
                    <a:pt x="396" y="11"/>
                    <a:pt x="396" y="11"/>
                    <a:pt x="395" y="11"/>
                  </a:cubicBezTo>
                  <a:cubicBezTo>
                    <a:pt x="395" y="11"/>
                    <a:pt x="395" y="11"/>
                    <a:pt x="395" y="11"/>
                  </a:cubicBezTo>
                  <a:cubicBezTo>
                    <a:pt x="395" y="11"/>
                    <a:pt x="395" y="11"/>
                    <a:pt x="394" y="11"/>
                  </a:cubicBezTo>
                  <a:cubicBezTo>
                    <a:pt x="394" y="11"/>
                    <a:pt x="394" y="11"/>
                    <a:pt x="394" y="11"/>
                  </a:cubicBezTo>
                  <a:cubicBezTo>
                    <a:pt x="393" y="10"/>
                    <a:pt x="393" y="10"/>
                    <a:pt x="392" y="10"/>
                  </a:cubicBezTo>
                  <a:cubicBezTo>
                    <a:pt x="392" y="10"/>
                    <a:pt x="392" y="10"/>
                    <a:pt x="392" y="10"/>
                  </a:cubicBezTo>
                  <a:cubicBezTo>
                    <a:pt x="392" y="10"/>
                    <a:pt x="390" y="10"/>
                    <a:pt x="389" y="9"/>
                  </a:cubicBezTo>
                  <a:cubicBezTo>
                    <a:pt x="389" y="9"/>
                    <a:pt x="388" y="9"/>
                    <a:pt x="388" y="9"/>
                  </a:cubicBezTo>
                  <a:cubicBezTo>
                    <a:pt x="388" y="9"/>
                    <a:pt x="388" y="9"/>
                    <a:pt x="387" y="9"/>
                  </a:cubicBezTo>
                  <a:cubicBezTo>
                    <a:pt x="387" y="9"/>
                    <a:pt x="385" y="8"/>
                    <a:pt x="385" y="7"/>
                  </a:cubicBezTo>
                  <a:cubicBezTo>
                    <a:pt x="384" y="6"/>
                    <a:pt x="384" y="7"/>
                    <a:pt x="384" y="7"/>
                  </a:cubicBezTo>
                  <a:cubicBezTo>
                    <a:pt x="384" y="7"/>
                    <a:pt x="384" y="7"/>
                    <a:pt x="384" y="7"/>
                  </a:cubicBezTo>
                  <a:cubicBezTo>
                    <a:pt x="383" y="7"/>
                    <a:pt x="383" y="7"/>
                    <a:pt x="383" y="7"/>
                  </a:cubicBezTo>
                  <a:cubicBezTo>
                    <a:pt x="383" y="7"/>
                    <a:pt x="381" y="7"/>
                    <a:pt x="380" y="6"/>
                  </a:cubicBezTo>
                  <a:cubicBezTo>
                    <a:pt x="378" y="5"/>
                    <a:pt x="380" y="6"/>
                    <a:pt x="380" y="6"/>
                  </a:cubicBezTo>
                  <a:cubicBezTo>
                    <a:pt x="380" y="6"/>
                    <a:pt x="379" y="6"/>
                    <a:pt x="379" y="6"/>
                  </a:cubicBezTo>
                  <a:cubicBezTo>
                    <a:pt x="379" y="6"/>
                    <a:pt x="379" y="6"/>
                    <a:pt x="379" y="6"/>
                  </a:cubicBezTo>
                  <a:cubicBezTo>
                    <a:pt x="379" y="6"/>
                    <a:pt x="378" y="6"/>
                    <a:pt x="378" y="7"/>
                  </a:cubicBezTo>
                  <a:cubicBezTo>
                    <a:pt x="377" y="6"/>
                    <a:pt x="377" y="6"/>
                    <a:pt x="376" y="6"/>
                  </a:cubicBezTo>
                  <a:cubicBezTo>
                    <a:pt x="376" y="6"/>
                    <a:pt x="376" y="5"/>
                    <a:pt x="375" y="5"/>
                  </a:cubicBezTo>
                  <a:cubicBezTo>
                    <a:pt x="375" y="5"/>
                    <a:pt x="375" y="5"/>
                    <a:pt x="375" y="5"/>
                  </a:cubicBezTo>
                  <a:cubicBezTo>
                    <a:pt x="374" y="5"/>
                    <a:pt x="374" y="5"/>
                    <a:pt x="374" y="5"/>
                  </a:cubicBezTo>
                  <a:cubicBezTo>
                    <a:pt x="373" y="5"/>
                    <a:pt x="372" y="5"/>
                    <a:pt x="372" y="4"/>
                  </a:cubicBezTo>
                  <a:cubicBezTo>
                    <a:pt x="372" y="4"/>
                    <a:pt x="372" y="4"/>
                    <a:pt x="371" y="4"/>
                  </a:cubicBezTo>
                  <a:cubicBezTo>
                    <a:pt x="371" y="4"/>
                    <a:pt x="371" y="3"/>
                    <a:pt x="370" y="3"/>
                  </a:cubicBezTo>
                  <a:cubicBezTo>
                    <a:pt x="370" y="3"/>
                    <a:pt x="370" y="3"/>
                    <a:pt x="369" y="3"/>
                  </a:cubicBezTo>
                  <a:cubicBezTo>
                    <a:pt x="369" y="3"/>
                    <a:pt x="368" y="3"/>
                    <a:pt x="368" y="3"/>
                  </a:cubicBezTo>
                  <a:cubicBezTo>
                    <a:pt x="367" y="3"/>
                    <a:pt x="367" y="3"/>
                    <a:pt x="367" y="3"/>
                  </a:cubicBezTo>
                  <a:cubicBezTo>
                    <a:pt x="367" y="3"/>
                    <a:pt x="367" y="3"/>
                    <a:pt x="367" y="3"/>
                  </a:cubicBezTo>
                  <a:cubicBezTo>
                    <a:pt x="367" y="4"/>
                    <a:pt x="367" y="4"/>
                    <a:pt x="367" y="5"/>
                  </a:cubicBezTo>
                  <a:cubicBezTo>
                    <a:pt x="367" y="5"/>
                    <a:pt x="366" y="4"/>
                    <a:pt x="366" y="4"/>
                  </a:cubicBezTo>
                  <a:cubicBezTo>
                    <a:pt x="366" y="4"/>
                    <a:pt x="365" y="4"/>
                    <a:pt x="365" y="4"/>
                  </a:cubicBezTo>
                  <a:cubicBezTo>
                    <a:pt x="365" y="4"/>
                    <a:pt x="364" y="4"/>
                    <a:pt x="364" y="4"/>
                  </a:cubicBezTo>
                  <a:cubicBezTo>
                    <a:pt x="364" y="4"/>
                    <a:pt x="364" y="4"/>
                    <a:pt x="364" y="4"/>
                  </a:cubicBezTo>
                  <a:cubicBezTo>
                    <a:pt x="364" y="5"/>
                    <a:pt x="364" y="5"/>
                    <a:pt x="364" y="5"/>
                  </a:cubicBezTo>
                  <a:cubicBezTo>
                    <a:pt x="363" y="5"/>
                    <a:pt x="363" y="5"/>
                    <a:pt x="362" y="5"/>
                  </a:cubicBezTo>
                  <a:cubicBezTo>
                    <a:pt x="361" y="4"/>
                    <a:pt x="361" y="4"/>
                    <a:pt x="360" y="4"/>
                  </a:cubicBezTo>
                  <a:cubicBezTo>
                    <a:pt x="360" y="4"/>
                    <a:pt x="359" y="4"/>
                    <a:pt x="359" y="3"/>
                  </a:cubicBezTo>
                  <a:cubicBezTo>
                    <a:pt x="359" y="3"/>
                    <a:pt x="358" y="3"/>
                    <a:pt x="357" y="3"/>
                  </a:cubicBezTo>
                  <a:cubicBezTo>
                    <a:pt x="357" y="3"/>
                    <a:pt x="357" y="3"/>
                    <a:pt x="357" y="3"/>
                  </a:cubicBezTo>
                  <a:cubicBezTo>
                    <a:pt x="356" y="3"/>
                    <a:pt x="355" y="3"/>
                    <a:pt x="355" y="3"/>
                  </a:cubicBezTo>
                  <a:cubicBezTo>
                    <a:pt x="354" y="3"/>
                    <a:pt x="354" y="3"/>
                    <a:pt x="353" y="3"/>
                  </a:cubicBezTo>
                  <a:cubicBezTo>
                    <a:pt x="353" y="3"/>
                    <a:pt x="353" y="3"/>
                    <a:pt x="352" y="2"/>
                  </a:cubicBezTo>
                  <a:cubicBezTo>
                    <a:pt x="352" y="2"/>
                    <a:pt x="352" y="2"/>
                    <a:pt x="351" y="2"/>
                  </a:cubicBezTo>
                  <a:cubicBezTo>
                    <a:pt x="351" y="2"/>
                    <a:pt x="351" y="2"/>
                    <a:pt x="351" y="2"/>
                  </a:cubicBezTo>
                  <a:cubicBezTo>
                    <a:pt x="350" y="2"/>
                    <a:pt x="349" y="2"/>
                    <a:pt x="348" y="2"/>
                  </a:cubicBezTo>
                  <a:cubicBezTo>
                    <a:pt x="348" y="2"/>
                    <a:pt x="348" y="2"/>
                    <a:pt x="348" y="1"/>
                  </a:cubicBezTo>
                  <a:cubicBezTo>
                    <a:pt x="347" y="1"/>
                    <a:pt x="346" y="1"/>
                    <a:pt x="345" y="1"/>
                  </a:cubicBezTo>
                  <a:cubicBezTo>
                    <a:pt x="345" y="1"/>
                    <a:pt x="342" y="3"/>
                    <a:pt x="341" y="3"/>
                  </a:cubicBezTo>
                  <a:cubicBezTo>
                    <a:pt x="340" y="3"/>
                    <a:pt x="336" y="4"/>
                    <a:pt x="333" y="4"/>
                  </a:cubicBezTo>
                  <a:cubicBezTo>
                    <a:pt x="331" y="4"/>
                    <a:pt x="329" y="3"/>
                    <a:pt x="328" y="3"/>
                  </a:cubicBezTo>
                  <a:cubicBezTo>
                    <a:pt x="327" y="3"/>
                    <a:pt x="326" y="3"/>
                    <a:pt x="322" y="2"/>
                  </a:cubicBezTo>
                  <a:cubicBezTo>
                    <a:pt x="321" y="3"/>
                    <a:pt x="320" y="4"/>
                    <a:pt x="318" y="5"/>
                  </a:cubicBezTo>
                  <a:cubicBezTo>
                    <a:pt x="317" y="5"/>
                    <a:pt x="316" y="5"/>
                    <a:pt x="315" y="6"/>
                  </a:cubicBezTo>
                  <a:cubicBezTo>
                    <a:pt x="315" y="6"/>
                    <a:pt x="312" y="6"/>
                    <a:pt x="307" y="5"/>
                  </a:cubicBezTo>
                  <a:cubicBezTo>
                    <a:pt x="302" y="5"/>
                    <a:pt x="305" y="5"/>
                    <a:pt x="304" y="6"/>
                  </a:cubicBezTo>
                  <a:cubicBezTo>
                    <a:pt x="303" y="6"/>
                    <a:pt x="301" y="7"/>
                    <a:pt x="301" y="7"/>
                  </a:cubicBezTo>
                  <a:cubicBezTo>
                    <a:pt x="300" y="8"/>
                    <a:pt x="299" y="8"/>
                    <a:pt x="298" y="8"/>
                  </a:cubicBezTo>
                  <a:cubicBezTo>
                    <a:pt x="298" y="8"/>
                    <a:pt x="298" y="8"/>
                    <a:pt x="297" y="8"/>
                  </a:cubicBezTo>
                  <a:cubicBezTo>
                    <a:pt x="295" y="9"/>
                    <a:pt x="287" y="10"/>
                    <a:pt x="287" y="10"/>
                  </a:cubicBezTo>
                  <a:cubicBezTo>
                    <a:pt x="287" y="10"/>
                    <a:pt x="285" y="10"/>
                    <a:pt x="284" y="11"/>
                  </a:cubicBezTo>
                  <a:cubicBezTo>
                    <a:pt x="283" y="11"/>
                    <a:pt x="286" y="14"/>
                    <a:pt x="286" y="15"/>
                  </a:cubicBezTo>
                  <a:cubicBezTo>
                    <a:pt x="286" y="16"/>
                    <a:pt x="286" y="18"/>
                    <a:pt x="286" y="18"/>
                  </a:cubicBezTo>
                  <a:cubicBezTo>
                    <a:pt x="288" y="19"/>
                    <a:pt x="289" y="20"/>
                    <a:pt x="292" y="21"/>
                  </a:cubicBezTo>
                  <a:cubicBezTo>
                    <a:pt x="292" y="21"/>
                    <a:pt x="293" y="21"/>
                    <a:pt x="293" y="21"/>
                  </a:cubicBezTo>
                  <a:cubicBezTo>
                    <a:pt x="295" y="23"/>
                    <a:pt x="296" y="24"/>
                    <a:pt x="297" y="26"/>
                  </a:cubicBezTo>
                  <a:cubicBezTo>
                    <a:pt x="297" y="26"/>
                    <a:pt x="297" y="26"/>
                    <a:pt x="297" y="26"/>
                  </a:cubicBezTo>
                  <a:cubicBezTo>
                    <a:pt x="297" y="26"/>
                    <a:pt x="297" y="26"/>
                    <a:pt x="300" y="27"/>
                  </a:cubicBezTo>
                  <a:cubicBezTo>
                    <a:pt x="304" y="29"/>
                    <a:pt x="302" y="27"/>
                    <a:pt x="304" y="27"/>
                  </a:cubicBezTo>
                  <a:cubicBezTo>
                    <a:pt x="307" y="27"/>
                    <a:pt x="304" y="27"/>
                    <a:pt x="306" y="27"/>
                  </a:cubicBezTo>
                  <a:cubicBezTo>
                    <a:pt x="307" y="27"/>
                    <a:pt x="308" y="26"/>
                    <a:pt x="308" y="26"/>
                  </a:cubicBezTo>
                  <a:cubicBezTo>
                    <a:pt x="309" y="27"/>
                    <a:pt x="309" y="27"/>
                    <a:pt x="310" y="28"/>
                  </a:cubicBezTo>
                  <a:cubicBezTo>
                    <a:pt x="310" y="28"/>
                    <a:pt x="311" y="29"/>
                    <a:pt x="311" y="30"/>
                  </a:cubicBezTo>
                  <a:cubicBezTo>
                    <a:pt x="312" y="31"/>
                    <a:pt x="312" y="32"/>
                    <a:pt x="313" y="33"/>
                  </a:cubicBezTo>
                  <a:cubicBezTo>
                    <a:pt x="313" y="34"/>
                    <a:pt x="314" y="34"/>
                    <a:pt x="314" y="35"/>
                  </a:cubicBezTo>
                  <a:cubicBezTo>
                    <a:pt x="314" y="36"/>
                    <a:pt x="315" y="36"/>
                    <a:pt x="315" y="37"/>
                  </a:cubicBezTo>
                  <a:cubicBezTo>
                    <a:pt x="315" y="37"/>
                    <a:pt x="315" y="37"/>
                    <a:pt x="315" y="37"/>
                  </a:cubicBezTo>
                  <a:cubicBezTo>
                    <a:pt x="315" y="37"/>
                    <a:pt x="316" y="37"/>
                    <a:pt x="326" y="36"/>
                  </a:cubicBezTo>
                  <a:cubicBezTo>
                    <a:pt x="338" y="36"/>
                    <a:pt x="326" y="36"/>
                    <a:pt x="326" y="36"/>
                  </a:cubicBezTo>
                  <a:cubicBezTo>
                    <a:pt x="326" y="36"/>
                    <a:pt x="327" y="36"/>
                    <a:pt x="330" y="37"/>
                  </a:cubicBezTo>
                  <a:cubicBezTo>
                    <a:pt x="332" y="38"/>
                    <a:pt x="333" y="38"/>
                    <a:pt x="336" y="38"/>
                  </a:cubicBezTo>
                  <a:cubicBezTo>
                    <a:pt x="339" y="37"/>
                    <a:pt x="336" y="38"/>
                    <a:pt x="339" y="38"/>
                  </a:cubicBezTo>
                  <a:cubicBezTo>
                    <a:pt x="340" y="38"/>
                    <a:pt x="340" y="38"/>
                    <a:pt x="341" y="38"/>
                  </a:cubicBezTo>
                  <a:cubicBezTo>
                    <a:pt x="341" y="38"/>
                    <a:pt x="344" y="39"/>
                    <a:pt x="345" y="40"/>
                  </a:cubicBezTo>
                  <a:cubicBezTo>
                    <a:pt x="347" y="40"/>
                    <a:pt x="347" y="39"/>
                    <a:pt x="350" y="40"/>
                  </a:cubicBezTo>
                  <a:cubicBezTo>
                    <a:pt x="353" y="40"/>
                    <a:pt x="350" y="40"/>
                    <a:pt x="350" y="40"/>
                  </a:cubicBezTo>
                  <a:cubicBezTo>
                    <a:pt x="350" y="40"/>
                    <a:pt x="350" y="40"/>
                    <a:pt x="350" y="37"/>
                  </a:cubicBezTo>
                  <a:cubicBezTo>
                    <a:pt x="351" y="34"/>
                    <a:pt x="350" y="37"/>
                    <a:pt x="350" y="36"/>
                  </a:cubicBezTo>
                  <a:cubicBezTo>
                    <a:pt x="349" y="34"/>
                    <a:pt x="350" y="36"/>
                    <a:pt x="350" y="34"/>
                  </a:cubicBezTo>
                  <a:cubicBezTo>
                    <a:pt x="349" y="32"/>
                    <a:pt x="350" y="34"/>
                    <a:pt x="351" y="33"/>
                  </a:cubicBezTo>
                  <a:cubicBezTo>
                    <a:pt x="352" y="32"/>
                    <a:pt x="351" y="33"/>
                    <a:pt x="352" y="33"/>
                  </a:cubicBezTo>
                  <a:cubicBezTo>
                    <a:pt x="353" y="33"/>
                    <a:pt x="355" y="34"/>
                    <a:pt x="359" y="34"/>
                  </a:cubicBezTo>
                  <a:cubicBezTo>
                    <a:pt x="359" y="34"/>
                    <a:pt x="360" y="33"/>
                    <a:pt x="360" y="32"/>
                  </a:cubicBezTo>
                  <a:cubicBezTo>
                    <a:pt x="361" y="31"/>
                    <a:pt x="360" y="32"/>
                    <a:pt x="358" y="28"/>
                  </a:cubicBezTo>
                  <a:cubicBezTo>
                    <a:pt x="357" y="24"/>
                    <a:pt x="360" y="27"/>
                    <a:pt x="363" y="28"/>
                  </a:cubicBezTo>
                  <a:cubicBezTo>
                    <a:pt x="365" y="28"/>
                    <a:pt x="365" y="27"/>
                    <a:pt x="365" y="27"/>
                  </a:cubicBezTo>
                  <a:cubicBezTo>
                    <a:pt x="365" y="27"/>
                    <a:pt x="365" y="27"/>
                    <a:pt x="365" y="27"/>
                  </a:cubicBezTo>
                  <a:cubicBezTo>
                    <a:pt x="365" y="27"/>
                    <a:pt x="365" y="27"/>
                    <a:pt x="366" y="26"/>
                  </a:cubicBezTo>
                  <a:cubicBezTo>
                    <a:pt x="367" y="25"/>
                    <a:pt x="366" y="26"/>
                    <a:pt x="366" y="25"/>
                  </a:cubicBezTo>
                  <a:cubicBezTo>
                    <a:pt x="367" y="24"/>
                    <a:pt x="367" y="24"/>
                    <a:pt x="367" y="24"/>
                  </a:cubicBezTo>
                  <a:cubicBezTo>
                    <a:pt x="367" y="24"/>
                    <a:pt x="367" y="24"/>
                    <a:pt x="370" y="22"/>
                  </a:cubicBezTo>
                  <a:cubicBezTo>
                    <a:pt x="373" y="20"/>
                    <a:pt x="370" y="22"/>
                    <a:pt x="370" y="22"/>
                  </a:cubicBezTo>
                  <a:cubicBezTo>
                    <a:pt x="370" y="22"/>
                    <a:pt x="370" y="22"/>
                    <a:pt x="373" y="23"/>
                  </a:cubicBezTo>
                  <a:cubicBezTo>
                    <a:pt x="375" y="24"/>
                    <a:pt x="373" y="23"/>
                    <a:pt x="375" y="24"/>
                  </a:cubicBezTo>
                  <a:cubicBezTo>
                    <a:pt x="377" y="25"/>
                    <a:pt x="376" y="23"/>
                    <a:pt x="376" y="23"/>
                  </a:cubicBezTo>
                  <a:cubicBezTo>
                    <a:pt x="376" y="23"/>
                    <a:pt x="376" y="23"/>
                    <a:pt x="378" y="22"/>
                  </a:cubicBezTo>
                  <a:cubicBezTo>
                    <a:pt x="381" y="20"/>
                    <a:pt x="378" y="22"/>
                    <a:pt x="379" y="19"/>
                  </a:cubicBezTo>
                  <a:cubicBezTo>
                    <a:pt x="380" y="17"/>
                    <a:pt x="379" y="19"/>
                    <a:pt x="379" y="19"/>
                  </a:cubicBezTo>
                  <a:cubicBezTo>
                    <a:pt x="379" y="19"/>
                    <a:pt x="379" y="19"/>
                    <a:pt x="382" y="19"/>
                  </a:cubicBezTo>
                  <a:cubicBezTo>
                    <a:pt x="384" y="18"/>
                    <a:pt x="382" y="19"/>
                    <a:pt x="384" y="19"/>
                  </a:cubicBezTo>
                  <a:cubicBezTo>
                    <a:pt x="386" y="20"/>
                    <a:pt x="384" y="19"/>
                    <a:pt x="384" y="18"/>
                  </a:cubicBezTo>
                  <a:cubicBezTo>
                    <a:pt x="384" y="18"/>
                    <a:pt x="384" y="18"/>
                    <a:pt x="384" y="17"/>
                  </a:cubicBezTo>
                  <a:cubicBezTo>
                    <a:pt x="384" y="17"/>
                    <a:pt x="384" y="17"/>
                    <a:pt x="385" y="16"/>
                  </a:cubicBezTo>
                  <a:cubicBezTo>
                    <a:pt x="385" y="16"/>
                    <a:pt x="385" y="16"/>
                    <a:pt x="387" y="17"/>
                  </a:cubicBezTo>
                  <a:cubicBezTo>
                    <a:pt x="389" y="17"/>
                    <a:pt x="387" y="16"/>
                    <a:pt x="391" y="17"/>
                  </a:cubicBezTo>
                  <a:cubicBezTo>
                    <a:pt x="394" y="17"/>
                    <a:pt x="391" y="17"/>
                    <a:pt x="392" y="17"/>
                  </a:cubicBezTo>
                  <a:cubicBezTo>
                    <a:pt x="393" y="18"/>
                    <a:pt x="396" y="18"/>
                    <a:pt x="396" y="18"/>
                  </a:cubicBezTo>
                  <a:cubicBezTo>
                    <a:pt x="396" y="16"/>
                    <a:pt x="396" y="16"/>
                    <a:pt x="397" y="15"/>
                  </a:cubicBezTo>
                  <a:cubicBezTo>
                    <a:pt x="397" y="15"/>
                    <a:pt x="397" y="15"/>
                    <a:pt x="397" y="14"/>
                  </a:cubicBezTo>
                  <a:cubicBezTo>
                    <a:pt x="398" y="13"/>
                    <a:pt x="401" y="14"/>
                    <a:pt x="401" y="14"/>
                  </a:cubicBezTo>
                  <a:lnTo>
                    <a:pt x="401" y="13"/>
                  </a:lnTo>
                  <a:close/>
                  <a:moveTo>
                    <a:pt x="438" y="25"/>
                  </a:moveTo>
                  <a:cubicBezTo>
                    <a:pt x="438" y="26"/>
                    <a:pt x="438" y="26"/>
                    <a:pt x="439" y="28"/>
                  </a:cubicBezTo>
                  <a:cubicBezTo>
                    <a:pt x="439" y="28"/>
                    <a:pt x="439" y="29"/>
                    <a:pt x="439" y="30"/>
                  </a:cubicBezTo>
                  <a:cubicBezTo>
                    <a:pt x="439" y="30"/>
                    <a:pt x="439" y="30"/>
                    <a:pt x="438" y="30"/>
                  </a:cubicBezTo>
                  <a:cubicBezTo>
                    <a:pt x="437" y="29"/>
                    <a:pt x="437" y="28"/>
                    <a:pt x="436" y="27"/>
                  </a:cubicBezTo>
                  <a:cubicBezTo>
                    <a:pt x="434" y="26"/>
                    <a:pt x="434" y="26"/>
                    <a:pt x="432" y="25"/>
                  </a:cubicBezTo>
                  <a:cubicBezTo>
                    <a:pt x="431" y="24"/>
                    <a:pt x="430" y="24"/>
                    <a:pt x="429" y="23"/>
                  </a:cubicBezTo>
                  <a:cubicBezTo>
                    <a:pt x="429" y="24"/>
                    <a:pt x="429" y="24"/>
                    <a:pt x="430" y="25"/>
                  </a:cubicBezTo>
                  <a:cubicBezTo>
                    <a:pt x="430" y="26"/>
                    <a:pt x="430" y="26"/>
                    <a:pt x="431" y="27"/>
                  </a:cubicBezTo>
                  <a:cubicBezTo>
                    <a:pt x="430" y="27"/>
                    <a:pt x="429" y="27"/>
                    <a:pt x="429" y="26"/>
                  </a:cubicBezTo>
                  <a:cubicBezTo>
                    <a:pt x="428" y="25"/>
                    <a:pt x="427" y="25"/>
                    <a:pt x="427" y="24"/>
                  </a:cubicBezTo>
                  <a:cubicBezTo>
                    <a:pt x="426" y="24"/>
                    <a:pt x="426" y="23"/>
                    <a:pt x="426" y="23"/>
                  </a:cubicBezTo>
                  <a:cubicBezTo>
                    <a:pt x="426" y="23"/>
                    <a:pt x="425" y="22"/>
                    <a:pt x="425" y="22"/>
                  </a:cubicBezTo>
                  <a:cubicBezTo>
                    <a:pt x="425" y="22"/>
                    <a:pt x="424" y="21"/>
                    <a:pt x="424" y="21"/>
                  </a:cubicBezTo>
                  <a:cubicBezTo>
                    <a:pt x="423" y="20"/>
                    <a:pt x="423" y="20"/>
                    <a:pt x="422" y="20"/>
                  </a:cubicBezTo>
                  <a:cubicBezTo>
                    <a:pt x="422" y="20"/>
                    <a:pt x="422" y="20"/>
                    <a:pt x="422" y="21"/>
                  </a:cubicBezTo>
                  <a:cubicBezTo>
                    <a:pt x="422" y="21"/>
                    <a:pt x="421" y="21"/>
                    <a:pt x="420" y="20"/>
                  </a:cubicBezTo>
                  <a:cubicBezTo>
                    <a:pt x="419" y="20"/>
                    <a:pt x="419" y="20"/>
                    <a:pt x="416" y="19"/>
                  </a:cubicBezTo>
                  <a:cubicBezTo>
                    <a:pt x="413" y="18"/>
                    <a:pt x="413" y="18"/>
                    <a:pt x="413" y="18"/>
                  </a:cubicBezTo>
                  <a:cubicBezTo>
                    <a:pt x="411" y="18"/>
                    <a:pt x="410" y="18"/>
                    <a:pt x="408" y="18"/>
                  </a:cubicBezTo>
                  <a:cubicBezTo>
                    <a:pt x="408" y="19"/>
                    <a:pt x="408" y="19"/>
                    <a:pt x="408" y="20"/>
                  </a:cubicBezTo>
                  <a:cubicBezTo>
                    <a:pt x="406" y="19"/>
                    <a:pt x="405" y="19"/>
                    <a:pt x="403" y="18"/>
                  </a:cubicBezTo>
                  <a:cubicBezTo>
                    <a:pt x="403" y="19"/>
                    <a:pt x="402" y="19"/>
                    <a:pt x="402" y="20"/>
                  </a:cubicBezTo>
                  <a:cubicBezTo>
                    <a:pt x="401" y="20"/>
                    <a:pt x="400" y="20"/>
                    <a:pt x="399" y="19"/>
                  </a:cubicBezTo>
                  <a:cubicBezTo>
                    <a:pt x="398" y="20"/>
                    <a:pt x="397" y="20"/>
                    <a:pt x="397" y="20"/>
                  </a:cubicBezTo>
                  <a:cubicBezTo>
                    <a:pt x="396" y="21"/>
                    <a:pt x="396" y="21"/>
                    <a:pt x="395" y="21"/>
                  </a:cubicBezTo>
                  <a:cubicBezTo>
                    <a:pt x="393" y="21"/>
                    <a:pt x="392" y="21"/>
                    <a:pt x="390" y="21"/>
                  </a:cubicBezTo>
                  <a:cubicBezTo>
                    <a:pt x="389" y="21"/>
                    <a:pt x="388" y="21"/>
                    <a:pt x="386" y="21"/>
                  </a:cubicBezTo>
                  <a:cubicBezTo>
                    <a:pt x="387" y="22"/>
                    <a:pt x="387" y="22"/>
                    <a:pt x="387" y="23"/>
                  </a:cubicBezTo>
                  <a:cubicBezTo>
                    <a:pt x="391" y="24"/>
                    <a:pt x="392" y="24"/>
                    <a:pt x="395" y="25"/>
                  </a:cubicBezTo>
                  <a:cubicBezTo>
                    <a:pt x="395" y="26"/>
                    <a:pt x="396" y="27"/>
                    <a:pt x="396" y="28"/>
                  </a:cubicBezTo>
                  <a:cubicBezTo>
                    <a:pt x="396" y="29"/>
                    <a:pt x="396" y="29"/>
                    <a:pt x="396" y="29"/>
                  </a:cubicBezTo>
                  <a:cubicBezTo>
                    <a:pt x="394" y="30"/>
                    <a:pt x="394" y="30"/>
                    <a:pt x="393" y="31"/>
                  </a:cubicBezTo>
                  <a:cubicBezTo>
                    <a:pt x="390" y="30"/>
                    <a:pt x="389" y="30"/>
                    <a:pt x="387" y="30"/>
                  </a:cubicBezTo>
                  <a:cubicBezTo>
                    <a:pt x="385" y="30"/>
                    <a:pt x="384" y="30"/>
                    <a:pt x="382" y="29"/>
                  </a:cubicBezTo>
                  <a:cubicBezTo>
                    <a:pt x="380" y="29"/>
                    <a:pt x="379" y="29"/>
                    <a:pt x="377" y="29"/>
                  </a:cubicBezTo>
                  <a:cubicBezTo>
                    <a:pt x="375" y="29"/>
                    <a:pt x="373" y="29"/>
                    <a:pt x="371" y="29"/>
                  </a:cubicBezTo>
                  <a:cubicBezTo>
                    <a:pt x="371" y="30"/>
                    <a:pt x="371" y="30"/>
                    <a:pt x="370" y="31"/>
                  </a:cubicBezTo>
                  <a:cubicBezTo>
                    <a:pt x="371" y="32"/>
                    <a:pt x="372" y="32"/>
                    <a:pt x="373" y="33"/>
                  </a:cubicBezTo>
                  <a:cubicBezTo>
                    <a:pt x="374" y="34"/>
                    <a:pt x="375" y="35"/>
                    <a:pt x="376" y="36"/>
                  </a:cubicBezTo>
                  <a:cubicBezTo>
                    <a:pt x="378" y="36"/>
                    <a:pt x="379" y="36"/>
                    <a:pt x="381" y="37"/>
                  </a:cubicBezTo>
                  <a:cubicBezTo>
                    <a:pt x="383" y="36"/>
                    <a:pt x="384" y="36"/>
                    <a:pt x="386" y="36"/>
                  </a:cubicBezTo>
                  <a:cubicBezTo>
                    <a:pt x="389" y="36"/>
                    <a:pt x="390" y="36"/>
                    <a:pt x="393" y="37"/>
                  </a:cubicBezTo>
                  <a:cubicBezTo>
                    <a:pt x="394" y="37"/>
                    <a:pt x="395" y="37"/>
                    <a:pt x="396" y="38"/>
                  </a:cubicBezTo>
                  <a:cubicBezTo>
                    <a:pt x="395" y="38"/>
                    <a:pt x="394" y="39"/>
                    <a:pt x="393" y="39"/>
                  </a:cubicBezTo>
                  <a:cubicBezTo>
                    <a:pt x="390" y="39"/>
                    <a:pt x="389" y="39"/>
                    <a:pt x="386" y="39"/>
                  </a:cubicBezTo>
                  <a:cubicBezTo>
                    <a:pt x="384" y="39"/>
                    <a:pt x="383" y="39"/>
                    <a:pt x="382" y="39"/>
                  </a:cubicBezTo>
                  <a:cubicBezTo>
                    <a:pt x="380" y="39"/>
                    <a:pt x="379" y="39"/>
                    <a:pt x="377" y="38"/>
                  </a:cubicBezTo>
                  <a:cubicBezTo>
                    <a:pt x="376" y="38"/>
                    <a:pt x="376" y="38"/>
                    <a:pt x="375" y="38"/>
                  </a:cubicBezTo>
                  <a:cubicBezTo>
                    <a:pt x="375" y="39"/>
                    <a:pt x="375" y="39"/>
                    <a:pt x="375" y="39"/>
                  </a:cubicBezTo>
                  <a:cubicBezTo>
                    <a:pt x="377" y="40"/>
                    <a:pt x="379" y="40"/>
                    <a:pt x="381" y="41"/>
                  </a:cubicBezTo>
                  <a:cubicBezTo>
                    <a:pt x="382" y="41"/>
                    <a:pt x="382" y="42"/>
                    <a:pt x="382" y="43"/>
                  </a:cubicBezTo>
                  <a:cubicBezTo>
                    <a:pt x="383" y="44"/>
                    <a:pt x="383" y="44"/>
                    <a:pt x="383" y="45"/>
                  </a:cubicBezTo>
                  <a:cubicBezTo>
                    <a:pt x="385" y="45"/>
                    <a:pt x="385" y="45"/>
                    <a:pt x="387" y="46"/>
                  </a:cubicBezTo>
                  <a:cubicBezTo>
                    <a:pt x="388" y="45"/>
                    <a:pt x="389" y="45"/>
                    <a:pt x="390" y="45"/>
                  </a:cubicBezTo>
                  <a:cubicBezTo>
                    <a:pt x="392" y="44"/>
                    <a:pt x="393" y="44"/>
                    <a:pt x="395" y="44"/>
                  </a:cubicBezTo>
                  <a:cubicBezTo>
                    <a:pt x="396" y="44"/>
                    <a:pt x="396" y="44"/>
                    <a:pt x="398" y="45"/>
                  </a:cubicBezTo>
                  <a:cubicBezTo>
                    <a:pt x="399" y="45"/>
                    <a:pt x="399" y="45"/>
                    <a:pt x="400" y="45"/>
                  </a:cubicBezTo>
                  <a:cubicBezTo>
                    <a:pt x="401" y="45"/>
                    <a:pt x="402" y="45"/>
                    <a:pt x="404" y="45"/>
                  </a:cubicBezTo>
                  <a:cubicBezTo>
                    <a:pt x="404" y="45"/>
                    <a:pt x="404" y="45"/>
                    <a:pt x="406" y="45"/>
                  </a:cubicBezTo>
                  <a:cubicBezTo>
                    <a:pt x="407" y="46"/>
                    <a:pt x="409" y="46"/>
                    <a:pt x="409" y="46"/>
                  </a:cubicBezTo>
                  <a:cubicBezTo>
                    <a:pt x="409" y="47"/>
                    <a:pt x="409" y="47"/>
                    <a:pt x="408" y="48"/>
                  </a:cubicBezTo>
                  <a:cubicBezTo>
                    <a:pt x="410" y="48"/>
                    <a:pt x="410" y="48"/>
                    <a:pt x="412" y="49"/>
                  </a:cubicBezTo>
                  <a:cubicBezTo>
                    <a:pt x="413" y="49"/>
                    <a:pt x="414" y="49"/>
                    <a:pt x="416" y="49"/>
                  </a:cubicBezTo>
                  <a:cubicBezTo>
                    <a:pt x="417" y="49"/>
                    <a:pt x="417" y="50"/>
                    <a:pt x="419" y="51"/>
                  </a:cubicBezTo>
                  <a:cubicBezTo>
                    <a:pt x="419" y="51"/>
                    <a:pt x="419" y="51"/>
                    <a:pt x="419" y="52"/>
                  </a:cubicBezTo>
                  <a:cubicBezTo>
                    <a:pt x="420" y="53"/>
                    <a:pt x="421" y="53"/>
                    <a:pt x="422" y="53"/>
                  </a:cubicBezTo>
                  <a:cubicBezTo>
                    <a:pt x="422" y="53"/>
                    <a:pt x="423" y="54"/>
                    <a:pt x="423" y="54"/>
                  </a:cubicBezTo>
                  <a:cubicBezTo>
                    <a:pt x="424" y="54"/>
                    <a:pt x="425" y="55"/>
                    <a:pt x="426" y="55"/>
                  </a:cubicBezTo>
                  <a:cubicBezTo>
                    <a:pt x="426" y="56"/>
                    <a:pt x="426" y="57"/>
                    <a:pt x="426" y="58"/>
                  </a:cubicBezTo>
                  <a:cubicBezTo>
                    <a:pt x="429" y="59"/>
                    <a:pt x="430" y="60"/>
                    <a:pt x="433" y="61"/>
                  </a:cubicBezTo>
                  <a:cubicBezTo>
                    <a:pt x="433" y="62"/>
                    <a:pt x="433" y="63"/>
                    <a:pt x="434" y="64"/>
                  </a:cubicBezTo>
                  <a:cubicBezTo>
                    <a:pt x="434" y="66"/>
                    <a:pt x="435" y="67"/>
                    <a:pt x="435" y="67"/>
                  </a:cubicBezTo>
                  <a:cubicBezTo>
                    <a:pt x="436" y="67"/>
                    <a:pt x="436" y="67"/>
                    <a:pt x="437" y="67"/>
                  </a:cubicBezTo>
                  <a:cubicBezTo>
                    <a:pt x="437" y="68"/>
                    <a:pt x="438" y="68"/>
                    <a:pt x="439" y="68"/>
                  </a:cubicBezTo>
                  <a:cubicBezTo>
                    <a:pt x="439" y="69"/>
                    <a:pt x="439" y="70"/>
                    <a:pt x="440" y="70"/>
                  </a:cubicBezTo>
                  <a:cubicBezTo>
                    <a:pt x="440" y="71"/>
                    <a:pt x="440" y="71"/>
                    <a:pt x="440" y="72"/>
                  </a:cubicBezTo>
                  <a:cubicBezTo>
                    <a:pt x="439" y="71"/>
                    <a:pt x="439" y="71"/>
                    <a:pt x="438" y="71"/>
                  </a:cubicBezTo>
                  <a:cubicBezTo>
                    <a:pt x="438" y="71"/>
                    <a:pt x="437" y="71"/>
                    <a:pt x="437" y="72"/>
                  </a:cubicBezTo>
                  <a:cubicBezTo>
                    <a:pt x="437" y="73"/>
                    <a:pt x="436" y="73"/>
                    <a:pt x="437" y="74"/>
                  </a:cubicBezTo>
                  <a:cubicBezTo>
                    <a:pt x="437" y="74"/>
                    <a:pt x="437" y="73"/>
                    <a:pt x="437" y="74"/>
                  </a:cubicBezTo>
                  <a:cubicBezTo>
                    <a:pt x="437" y="76"/>
                    <a:pt x="438" y="77"/>
                    <a:pt x="438" y="77"/>
                  </a:cubicBezTo>
                  <a:cubicBezTo>
                    <a:pt x="439" y="78"/>
                    <a:pt x="440" y="78"/>
                    <a:pt x="441" y="79"/>
                  </a:cubicBezTo>
                  <a:cubicBezTo>
                    <a:pt x="443" y="78"/>
                    <a:pt x="443" y="78"/>
                    <a:pt x="445" y="78"/>
                  </a:cubicBezTo>
                  <a:cubicBezTo>
                    <a:pt x="445" y="78"/>
                    <a:pt x="445" y="77"/>
                    <a:pt x="444" y="77"/>
                  </a:cubicBezTo>
                  <a:cubicBezTo>
                    <a:pt x="444" y="77"/>
                    <a:pt x="445" y="77"/>
                    <a:pt x="446" y="77"/>
                  </a:cubicBezTo>
                  <a:cubicBezTo>
                    <a:pt x="447" y="77"/>
                    <a:pt x="445" y="75"/>
                    <a:pt x="447" y="77"/>
                  </a:cubicBezTo>
                  <a:cubicBezTo>
                    <a:pt x="449" y="78"/>
                    <a:pt x="448" y="77"/>
                    <a:pt x="449" y="78"/>
                  </a:cubicBezTo>
                  <a:cubicBezTo>
                    <a:pt x="450" y="79"/>
                    <a:pt x="451" y="80"/>
                    <a:pt x="451" y="80"/>
                  </a:cubicBezTo>
                  <a:cubicBezTo>
                    <a:pt x="452" y="80"/>
                    <a:pt x="452" y="80"/>
                    <a:pt x="454" y="81"/>
                  </a:cubicBezTo>
                  <a:cubicBezTo>
                    <a:pt x="454" y="81"/>
                    <a:pt x="455" y="81"/>
                    <a:pt x="456" y="81"/>
                  </a:cubicBezTo>
                  <a:cubicBezTo>
                    <a:pt x="456" y="81"/>
                    <a:pt x="457" y="80"/>
                    <a:pt x="457" y="82"/>
                  </a:cubicBezTo>
                  <a:cubicBezTo>
                    <a:pt x="458" y="84"/>
                    <a:pt x="459" y="83"/>
                    <a:pt x="458" y="84"/>
                  </a:cubicBezTo>
                  <a:cubicBezTo>
                    <a:pt x="458" y="84"/>
                    <a:pt x="460" y="84"/>
                    <a:pt x="458" y="84"/>
                  </a:cubicBezTo>
                  <a:cubicBezTo>
                    <a:pt x="456" y="85"/>
                    <a:pt x="452" y="84"/>
                    <a:pt x="452" y="84"/>
                  </a:cubicBezTo>
                  <a:cubicBezTo>
                    <a:pt x="451" y="83"/>
                    <a:pt x="451" y="83"/>
                    <a:pt x="450" y="83"/>
                  </a:cubicBezTo>
                  <a:cubicBezTo>
                    <a:pt x="448" y="82"/>
                    <a:pt x="447" y="82"/>
                    <a:pt x="446" y="82"/>
                  </a:cubicBezTo>
                  <a:cubicBezTo>
                    <a:pt x="446" y="82"/>
                    <a:pt x="446" y="82"/>
                    <a:pt x="445" y="82"/>
                  </a:cubicBezTo>
                  <a:cubicBezTo>
                    <a:pt x="444" y="83"/>
                    <a:pt x="444" y="82"/>
                    <a:pt x="444" y="83"/>
                  </a:cubicBezTo>
                  <a:cubicBezTo>
                    <a:pt x="443" y="84"/>
                    <a:pt x="443" y="82"/>
                    <a:pt x="443" y="84"/>
                  </a:cubicBezTo>
                  <a:cubicBezTo>
                    <a:pt x="444" y="85"/>
                    <a:pt x="444" y="85"/>
                    <a:pt x="444" y="85"/>
                  </a:cubicBezTo>
                  <a:cubicBezTo>
                    <a:pt x="443" y="85"/>
                    <a:pt x="443" y="85"/>
                    <a:pt x="443" y="86"/>
                  </a:cubicBezTo>
                  <a:cubicBezTo>
                    <a:pt x="443" y="86"/>
                    <a:pt x="441" y="86"/>
                    <a:pt x="441" y="87"/>
                  </a:cubicBezTo>
                  <a:cubicBezTo>
                    <a:pt x="441" y="87"/>
                    <a:pt x="441" y="87"/>
                    <a:pt x="441" y="87"/>
                  </a:cubicBezTo>
                  <a:cubicBezTo>
                    <a:pt x="441" y="87"/>
                    <a:pt x="441" y="88"/>
                    <a:pt x="442" y="88"/>
                  </a:cubicBezTo>
                  <a:cubicBezTo>
                    <a:pt x="443" y="88"/>
                    <a:pt x="443" y="88"/>
                    <a:pt x="444" y="89"/>
                  </a:cubicBezTo>
                  <a:cubicBezTo>
                    <a:pt x="445" y="89"/>
                    <a:pt x="446" y="89"/>
                    <a:pt x="447" y="89"/>
                  </a:cubicBezTo>
                  <a:cubicBezTo>
                    <a:pt x="447" y="89"/>
                    <a:pt x="448" y="90"/>
                    <a:pt x="447" y="91"/>
                  </a:cubicBezTo>
                  <a:cubicBezTo>
                    <a:pt x="446" y="91"/>
                    <a:pt x="446" y="91"/>
                    <a:pt x="446" y="91"/>
                  </a:cubicBezTo>
                  <a:cubicBezTo>
                    <a:pt x="447" y="92"/>
                    <a:pt x="448" y="92"/>
                    <a:pt x="449" y="93"/>
                  </a:cubicBezTo>
                  <a:cubicBezTo>
                    <a:pt x="450" y="93"/>
                    <a:pt x="451" y="92"/>
                    <a:pt x="452" y="92"/>
                  </a:cubicBezTo>
                  <a:cubicBezTo>
                    <a:pt x="452" y="92"/>
                    <a:pt x="453" y="92"/>
                    <a:pt x="453" y="91"/>
                  </a:cubicBezTo>
                  <a:cubicBezTo>
                    <a:pt x="453" y="91"/>
                    <a:pt x="453" y="90"/>
                    <a:pt x="453" y="90"/>
                  </a:cubicBezTo>
                  <a:cubicBezTo>
                    <a:pt x="452" y="89"/>
                    <a:pt x="451" y="89"/>
                    <a:pt x="450" y="88"/>
                  </a:cubicBezTo>
                  <a:cubicBezTo>
                    <a:pt x="450" y="88"/>
                    <a:pt x="450" y="87"/>
                    <a:pt x="450" y="87"/>
                  </a:cubicBezTo>
                  <a:cubicBezTo>
                    <a:pt x="451" y="87"/>
                    <a:pt x="452" y="87"/>
                    <a:pt x="453" y="87"/>
                  </a:cubicBezTo>
                  <a:cubicBezTo>
                    <a:pt x="454" y="87"/>
                    <a:pt x="455" y="87"/>
                    <a:pt x="456" y="87"/>
                  </a:cubicBezTo>
                  <a:cubicBezTo>
                    <a:pt x="456" y="87"/>
                    <a:pt x="457" y="88"/>
                    <a:pt x="458" y="88"/>
                  </a:cubicBezTo>
                  <a:cubicBezTo>
                    <a:pt x="459" y="89"/>
                    <a:pt x="459" y="90"/>
                    <a:pt x="459" y="90"/>
                  </a:cubicBezTo>
                  <a:cubicBezTo>
                    <a:pt x="458" y="91"/>
                    <a:pt x="458" y="91"/>
                    <a:pt x="458" y="92"/>
                  </a:cubicBezTo>
                  <a:cubicBezTo>
                    <a:pt x="458" y="93"/>
                    <a:pt x="458" y="93"/>
                    <a:pt x="458" y="93"/>
                  </a:cubicBezTo>
                  <a:cubicBezTo>
                    <a:pt x="458" y="93"/>
                    <a:pt x="456" y="91"/>
                    <a:pt x="458" y="93"/>
                  </a:cubicBezTo>
                  <a:cubicBezTo>
                    <a:pt x="459" y="95"/>
                    <a:pt x="461" y="96"/>
                    <a:pt x="461" y="96"/>
                  </a:cubicBezTo>
                  <a:cubicBezTo>
                    <a:pt x="461" y="96"/>
                    <a:pt x="460" y="97"/>
                    <a:pt x="459" y="97"/>
                  </a:cubicBezTo>
                  <a:cubicBezTo>
                    <a:pt x="458" y="97"/>
                    <a:pt x="458" y="97"/>
                    <a:pt x="458" y="97"/>
                  </a:cubicBezTo>
                  <a:cubicBezTo>
                    <a:pt x="456" y="97"/>
                    <a:pt x="455" y="96"/>
                    <a:pt x="454" y="96"/>
                  </a:cubicBezTo>
                  <a:cubicBezTo>
                    <a:pt x="453" y="96"/>
                    <a:pt x="453" y="96"/>
                    <a:pt x="453" y="96"/>
                  </a:cubicBezTo>
                  <a:cubicBezTo>
                    <a:pt x="453" y="98"/>
                    <a:pt x="453" y="98"/>
                    <a:pt x="453" y="98"/>
                  </a:cubicBezTo>
                  <a:cubicBezTo>
                    <a:pt x="453" y="98"/>
                    <a:pt x="456" y="99"/>
                    <a:pt x="454" y="99"/>
                  </a:cubicBezTo>
                  <a:cubicBezTo>
                    <a:pt x="452" y="99"/>
                    <a:pt x="452" y="99"/>
                    <a:pt x="452" y="99"/>
                  </a:cubicBezTo>
                  <a:cubicBezTo>
                    <a:pt x="452" y="99"/>
                    <a:pt x="451" y="99"/>
                    <a:pt x="451" y="100"/>
                  </a:cubicBezTo>
                  <a:cubicBezTo>
                    <a:pt x="451" y="101"/>
                    <a:pt x="451" y="103"/>
                    <a:pt x="451" y="103"/>
                  </a:cubicBezTo>
                  <a:cubicBezTo>
                    <a:pt x="453" y="103"/>
                    <a:pt x="453" y="103"/>
                    <a:pt x="454" y="104"/>
                  </a:cubicBezTo>
                  <a:cubicBezTo>
                    <a:pt x="454" y="104"/>
                    <a:pt x="454" y="105"/>
                    <a:pt x="454" y="105"/>
                  </a:cubicBezTo>
                  <a:cubicBezTo>
                    <a:pt x="454" y="106"/>
                    <a:pt x="454" y="106"/>
                    <a:pt x="454" y="106"/>
                  </a:cubicBezTo>
                  <a:cubicBezTo>
                    <a:pt x="455" y="107"/>
                    <a:pt x="455" y="107"/>
                    <a:pt x="456" y="108"/>
                  </a:cubicBezTo>
                  <a:cubicBezTo>
                    <a:pt x="456" y="108"/>
                    <a:pt x="453" y="109"/>
                    <a:pt x="455" y="110"/>
                  </a:cubicBezTo>
                  <a:cubicBezTo>
                    <a:pt x="457" y="110"/>
                    <a:pt x="459" y="111"/>
                    <a:pt x="459" y="111"/>
                  </a:cubicBezTo>
                  <a:cubicBezTo>
                    <a:pt x="460" y="111"/>
                    <a:pt x="459" y="112"/>
                    <a:pt x="459" y="112"/>
                  </a:cubicBezTo>
                  <a:cubicBezTo>
                    <a:pt x="459" y="112"/>
                    <a:pt x="459" y="113"/>
                    <a:pt x="459" y="113"/>
                  </a:cubicBezTo>
                  <a:cubicBezTo>
                    <a:pt x="459" y="113"/>
                    <a:pt x="460" y="114"/>
                    <a:pt x="460" y="114"/>
                  </a:cubicBezTo>
                  <a:cubicBezTo>
                    <a:pt x="461" y="115"/>
                    <a:pt x="463" y="116"/>
                    <a:pt x="463" y="116"/>
                  </a:cubicBezTo>
                  <a:cubicBezTo>
                    <a:pt x="463" y="116"/>
                    <a:pt x="463" y="117"/>
                    <a:pt x="463" y="118"/>
                  </a:cubicBezTo>
                  <a:cubicBezTo>
                    <a:pt x="463" y="118"/>
                    <a:pt x="463" y="118"/>
                    <a:pt x="463" y="118"/>
                  </a:cubicBezTo>
                  <a:cubicBezTo>
                    <a:pt x="463" y="118"/>
                    <a:pt x="463" y="118"/>
                    <a:pt x="463" y="119"/>
                  </a:cubicBezTo>
                  <a:cubicBezTo>
                    <a:pt x="463" y="120"/>
                    <a:pt x="464" y="121"/>
                    <a:pt x="464" y="121"/>
                  </a:cubicBezTo>
                  <a:cubicBezTo>
                    <a:pt x="464" y="121"/>
                    <a:pt x="464" y="121"/>
                    <a:pt x="465" y="121"/>
                  </a:cubicBezTo>
                  <a:cubicBezTo>
                    <a:pt x="466" y="122"/>
                    <a:pt x="469" y="122"/>
                    <a:pt x="469" y="123"/>
                  </a:cubicBezTo>
                  <a:cubicBezTo>
                    <a:pt x="470" y="123"/>
                    <a:pt x="469" y="125"/>
                    <a:pt x="469" y="125"/>
                  </a:cubicBezTo>
                  <a:cubicBezTo>
                    <a:pt x="469" y="125"/>
                    <a:pt x="470" y="126"/>
                    <a:pt x="471" y="126"/>
                  </a:cubicBezTo>
                  <a:cubicBezTo>
                    <a:pt x="472" y="127"/>
                    <a:pt x="472" y="126"/>
                    <a:pt x="472" y="127"/>
                  </a:cubicBezTo>
                  <a:cubicBezTo>
                    <a:pt x="473" y="128"/>
                    <a:pt x="473" y="128"/>
                    <a:pt x="474" y="128"/>
                  </a:cubicBezTo>
                  <a:cubicBezTo>
                    <a:pt x="474" y="129"/>
                    <a:pt x="474" y="128"/>
                    <a:pt x="474" y="129"/>
                  </a:cubicBezTo>
                  <a:cubicBezTo>
                    <a:pt x="474" y="130"/>
                    <a:pt x="473" y="128"/>
                    <a:pt x="475" y="130"/>
                  </a:cubicBezTo>
                  <a:cubicBezTo>
                    <a:pt x="476" y="131"/>
                    <a:pt x="477" y="132"/>
                    <a:pt x="477" y="132"/>
                  </a:cubicBezTo>
                  <a:cubicBezTo>
                    <a:pt x="477" y="132"/>
                    <a:pt x="477" y="132"/>
                    <a:pt x="478" y="132"/>
                  </a:cubicBezTo>
                  <a:cubicBezTo>
                    <a:pt x="478" y="132"/>
                    <a:pt x="477" y="130"/>
                    <a:pt x="480" y="132"/>
                  </a:cubicBezTo>
                  <a:cubicBezTo>
                    <a:pt x="482" y="134"/>
                    <a:pt x="480" y="133"/>
                    <a:pt x="481" y="136"/>
                  </a:cubicBezTo>
                  <a:cubicBezTo>
                    <a:pt x="481" y="136"/>
                    <a:pt x="482" y="136"/>
                    <a:pt x="482" y="136"/>
                  </a:cubicBezTo>
                  <a:cubicBezTo>
                    <a:pt x="483" y="136"/>
                    <a:pt x="483" y="136"/>
                    <a:pt x="484" y="136"/>
                  </a:cubicBezTo>
                  <a:cubicBezTo>
                    <a:pt x="485" y="136"/>
                    <a:pt x="485" y="136"/>
                    <a:pt x="486" y="136"/>
                  </a:cubicBezTo>
                  <a:cubicBezTo>
                    <a:pt x="487" y="136"/>
                    <a:pt x="487" y="136"/>
                    <a:pt x="487" y="136"/>
                  </a:cubicBezTo>
                  <a:cubicBezTo>
                    <a:pt x="488" y="136"/>
                    <a:pt x="488" y="136"/>
                    <a:pt x="489" y="136"/>
                  </a:cubicBezTo>
                  <a:cubicBezTo>
                    <a:pt x="489" y="135"/>
                    <a:pt x="489" y="135"/>
                    <a:pt x="489" y="134"/>
                  </a:cubicBezTo>
                  <a:cubicBezTo>
                    <a:pt x="489" y="134"/>
                    <a:pt x="490" y="134"/>
                    <a:pt x="490" y="135"/>
                  </a:cubicBezTo>
                  <a:cubicBezTo>
                    <a:pt x="491" y="136"/>
                    <a:pt x="491" y="136"/>
                    <a:pt x="491" y="137"/>
                  </a:cubicBezTo>
                  <a:cubicBezTo>
                    <a:pt x="491" y="138"/>
                    <a:pt x="491" y="138"/>
                    <a:pt x="491" y="138"/>
                  </a:cubicBezTo>
                  <a:cubicBezTo>
                    <a:pt x="491" y="138"/>
                    <a:pt x="491" y="139"/>
                    <a:pt x="492" y="139"/>
                  </a:cubicBezTo>
                  <a:cubicBezTo>
                    <a:pt x="492" y="140"/>
                    <a:pt x="494" y="140"/>
                    <a:pt x="494" y="140"/>
                  </a:cubicBezTo>
                  <a:cubicBezTo>
                    <a:pt x="495" y="141"/>
                    <a:pt x="496" y="141"/>
                    <a:pt x="497" y="142"/>
                  </a:cubicBezTo>
                  <a:cubicBezTo>
                    <a:pt x="497" y="142"/>
                    <a:pt x="499" y="143"/>
                    <a:pt x="499" y="143"/>
                  </a:cubicBezTo>
                  <a:cubicBezTo>
                    <a:pt x="499" y="143"/>
                    <a:pt x="499" y="143"/>
                    <a:pt x="500" y="143"/>
                  </a:cubicBezTo>
                  <a:cubicBezTo>
                    <a:pt x="500" y="142"/>
                    <a:pt x="500" y="142"/>
                    <a:pt x="501" y="142"/>
                  </a:cubicBezTo>
                  <a:cubicBezTo>
                    <a:pt x="501" y="142"/>
                    <a:pt x="501" y="142"/>
                    <a:pt x="502" y="142"/>
                  </a:cubicBezTo>
                  <a:cubicBezTo>
                    <a:pt x="502" y="141"/>
                    <a:pt x="503" y="141"/>
                    <a:pt x="503" y="141"/>
                  </a:cubicBezTo>
                  <a:cubicBezTo>
                    <a:pt x="503" y="140"/>
                    <a:pt x="502" y="140"/>
                    <a:pt x="502" y="139"/>
                  </a:cubicBezTo>
                  <a:cubicBezTo>
                    <a:pt x="502" y="139"/>
                    <a:pt x="502" y="138"/>
                    <a:pt x="502" y="138"/>
                  </a:cubicBezTo>
                  <a:cubicBezTo>
                    <a:pt x="502" y="138"/>
                    <a:pt x="502" y="137"/>
                    <a:pt x="503" y="137"/>
                  </a:cubicBezTo>
                  <a:cubicBezTo>
                    <a:pt x="503" y="137"/>
                    <a:pt x="503" y="137"/>
                    <a:pt x="503" y="137"/>
                  </a:cubicBezTo>
                  <a:cubicBezTo>
                    <a:pt x="504" y="136"/>
                    <a:pt x="504" y="136"/>
                    <a:pt x="505" y="135"/>
                  </a:cubicBezTo>
                  <a:cubicBezTo>
                    <a:pt x="505" y="135"/>
                    <a:pt x="505" y="135"/>
                    <a:pt x="505" y="134"/>
                  </a:cubicBezTo>
                  <a:cubicBezTo>
                    <a:pt x="505" y="134"/>
                    <a:pt x="505" y="133"/>
                    <a:pt x="504" y="133"/>
                  </a:cubicBezTo>
                  <a:cubicBezTo>
                    <a:pt x="504" y="132"/>
                    <a:pt x="504" y="132"/>
                    <a:pt x="505" y="131"/>
                  </a:cubicBezTo>
                  <a:cubicBezTo>
                    <a:pt x="505" y="131"/>
                    <a:pt x="505" y="131"/>
                    <a:pt x="506" y="131"/>
                  </a:cubicBezTo>
                  <a:cubicBezTo>
                    <a:pt x="506" y="131"/>
                    <a:pt x="506" y="131"/>
                    <a:pt x="507" y="131"/>
                  </a:cubicBezTo>
                  <a:cubicBezTo>
                    <a:pt x="507" y="130"/>
                    <a:pt x="508" y="130"/>
                    <a:pt x="508" y="129"/>
                  </a:cubicBezTo>
                  <a:cubicBezTo>
                    <a:pt x="508" y="129"/>
                    <a:pt x="507" y="128"/>
                    <a:pt x="507" y="128"/>
                  </a:cubicBezTo>
                  <a:cubicBezTo>
                    <a:pt x="507" y="127"/>
                    <a:pt x="507" y="127"/>
                    <a:pt x="506" y="126"/>
                  </a:cubicBezTo>
                  <a:cubicBezTo>
                    <a:pt x="507" y="126"/>
                    <a:pt x="507" y="125"/>
                    <a:pt x="507" y="125"/>
                  </a:cubicBezTo>
                  <a:cubicBezTo>
                    <a:pt x="507" y="125"/>
                    <a:pt x="508" y="125"/>
                    <a:pt x="508" y="125"/>
                  </a:cubicBezTo>
                  <a:cubicBezTo>
                    <a:pt x="508" y="124"/>
                    <a:pt x="508" y="124"/>
                    <a:pt x="508" y="123"/>
                  </a:cubicBezTo>
                  <a:cubicBezTo>
                    <a:pt x="508" y="122"/>
                    <a:pt x="508" y="122"/>
                    <a:pt x="508" y="121"/>
                  </a:cubicBezTo>
                  <a:cubicBezTo>
                    <a:pt x="508" y="121"/>
                    <a:pt x="508" y="121"/>
                    <a:pt x="508" y="120"/>
                  </a:cubicBezTo>
                  <a:cubicBezTo>
                    <a:pt x="509" y="120"/>
                    <a:pt x="510" y="120"/>
                    <a:pt x="511" y="120"/>
                  </a:cubicBezTo>
                  <a:cubicBezTo>
                    <a:pt x="511" y="120"/>
                    <a:pt x="513" y="120"/>
                    <a:pt x="514" y="121"/>
                  </a:cubicBezTo>
                  <a:cubicBezTo>
                    <a:pt x="515" y="122"/>
                    <a:pt x="514" y="121"/>
                    <a:pt x="515" y="122"/>
                  </a:cubicBezTo>
                  <a:cubicBezTo>
                    <a:pt x="517" y="123"/>
                    <a:pt x="520" y="123"/>
                    <a:pt x="520" y="123"/>
                  </a:cubicBezTo>
                  <a:cubicBezTo>
                    <a:pt x="521" y="123"/>
                    <a:pt x="521" y="123"/>
                    <a:pt x="521" y="123"/>
                  </a:cubicBezTo>
                  <a:cubicBezTo>
                    <a:pt x="522" y="122"/>
                    <a:pt x="522" y="121"/>
                    <a:pt x="522" y="120"/>
                  </a:cubicBezTo>
                  <a:cubicBezTo>
                    <a:pt x="522" y="120"/>
                    <a:pt x="522" y="120"/>
                    <a:pt x="522" y="119"/>
                  </a:cubicBezTo>
                  <a:cubicBezTo>
                    <a:pt x="523" y="120"/>
                    <a:pt x="523" y="120"/>
                    <a:pt x="524" y="120"/>
                  </a:cubicBezTo>
                  <a:cubicBezTo>
                    <a:pt x="525" y="120"/>
                    <a:pt x="525" y="119"/>
                    <a:pt x="526" y="119"/>
                  </a:cubicBezTo>
                  <a:cubicBezTo>
                    <a:pt x="526" y="119"/>
                    <a:pt x="526" y="119"/>
                    <a:pt x="527" y="119"/>
                  </a:cubicBezTo>
                  <a:cubicBezTo>
                    <a:pt x="527" y="119"/>
                    <a:pt x="527" y="118"/>
                    <a:pt x="528" y="118"/>
                  </a:cubicBezTo>
                  <a:cubicBezTo>
                    <a:pt x="528" y="118"/>
                    <a:pt x="528" y="117"/>
                    <a:pt x="529" y="117"/>
                  </a:cubicBezTo>
                  <a:cubicBezTo>
                    <a:pt x="529" y="117"/>
                    <a:pt x="529" y="117"/>
                    <a:pt x="529" y="117"/>
                  </a:cubicBezTo>
                  <a:cubicBezTo>
                    <a:pt x="530" y="118"/>
                    <a:pt x="530" y="118"/>
                    <a:pt x="531" y="118"/>
                  </a:cubicBezTo>
                  <a:cubicBezTo>
                    <a:pt x="532" y="118"/>
                    <a:pt x="532" y="118"/>
                    <a:pt x="533" y="118"/>
                  </a:cubicBezTo>
                  <a:cubicBezTo>
                    <a:pt x="533" y="117"/>
                    <a:pt x="532" y="117"/>
                    <a:pt x="532" y="117"/>
                  </a:cubicBezTo>
                  <a:cubicBezTo>
                    <a:pt x="533" y="117"/>
                    <a:pt x="533" y="117"/>
                    <a:pt x="533" y="117"/>
                  </a:cubicBezTo>
                  <a:cubicBezTo>
                    <a:pt x="533" y="117"/>
                    <a:pt x="534" y="117"/>
                    <a:pt x="534" y="117"/>
                  </a:cubicBezTo>
                  <a:cubicBezTo>
                    <a:pt x="534" y="117"/>
                    <a:pt x="536" y="118"/>
                    <a:pt x="536" y="118"/>
                  </a:cubicBezTo>
                  <a:cubicBezTo>
                    <a:pt x="536" y="117"/>
                    <a:pt x="536" y="117"/>
                    <a:pt x="536" y="117"/>
                  </a:cubicBezTo>
                  <a:cubicBezTo>
                    <a:pt x="537" y="117"/>
                    <a:pt x="537" y="117"/>
                    <a:pt x="538" y="117"/>
                  </a:cubicBezTo>
                  <a:cubicBezTo>
                    <a:pt x="538" y="117"/>
                    <a:pt x="540" y="117"/>
                    <a:pt x="540" y="117"/>
                  </a:cubicBezTo>
                  <a:cubicBezTo>
                    <a:pt x="541" y="118"/>
                    <a:pt x="542" y="118"/>
                    <a:pt x="542" y="118"/>
                  </a:cubicBezTo>
                  <a:cubicBezTo>
                    <a:pt x="543" y="119"/>
                    <a:pt x="544" y="119"/>
                    <a:pt x="544" y="119"/>
                  </a:cubicBezTo>
                  <a:cubicBezTo>
                    <a:pt x="545" y="119"/>
                    <a:pt x="545" y="118"/>
                    <a:pt x="545" y="118"/>
                  </a:cubicBezTo>
                  <a:cubicBezTo>
                    <a:pt x="545" y="118"/>
                    <a:pt x="545" y="118"/>
                    <a:pt x="545" y="118"/>
                  </a:cubicBezTo>
                  <a:cubicBezTo>
                    <a:pt x="545" y="118"/>
                    <a:pt x="549" y="119"/>
                    <a:pt x="550" y="119"/>
                  </a:cubicBezTo>
                  <a:cubicBezTo>
                    <a:pt x="550" y="119"/>
                    <a:pt x="550" y="118"/>
                    <a:pt x="550" y="118"/>
                  </a:cubicBezTo>
                  <a:cubicBezTo>
                    <a:pt x="550" y="118"/>
                    <a:pt x="550" y="118"/>
                    <a:pt x="550" y="117"/>
                  </a:cubicBezTo>
                  <a:cubicBezTo>
                    <a:pt x="550" y="117"/>
                    <a:pt x="550" y="117"/>
                    <a:pt x="550" y="117"/>
                  </a:cubicBezTo>
                  <a:cubicBezTo>
                    <a:pt x="551" y="117"/>
                    <a:pt x="551" y="117"/>
                    <a:pt x="552" y="117"/>
                  </a:cubicBezTo>
                  <a:cubicBezTo>
                    <a:pt x="552" y="117"/>
                    <a:pt x="552" y="117"/>
                    <a:pt x="552" y="117"/>
                  </a:cubicBezTo>
                  <a:cubicBezTo>
                    <a:pt x="553" y="117"/>
                    <a:pt x="553" y="118"/>
                    <a:pt x="553" y="118"/>
                  </a:cubicBezTo>
                  <a:cubicBezTo>
                    <a:pt x="554" y="118"/>
                    <a:pt x="554" y="118"/>
                    <a:pt x="555" y="119"/>
                  </a:cubicBezTo>
                  <a:cubicBezTo>
                    <a:pt x="555" y="119"/>
                    <a:pt x="556" y="119"/>
                    <a:pt x="556" y="119"/>
                  </a:cubicBezTo>
                  <a:cubicBezTo>
                    <a:pt x="556" y="119"/>
                    <a:pt x="556" y="118"/>
                    <a:pt x="556" y="118"/>
                  </a:cubicBezTo>
                  <a:cubicBezTo>
                    <a:pt x="556" y="118"/>
                    <a:pt x="556" y="118"/>
                    <a:pt x="556" y="118"/>
                  </a:cubicBezTo>
                  <a:cubicBezTo>
                    <a:pt x="556" y="117"/>
                    <a:pt x="556" y="117"/>
                    <a:pt x="556" y="117"/>
                  </a:cubicBezTo>
                  <a:cubicBezTo>
                    <a:pt x="556" y="117"/>
                    <a:pt x="556" y="117"/>
                    <a:pt x="556" y="117"/>
                  </a:cubicBezTo>
                  <a:cubicBezTo>
                    <a:pt x="556" y="117"/>
                    <a:pt x="552" y="114"/>
                    <a:pt x="552" y="114"/>
                  </a:cubicBezTo>
                  <a:cubicBezTo>
                    <a:pt x="551" y="113"/>
                    <a:pt x="551" y="113"/>
                    <a:pt x="551" y="113"/>
                  </a:cubicBezTo>
                  <a:cubicBezTo>
                    <a:pt x="550" y="113"/>
                    <a:pt x="550" y="112"/>
                    <a:pt x="549" y="112"/>
                  </a:cubicBezTo>
                  <a:cubicBezTo>
                    <a:pt x="548" y="111"/>
                    <a:pt x="547" y="111"/>
                    <a:pt x="546" y="110"/>
                  </a:cubicBezTo>
                  <a:cubicBezTo>
                    <a:pt x="546" y="110"/>
                    <a:pt x="546" y="109"/>
                    <a:pt x="547" y="109"/>
                  </a:cubicBezTo>
                  <a:cubicBezTo>
                    <a:pt x="547" y="109"/>
                    <a:pt x="546" y="108"/>
                    <a:pt x="547" y="109"/>
                  </a:cubicBezTo>
                  <a:cubicBezTo>
                    <a:pt x="549" y="110"/>
                    <a:pt x="547" y="108"/>
                    <a:pt x="549" y="110"/>
                  </a:cubicBezTo>
                  <a:cubicBezTo>
                    <a:pt x="551" y="112"/>
                    <a:pt x="552" y="112"/>
                    <a:pt x="552" y="112"/>
                  </a:cubicBezTo>
                  <a:cubicBezTo>
                    <a:pt x="552" y="112"/>
                    <a:pt x="552" y="113"/>
                    <a:pt x="553" y="113"/>
                  </a:cubicBezTo>
                  <a:cubicBezTo>
                    <a:pt x="553" y="114"/>
                    <a:pt x="558" y="116"/>
                    <a:pt x="558" y="116"/>
                  </a:cubicBezTo>
                  <a:cubicBezTo>
                    <a:pt x="559" y="116"/>
                    <a:pt x="559" y="116"/>
                    <a:pt x="559" y="116"/>
                  </a:cubicBezTo>
                  <a:cubicBezTo>
                    <a:pt x="559" y="115"/>
                    <a:pt x="558" y="115"/>
                    <a:pt x="558" y="115"/>
                  </a:cubicBezTo>
                  <a:cubicBezTo>
                    <a:pt x="557" y="114"/>
                    <a:pt x="557" y="114"/>
                    <a:pt x="557" y="113"/>
                  </a:cubicBezTo>
                  <a:cubicBezTo>
                    <a:pt x="556" y="113"/>
                    <a:pt x="555" y="113"/>
                    <a:pt x="555" y="112"/>
                  </a:cubicBezTo>
                  <a:cubicBezTo>
                    <a:pt x="555" y="112"/>
                    <a:pt x="554" y="111"/>
                    <a:pt x="554" y="111"/>
                  </a:cubicBezTo>
                  <a:cubicBezTo>
                    <a:pt x="553" y="111"/>
                    <a:pt x="552" y="110"/>
                    <a:pt x="552" y="110"/>
                  </a:cubicBezTo>
                  <a:cubicBezTo>
                    <a:pt x="552" y="110"/>
                    <a:pt x="552" y="109"/>
                    <a:pt x="552" y="109"/>
                  </a:cubicBezTo>
                  <a:cubicBezTo>
                    <a:pt x="552" y="109"/>
                    <a:pt x="551" y="108"/>
                    <a:pt x="552" y="108"/>
                  </a:cubicBezTo>
                  <a:cubicBezTo>
                    <a:pt x="552" y="108"/>
                    <a:pt x="552" y="108"/>
                    <a:pt x="552" y="108"/>
                  </a:cubicBezTo>
                  <a:cubicBezTo>
                    <a:pt x="553" y="108"/>
                    <a:pt x="553" y="108"/>
                    <a:pt x="553" y="108"/>
                  </a:cubicBezTo>
                  <a:cubicBezTo>
                    <a:pt x="553" y="108"/>
                    <a:pt x="551" y="106"/>
                    <a:pt x="551" y="106"/>
                  </a:cubicBezTo>
                  <a:cubicBezTo>
                    <a:pt x="552" y="106"/>
                    <a:pt x="552" y="105"/>
                    <a:pt x="552" y="105"/>
                  </a:cubicBezTo>
                  <a:cubicBezTo>
                    <a:pt x="553" y="105"/>
                    <a:pt x="551" y="103"/>
                    <a:pt x="551" y="103"/>
                  </a:cubicBezTo>
                  <a:cubicBezTo>
                    <a:pt x="551" y="103"/>
                    <a:pt x="551" y="102"/>
                    <a:pt x="551" y="102"/>
                  </a:cubicBezTo>
                  <a:cubicBezTo>
                    <a:pt x="552" y="103"/>
                    <a:pt x="552" y="103"/>
                    <a:pt x="553" y="103"/>
                  </a:cubicBezTo>
                  <a:cubicBezTo>
                    <a:pt x="553" y="103"/>
                    <a:pt x="554" y="103"/>
                    <a:pt x="554" y="103"/>
                  </a:cubicBezTo>
                  <a:cubicBezTo>
                    <a:pt x="554" y="103"/>
                    <a:pt x="554" y="103"/>
                    <a:pt x="554" y="103"/>
                  </a:cubicBezTo>
                  <a:cubicBezTo>
                    <a:pt x="554" y="102"/>
                    <a:pt x="554" y="102"/>
                    <a:pt x="553" y="101"/>
                  </a:cubicBezTo>
                  <a:cubicBezTo>
                    <a:pt x="553" y="101"/>
                    <a:pt x="552" y="101"/>
                    <a:pt x="552" y="100"/>
                  </a:cubicBezTo>
                  <a:cubicBezTo>
                    <a:pt x="551" y="99"/>
                    <a:pt x="551" y="99"/>
                    <a:pt x="550" y="99"/>
                  </a:cubicBezTo>
                  <a:cubicBezTo>
                    <a:pt x="550" y="98"/>
                    <a:pt x="550" y="98"/>
                    <a:pt x="550" y="98"/>
                  </a:cubicBezTo>
                  <a:cubicBezTo>
                    <a:pt x="550" y="98"/>
                    <a:pt x="550" y="98"/>
                    <a:pt x="551" y="98"/>
                  </a:cubicBezTo>
                  <a:cubicBezTo>
                    <a:pt x="550" y="98"/>
                    <a:pt x="550" y="97"/>
                    <a:pt x="550" y="97"/>
                  </a:cubicBezTo>
                  <a:cubicBezTo>
                    <a:pt x="549" y="97"/>
                    <a:pt x="549" y="96"/>
                    <a:pt x="549" y="96"/>
                  </a:cubicBezTo>
                  <a:cubicBezTo>
                    <a:pt x="548" y="95"/>
                    <a:pt x="547" y="95"/>
                    <a:pt x="546" y="94"/>
                  </a:cubicBezTo>
                  <a:cubicBezTo>
                    <a:pt x="547" y="94"/>
                    <a:pt x="548" y="95"/>
                    <a:pt x="549" y="95"/>
                  </a:cubicBezTo>
                  <a:cubicBezTo>
                    <a:pt x="549" y="95"/>
                    <a:pt x="550" y="95"/>
                    <a:pt x="550" y="95"/>
                  </a:cubicBezTo>
                  <a:cubicBezTo>
                    <a:pt x="550" y="95"/>
                    <a:pt x="551" y="96"/>
                    <a:pt x="551" y="95"/>
                  </a:cubicBezTo>
                  <a:cubicBezTo>
                    <a:pt x="551" y="95"/>
                    <a:pt x="549" y="93"/>
                    <a:pt x="549" y="93"/>
                  </a:cubicBezTo>
                  <a:cubicBezTo>
                    <a:pt x="548" y="92"/>
                    <a:pt x="547" y="92"/>
                    <a:pt x="547" y="92"/>
                  </a:cubicBezTo>
                  <a:cubicBezTo>
                    <a:pt x="546" y="91"/>
                    <a:pt x="545" y="91"/>
                    <a:pt x="544" y="90"/>
                  </a:cubicBezTo>
                  <a:cubicBezTo>
                    <a:pt x="544" y="90"/>
                    <a:pt x="541" y="88"/>
                    <a:pt x="541" y="88"/>
                  </a:cubicBezTo>
                  <a:cubicBezTo>
                    <a:pt x="540" y="87"/>
                    <a:pt x="539" y="86"/>
                    <a:pt x="538" y="85"/>
                  </a:cubicBezTo>
                  <a:cubicBezTo>
                    <a:pt x="537" y="85"/>
                    <a:pt x="536" y="84"/>
                    <a:pt x="537" y="84"/>
                  </a:cubicBezTo>
                  <a:cubicBezTo>
                    <a:pt x="537" y="85"/>
                    <a:pt x="539" y="85"/>
                    <a:pt x="539" y="85"/>
                  </a:cubicBezTo>
                  <a:cubicBezTo>
                    <a:pt x="540" y="85"/>
                    <a:pt x="541" y="86"/>
                    <a:pt x="542" y="86"/>
                  </a:cubicBezTo>
                  <a:cubicBezTo>
                    <a:pt x="542" y="87"/>
                    <a:pt x="542" y="86"/>
                    <a:pt x="542" y="86"/>
                  </a:cubicBezTo>
                  <a:cubicBezTo>
                    <a:pt x="541" y="86"/>
                    <a:pt x="541" y="85"/>
                    <a:pt x="540" y="84"/>
                  </a:cubicBezTo>
                  <a:cubicBezTo>
                    <a:pt x="540" y="84"/>
                    <a:pt x="540" y="84"/>
                    <a:pt x="540" y="84"/>
                  </a:cubicBezTo>
                  <a:cubicBezTo>
                    <a:pt x="540" y="84"/>
                    <a:pt x="540" y="84"/>
                    <a:pt x="540" y="84"/>
                  </a:cubicBezTo>
                  <a:cubicBezTo>
                    <a:pt x="541" y="85"/>
                    <a:pt x="542" y="85"/>
                    <a:pt x="542" y="85"/>
                  </a:cubicBezTo>
                  <a:cubicBezTo>
                    <a:pt x="543" y="85"/>
                    <a:pt x="543" y="86"/>
                    <a:pt x="543" y="86"/>
                  </a:cubicBezTo>
                  <a:cubicBezTo>
                    <a:pt x="542" y="85"/>
                    <a:pt x="542" y="85"/>
                    <a:pt x="542" y="84"/>
                  </a:cubicBezTo>
                  <a:cubicBezTo>
                    <a:pt x="542" y="84"/>
                    <a:pt x="542" y="84"/>
                    <a:pt x="542" y="84"/>
                  </a:cubicBezTo>
                  <a:cubicBezTo>
                    <a:pt x="543" y="84"/>
                    <a:pt x="543" y="85"/>
                    <a:pt x="544" y="85"/>
                  </a:cubicBezTo>
                  <a:cubicBezTo>
                    <a:pt x="544" y="85"/>
                    <a:pt x="544" y="85"/>
                    <a:pt x="545" y="85"/>
                  </a:cubicBezTo>
                  <a:cubicBezTo>
                    <a:pt x="545" y="85"/>
                    <a:pt x="544" y="84"/>
                    <a:pt x="543" y="84"/>
                  </a:cubicBezTo>
                  <a:cubicBezTo>
                    <a:pt x="542" y="83"/>
                    <a:pt x="540" y="82"/>
                    <a:pt x="540" y="81"/>
                  </a:cubicBezTo>
                  <a:cubicBezTo>
                    <a:pt x="539" y="81"/>
                    <a:pt x="538" y="80"/>
                    <a:pt x="538" y="80"/>
                  </a:cubicBezTo>
                  <a:cubicBezTo>
                    <a:pt x="538" y="80"/>
                    <a:pt x="539" y="80"/>
                    <a:pt x="540" y="81"/>
                  </a:cubicBezTo>
                  <a:cubicBezTo>
                    <a:pt x="541" y="82"/>
                    <a:pt x="543" y="83"/>
                    <a:pt x="544" y="84"/>
                  </a:cubicBezTo>
                  <a:cubicBezTo>
                    <a:pt x="544" y="84"/>
                    <a:pt x="545" y="85"/>
                    <a:pt x="545" y="85"/>
                  </a:cubicBezTo>
                  <a:cubicBezTo>
                    <a:pt x="546" y="86"/>
                    <a:pt x="547" y="86"/>
                    <a:pt x="548" y="87"/>
                  </a:cubicBezTo>
                  <a:cubicBezTo>
                    <a:pt x="548" y="87"/>
                    <a:pt x="548" y="87"/>
                    <a:pt x="548" y="87"/>
                  </a:cubicBezTo>
                  <a:cubicBezTo>
                    <a:pt x="548" y="87"/>
                    <a:pt x="548" y="87"/>
                    <a:pt x="548" y="87"/>
                  </a:cubicBezTo>
                  <a:cubicBezTo>
                    <a:pt x="548" y="87"/>
                    <a:pt x="548" y="87"/>
                    <a:pt x="548" y="87"/>
                  </a:cubicBezTo>
                  <a:cubicBezTo>
                    <a:pt x="548" y="87"/>
                    <a:pt x="548" y="87"/>
                    <a:pt x="548" y="87"/>
                  </a:cubicBezTo>
                  <a:cubicBezTo>
                    <a:pt x="548" y="86"/>
                    <a:pt x="548" y="86"/>
                    <a:pt x="547" y="86"/>
                  </a:cubicBezTo>
                  <a:cubicBezTo>
                    <a:pt x="547" y="86"/>
                    <a:pt x="547" y="85"/>
                    <a:pt x="546" y="85"/>
                  </a:cubicBezTo>
                  <a:cubicBezTo>
                    <a:pt x="546" y="85"/>
                    <a:pt x="546" y="85"/>
                    <a:pt x="544" y="84"/>
                  </a:cubicBezTo>
                  <a:cubicBezTo>
                    <a:pt x="543" y="82"/>
                    <a:pt x="543" y="83"/>
                    <a:pt x="543" y="82"/>
                  </a:cubicBezTo>
                  <a:cubicBezTo>
                    <a:pt x="542" y="82"/>
                    <a:pt x="542" y="82"/>
                    <a:pt x="539" y="80"/>
                  </a:cubicBezTo>
                  <a:cubicBezTo>
                    <a:pt x="537" y="78"/>
                    <a:pt x="537" y="78"/>
                    <a:pt x="537" y="78"/>
                  </a:cubicBezTo>
                  <a:cubicBezTo>
                    <a:pt x="537" y="78"/>
                    <a:pt x="537" y="78"/>
                    <a:pt x="536" y="78"/>
                  </a:cubicBezTo>
                  <a:cubicBezTo>
                    <a:pt x="536" y="77"/>
                    <a:pt x="536" y="78"/>
                    <a:pt x="536" y="77"/>
                  </a:cubicBezTo>
                  <a:cubicBezTo>
                    <a:pt x="535" y="77"/>
                    <a:pt x="536" y="78"/>
                    <a:pt x="535" y="77"/>
                  </a:cubicBezTo>
                  <a:cubicBezTo>
                    <a:pt x="534" y="76"/>
                    <a:pt x="535" y="77"/>
                    <a:pt x="534" y="76"/>
                  </a:cubicBezTo>
                  <a:cubicBezTo>
                    <a:pt x="533" y="76"/>
                    <a:pt x="535" y="77"/>
                    <a:pt x="533" y="76"/>
                  </a:cubicBezTo>
                  <a:cubicBezTo>
                    <a:pt x="531" y="74"/>
                    <a:pt x="531" y="74"/>
                    <a:pt x="531" y="74"/>
                  </a:cubicBezTo>
                  <a:cubicBezTo>
                    <a:pt x="531" y="74"/>
                    <a:pt x="531" y="75"/>
                    <a:pt x="530" y="74"/>
                  </a:cubicBezTo>
                  <a:cubicBezTo>
                    <a:pt x="528" y="73"/>
                    <a:pt x="528" y="72"/>
                    <a:pt x="527" y="72"/>
                  </a:cubicBezTo>
                  <a:cubicBezTo>
                    <a:pt x="527" y="72"/>
                    <a:pt x="527" y="72"/>
                    <a:pt x="526" y="72"/>
                  </a:cubicBezTo>
                  <a:cubicBezTo>
                    <a:pt x="526" y="72"/>
                    <a:pt x="527" y="72"/>
                    <a:pt x="526" y="72"/>
                  </a:cubicBezTo>
                  <a:cubicBezTo>
                    <a:pt x="526" y="71"/>
                    <a:pt x="526" y="72"/>
                    <a:pt x="525" y="71"/>
                  </a:cubicBezTo>
                  <a:cubicBezTo>
                    <a:pt x="524" y="71"/>
                    <a:pt x="525" y="71"/>
                    <a:pt x="524" y="71"/>
                  </a:cubicBezTo>
                  <a:cubicBezTo>
                    <a:pt x="523" y="70"/>
                    <a:pt x="522" y="69"/>
                    <a:pt x="522" y="69"/>
                  </a:cubicBezTo>
                  <a:cubicBezTo>
                    <a:pt x="521" y="69"/>
                    <a:pt x="521" y="68"/>
                    <a:pt x="521" y="68"/>
                  </a:cubicBezTo>
                  <a:cubicBezTo>
                    <a:pt x="521" y="68"/>
                    <a:pt x="521" y="68"/>
                    <a:pt x="521" y="68"/>
                  </a:cubicBezTo>
                  <a:cubicBezTo>
                    <a:pt x="522" y="68"/>
                    <a:pt x="523" y="69"/>
                    <a:pt x="523" y="69"/>
                  </a:cubicBezTo>
                  <a:cubicBezTo>
                    <a:pt x="522" y="68"/>
                    <a:pt x="522" y="68"/>
                    <a:pt x="522" y="67"/>
                  </a:cubicBezTo>
                  <a:cubicBezTo>
                    <a:pt x="522" y="67"/>
                    <a:pt x="521" y="67"/>
                    <a:pt x="521" y="67"/>
                  </a:cubicBezTo>
                  <a:cubicBezTo>
                    <a:pt x="521" y="67"/>
                    <a:pt x="522" y="67"/>
                    <a:pt x="522" y="67"/>
                  </a:cubicBezTo>
                  <a:cubicBezTo>
                    <a:pt x="522" y="67"/>
                    <a:pt x="522" y="67"/>
                    <a:pt x="522" y="67"/>
                  </a:cubicBezTo>
                  <a:cubicBezTo>
                    <a:pt x="523" y="67"/>
                    <a:pt x="523" y="67"/>
                    <a:pt x="523" y="67"/>
                  </a:cubicBezTo>
                  <a:cubicBezTo>
                    <a:pt x="523" y="67"/>
                    <a:pt x="523" y="67"/>
                    <a:pt x="523" y="67"/>
                  </a:cubicBezTo>
                  <a:cubicBezTo>
                    <a:pt x="520" y="65"/>
                    <a:pt x="519" y="65"/>
                    <a:pt x="517" y="63"/>
                  </a:cubicBezTo>
                  <a:cubicBezTo>
                    <a:pt x="516" y="62"/>
                    <a:pt x="516" y="62"/>
                    <a:pt x="515" y="61"/>
                  </a:cubicBezTo>
                  <a:cubicBezTo>
                    <a:pt x="514" y="60"/>
                    <a:pt x="513" y="60"/>
                    <a:pt x="511" y="59"/>
                  </a:cubicBezTo>
                  <a:cubicBezTo>
                    <a:pt x="511" y="58"/>
                    <a:pt x="511" y="58"/>
                    <a:pt x="510" y="58"/>
                  </a:cubicBezTo>
                  <a:cubicBezTo>
                    <a:pt x="509" y="57"/>
                    <a:pt x="509" y="57"/>
                    <a:pt x="508" y="56"/>
                  </a:cubicBezTo>
                  <a:cubicBezTo>
                    <a:pt x="506" y="55"/>
                    <a:pt x="506" y="54"/>
                    <a:pt x="504" y="54"/>
                  </a:cubicBezTo>
                  <a:cubicBezTo>
                    <a:pt x="503" y="53"/>
                    <a:pt x="503" y="52"/>
                    <a:pt x="502" y="52"/>
                  </a:cubicBezTo>
                  <a:cubicBezTo>
                    <a:pt x="499" y="50"/>
                    <a:pt x="498" y="49"/>
                    <a:pt x="495" y="47"/>
                  </a:cubicBezTo>
                  <a:cubicBezTo>
                    <a:pt x="493" y="46"/>
                    <a:pt x="492" y="46"/>
                    <a:pt x="490" y="44"/>
                  </a:cubicBezTo>
                  <a:cubicBezTo>
                    <a:pt x="490" y="44"/>
                    <a:pt x="486" y="42"/>
                    <a:pt x="486" y="42"/>
                  </a:cubicBezTo>
                  <a:cubicBezTo>
                    <a:pt x="486" y="42"/>
                    <a:pt x="486" y="43"/>
                    <a:pt x="486" y="43"/>
                  </a:cubicBezTo>
                  <a:cubicBezTo>
                    <a:pt x="486" y="43"/>
                    <a:pt x="484" y="42"/>
                    <a:pt x="484" y="42"/>
                  </a:cubicBezTo>
                  <a:cubicBezTo>
                    <a:pt x="483" y="42"/>
                    <a:pt x="483" y="41"/>
                    <a:pt x="482" y="41"/>
                  </a:cubicBezTo>
                  <a:cubicBezTo>
                    <a:pt x="482" y="40"/>
                    <a:pt x="481" y="40"/>
                    <a:pt x="481" y="40"/>
                  </a:cubicBezTo>
                  <a:cubicBezTo>
                    <a:pt x="481" y="40"/>
                    <a:pt x="481" y="39"/>
                    <a:pt x="480" y="39"/>
                  </a:cubicBezTo>
                  <a:cubicBezTo>
                    <a:pt x="480" y="39"/>
                    <a:pt x="479" y="38"/>
                    <a:pt x="478" y="38"/>
                  </a:cubicBezTo>
                  <a:cubicBezTo>
                    <a:pt x="477" y="37"/>
                    <a:pt x="479" y="38"/>
                    <a:pt x="477" y="37"/>
                  </a:cubicBezTo>
                  <a:cubicBezTo>
                    <a:pt x="476" y="37"/>
                    <a:pt x="476" y="37"/>
                    <a:pt x="474" y="36"/>
                  </a:cubicBezTo>
                  <a:cubicBezTo>
                    <a:pt x="473" y="35"/>
                    <a:pt x="474" y="36"/>
                    <a:pt x="473" y="35"/>
                  </a:cubicBezTo>
                  <a:cubicBezTo>
                    <a:pt x="472" y="35"/>
                    <a:pt x="472" y="35"/>
                    <a:pt x="472" y="35"/>
                  </a:cubicBezTo>
                  <a:cubicBezTo>
                    <a:pt x="472" y="35"/>
                    <a:pt x="471" y="34"/>
                    <a:pt x="470" y="34"/>
                  </a:cubicBezTo>
                  <a:cubicBezTo>
                    <a:pt x="469" y="34"/>
                    <a:pt x="469" y="34"/>
                    <a:pt x="469" y="34"/>
                  </a:cubicBezTo>
                  <a:cubicBezTo>
                    <a:pt x="468" y="34"/>
                    <a:pt x="468" y="34"/>
                    <a:pt x="468" y="34"/>
                  </a:cubicBezTo>
                  <a:cubicBezTo>
                    <a:pt x="468" y="34"/>
                    <a:pt x="468" y="34"/>
                    <a:pt x="469" y="34"/>
                  </a:cubicBezTo>
                  <a:cubicBezTo>
                    <a:pt x="469" y="35"/>
                    <a:pt x="470" y="36"/>
                    <a:pt x="469" y="35"/>
                  </a:cubicBezTo>
                  <a:cubicBezTo>
                    <a:pt x="467" y="35"/>
                    <a:pt x="467" y="35"/>
                    <a:pt x="467" y="35"/>
                  </a:cubicBezTo>
                  <a:cubicBezTo>
                    <a:pt x="467" y="35"/>
                    <a:pt x="468" y="35"/>
                    <a:pt x="467" y="34"/>
                  </a:cubicBezTo>
                  <a:cubicBezTo>
                    <a:pt x="466" y="34"/>
                    <a:pt x="467" y="35"/>
                    <a:pt x="466" y="34"/>
                  </a:cubicBezTo>
                  <a:cubicBezTo>
                    <a:pt x="464" y="33"/>
                    <a:pt x="466" y="35"/>
                    <a:pt x="464" y="33"/>
                  </a:cubicBezTo>
                  <a:cubicBezTo>
                    <a:pt x="463" y="33"/>
                    <a:pt x="463" y="33"/>
                    <a:pt x="463" y="33"/>
                  </a:cubicBezTo>
                  <a:cubicBezTo>
                    <a:pt x="463" y="33"/>
                    <a:pt x="462" y="32"/>
                    <a:pt x="462" y="31"/>
                  </a:cubicBezTo>
                  <a:cubicBezTo>
                    <a:pt x="462" y="31"/>
                    <a:pt x="462" y="31"/>
                    <a:pt x="461" y="31"/>
                  </a:cubicBezTo>
                  <a:cubicBezTo>
                    <a:pt x="461" y="30"/>
                    <a:pt x="462" y="30"/>
                    <a:pt x="460" y="30"/>
                  </a:cubicBezTo>
                  <a:cubicBezTo>
                    <a:pt x="458" y="29"/>
                    <a:pt x="460" y="30"/>
                    <a:pt x="458" y="29"/>
                  </a:cubicBezTo>
                  <a:cubicBezTo>
                    <a:pt x="456" y="28"/>
                    <a:pt x="456" y="28"/>
                    <a:pt x="456" y="28"/>
                  </a:cubicBezTo>
                  <a:cubicBezTo>
                    <a:pt x="457" y="29"/>
                    <a:pt x="457" y="29"/>
                    <a:pt x="457" y="29"/>
                  </a:cubicBezTo>
                  <a:cubicBezTo>
                    <a:pt x="457" y="29"/>
                    <a:pt x="457" y="30"/>
                    <a:pt x="457" y="30"/>
                  </a:cubicBezTo>
                  <a:cubicBezTo>
                    <a:pt x="457" y="30"/>
                    <a:pt x="457" y="30"/>
                    <a:pt x="457" y="30"/>
                  </a:cubicBezTo>
                  <a:cubicBezTo>
                    <a:pt x="456" y="30"/>
                    <a:pt x="458" y="30"/>
                    <a:pt x="456" y="30"/>
                  </a:cubicBezTo>
                  <a:cubicBezTo>
                    <a:pt x="454" y="29"/>
                    <a:pt x="454" y="29"/>
                    <a:pt x="454" y="29"/>
                  </a:cubicBezTo>
                  <a:cubicBezTo>
                    <a:pt x="454" y="29"/>
                    <a:pt x="453" y="28"/>
                    <a:pt x="454" y="29"/>
                  </a:cubicBezTo>
                  <a:cubicBezTo>
                    <a:pt x="454" y="30"/>
                    <a:pt x="454" y="31"/>
                    <a:pt x="455" y="31"/>
                  </a:cubicBezTo>
                  <a:cubicBezTo>
                    <a:pt x="455" y="32"/>
                    <a:pt x="453" y="30"/>
                    <a:pt x="452" y="30"/>
                  </a:cubicBezTo>
                  <a:cubicBezTo>
                    <a:pt x="452" y="29"/>
                    <a:pt x="451" y="29"/>
                    <a:pt x="451" y="29"/>
                  </a:cubicBezTo>
                  <a:cubicBezTo>
                    <a:pt x="450" y="29"/>
                    <a:pt x="450" y="29"/>
                    <a:pt x="449" y="29"/>
                  </a:cubicBezTo>
                  <a:cubicBezTo>
                    <a:pt x="449" y="29"/>
                    <a:pt x="449" y="29"/>
                    <a:pt x="449" y="29"/>
                  </a:cubicBezTo>
                  <a:cubicBezTo>
                    <a:pt x="449" y="29"/>
                    <a:pt x="449" y="29"/>
                    <a:pt x="449" y="30"/>
                  </a:cubicBezTo>
                  <a:cubicBezTo>
                    <a:pt x="449" y="30"/>
                    <a:pt x="449" y="30"/>
                    <a:pt x="450" y="31"/>
                  </a:cubicBezTo>
                  <a:cubicBezTo>
                    <a:pt x="451" y="32"/>
                    <a:pt x="451" y="32"/>
                    <a:pt x="452" y="33"/>
                  </a:cubicBezTo>
                  <a:cubicBezTo>
                    <a:pt x="452" y="33"/>
                    <a:pt x="451" y="33"/>
                    <a:pt x="452" y="33"/>
                  </a:cubicBezTo>
                  <a:cubicBezTo>
                    <a:pt x="453" y="34"/>
                    <a:pt x="454" y="34"/>
                    <a:pt x="455" y="35"/>
                  </a:cubicBezTo>
                  <a:cubicBezTo>
                    <a:pt x="457" y="36"/>
                    <a:pt x="456" y="35"/>
                    <a:pt x="457" y="36"/>
                  </a:cubicBezTo>
                  <a:cubicBezTo>
                    <a:pt x="457" y="36"/>
                    <a:pt x="458" y="36"/>
                    <a:pt x="457" y="36"/>
                  </a:cubicBezTo>
                  <a:cubicBezTo>
                    <a:pt x="456" y="36"/>
                    <a:pt x="457" y="37"/>
                    <a:pt x="456" y="37"/>
                  </a:cubicBezTo>
                  <a:cubicBezTo>
                    <a:pt x="455" y="36"/>
                    <a:pt x="455" y="36"/>
                    <a:pt x="454" y="36"/>
                  </a:cubicBezTo>
                  <a:cubicBezTo>
                    <a:pt x="453" y="35"/>
                    <a:pt x="454" y="36"/>
                    <a:pt x="452" y="35"/>
                  </a:cubicBezTo>
                  <a:cubicBezTo>
                    <a:pt x="451" y="34"/>
                    <a:pt x="450" y="33"/>
                    <a:pt x="449" y="33"/>
                  </a:cubicBezTo>
                  <a:cubicBezTo>
                    <a:pt x="449" y="32"/>
                    <a:pt x="448" y="31"/>
                    <a:pt x="448" y="31"/>
                  </a:cubicBezTo>
                  <a:cubicBezTo>
                    <a:pt x="448" y="31"/>
                    <a:pt x="447" y="31"/>
                    <a:pt x="447" y="30"/>
                  </a:cubicBezTo>
                  <a:cubicBezTo>
                    <a:pt x="446" y="30"/>
                    <a:pt x="446" y="30"/>
                    <a:pt x="445" y="29"/>
                  </a:cubicBezTo>
                  <a:cubicBezTo>
                    <a:pt x="444" y="28"/>
                    <a:pt x="444" y="28"/>
                    <a:pt x="443" y="27"/>
                  </a:cubicBezTo>
                  <a:cubicBezTo>
                    <a:pt x="443" y="27"/>
                    <a:pt x="443" y="27"/>
                    <a:pt x="442" y="26"/>
                  </a:cubicBezTo>
                  <a:cubicBezTo>
                    <a:pt x="441" y="26"/>
                    <a:pt x="441" y="26"/>
                    <a:pt x="440" y="25"/>
                  </a:cubicBezTo>
                  <a:cubicBezTo>
                    <a:pt x="440" y="25"/>
                    <a:pt x="439" y="25"/>
                    <a:pt x="438" y="25"/>
                  </a:cubicBezTo>
                  <a:close/>
                  <a:moveTo>
                    <a:pt x="439" y="354"/>
                  </a:moveTo>
                  <a:cubicBezTo>
                    <a:pt x="438" y="353"/>
                    <a:pt x="438" y="353"/>
                    <a:pt x="437" y="352"/>
                  </a:cubicBezTo>
                  <a:cubicBezTo>
                    <a:pt x="436" y="351"/>
                    <a:pt x="435" y="350"/>
                    <a:pt x="434" y="349"/>
                  </a:cubicBezTo>
                  <a:cubicBezTo>
                    <a:pt x="432" y="349"/>
                    <a:pt x="431" y="349"/>
                    <a:pt x="429" y="349"/>
                  </a:cubicBezTo>
                  <a:cubicBezTo>
                    <a:pt x="427" y="350"/>
                    <a:pt x="426" y="351"/>
                    <a:pt x="424" y="352"/>
                  </a:cubicBezTo>
                  <a:cubicBezTo>
                    <a:pt x="424" y="352"/>
                    <a:pt x="423" y="352"/>
                    <a:pt x="421" y="352"/>
                  </a:cubicBezTo>
                  <a:cubicBezTo>
                    <a:pt x="419" y="352"/>
                    <a:pt x="418" y="352"/>
                    <a:pt x="416" y="352"/>
                  </a:cubicBezTo>
                  <a:cubicBezTo>
                    <a:pt x="415" y="352"/>
                    <a:pt x="415" y="352"/>
                    <a:pt x="415" y="352"/>
                  </a:cubicBezTo>
                  <a:cubicBezTo>
                    <a:pt x="415" y="352"/>
                    <a:pt x="409" y="351"/>
                    <a:pt x="406" y="351"/>
                  </a:cubicBezTo>
                  <a:cubicBezTo>
                    <a:pt x="403" y="351"/>
                    <a:pt x="405" y="350"/>
                    <a:pt x="405" y="350"/>
                  </a:cubicBezTo>
                  <a:cubicBezTo>
                    <a:pt x="406" y="349"/>
                    <a:pt x="406" y="349"/>
                    <a:pt x="407" y="348"/>
                  </a:cubicBezTo>
                  <a:cubicBezTo>
                    <a:pt x="407" y="348"/>
                    <a:pt x="404" y="347"/>
                    <a:pt x="402" y="347"/>
                  </a:cubicBezTo>
                  <a:cubicBezTo>
                    <a:pt x="401" y="348"/>
                    <a:pt x="401" y="348"/>
                    <a:pt x="401" y="348"/>
                  </a:cubicBezTo>
                  <a:cubicBezTo>
                    <a:pt x="401" y="347"/>
                    <a:pt x="400" y="347"/>
                    <a:pt x="400" y="346"/>
                  </a:cubicBezTo>
                  <a:cubicBezTo>
                    <a:pt x="400" y="345"/>
                    <a:pt x="400" y="345"/>
                    <a:pt x="400" y="344"/>
                  </a:cubicBezTo>
                  <a:cubicBezTo>
                    <a:pt x="400" y="344"/>
                    <a:pt x="399" y="344"/>
                    <a:pt x="398" y="345"/>
                  </a:cubicBezTo>
                  <a:cubicBezTo>
                    <a:pt x="397" y="346"/>
                    <a:pt x="398" y="343"/>
                    <a:pt x="397" y="346"/>
                  </a:cubicBezTo>
                  <a:cubicBezTo>
                    <a:pt x="397" y="349"/>
                    <a:pt x="397" y="349"/>
                    <a:pt x="397" y="349"/>
                  </a:cubicBezTo>
                  <a:cubicBezTo>
                    <a:pt x="397" y="349"/>
                    <a:pt x="398" y="347"/>
                    <a:pt x="397" y="349"/>
                  </a:cubicBezTo>
                  <a:cubicBezTo>
                    <a:pt x="395" y="351"/>
                    <a:pt x="395" y="353"/>
                    <a:pt x="395" y="353"/>
                  </a:cubicBezTo>
                  <a:cubicBezTo>
                    <a:pt x="394" y="354"/>
                    <a:pt x="393" y="354"/>
                    <a:pt x="392" y="354"/>
                  </a:cubicBezTo>
                  <a:cubicBezTo>
                    <a:pt x="391" y="352"/>
                    <a:pt x="390" y="352"/>
                    <a:pt x="389" y="351"/>
                  </a:cubicBezTo>
                  <a:cubicBezTo>
                    <a:pt x="389" y="350"/>
                    <a:pt x="390" y="349"/>
                    <a:pt x="390" y="348"/>
                  </a:cubicBezTo>
                  <a:cubicBezTo>
                    <a:pt x="390" y="348"/>
                    <a:pt x="390" y="347"/>
                    <a:pt x="391" y="346"/>
                  </a:cubicBezTo>
                  <a:cubicBezTo>
                    <a:pt x="390" y="346"/>
                    <a:pt x="390" y="346"/>
                    <a:pt x="390" y="345"/>
                  </a:cubicBezTo>
                  <a:cubicBezTo>
                    <a:pt x="385" y="345"/>
                    <a:pt x="388" y="343"/>
                    <a:pt x="385" y="345"/>
                  </a:cubicBezTo>
                  <a:cubicBezTo>
                    <a:pt x="382" y="347"/>
                    <a:pt x="384" y="345"/>
                    <a:pt x="382" y="347"/>
                  </a:cubicBezTo>
                  <a:cubicBezTo>
                    <a:pt x="380" y="349"/>
                    <a:pt x="380" y="349"/>
                    <a:pt x="380" y="349"/>
                  </a:cubicBezTo>
                  <a:cubicBezTo>
                    <a:pt x="380" y="349"/>
                    <a:pt x="383" y="348"/>
                    <a:pt x="380" y="349"/>
                  </a:cubicBezTo>
                  <a:cubicBezTo>
                    <a:pt x="377" y="351"/>
                    <a:pt x="379" y="349"/>
                    <a:pt x="377" y="351"/>
                  </a:cubicBezTo>
                  <a:cubicBezTo>
                    <a:pt x="374" y="352"/>
                    <a:pt x="374" y="353"/>
                    <a:pt x="374" y="354"/>
                  </a:cubicBezTo>
                  <a:cubicBezTo>
                    <a:pt x="373" y="356"/>
                    <a:pt x="375" y="353"/>
                    <a:pt x="373" y="356"/>
                  </a:cubicBezTo>
                  <a:cubicBezTo>
                    <a:pt x="371" y="359"/>
                    <a:pt x="373" y="358"/>
                    <a:pt x="371" y="359"/>
                  </a:cubicBezTo>
                  <a:cubicBezTo>
                    <a:pt x="370" y="360"/>
                    <a:pt x="370" y="360"/>
                    <a:pt x="370" y="360"/>
                  </a:cubicBezTo>
                  <a:cubicBezTo>
                    <a:pt x="370" y="360"/>
                    <a:pt x="370" y="361"/>
                    <a:pt x="368" y="360"/>
                  </a:cubicBezTo>
                  <a:cubicBezTo>
                    <a:pt x="367" y="360"/>
                    <a:pt x="366" y="359"/>
                    <a:pt x="366" y="359"/>
                  </a:cubicBezTo>
                  <a:cubicBezTo>
                    <a:pt x="365" y="358"/>
                    <a:pt x="365" y="358"/>
                    <a:pt x="364" y="357"/>
                  </a:cubicBezTo>
                  <a:cubicBezTo>
                    <a:pt x="363" y="357"/>
                    <a:pt x="362" y="357"/>
                    <a:pt x="360" y="357"/>
                  </a:cubicBezTo>
                  <a:cubicBezTo>
                    <a:pt x="359" y="356"/>
                    <a:pt x="358" y="356"/>
                    <a:pt x="357" y="356"/>
                  </a:cubicBezTo>
                  <a:cubicBezTo>
                    <a:pt x="357" y="356"/>
                    <a:pt x="359" y="360"/>
                    <a:pt x="361" y="361"/>
                  </a:cubicBezTo>
                  <a:cubicBezTo>
                    <a:pt x="362" y="362"/>
                    <a:pt x="361" y="361"/>
                    <a:pt x="362" y="362"/>
                  </a:cubicBezTo>
                  <a:cubicBezTo>
                    <a:pt x="364" y="363"/>
                    <a:pt x="363" y="361"/>
                    <a:pt x="364" y="363"/>
                  </a:cubicBezTo>
                  <a:cubicBezTo>
                    <a:pt x="365" y="365"/>
                    <a:pt x="366" y="364"/>
                    <a:pt x="365" y="367"/>
                  </a:cubicBezTo>
                  <a:cubicBezTo>
                    <a:pt x="364" y="369"/>
                    <a:pt x="365" y="367"/>
                    <a:pt x="364" y="369"/>
                  </a:cubicBezTo>
                  <a:cubicBezTo>
                    <a:pt x="363" y="371"/>
                    <a:pt x="363" y="371"/>
                    <a:pt x="363" y="371"/>
                  </a:cubicBezTo>
                  <a:cubicBezTo>
                    <a:pt x="363" y="371"/>
                    <a:pt x="363" y="375"/>
                    <a:pt x="363" y="376"/>
                  </a:cubicBezTo>
                  <a:cubicBezTo>
                    <a:pt x="363" y="377"/>
                    <a:pt x="365" y="375"/>
                    <a:pt x="363" y="377"/>
                  </a:cubicBezTo>
                  <a:cubicBezTo>
                    <a:pt x="361" y="378"/>
                    <a:pt x="360" y="379"/>
                    <a:pt x="359" y="380"/>
                  </a:cubicBezTo>
                  <a:cubicBezTo>
                    <a:pt x="358" y="381"/>
                    <a:pt x="356" y="378"/>
                    <a:pt x="358" y="381"/>
                  </a:cubicBezTo>
                  <a:cubicBezTo>
                    <a:pt x="360" y="384"/>
                    <a:pt x="360" y="383"/>
                    <a:pt x="358" y="385"/>
                  </a:cubicBezTo>
                  <a:cubicBezTo>
                    <a:pt x="356" y="386"/>
                    <a:pt x="356" y="386"/>
                    <a:pt x="356" y="386"/>
                  </a:cubicBezTo>
                  <a:cubicBezTo>
                    <a:pt x="356" y="386"/>
                    <a:pt x="356" y="388"/>
                    <a:pt x="355" y="388"/>
                  </a:cubicBezTo>
                  <a:cubicBezTo>
                    <a:pt x="354" y="388"/>
                    <a:pt x="354" y="387"/>
                    <a:pt x="352" y="388"/>
                  </a:cubicBezTo>
                  <a:cubicBezTo>
                    <a:pt x="350" y="389"/>
                    <a:pt x="351" y="387"/>
                    <a:pt x="350" y="389"/>
                  </a:cubicBezTo>
                  <a:cubicBezTo>
                    <a:pt x="348" y="390"/>
                    <a:pt x="346" y="389"/>
                    <a:pt x="348" y="390"/>
                  </a:cubicBezTo>
                  <a:cubicBezTo>
                    <a:pt x="351" y="392"/>
                    <a:pt x="358" y="391"/>
                    <a:pt x="357" y="392"/>
                  </a:cubicBezTo>
                  <a:cubicBezTo>
                    <a:pt x="357" y="393"/>
                    <a:pt x="351" y="396"/>
                    <a:pt x="351" y="396"/>
                  </a:cubicBezTo>
                  <a:cubicBezTo>
                    <a:pt x="348" y="396"/>
                    <a:pt x="348" y="396"/>
                    <a:pt x="348" y="396"/>
                  </a:cubicBezTo>
                  <a:cubicBezTo>
                    <a:pt x="348" y="396"/>
                    <a:pt x="348" y="396"/>
                    <a:pt x="348" y="397"/>
                  </a:cubicBezTo>
                  <a:cubicBezTo>
                    <a:pt x="347" y="398"/>
                    <a:pt x="347" y="398"/>
                    <a:pt x="347" y="398"/>
                  </a:cubicBezTo>
                  <a:cubicBezTo>
                    <a:pt x="347" y="398"/>
                    <a:pt x="347" y="398"/>
                    <a:pt x="348" y="400"/>
                  </a:cubicBezTo>
                  <a:cubicBezTo>
                    <a:pt x="349" y="402"/>
                    <a:pt x="349" y="402"/>
                    <a:pt x="349" y="402"/>
                  </a:cubicBezTo>
                  <a:cubicBezTo>
                    <a:pt x="349" y="402"/>
                    <a:pt x="350" y="403"/>
                    <a:pt x="349" y="404"/>
                  </a:cubicBezTo>
                  <a:cubicBezTo>
                    <a:pt x="348" y="404"/>
                    <a:pt x="350" y="403"/>
                    <a:pt x="348" y="404"/>
                  </a:cubicBezTo>
                  <a:cubicBezTo>
                    <a:pt x="347" y="406"/>
                    <a:pt x="345" y="406"/>
                    <a:pt x="344" y="407"/>
                  </a:cubicBezTo>
                  <a:cubicBezTo>
                    <a:pt x="343" y="407"/>
                    <a:pt x="344" y="405"/>
                    <a:pt x="343" y="407"/>
                  </a:cubicBezTo>
                  <a:cubicBezTo>
                    <a:pt x="341" y="409"/>
                    <a:pt x="339" y="407"/>
                    <a:pt x="341" y="409"/>
                  </a:cubicBezTo>
                  <a:cubicBezTo>
                    <a:pt x="343" y="412"/>
                    <a:pt x="342" y="410"/>
                    <a:pt x="343" y="412"/>
                  </a:cubicBezTo>
                  <a:cubicBezTo>
                    <a:pt x="344" y="413"/>
                    <a:pt x="347" y="416"/>
                    <a:pt x="347" y="416"/>
                  </a:cubicBezTo>
                  <a:cubicBezTo>
                    <a:pt x="347" y="416"/>
                    <a:pt x="353" y="417"/>
                    <a:pt x="354" y="418"/>
                  </a:cubicBezTo>
                  <a:cubicBezTo>
                    <a:pt x="354" y="419"/>
                    <a:pt x="355" y="422"/>
                    <a:pt x="355" y="422"/>
                  </a:cubicBezTo>
                  <a:cubicBezTo>
                    <a:pt x="355" y="423"/>
                    <a:pt x="355" y="424"/>
                    <a:pt x="356" y="425"/>
                  </a:cubicBezTo>
                  <a:cubicBezTo>
                    <a:pt x="357" y="425"/>
                    <a:pt x="357" y="425"/>
                    <a:pt x="359" y="426"/>
                  </a:cubicBezTo>
                  <a:cubicBezTo>
                    <a:pt x="359" y="426"/>
                    <a:pt x="359" y="423"/>
                    <a:pt x="360" y="427"/>
                  </a:cubicBezTo>
                  <a:cubicBezTo>
                    <a:pt x="361" y="430"/>
                    <a:pt x="362" y="431"/>
                    <a:pt x="362" y="431"/>
                  </a:cubicBezTo>
                  <a:cubicBezTo>
                    <a:pt x="362" y="432"/>
                    <a:pt x="362" y="432"/>
                    <a:pt x="362" y="434"/>
                  </a:cubicBezTo>
                  <a:cubicBezTo>
                    <a:pt x="362" y="435"/>
                    <a:pt x="359" y="436"/>
                    <a:pt x="362" y="437"/>
                  </a:cubicBezTo>
                  <a:cubicBezTo>
                    <a:pt x="365" y="438"/>
                    <a:pt x="368" y="438"/>
                    <a:pt x="368" y="438"/>
                  </a:cubicBezTo>
                  <a:cubicBezTo>
                    <a:pt x="369" y="439"/>
                    <a:pt x="369" y="439"/>
                    <a:pt x="368" y="441"/>
                  </a:cubicBezTo>
                  <a:cubicBezTo>
                    <a:pt x="367" y="442"/>
                    <a:pt x="367" y="440"/>
                    <a:pt x="367" y="442"/>
                  </a:cubicBezTo>
                  <a:cubicBezTo>
                    <a:pt x="367" y="445"/>
                    <a:pt x="367" y="443"/>
                    <a:pt x="367" y="445"/>
                  </a:cubicBezTo>
                  <a:cubicBezTo>
                    <a:pt x="368" y="446"/>
                    <a:pt x="365" y="445"/>
                    <a:pt x="368" y="446"/>
                  </a:cubicBezTo>
                  <a:cubicBezTo>
                    <a:pt x="370" y="446"/>
                    <a:pt x="371" y="446"/>
                    <a:pt x="371" y="446"/>
                  </a:cubicBezTo>
                  <a:cubicBezTo>
                    <a:pt x="371" y="446"/>
                    <a:pt x="372" y="446"/>
                    <a:pt x="373" y="447"/>
                  </a:cubicBezTo>
                  <a:cubicBezTo>
                    <a:pt x="374" y="447"/>
                    <a:pt x="375" y="446"/>
                    <a:pt x="376" y="448"/>
                  </a:cubicBezTo>
                  <a:cubicBezTo>
                    <a:pt x="377" y="450"/>
                    <a:pt x="375" y="448"/>
                    <a:pt x="377" y="450"/>
                  </a:cubicBezTo>
                  <a:cubicBezTo>
                    <a:pt x="378" y="451"/>
                    <a:pt x="380" y="451"/>
                    <a:pt x="380" y="452"/>
                  </a:cubicBezTo>
                  <a:cubicBezTo>
                    <a:pt x="380" y="453"/>
                    <a:pt x="380" y="453"/>
                    <a:pt x="380" y="453"/>
                  </a:cubicBezTo>
                  <a:cubicBezTo>
                    <a:pt x="380" y="453"/>
                    <a:pt x="381" y="454"/>
                    <a:pt x="382" y="454"/>
                  </a:cubicBezTo>
                  <a:cubicBezTo>
                    <a:pt x="383" y="454"/>
                    <a:pt x="385" y="454"/>
                    <a:pt x="385" y="454"/>
                  </a:cubicBezTo>
                  <a:cubicBezTo>
                    <a:pt x="386" y="454"/>
                    <a:pt x="386" y="454"/>
                    <a:pt x="387" y="455"/>
                  </a:cubicBezTo>
                  <a:cubicBezTo>
                    <a:pt x="387" y="455"/>
                    <a:pt x="388" y="452"/>
                    <a:pt x="389" y="456"/>
                  </a:cubicBezTo>
                  <a:cubicBezTo>
                    <a:pt x="390" y="459"/>
                    <a:pt x="395" y="458"/>
                    <a:pt x="393" y="460"/>
                  </a:cubicBezTo>
                  <a:cubicBezTo>
                    <a:pt x="392" y="461"/>
                    <a:pt x="393" y="460"/>
                    <a:pt x="392" y="461"/>
                  </a:cubicBezTo>
                  <a:cubicBezTo>
                    <a:pt x="391" y="463"/>
                    <a:pt x="392" y="461"/>
                    <a:pt x="391" y="463"/>
                  </a:cubicBezTo>
                  <a:cubicBezTo>
                    <a:pt x="390" y="465"/>
                    <a:pt x="394" y="467"/>
                    <a:pt x="394" y="467"/>
                  </a:cubicBezTo>
                  <a:cubicBezTo>
                    <a:pt x="391" y="470"/>
                    <a:pt x="390" y="470"/>
                    <a:pt x="390" y="472"/>
                  </a:cubicBezTo>
                  <a:cubicBezTo>
                    <a:pt x="389" y="473"/>
                    <a:pt x="390" y="476"/>
                    <a:pt x="390" y="477"/>
                  </a:cubicBezTo>
                  <a:cubicBezTo>
                    <a:pt x="391" y="477"/>
                    <a:pt x="393" y="477"/>
                    <a:pt x="391" y="478"/>
                  </a:cubicBezTo>
                  <a:cubicBezTo>
                    <a:pt x="389" y="480"/>
                    <a:pt x="389" y="480"/>
                    <a:pt x="389" y="480"/>
                  </a:cubicBezTo>
                  <a:cubicBezTo>
                    <a:pt x="389" y="480"/>
                    <a:pt x="389" y="480"/>
                    <a:pt x="389" y="481"/>
                  </a:cubicBezTo>
                  <a:cubicBezTo>
                    <a:pt x="388" y="482"/>
                    <a:pt x="389" y="482"/>
                    <a:pt x="389" y="483"/>
                  </a:cubicBezTo>
                  <a:cubicBezTo>
                    <a:pt x="389" y="484"/>
                    <a:pt x="389" y="483"/>
                    <a:pt x="389" y="484"/>
                  </a:cubicBezTo>
                  <a:cubicBezTo>
                    <a:pt x="389" y="486"/>
                    <a:pt x="390" y="484"/>
                    <a:pt x="389" y="486"/>
                  </a:cubicBezTo>
                  <a:cubicBezTo>
                    <a:pt x="387" y="488"/>
                    <a:pt x="387" y="489"/>
                    <a:pt x="387" y="490"/>
                  </a:cubicBezTo>
                  <a:cubicBezTo>
                    <a:pt x="386" y="491"/>
                    <a:pt x="386" y="489"/>
                    <a:pt x="386" y="491"/>
                  </a:cubicBezTo>
                  <a:cubicBezTo>
                    <a:pt x="387" y="492"/>
                    <a:pt x="388" y="492"/>
                    <a:pt x="387" y="493"/>
                  </a:cubicBezTo>
                  <a:cubicBezTo>
                    <a:pt x="386" y="495"/>
                    <a:pt x="386" y="493"/>
                    <a:pt x="386" y="495"/>
                  </a:cubicBezTo>
                  <a:cubicBezTo>
                    <a:pt x="385" y="496"/>
                    <a:pt x="387" y="493"/>
                    <a:pt x="385" y="496"/>
                  </a:cubicBezTo>
                  <a:cubicBezTo>
                    <a:pt x="383" y="499"/>
                    <a:pt x="383" y="498"/>
                    <a:pt x="383" y="499"/>
                  </a:cubicBezTo>
                  <a:cubicBezTo>
                    <a:pt x="383" y="500"/>
                    <a:pt x="384" y="499"/>
                    <a:pt x="383" y="501"/>
                  </a:cubicBezTo>
                  <a:cubicBezTo>
                    <a:pt x="382" y="502"/>
                    <a:pt x="381" y="502"/>
                    <a:pt x="382" y="502"/>
                  </a:cubicBezTo>
                  <a:cubicBezTo>
                    <a:pt x="384" y="503"/>
                    <a:pt x="385" y="501"/>
                    <a:pt x="384" y="503"/>
                  </a:cubicBezTo>
                  <a:cubicBezTo>
                    <a:pt x="383" y="504"/>
                    <a:pt x="383" y="504"/>
                    <a:pt x="383" y="506"/>
                  </a:cubicBezTo>
                  <a:cubicBezTo>
                    <a:pt x="383" y="507"/>
                    <a:pt x="384" y="508"/>
                    <a:pt x="384" y="508"/>
                  </a:cubicBezTo>
                  <a:cubicBezTo>
                    <a:pt x="384" y="508"/>
                    <a:pt x="385" y="507"/>
                    <a:pt x="384" y="509"/>
                  </a:cubicBezTo>
                  <a:cubicBezTo>
                    <a:pt x="382" y="510"/>
                    <a:pt x="384" y="511"/>
                    <a:pt x="382" y="512"/>
                  </a:cubicBezTo>
                  <a:cubicBezTo>
                    <a:pt x="381" y="513"/>
                    <a:pt x="383" y="510"/>
                    <a:pt x="381" y="513"/>
                  </a:cubicBezTo>
                  <a:cubicBezTo>
                    <a:pt x="379" y="516"/>
                    <a:pt x="378" y="516"/>
                    <a:pt x="379" y="516"/>
                  </a:cubicBezTo>
                  <a:cubicBezTo>
                    <a:pt x="380" y="516"/>
                    <a:pt x="381" y="514"/>
                    <a:pt x="380" y="516"/>
                  </a:cubicBezTo>
                  <a:cubicBezTo>
                    <a:pt x="378" y="519"/>
                    <a:pt x="378" y="519"/>
                    <a:pt x="378" y="519"/>
                  </a:cubicBezTo>
                  <a:cubicBezTo>
                    <a:pt x="378" y="519"/>
                    <a:pt x="378" y="520"/>
                    <a:pt x="378" y="520"/>
                  </a:cubicBezTo>
                  <a:cubicBezTo>
                    <a:pt x="378" y="520"/>
                    <a:pt x="377" y="521"/>
                    <a:pt x="377" y="521"/>
                  </a:cubicBezTo>
                  <a:cubicBezTo>
                    <a:pt x="377" y="522"/>
                    <a:pt x="376" y="522"/>
                    <a:pt x="376" y="524"/>
                  </a:cubicBezTo>
                  <a:cubicBezTo>
                    <a:pt x="375" y="526"/>
                    <a:pt x="375" y="526"/>
                    <a:pt x="376" y="527"/>
                  </a:cubicBezTo>
                  <a:cubicBezTo>
                    <a:pt x="376" y="528"/>
                    <a:pt x="376" y="530"/>
                    <a:pt x="376" y="530"/>
                  </a:cubicBezTo>
                  <a:cubicBezTo>
                    <a:pt x="376" y="530"/>
                    <a:pt x="377" y="530"/>
                    <a:pt x="375" y="531"/>
                  </a:cubicBezTo>
                  <a:cubicBezTo>
                    <a:pt x="374" y="531"/>
                    <a:pt x="372" y="531"/>
                    <a:pt x="372" y="531"/>
                  </a:cubicBezTo>
                  <a:cubicBezTo>
                    <a:pt x="370" y="535"/>
                    <a:pt x="372" y="535"/>
                    <a:pt x="371" y="536"/>
                  </a:cubicBezTo>
                  <a:cubicBezTo>
                    <a:pt x="371" y="537"/>
                    <a:pt x="370" y="536"/>
                    <a:pt x="371" y="537"/>
                  </a:cubicBezTo>
                  <a:cubicBezTo>
                    <a:pt x="372" y="539"/>
                    <a:pt x="373" y="537"/>
                    <a:pt x="372" y="539"/>
                  </a:cubicBezTo>
                  <a:cubicBezTo>
                    <a:pt x="372" y="540"/>
                    <a:pt x="373" y="538"/>
                    <a:pt x="372" y="540"/>
                  </a:cubicBezTo>
                  <a:cubicBezTo>
                    <a:pt x="372" y="543"/>
                    <a:pt x="374" y="543"/>
                    <a:pt x="372" y="544"/>
                  </a:cubicBezTo>
                  <a:cubicBezTo>
                    <a:pt x="369" y="544"/>
                    <a:pt x="369" y="544"/>
                    <a:pt x="369" y="544"/>
                  </a:cubicBezTo>
                  <a:cubicBezTo>
                    <a:pt x="369" y="544"/>
                    <a:pt x="369" y="543"/>
                    <a:pt x="368" y="545"/>
                  </a:cubicBezTo>
                  <a:cubicBezTo>
                    <a:pt x="366" y="546"/>
                    <a:pt x="365" y="546"/>
                    <a:pt x="367" y="547"/>
                  </a:cubicBezTo>
                  <a:cubicBezTo>
                    <a:pt x="368" y="548"/>
                    <a:pt x="372" y="548"/>
                    <a:pt x="372" y="548"/>
                  </a:cubicBezTo>
                  <a:cubicBezTo>
                    <a:pt x="372" y="549"/>
                    <a:pt x="372" y="549"/>
                    <a:pt x="371" y="549"/>
                  </a:cubicBezTo>
                  <a:cubicBezTo>
                    <a:pt x="372" y="551"/>
                    <a:pt x="374" y="550"/>
                    <a:pt x="372" y="551"/>
                  </a:cubicBezTo>
                  <a:cubicBezTo>
                    <a:pt x="370" y="552"/>
                    <a:pt x="370" y="552"/>
                    <a:pt x="370" y="552"/>
                  </a:cubicBezTo>
                  <a:cubicBezTo>
                    <a:pt x="370" y="552"/>
                    <a:pt x="372" y="552"/>
                    <a:pt x="371" y="553"/>
                  </a:cubicBezTo>
                  <a:cubicBezTo>
                    <a:pt x="369" y="555"/>
                    <a:pt x="371" y="554"/>
                    <a:pt x="369" y="555"/>
                  </a:cubicBezTo>
                  <a:cubicBezTo>
                    <a:pt x="367" y="555"/>
                    <a:pt x="369" y="555"/>
                    <a:pt x="367" y="555"/>
                  </a:cubicBezTo>
                  <a:cubicBezTo>
                    <a:pt x="366" y="556"/>
                    <a:pt x="367" y="554"/>
                    <a:pt x="366" y="556"/>
                  </a:cubicBezTo>
                  <a:cubicBezTo>
                    <a:pt x="365" y="558"/>
                    <a:pt x="363" y="557"/>
                    <a:pt x="365" y="558"/>
                  </a:cubicBezTo>
                  <a:cubicBezTo>
                    <a:pt x="367" y="560"/>
                    <a:pt x="369" y="559"/>
                    <a:pt x="369" y="560"/>
                  </a:cubicBezTo>
                  <a:cubicBezTo>
                    <a:pt x="369" y="561"/>
                    <a:pt x="367" y="563"/>
                    <a:pt x="366" y="563"/>
                  </a:cubicBezTo>
                  <a:cubicBezTo>
                    <a:pt x="364" y="563"/>
                    <a:pt x="364" y="563"/>
                    <a:pt x="363" y="564"/>
                  </a:cubicBezTo>
                  <a:cubicBezTo>
                    <a:pt x="362" y="564"/>
                    <a:pt x="364" y="563"/>
                    <a:pt x="362" y="564"/>
                  </a:cubicBezTo>
                  <a:cubicBezTo>
                    <a:pt x="360" y="565"/>
                    <a:pt x="360" y="563"/>
                    <a:pt x="360" y="565"/>
                  </a:cubicBezTo>
                  <a:cubicBezTo>
                    <a:pt x="361" y="567"/>
                    <a:pt x="362" y="567"/>
                    <a:pt x="361" y="568"/>
                  </a:cubicBezTo>
                  <a:cubicBezTo>
                    <a:pt x="361" y="568"/>
                    <a:pt x="361" y="568"/>
                    <a:pt x="361" y="569"/>
                  </a:cubicBezTo>
                  <a:cubicBezTo>
                    <a:pt x="361" y="571"/>
                    <a:pt x="362" y="570"/>
                    <a:pt x="363" y="571"/>
                  </a:cubicBezTo>
                  <a:cubicBezTo>
                    <a:pt x="363" y="572"/>
                    <a:pt x="363" y="572"/>
                    <a:pt x="361" y="573"/>
                  </a:cubicBezTo>
                  <a:cubicBezTo>
                    <a:pt x="359" y="575"/>
                    <a:pt x="358" y="573"/>
                    <a:pt x="359" y="575"/>
                  </a:cubicBezTo>
                  <a:cubicBezTo>
                    <a:pt x="360" y="577"/>
                    <a:pt x="359" y="577"/>
                    <a:pt x="359" y="579"/>
                  </a:cubicBezTo>
                  <a:cubicBezTo>
                    <a:pt x="359" y="580"/>
                    <a:pt x="360" y="580"/>
                    <a:pt x="360" y="582"/>
                  </a:cubicBezTo>
                  <a:cubicBezTo>
                    <a:pt x="360" y="584"/>
                    <a:pt x="360" y="582"/>
                    <a:pt x="362" y="584"/>
                  </a:cubicBezTo>
                  <a:cubicBezTo>
                    <a:pt x="363" y="586"/>
                    <a:pt x="364" y="585"/>
                    <a:pt x="365" y="586"/>
                  </a:cubicBezTo>
                  <a:cubicBezTo>
                    <a:pt x="366" y="587"/>
                    <a:pt x="366" y="586"/>
                    <a:pt x="368" y="587"/>
                  </a:cubicBezTo>
                  <a:cubicBezTo>
                    <a:pt x="369" y="589"/>
                    <a:pt x="369" y="587"/>
                    <a:pt x="369" y="589"/>
                  </a:cubicBezTo>
                  <a:cubicBezTo>
                    <a:pt x="370" y="591"/>
                    <a:pt x="372" y="590"/>
                    <a:pt x="372" y="591"/>
                  </a:cubicBezTo>
                  <a:cubicBezTo>
                    <a:pt x="371" y="593"/>
                    <a:pt x="368" y="592"/>
                    <a:pt x="371" y="593"/>
                  </a:cubicBezTo>
                  <a:cubicBezTo>
                    <a:pt x="374" y="595"/>
                    <a:pt x="374" y="595"/>
                    <a:pt x="374" y="595"/>
                  </a:cubicBezTo>
                  <a:cubicBezTo>
                    <a:pt x="374" y="595"/>
                    <a:pt x="375" y="594"/>
                    <a:pt x="377" y="595"/>
                  </a:cubicBezTo>
                  <a:cubicBezTo>
                    <a:pt x="378" y="595"/>
                    <a:pt x="380" y="595"/>
                    <a:pt x="380" y="595"/>
                  </a:cubicBezTo>
                  <a:cubicBezTo>
                    <a:pt x="380" y="595"/>
                    <a:pt x="383" y="594"/>
                    <a:pt x="384" y="593"/>
                  </a:cubicBezTo>
                  <a:cubicBezTo>
                    <a:pt x="384" y="593"/>
                    <a:pt x="386" y="591"/>
                    <a:pt x="386" y="591"/>
                  </a:cubicBezTo>
                  <a:cubicBezTo>
                    <a:pt x="387" y="591"/>
                    <a:pt x="387" y="591"/>
                    <a:pt x="387" y="591"/>
                  </a:cubicBezTo>
                  <a:cubicBezTo>
                    <a:pt x="388" y="590"/>
                    <a:pt x="389" y="590"/>
                    <a:pt x="390" y="589"/>
                  </a:cubicBezTo>
                  <a:cubicBezTo>
                    <a:pt x="390" y="589"/>
                    <a:pt x="393" y="588"/>
                    <a:pt x="394" y="588"/>
                  </a:cubicBezTo>
                  <a:cubicBezTo>
                    <a:pt x="395" y="587"/>
                    <a:pt x="396" y="586"/>
                    <a:pt x="396" y="586"/>
                  </a:cubicBezTo>
                  <a:cubicBezTo>
                    <a:pt x="396" y="586"/>
                    <a:pt x="395" y="584"/>
                    <a:pt x="394" y="585"/>
                  </a:cubicBezTo>
                  <a:cubicBezTo>
                    <a:pt x="392" y="585"/>
                    <a:pt x="388" y="586"/>
                    <a:pt x="388" y="586"/>
                  </a:cubicBezTo>
                  <a:cubicBezTo>
                    <a:pt x="386" y="585"/>
                    <a:pt x="385" y="585"/>
                    <a:pt x="383" y="584"/>
                  </a:cubicBezTo>
                  <a:cubicBezTo>
                    <a:pt x="383" y="583"/>
                    <a:pt x="383" y="583"/>
                    <a:pt x="383" y="582"/>
                  </a:cubicBezTo>
                  <a:cubicBezTo>
                    <a:pt x="383" y="581"/>
                    <a:pt x="383" y="580"/>
                    <a:pt x="384" y="579"/>
                  </a:cubicBezTo>
                  <a:cubicBezTo>
                    <a:pt x="385" y="578"/>
                    <a:pt x="385" y="578"/>
                    <a:pt x="386" y="577"/>
                  </a:cubicBezTo>
                  <a:cubicBezTo>
                    <a:pt x="386" y="577"/>
                    <a:pt x="388" y="575"/>
                    <a:pt x="387" y="575"/>
                  </a:cubicBezTo>
                  <a:cubicBezTo>
                    <a:pt x="386" y="574"/>
                    <a:pt x="386" y="573"/>
                    <a:pt x="386" y="573"/>
                  </a:cubicBezTo>
                  <a:cubicBezTo>
                    <a:pt x="385" y="573"/>
                    <a:pt x="385" y="572"/>
                    <a:pt x="385" y="572"/>
                  </a:cubicBezTo>
                  <a:cubicBezTo>
                    <a:pt x="385" y="571"/>
                    <a:pt x="386" y="571"/>
                    <a:pt x="387" y="570"/>
                  </a:cubicBezTo>
                  <a:cubicBezTo>
                    <a:pt x="387" y="570"/>
                    <a:pt x="387" y="570"/>
                    <a:pt x="388" y="569"/>
                  </a:cubicBezTo>
                  <a:cubicBezTo>
                    <a:pt x="389" y="569"/>
                    <a:pt x="391" y="568"/>
                    <a:pt x="391" y="568"/>
                  </a:cubicBezTo>
                  <a:cubicBezTo>
                    <a:pt x="391" y="567"/>
                    <a:pt x="391" y="567"/>
                    <a:pt x="391" y="566"/>
                  </a:cubicBezTo>
                  <a:cubicBezTo>
                    <a:pt x="392" y="565"/>
                    <a:pt x="393" y="565"/>
                    <a:pt x="394" y="564"/>
                  </a:cubicBezTo>
                  <a:cubicBezTo>
                    <a:pt x="395" y="564"/>
                    <a:pt x="395" y="564"/>
                    <a:pt x="396" y="564"/>
                  </a:cubicBezTo>
                  <a:cubicBezTo>
                    <a:pt x="396" y="562"/>
                    <a:pt x="396" y="562"/>
                    <a:pt x="396" y="561"/>
                  </a:cubicBezTo>
                  <a:cubicBezTo>
                    <a:pt x="395" y="560"/>
                    <a:pt x="394" y="560"/>
                    <a:pt x="393" y="559"/>
                  </a:cubicBezTo>
                  <a:cubicBezTo>
                    <a:pt x="393" y="559"/>
                    <a:pt x="392" y="559"/>
                    <a:pt x="392" y="558"/>
                  </a:cubicBezTo>
                  <a:cubicBezTo>
                    <a:pt x="392" y="558"/>
                    <a:pt x="391" y="557"/>
                    <a:pt x="391" y="556"/>
                  </a:cubicBezTo>
                  <a:cubicBezTo>
                    <a:pt x="392" y="555"/>
                    <a:pt x="392" y="555"/>
                    <a:pt x="392" y="554"/>
                  </a:cubicBezTo>
                  <a:cubicBezTo>
                    <a:pt x="392" y="554"/>
                    <a:pt x="393" y="553"/>
                    <a:pt x="394" y="552"/>
                  </a:cubicBezTo>
                  <a:cubicBezTo>
                    <a:pt x="395" y="551"/>
                    <a:pt x="396" y="550"/>
                    <a:pt x="398" y="549"/>
                  </a:cubicBezTo>
                  <a:cubicBezTo>
                    <a:pt x="399" y="548"/>
                    <a:pt x="401" y="547"/>
                    <a:pt x="401" y="547"/>
                  </a:cubicBezTo>
                  <a:cubicBezTo>
                    <a:pt x="401" y="546"/>
                    <a:pt x="402" y="545"/>
                    <a:pt x="402" y="544"/>
                  </a:cubicBezTo>
                  <a:cubicBezTo>
                    <a:pt x="402" y="543"/>
                    <a:pt x="402" y="543"/>
                    <a:pt x="403" y="542"/>
                  </a:cubicBezTo>
                  <a:cubicBezTo>
                    <a:pt x="402" y="541"/>
                    <a:pt x="402" y="541"/>
                    <a:pt x="401" y="541"/>
                  </a:cubicBezTo>
                  <a:cubicBezTo>
                    <a:pt x="403" y="540"/>
                    <a:pt x="404" y="540"/>
                    <a:pt x="405" y="540"/>
                  </a:cubicBezTo>
                  <a:cubicBezTo>
                    <a:pt x="406" y="539"/>
                    <a:pt x="407" y="539"/>
                    <a:pt x="408" y="539"/>
                  </a:cubicBezTo>
                  <a:cubicBezTo>
                    <a:pt x="409" y="538"/>
                    <a:pt x="409" y="538"/>
                    <a:pt x="410" y="537"/>
                  </a:cubicBezTo>
                  <a:cubicBezTo>
                    <a:pt x="410" y="537"/>
                    <a:pt x="411" y="536"/>
                    <a:pt x="412" y="535"/>
                  </a:cubicBezTo>
                  <a:cubicBezTo>
                    <a:pt x="413" y="533"/>
                    <a:pt x="413" y="532"/>
                    <a:pt x="413" y="532"/>
                  </a:cubicBezTo>
                  <a:cubicBezTo>
                    <a:pt x="413" y="532"/>
                    <a:pt x="414" y="532"/>
                    <a:pt x="415" y="531"/>
                  </a:cubicBezTo>
                  <a:cubicBezTo>
                    <a:pt x="416" y="531"/>
                    <a:pt x="416" y="530"/>
                    <a:pt x="417" y="529"/>
                  </a:cubicBezTo>
                  <a:cubicBezTo>
                    <a:pt x="419" y="527"/>
                    <a:pt x="419" y="527"/>
                    <a:pt x="419" y="527"/>
                  </a:cubicBezTo>
                  <a:cubicBezTo>
                    <a:pt x="420" y="526"/>
                    <a:pt x="420" y="526"/>
                    <a:pt x="421" y="526"/>
                  </a:cubicBezTo>
                  <a:cubicBezTo>
                    <a:pt x="421" y="526"/>
                    <a:pt x="423" y="525"/>
                    <a:pt x="424" y="525"/>
                  </a:cubicBezTo>
                  <a:cubicBezTo>
                    <a:pt x="426" y="525"/>
                    <a:pt x="427" y="525"/>
                    <a:pt x="428" y="525"/>
                  </a:cubicBezTo>
                  <a:cubicBezTo>
                    <a:pt x="429" y="524"/>
                    <a:pt x="431" y="523"/>
                    <a:pt x="431" y="523"/>
                  </a:cubicBezTo>
                  <a:cubicBezTo>
                    <a:pt x="432" y="522"/>
                    <a:pt x="432" y="521"/>
                    <a:pt x="433" y="519"/>
                  </a:cubicBezTo>
                  <a:cubicBezTo>
                    <a:pt x="434" y="519"/>
                    <a:pt x="434" y="519"/>
                    <a:pt x="435" y="518"/>
                  </a:cubicBezTo>
                  <a:cubicBezTo>
                    <a:pt x="436" y="517"/>
                    <a:pt x="436" y="517"/>
                    <a:pt x="437" y="516"/>
                  </a:cubicBezTo>
                  <a:cubicBezTo>
                    <a:pt x="438" y="515"/>
                    <a:pt x="438" y="514"/>
                    <a:pt x="439" y="513"/>
                  </a:cubicBezTo>
                  <a:cubicBezTo>
                    <a:pt x="439" y="512"/>
                    <a:pt x="439" y="512"/>
                    <a:pt x="438" y="512"/>
                  </a:cubicBezTo>
                  <a:cubicBezTo>
                    <a:pt x="438" y="512"/>
                    <a:pt x="439" y="512"/>
                    <a:pt x="437" y="511"/>
                  </a:cubicBezTo>
                  <a:cubicBezTo>
                    <a:pt x="436" y="510"/>
                    <a:pt x="436" y="510"/>
                    <a:pt x="436" y="510"/>
                  </a:cubicBezTo>
                  <a:cubicBezTo>
                    <a:pt x="435" y="510"/>
                    <a:pt x="435" y="509"/>
                    <a:pt x="434" y="509"/>
                  </a:cubicBezTo>
                  <a:cubicBezTo>
                    <a:pt x="434" y="508"/>
                    <a:pt x="434" y="508"/>
                    <a:pt x="433" y="507"/>
                  </a:cubicBezTo>
                  <a:cubicBezTo>
                    <a:pt x="433" y="507"/>
                    <a:pt x="429" y="505"/>
                    <a:pt x="434" y="506"/>
                  </a:cubicBezTo>
                  <a:cubicBezTo>
                    <a:pt x="438" y="507"/>
                    <a:pt x="437" y="505"/>
                    <a:pt x="438" y="507"/>
                  </a:cubicBezTo>
                  <a:cubicBezTo>
                    <a:pt x="439" y="508"/>
                    <a:pt x="439" y="508"/>
                    <a:pt x="440" y="509"/>
                  </a:cubicBezTo>
                  <a:cubicBezTo>
                    <a:pt x="442" y="509"/>
                    <a:pt x="444" y="509"/>
                    <a:pt x="444" y="509"/>
                  </a:cubicBezTo>
                  <a:cubicBezTo>
                    <a:pt x="445" y="508"/>
                    <a:pt x="446" y="508"/>
                    <a:pt x="447" y="507"/>
                  </a:cubicBezTo>
                  <a:cubicBezTo>
                    <a:pt x="447" y="507"/>
                    <a:pt x="449" y="506"/>
                    <a:pt x="450" y="505"/>
                  </a:cubicBezTo>
                  <a:cubicBezTo>
                    <a:pt x="450" y="504"/>
                    <a:pt x="450" y="502"/>
                    <a:pt x="451" y="502"/>
                  </a:cubicBezTo>
                  <a:cubicBezTo>
                    <a:pt x="452" y="502"/>
                    <a:pt x="452" y="502"/>
                    <a:pt x="452" y="502"/>
                  </a:cubicBezTo>
                  <a:cubicBezTo>
                    <a:pt x="452" y="502"/>
                    <a:pt x="454" y="500"/>
                    <a:pt x="455" y="498"/>
                  </a:cubicBezTo>
                  <a:cubicBezTo>
                    <a:pt x="455" y="497"/>
                    <a:pt x="455" y="496"/>
                    <a:pt x="455" y="496"/>
                  </a:cubicBezTo>
                  <a:cubicBezTo>
                    <a:pt x="456" y="495"/>
                    <a:pt x="456" y="495"/>
                    <a:pt x="457" y="494"/>
                  </a:cubicBezTo>
                  <a:cubicBezTo>
                    <a:pt x="459" y="494"/>
                    <a:pt x="459" y="494"/>
                    <a:pt x="461" y="493"/>
                  </a:cubicBezTo>
                  <a:cubicBezTo>
                    <a:pt x="463" y="491"/>
                    <a:pt x="464" y="490"/>
                    <a:pt x="467" y="488"/>
                  </a:cubicBezTo>
                  <a:cubicBezTo>
                    <a:pt x="467" y="488"/>
                    <a:pt x="469" y="487"/>
                    <a:pt x="470" y="486"/>
                  </a:cubicBezTo>
                  <a:cubicBezTo>
                    <a:pt x="471" y="486"/>
                    <a:pt x="473" y="484"/>
                    <a:pt x="473" y="484"/>
                  </a:cubicBezTo>
                  <a:cubicBezTo>
                    <a:pt x="473" y="483"/>
                    <a:pt x="473" y="482"/>
                    <a:pt x="474" y="482"/>
                  </a:cubicBezTo>
                  <a:cubicBezTo>
                    <a:pt x="474" y="481"/>
                    <a:pt x="474" y="481"/>
                    <a:pt x="475" y="480"/>
                  </a:cubicBezTo>
                  <a:cubicBezTo>
                    <a:pt x="475" y="480"/>
                    <a:pt x="475" y="479"/>
                    <a:pt x="475" y="478"/>
                  </a:cubicBezTo>
                  <a:cubicBezTo>
                    <a:pt x="475" y="477"/>
                    <a:pt x="475" y="474"/>
                    <a:pt x="475" y="474"/>
                  </a:cubicBezTo>
                  <a:cubicBezTo>
                    <a:pt x="475" y="474"/>
                    <a:pt x="475" y="473"/>
                    <a:pt x="475" y="472"/>
                  </a:cubicBezTo>
                  <a:cubicBezTo>
                    <a:pt x="477" y="471"/>
                    <a:pt x="478" y="471"/>
                    <a:pt x="480" y="470"/>
                  </a:cubicBezTo>
                  <a:cubicBezTo>
                    <a:pt x="481" y="469"/>
                    <a:pt x="482" y="468"/>
                    <a:pt x="483" y="467"/>
                  </a:cubicBezTo>
                  <a:cubicBezTo>
                    <a:pt x="485" y="467"/>
                    <a:pt x="485" y="466"/>
                    <a:pt x="487" y="466"/>
                  </a:cubicBezTo>
                  <a:cubicBezTo>
                    <a:pt x="487" y="466"/>
                    <a:pt x="489" y="464"/>
                    <a:pt x="490" y="464"/>
                  </a:cubicBezTo>
                  <a:cubicBezTo>
                    <a:pt x="491" y="463"/>
                    <a:pt x="493" y="463"/>
                    <a:pt x="493" y="463"/>
                  </a:cubicBezTo>
                  <a:cubicBezTo>
                    <a:pt x="494" y="462"/>
                    <a:pt x="495" y="462"/>
                    <a:pt x="496" y="462"/>
                  </a:cubicBezTo>
                  <a:cubicBezTo>
                    <a:pt x="498" y="460"/>
                    <a:pt x="499" y="460"/>
                    <a:pt x="501" y="459"/>
                  </a:cubicBezTo>
                  <a:cubicBezTo>
                    <a:pt x="502" y="458"/>
                    <a:pt x="503" y="458"/>
                    <a:pt x="504" y="458"/>
                  </a:cubicBezTo>
                  <a:cubicBezTo>
                    <a:pt x="505" y="457"/>
                    <a:pt x="505" y="457"/>
                    <a:pt x="506" y="457"/>
                  </a:cubicBezTo>
                  <a:cubicBezTo>
                    <a:pt x="507" y="456"/>
                    <a:pt x="507" y="456"/>
                    <a:pt x="508" y="455"/>
                  </a:cubicBezTo>
                  <a:cubicBezTo>
                    <a:pt x="508" y="454"/>
                    <a:pt x="509" y="453"/>
                    <a:pt x="509" y="452"/>
                  </a:cubicBezTo>
                  <a:cubicBezTo>
                    <a:pt x="510" y="451"/>
                    <a:pt x="511" y="451"/>
                    <a:pt x="512" y="451"/>
                  </a:cubicBezTo>
                  <a:cubicBezTo>
                    <a:pt x="515" y="448"/>
                    <a:pt x="516" y="447"/>
                    <a:pt x="518" y="445"/>
                  </a:cubicBezTo>
                  <a:cubicBezTo>
                    <a:pt x="520" y="444"/>
                    <a:pt x="520" y="443"/>
                    <a:pt x="522" y="442"/>
                  </a:cubicBezTo>
                  <a:cubicBezTo>
                    <a:pt x="522" y="441"/>
                    <a:pt x="522" y="440"/>
                    <a:pt x="522" y="439"/>
                  </a:cubicBezTo>
                  <a:cubicBezTo>
                    <a:pt x="523" y="438"/>
                    <a:pt x="523" y="437"/>
                    <a:pt x="523" y="436"/>
                  </a:cubicBezTo>
                  <a:cubicBezTo>
                    <a:pt x="524" y="435"/>
                    <a:pt x="524" y="435"/>
                    <a:pt x="524" y="434"/>
                  </a:cubicBezTo>
                  <a:cubicBezTo>
                    <a:pt x="525" y="432"/>
                    <a:pt x="526" y="432"/>
                    <a:pt x="527" y="430"/>
                  </a:cubicBezTo>
                  <a:cubicBezTo>
                    <a:pt x="527" y="429"/>
                    <a:pt x="527" y="429"/>
                    <a:pt x="526" y="428"/>
                  </a:cubicBezTo>
                  <a:cubicBezTo>
                    <a:pt x="527" y="427"/>
                    <a:pt x="527" y="427"/>
                    <a:pt x="527" y="426"/>
                  </a:cubicBezTo>
                  <a:cubicBezTo>
                    <a:pt x="527" y="425"/>
                    <a:pt x="527" y="424"/>
                    <a:pt x="527" y="424"/>
                  </a:cubicBezTo>
                  <a:cubicBezTo>
                    <a:pt x="527" y="424"/>
                    <a:pt x="527" y="421"/>
                    <a:pt x="528" y="421"/>
                  </a:cubicBezTo>
                  <a:cubicBezTo>
                    <a:pt x="529" y="420"/>
                    <a:pt x="529" y="419"/>
                    <a:pt x="531" y="418"/>
                  </a:cubicBezTo>
                  <a:cubicBezTo>
                    <a:pt x="532" y="418"/>
                    <a:pt x="534" y="417"/>
                    <a:pt x="534" y="417"/>
                  </a:cubicBezTo>
                  <a:cubicBezTo>
                    <a:pt x="534" y="417"/>
                    <a:pt x="538" y="413"/>
                    <a:pt x="539" y="412"/>
                  </a:cubicBezTo>
                  <a:cubicBezTo>
                    <a:pt x="539" y="411"/>
                    <a:pt x="541" y="410"/>
                    <a:pt x="541" y="410"/>
                  </a:cubicBezTo>
                  <a:cubicBezTo>
                    <a:pt x="541" y="410"/>
                    <a:pt x="543" y="409"/>
                    <a:pt x="544" y="408"/>
                  </a:cubicBezTo>
                  <a:cubicBezTo>
                    <a:pt x="545" y="408"/>
                    <a:pt x="546" y="406"/>
                    <a:pt x="546" y="406"/>
                  </a:cubicBezTo>
                  <a:cubicBezTo>
                    <a:pt x="548" y="404"/>
                    <a:pt x="549" y="403"/>
                    <a:pt x="551" y="400"/>
                  </a:cubicBezTo>
                  <a:cubicBezTo>
                    <a:pt x="551" y="399"/>
                    <a:pt x="551" y="398"/>
                    <a:pt x="550" y="397"/>
                  </a:cubicBezTo>
                  <a:cubicBezTo>
                    <a:pt x="549" y="396"/>
                    <a:pt x="548" y="395"/>
                    <a:pt x="547" y="394"/>
                  </a:cubicBezTo>
                  <a:cubicBezTo>
                    <a:pt x="547" y="393"/>
                    <a:pt x="549" y="394"/>
                    <a:pt x="547" y="393"/>
                  </a:cubicBezTo>
                  <a:cubicBezTo>
                    <a:pt x="545" y="392"/>
                    <a:pt x="547" y="392"/>
                    <a:pt x="545" y="392"/>
                  </a:cubicBezTo>
                  <a:cubicBezTo>
                    <a:pt x="543" y="392"/>
                    <a:pt x="541" y="392"/>
                    <a:pt x="541" y="392"/>
                  </a:cubicBezTo>
                  <a:cubicBezTo>
                    <a:pt x="541" y="392"/>
                    <a:pt x="542" y="393"/>
                    <a:pt x="539" y="392"/>
                  </a:cubicBezTo>
                  <a:cubicBezTo>
                    <a:pt x="537" y="391"/>
                    <a:pt x="537" y="391"/>
                    <a:pt x="537" y="391"/>
                  </a:cubicBezTo>
                  <a:cubicBezTo>
                    <a:pt x="536" y="391"/>
                    <a:pt x="535" y="391"/>
                    <a:pt x="534" y="390"/>
                  </a:cubicBezTo>
                  <a:cubicBezTo>
                    <a:pt x="534" y="390"/>
                    <a:pt x="533" y="389"/>
                    <a:pt x="532" y="389"/>
                  </a:cubicBezTo>
                  <a:cubicBezTo>
                    <a:pt x="532" y="389"/>
                    <a:pt x="533" y="388"/>
                    <a:pt x="533" y="388"/>
                  </a:cubicBezTo>
                  <a:cubicBezTo>
                    <a:pt x="532" y="387"/>
                    <a:pt x="537" y="385"/>
                    <a:pt x="532" y="387"/>
                  </a:cubicBezTo>
                  <a:cubicBezTo>
                    <a:pt x="528" y="389"/>
                    <a:pt x="531" y="387"/>
                    <a:pt x="528" y="389"/>
                  </a:cubicBezTo>
                  <a:cubicBezTo>
                    <a:pt x="525" y="390"/>
                    <a:pt x="527" y="389"/>
                    <a:pt x="525" y="390"/>
                  </a:cubicBezTo>
                  <a:cubicBezTo>
                    <a:pt x="522" y="391"/>
                    <a:pt x="522" y="391"/>
                    <a:pt x="522" y="391"/>
                  </a:cubicBezTo>
                  <a:cubicBezTo>
                    <a:pt x="522" y="391"/>
                    <a:pt x="519" y="388"/>
                    <a:pt x="517" y="388"/>
                  </a:cubicBezTo>
                  <a:cubicBezTo>
                    <a:pt x="516" y="389"/>
                    <a:pt x="516" y="389"/>
                    <a:pt x="516" y="389"/>
                  </a:cubicBezTo>
                  <a:cubicBezTo>
                    <a:pt x="516" y="389"/>
                    <a:pt x="519" y="388"/>
                    <a:pt x="516" y="389"/>
                  </a:cubicBezTo>
                  <a:cubicBezTo>
                    <a:pt x="512" y="389"/>
                    <a:pt x="512" y="389"/>
                    <a:pt x="512" y="389"/>
                  </a:cubicBezTo>
                  <a:cubicBezTo>
                    <a:pt x="512" y="389"/>
                    <a:pt x="514" y="390"/>
                    <a:pt x="510" y="390"/>
                  </a:cubicBezTo>
                  <a:cubicBezTo>
                    <a:pt x="507" y="390"/>
                    <a:pt x="506" y="389"/>
                    <a:pt x="506" y="388"/>
                  </a:cubicBezTo>
                  <a:cubicBezTo>
                    <a:pt x="506" y="388"/>
                    <a:pt x="507" y="385"/>
                    <a:pt x="507" y="385"/>
                  </a:cubicBezTo>
                  <a:cubicBezTo>
                    <a:pt x="507" y="384"/>
                    <a:pt x="508" y="383"/>
                    <a:pt x="505" y="385"/>
                  </a:cubicBezTo>
                  <a:cubicBezTo>
                    <a:pt x="503" y="386"/>
                    <a:pt x="505" y="385"/>
                    <a:pt x="503" y="386"/>
                  </a:cubicBezTo>
                  <a:cubicBezTo>
                    <a:pt x="502" y="386"/>
                    <a:pt x="503" y="386"/>
                    <a:pt x="502" y="386"/>
                  </a:cubicBezTo>
                  <a:cubicBezTo>
                    <a:pt x="500" y="387"/>
                    <a:pt x="499" y="385"/>
                    <a:pt x="498" y="385"/>
                  </a:cubicBezTo>
                  <a:cubicBezTo>
                    <a:pt x="497" y="385"/>
                    <a:pt x="497" y="385"/>
                    <a:pt x="497" y="385"/>
                  </a:cubicBezTo>
                  <a:cubicBezTo>
                    <a:pt x="497" y="385"/>
                    <a:pt x="498" y="383"/>
                    <a:pt x="495" y="384"/>
                  </a:cubicBezTo>
                  <a:cubicBezTo>
                    <a:pt x="493" y="384"/>
                    <a:pt x="493" y="384"/>
                    <a:pt x="492" y="384"/>
                  </a:cubicBezTo>
                  <a:cubicBezTo>
                    <a:pt x="491" y="384"/>
                    <a:pt x="493" y="384"/>
                    <a:pt x="491" y="384"/>
                  </a:cubicBezTo>
                  <a:cubicBezTo>
                    <a:pt x="488" y="384"/>
                    <a:pt x="486" y="384"/>
                    <a:pt x="486" y="384"/>
                  </a:cubicBezTo>
                  <a:cubicBezTo>
                    <a:pt x="486" y="384"/>
                    <a:pt x="486" y="382"/>
                    <a:pt x="485" y="384"/>
                  </a:cubicBezTo>
                  <a:cubicBezTo>
                    <a:pt x="483" y="385"/>
                    <a:pt x="484" y="383"/>
                    <a:pt x="483" y="385"/>
                  </a:cubicBezTo>
                  <a:cubicBezTo>
                    <a:pt x="482" y="388"/>
                    <a:pt x="485" y="386"/>
                    <a:pt x="481" y="388"/>
                  </a:cubicBezTo>
                  <a:cubicBezTo>
                    <a:pt x="478" y="390"/>
                    <a:pt x="478" y="390"/>
                    <a:pt x="478" y="390"/>
                  </a:cubicBezTo>
                  <a:cubicBezTo>
                    <a:pt x="478" y="388"/>
                    <a:pt x="478" y="388"/>
                    <a:pt x="478" y="386"/>
                  </a:cubicBezTo>
                  <a:cubicBezTo>
                    <a:pt x="479" y="385"/>
                    <a:pt x="479" y="385"/>
                    <a:pt x="479" y="384"/>
                  </a:cubicBezTo>
                  <a:cubicBezTo>
                    <a:pt x="479" y="384"/>
                    <a:pt x="481" y="382"/>
                    <a:pt x="482" y="382"/>
                  </a:cubicBezTo>
                  <a:cubicBezTo>
                    <a:pt x="483" y="382"/>
                    <a:pt x="486" y="380"/>
                    <a:pt x="486" y="380"/>
                  </a:cubicBezTo>
                  <a:cubicBezTo>
                    <a:pt x="486" y="380"/>
                    <a:pt x="487" y="379"/>
                    <a:pt x="487" y="379"/>
                  </a:cubicBezTo>
                  <a:cubicBezTo>
                    <a:pt x="487" y="377"/>
                    <a:pt x="488" y="377"/>
                    <a:pt x="488" y="375"/>
                  </a:cubicBezTo>
                  <a:cubicBezTo>
                    <a:pt x="487" y="374"/>
                    <a:pt x="487" y="374"/>
                    <a:pt x="486" y="373"/>
                  </a:cubicBezTo>
                  <a:cubicBezTo>
                    <a:pt x="486" y="373"/>
                    <a:pt x="481" y="371"/>
                    <a:pt x="481" y="370"/>
                  </a:cubicBezTo>
                  <a:cubicBezTo>
                    <a:pt x="480" y="368"/>
                    <a:pt x="480" y="368"/>
                    <a:pt x="480" y="368"/>
                  </a:cubicBezTo>
                  <a:cubicBezTo>
                    <a:pt x="480" y="368"/>
                    <a:pt x="478" y="367"/>
                    <a:pt x="477" y="367"/>
                  </a:cubicBezTo>
                  <a:cubicBezTo>
                    <a:pt x="476" y="366"/>
                    <a:pt x="475" y="365"/>
                    <a:pt x="475" y="365"/>
                  </a:cubicBezTo>
                  <a:cubicBezTo>
                    <a:pt x="475" y="365"/>
                    <a:pt x="475" y="365"/>
                    <a:pt x="472" y="365"/>
                  </a:cubicBezTo>
                  <a:cubicBezTo>
                    <a:pt x="469" y="364"/>
                    <a:pt x="470" y="365"/>
                    <a:pt x="468" y="364"/>
                  </a:cubicBezTo>
                  <a:cubicBezTo>
                    <a:pt x="465" y="364"/>
                    <a:pt x="470" y="363"/>
                    <a:pt x="462" y="363"/>
                  </a:cubicBezTo>
                  <a:cubicBezTo>
                    <a:pt x="454" y="363"/>
                    <a:pt x="454" y="363"/>
                    <a:pt x="454" y="363"/>
                  </a:cubicBezTo>
                  <a:cubicBezTo>
                    <a:pt x="454" y="363"/>
                    <a:pt x="456" y="363"/>
                    <a:pt x="452" y="363"/>
                  </a:cubicBezTo>
                  <a:cubicBezTo>
                    <a:pt x="448" y="363"/>
                    <a:pt x="447" y="361"/>
                    <a:pt x="447" y="361"/>
                  </a:cubicBezTo>
                  <a:cubicBezTo>
                    <a:pt x="446" y="360"/>
                    <a:pt x="445" y="360"/>
                    <a:pt x="445" y="358"/>
                  </a:cubicBezTo>
                  <a:cubicBezTo>
                    <a:pt x="444" y="358"/>
                    <a:pt x="444" y="358"/>
                    <a:pt x="444" y="357"/>
                  </a:cubicBezTo>
                  <a:cubicBezTo>
                    <a:pt x="443" y="357"/>
                    <a:pt x="443" y="356"/>
                    <a:pt x="443" y="356"/>
                  </a:cubicBezTo>
                  <a:cubicBezTo>
                    <a:pt x="442" y="355"/>
                    <a:pt x="441" y="355"/>
                    <a:pt x="439" y="354"/>
                  </a:cubicBezTo>
                  <a:close/>
                  <a:moveTo>
                    <a:pt x="388" y="10"/>
                  </a:moveTo>
                  <a:cubicBezTo>
                    <a:pt x="387" y="10"/>
                    <a:pt x="387" y="9"/>
                    <a:pt x="386" y="9"/>
                  </a:cubicBezTo>
                  <a:cubicBezTo>
                    <a:pt x="386" y="9"/>
                    <a:pt x="386" y="9"/>
                    <a:pt x="384" y="7"/>
                  </a:cubicBezTo>
                  <a:cubicBezTo>
                    <a:pt x="383" y="6"/>
                    <a:pt x="382" y="7"/>
                    <a:pt x="381" y="6"/>
                  </a:cubicBezTo>
                  <a:cubicBezTo>
                    <a:pt x="379" y="5"/>
                    <a:pt x="379" y="6"/>
                    <a:pt x="379" y="6"/>
                  </a:cubicBezTo>
                  <a:cubicBezTo>
                    <a:pt x="379" y="6"/>
                    <a:pt x="378" y="6"/>
                    <a:pt x="378" y="7"/>
                  </a:cubicBezTo>
                  <a:cubicBezTo>
                    <a:pt x="377" y="7"/>
                    <a:pt x="376" y="7"/>
                    <a:pt x="375" y="8"/>
                  </a:cubicBezTo>
                  <a:cubicBezTo>
                    <a:pt x="375" y="8"/>
                    <a:pt x="374" y="8"/>
                    <a:pt x="374" y="8"/>
                  </a:cubicBezTo>
                  <a:cubicBezTo>
                    <a:pt x="374" y="8"/>
                    <a:pt x="374" y="8"/>
                    <a:pt x="374" y="7"/>
                  </a:cubicBezTo>
                  <a:cubicBezTo>
                    <a:pt x="374" y="5"/>
                    <a:pt x="372" y="4"/>
                    <a:pt x="372" y="4"/>
                  </a:cubicBezTo>
                  <a:cubicBezTo>
                    <a:pt x="370" y="5"/>
                    <a:pt x="370" y="5"/>
                    <a:pt x="369" y="5"/>
                  </a:cubicBezTo>
                  <a:cubicBezTo>
                    <a:pt x="366" y="5"/>
                    <a:pt x="365" y="5"/>
                    <a:pt x="362" y="5"/>
                  </a:cubicBezTo>
                  <a:cubicBezTo>
                    <a:pt x="362" y="5"/>
                    <a:pt x="362" y="5"/>
                    <a:pt x="360" y="4"/>
                  </a:cubicBezTo>
                  <a:cubicBezTo>
                    <a:pt x="358" y="3"/>
                    <a:pt x="359" y="3"/>
                    <a:pt x="357" y="3"/>
                  </a:cubicBezTo>
                  <a:cubicBezTo>
                    <a:pt x="356" y="3"/>
                    <a:pt x="357" y="3"/>
                    <a:pt x="357" y="3"/>
                  </a:cubicBezTo>
                  <a:cubicBezTo>
                    <a:pt x="355" y="3"/>
                    <a:pt x="355" y="3"/>
                    <a:pt x="353" y="3"/>
                  </a:cubicBezTo>
                  <a:cubicBezTo>
                    <a:pt x="353" y="3"/>
                    <a:pt x="351" y="5"/>
                    <a:pt x="350" y="5"/>
                  </a:cubicBezTo>
                  <a:cubicBezTo>
                    <a:pt x="349" y="6"/>
                    <a:pt x="347" y="7"/>
                    <a:pt x="347" y="7"/>
                  </a:cubicBezTo>
                  <a:cubicBezTo>
                    <a:pt x="347" y="7"/>
                    <a:pt x="343" y="6"/>
                    <a:pt x="337" y="3"/>
                  </a:cubicBezTo>
                  <a:cubicBezTo>
                    <a:pt x="332" y="0"/>
                    <a:pt x="337" y="3"/>
                    <a:pt x="335" y="4"/>
                  </a:cubicBezTo>
                  <a:cubicBezTo>
                    <a:pt x="333" y="5"/>
                    <a:pt x="335" y="4"/>
                    <a:pt x="333" y="4"/>
                  </a:cubicBezTo>
                  <a:cubicBezTo>
                    <a:pt x="332" y="4"/>
                    <a:pt x="331" y="5"/>
                    <a:pt x="330" y="5"/>
                  </a:cubicBezTo>
                  <a:cubicBezTo>
                    <a:pt x="329" y="5"/>
                    <a:pt x="328" y="4"/>
                    <a:pt x="326" y="4"/>
                  </a:cubicBezTo>
                  <a:cubicBezTo>
                    <a:pt x="325" y="4"/>
                    <a:pt x="324" y="4"/>
                    <a:pt x="322" y="2"/>
                  </a:cubicBezTo>
                  <a:cubicBezTo>
                    <a:pt x="320" y="1"/>
                    <a:pt x="322" y="2"/>
                    <a:pt x="320" y="3"/>
                  </a:cubicBezTo>
                  <a:cubicBezTo>
                    <a:pt x="319" y="4"/>
                    <a:pt x="320" y="4"/>
                    <a:pt x="320" y="4"/>
                  </a:cubicBezTo>
                  <a:cubicBezTo>
                    <a:pt x="319" y="5"/>
                    <a:pt x="319" y="6"/>
                    <a:pt x="318" y="7"/>
                  </a:cubicBezTo>
                  <a:cubicBezTo>
                    <a:pt x="318" y="7"/>
                    <a:pt x="313" y="7"/>
                    <a:pt x="312" y="7"/>
                  </a:cubicBezTo>
                  <a:cubicBezTo>
                    <a:pt x="310" y="8"/>
                    <a:pt x="308" y="7"/>
                    <a:pt x="307" y="5"/>
                  </a:cubicBezTo>
                  <a:cubicBezTo>
                    <a:pt x="306" y="3"/>
                    <a:pt x="304" y="6"/>
                    <a:pt x="301" y="7"/>
                  </a:cubicBezTo>
                  <a:cubicBezTo>
                    <a:pt x="298" y="9"/>
                    <a:pt x="300" y="8"/>
                    <a:pt x="300" y="8"/>
                  </a:cubicBezTo>
                  <a:cubicBezTo>
                    <a:pt x="301" y="8"/>
                    <a:pt x="302" y="9"/>
                    <a:pt x="303" y="9"/>
                  </a:cubicBezTo>
                  <a:cubicBezTo>
                    <a:pt x="304" y="10"/>
                    <a:pt x="304" y="10"/>
                    <a:pt x="305" y="11"/>
                  </a:cubicBezTo>
                  <a:cubicBezTo>
                    <a:pt x="306" y="12"/>
                    <a:pt x="306" y="12"/>
                    <a:pt x="307" y="13"/>
                  </a:cubicBezTo>
                  <a:cubicBezTo>
                    <a:pt x="307" y="14"/>
                    <a:pt x="307" y="14"/>
                    <a:pt x="306" y="15"/>
                  </a:cubicBezTo>
                  <a:cubicBezTo>
                    <a:pt x="306" y="16"/>
                    <a:pt x="305" y="16"/>
                    <a:pt x="304" y="17"/>
                  </a:cubicBezTo>
                  <a:cubicBezTo>
                    <a:pt x="304" y="17"/>
                    <a:pt x="303" y="17"/>
                    <a:pt x="301" y="15"/>
                  </a:cubicBezTo>
                  <a:cubicBezTo>
                    <a:pt x="299" y="14"/>
                    <a:pt x="297" y="13"/>
                    <a:pt x="297" y="13"/>
                  </a:cubicBezTo>
                  <a:cubicBezTo>
                    <a:pt x="297" y="13"/>
                    <a:pt x="297" y="13"/>
                    <a:pt x="296" y="11"/>
                  </a:cubicBezTo>
                  <a:cubicBezTo>
                    <a:pt x="295" y="9"/>
                    <a:pt x="297" y="8"/>
                    <a:pt x="294" y="7"/>
                  </a:cubicBezTo>
                  <a:cubicBezTo>
                    <a:pt x="291" y="6"/>
                    <a:pt x="287" y="10"/>
                    <a:pt x="287" y="10"/>
                  </a:cubicBezTo>
                  <a:cubicBezTo>
                    <a:pt x="286" y="10"/>
                    <a:pt x="285" y="10"/>
                    <a:pt x="284" y="11"/>
                  </a:cubicBezTo>
                  <a:cubicBezTo>
                    <a:pt x="285" y="11"/>
                    <a:pt x="285" y="11"/>
                    <a:pt x="286" y="12"/>
                  </a:cubicBezTo>
                  <a:cubicBezTo>
                    <a:pt x="286" y="13"/>
                    <a:pt x="287" y="13"/>
                    <a:pt x="287" y="14"/>
                  </a:cubicBezTo>
                  <a:cubicBezTo>
                    <a:pt x="288" y="15"/>
                    <a:pt x="288" y="15"/>
                    <a:pt x="289" y="16"/>
                  </a:cubicBezTo>
                  <a:cubicBezTo>
                    <a:pt x="289" y="16"/>
                    <a:pt x="289" y="16"/>
                    <a:pt x="287" y="17"/>
                  </a:cubicBezTo>
                  <a:cubicBezTo>
                    <a:pt x="286" y="17"/>
                    <a:pt x="289" y="19"/>
                    <a:pt x="289" y="19"/>
                  </a:cubicBezTo>
                  <a:cubicBezTo>
                    <a:pt x="289" y="19"/>
                    <a:pt x="289" y="19"/>
                    <a:pt x="291" y="20"/>
                  </a:cubicBezTo>
                  <a:cubicBezTo>
                    <a:pt x="293" y="21"/>
                    <a:pt x="292" y="21"/>
                    <a:pt x="292" y="21"/>
                  </a:cubicBezTo>
                  <a:cubicBezTo>
                    <a:pt x="291" y="22"/>
                    <a:pt x="291" y="22"/>
                    <a:pt x="290" y="23"/>
                  </a:cubicBezTo>
                  <a:cubicBezTo>
                    <a:pt x="290" y="23"/>
                    <a:pt x="291" y="25"/>
                    <a:pt x="293" y="27"/>
                  </a:cubicBezTo>
                  <a:cubicBezTo>
                    <a:pt x="294" y="28"/>
                    <a:pt x="295" y="28"/>
                    <a:pt x="295" y="28"/>
                  </a:cubicBezTo>
                  <a:cubicBezTo>
                    <a:pt x="295" y="28"/>
                    <a:pt x="297" y="29"/>
                    <a:pt x="300" y="30"/>
                  </a:cubicBezTo>
                  <a:cubicBezTo>
                    <a:pt x="304" y="31"/>
                    <a:pt x="302" y="34"/>
                    <a:pt x="302" y="34"/>
                  </a:cubicBezTo>
                  <a:cubicBezTo>
                    <a:pt x="301" y="35"/>
                    <a:pt x="301" y="35"/>
                    <a:pt x="300" y="36"/>
                  </a:cubicBezTo>
                  <a:cubicBezTo>
                    <a:pt x="300" y="37"/>
                    <a:pt x="300" y="38"/>
                    <a:pt x="300" y="39"/>
                  </a:cubicBezTo>
                  <a:cubicBezTo>
                    <a:pt x="299" y="40"/>
                    <a:pt x="299" y="40"/>
                    <a:pt x="298" y="41"/>
                  </a:cubicBezTo>
                  <a:cubicBezTo>
                    <a:pt x="297" y="42"/>
                    <a:pt x="297" y="42"/>
                    <a:pt x="295" y="43"/>
                  </a:cubicBezTo>
                  <a:cubicBezTo>
                    <a:pt x="293" y="44"/>
                    <a:pt x="292" y="45"/>
                    <a:pt x="290" y="47"/>
                  </a:cubicBezTo>
                  <a:cubicBezTo>
                    <a:pt x="288" y="48"/>
                    <a:pt x="287" y="48"/>
                    <a:pt x="285" y="49"/>
                  </a:cubicBezTo>
                  <a:cubicBezTo>
                    <a:pt x="284" y="50"/>
                    <a:pt x="283" y="51"/>
                    <a:pt x="282" y="52"/>
                  </a:cubicBezTo>
                  <a:cubicBezTo>
                    <a:pt x="282" y="53"/>
                    <a:pt x="282" y="53"/>
                    <a:pt x="282" y="54"/>
                  </a:cubicBezTo>
                  <a:cubicBezTo>
                    <a:pt x="282" y="54"/>
                    <a:pt x="285" y="57"/>
                    <a:pt x="287" y="57"/>
                  </a:cubicBezTo>
                  <a:cubicBezTo>
                    <a:pt x="290" y="57"/>
                    <a:pt x="289" y="58"/>
                    <a:pt x="292" y="58"/>
                  </a:cubicBezTo>
                  <a:cubicBezTo>
                    <a:pt x="295" y="57"/>
                    <a:pt x="296" y="57"/>
                    <a:pt x="299" y="56"/>
                  </a:cubicBezTo>
                  <a:cubicBezTo>
                    <a:pt x="302" y="55"/>
                    <a:pt x="301" y="56"/>
                    <a:pt x="301" y="51"/>
                  </a:cubicBezTo>
                  <a:cubicBezTo>
                    <a:pt x="301" y="47"/>
                    <a:pt x="298" y="49"/>
                    <a:pt x="301" y="47"/>
                  </a:cubicBezTo>
                  <a:cubicBezTo>
                    <a:pt x="303" y="45"/>
                    <a:pt x="301" y="47"/>
                    <a:pt x="301" y="47"/>
                  </a:cubicBezTo>
                  <a:cubicBezTo>
                    <a:pt x="301" y="47"/>
                    <a:pt x="301" y="47"/>
                    <a:pt x="302" y="47"/>
                  </a:cubicBezTo>
                  <a:cubicBezTo>
                    <a:pt x="303" y="47"/>
                    <a:pt x="311" y="48"/>
                    <a:pt x="314" y="48"/>
                  </a:cubicBezTo>
                  <a:cubicBezTo>
                    <a:pt x="317" y="48"/>
                    <a:pt x="316" y="49"/>
                    <a:pt x="320" y="48"/>
                  </a:cubicBezTo>
                  <a:cubicBezTo>
                    <a:pt x="325" y="48"/>
                    <a:pt x="326" y="48"/>
                    <a:pt x="329" y="48"/>
                  </a:cubicBezTo>
                  <a:cubicBezTo>
                    <a:pt x="331" y="48"/>
                    <a:pt x="333" y="48"/>
                    <a:pt x="335" y="47"/>
                  </a:cubicBezTo>
                  <a:cubicBezTo>
                    <a:pt x="338" y="47"/>
                    <a:pt x="339" y="47"/>
                    <a:pt x="345" y="46"/>
                  </a:cubicBezTo>
                  <a:cubicBezTo>
                    <a:pt x="351" y="44"/>
                    <a:pt x="345" y="44"/>
                    <a:pt x="345" y="44"/>
                  </a:cubicBezTo>
                  <a:cubicBezTo>
                    <a:pt x="345" y="44"/>
                    <a:pt x="339" y="43"/>
                    <a:pt x="338" y="43"/>
                  </a:cubicBezTo>
                  <a:cubicBezTo>
                    <a:pt x="336" y="42"/>
                    <a:pt x="336" y="42"/>
                    <a:pt x="336" y="42"/>
                  </a:cubicBezTo>
                  <a:cubicBezTo>
                    <a:pt x="336" y="42"/>
                    <a:pt x="331" y="42"/>
                    <a:pt x="326" y="41"/>
                  </a:cubicBezTo>
                  <a:cubicBezTo>
                    <a:pt x="320" y="41"/>
                    <a:pt x="325" y="41"/>
                    <a:pt x="311" y="38"/>
                  </a:cubicBezTo>
                  <a:cubicBezTo>
                    <a:pt x="296" y="36"/>
                    <a:pt x="312" y="38"/>
                    <a:pt x="312" y="38"/>
                  </a:cubicBezTo>
                  <a:cubicBezTo>
                    <a:pt x="312" y="38"/>
                    <a:pt x="313" y="38"/>
                    <a:pt x="321" y="38"/>
                  </a:cubicBezTo>
                  <a:cubicBezTo>
                    <a:pt x="329" y="37"/>
                    <a:pt x="324" y="38"/>
                    <a:pt x="324" y="36"/>
                  </a:cubicBezTo>
                  <a:cubicBezTo>
                    <a:pt x="324" y="35"/>
                    <a:pt x="324" y="36"/>
                    <a:pt x="324" y="35"/>
                  </a:cubicBezTo>
                  <a:cubicBezTo>
                    <a:pt x="325" y="33"/>
                    <a:pt x="324" y="35"/>
                    <a:pt x="326" y="35"/>
                  </a:cubicBezTo>
                  <a:cubicBezTo>
                    <a:pt x="328" y="35"/>
                    <a:pt x="336" y="38"/>
                    <a:pt x="336" y="38"/>
                  </a:cubicBezTo>
                  <a:cubicBezTo>
                    <a:pt x="336" y="38"/>
                    <a:pt x="336" y="38"/>
                    <a:pt x="341" y="38"/>
                  </a:cubicBezTo>
                  <a:cubicBezTo>
                    <a:pt x="345" y="39"/>
                    <a:pt x="341" y="37"/>
                    <a:pt x="343" y="38"/>
                  </a:cubicBezTo>
                  <a:cubicBezTo>
                    <a:pt x="345" y="38"/>
                    <a:pt x="345" y="38"/>
                    <a:pt x="347" y="38"/>
                  </a:cubicBezTo>
                  <a:cubicBezTo>
                    <a:pt x="348" y="38"/>
                    <a:pt x="351" y="38"/>
                    <a:pt x="351" y="38"/>
                  </a:cubicBezTo>
                  <a:cubicBezTo>
                    <a:pt x="351" y="38"/>
                    <a:pt x="351" y="38"/>
                    <a:pt x="347" y="34"/>
                  </a:cubicBezTo>
                  <a:cubicBezTo>
                    <a:pt x="343" y="30"/>
                    <a:pt x="347" y="34"/>
                    <a:pt x="350" y="34"/>
                  </a:cubicBezTo>
                  <a:cubicBezTo>
                    <a:pt x="352" y="33"/>
                    <a:pt x="351" y="33"/>
                    <a:pt x="351" y="33"/>
                  </a:cubicBezTo>
                  <a:cubicBezTo>
                    <a:pt x="351" y="31"/>
                    <a:pt x="351" y="31"/>
                    <a:pt x="351" y="30"/>
                  </a:cubicBezTo>
                  <a:cubicBezTo>
                    <a:pt x="354" y="30"/>
                    <a:pt x="355" y="30"/>
                    <a:pt x="357" y="30"/>
                  </a:cubicBezTo>
                  <a:cubicBezTo>
                    <a:pt x="357" y="30"/>
                    <a:pt x="359" y="31"/>
                    <a:pt x="360" y="32"/>
                  </a:cubicBezTo>
                  <a:cubicBezTo>
                    <a:pt x="361" y="33"/>
                    <a:pt x="362" y="30"/>
                    <a:pt x="362" y="30"/>
                  </a:cubicBezTo>
                  <a:cubicBezTo>
                    <a:pt x="362" y="30"/>
                    <a:pt x="362" y="30"/>
                    <a:pt x="365" y="28"/>
                  </a:cubicBezTo>
                  <a:cubicBezTo>
                    <a:pt x="368" y="26"/>
                    <a:pt x="365" y="28"/>
                    <a:pt x="365" y="27"/>
                  </a:cubicBezTo>
                  <a:cubicBezTo>
                    <a:pt x="365" y="26"/>
                    <a:pt x="364" y="27"/>
                    <a:pt x="361" y="25"/>
                  </a:cubicBezTo>
                  <a:cubicBezTo>
                    <a:pt x="358" y="24"/>
                    <a:pt x="361" y="25"/>
                    <a:pt x="358" y="25"/>
                  </a:cubicBezTo>
                  <a:cubicBezTo>
                    <a:pt x="356" y="25"/>
                    <a:pt x="356" y="24"/>
                    <a:pt x="355" y="22"/>
                  </a:cubicBezTo>
                  <a:cubicBezTo>
                    <a:pt x="354" y="19"/>
                    <a:pt x="355" y="21"/>
                    <a:pt x="356" y="22"/>
                  </a:cubicBezTo>
                  <a:cubicBezTo>
                    <a:pt x="357" y="22"/>
                    <a:pt x="360" y="22"/>
                    <a:pt x="363" y="22"/>
                  </a:cubicBezTo>
                  <a:cubicBezTo>
                    <a:pt x="365" y="22"/>
                    <a:pt x="367" y="24"/>
                    <a:pt x="367" y="24"/>
                  </a:cubicBezTo>
                  <a:cubicBezTo>
                    <a:pt x="369" y="24"/>
                    <a:pt x="369" y="24"/>
                    <a:pt x="370" y="24"/>
                  </a:cubicBezTo>
                  <a:cubicBezTo>
                    <a:pt x="370" y="24"/>
                    <a:pt x="370" y="22"/>
                    <a:pt x="373" y="22"/>
                  </a:cubicBezTo>
                  <a:cubicBezTo>
                    <a:pt x="375" y="21"/>
                    <a:pt x="376" y="23"/>
                    <a:pt x="376" y="23"/>
                  </a:cubicBezTo>
                  <a:cubicBezTo>
                    <a:pt x="376" y="23"/>
                    <a:pt x="376" y="22"/>
                    <a:pt x="377" y="21"/>
                  </a:cubicBezTo>
                  <a:cubicBezTo>
                    <a:pt x="378" y="20"/>
                    <a:pt x="379" y="21"/>
                    <a:pt x="379" y="19"/>
                  </a:cubicBezTo>
                  <a:cubicBezTo>
                    <a:pt x="380" y="18"/>
                    <a:pt x="382" y="20"/>
                    <a:pt x="382" y="20"/>
                  </a:cubicBezTo>
                  <a:cubicBezTo>
                    <a:pt x="383" y="20"/>
                    <a:pt x="383" y="20"/>
                    <a:pt x="384" y="19"/>
                  </a:cubicBezTo>
                  <a:cubicBezTo>
                    <a:pt x="384" y="18"/>
                    <a:pt x="384" y="18"/>
                    <a:pt x="384" y="17"/>
                  </a:cubicBezTo>
                  <a:cubicBezTo>
                    <a:pt x="384" y="17"/>
                    <a:pt x="389" y="18"/>
                    <a:pt x="390" y="18"/>
                  </a:cubicBezTo>
                  <a:cubicBezTo>
                    <a:pt x="391" y="18"/>
                    <a:pt x="392" y="17"/>
                    <a:pt x="396" y="18"/>
                  </a:cubicBezTo>
                  <a:cubicBezTo>
                    <a:pt x="399" y="18"/>
                    <a:pt x="397" y="16"/>
                    <a:pt x="397" y="16"/>
                  </a:cubicBezTo>
                  <a:cubicBezTo>
                    <a:pt x="398" y="16"/>
                    <a:pt x="398" y="16"/>
                    <a:pt x="400" y="16"/>
                  </a:cubicBezTo>
                  <a:cubicBezTo>
                    <a:pt x="399" y="14"/>
                    <a:pt x="399" y="14"/>
                    <a:pt x="399" y="12"/>
                  </a:cubicBezTo>
                  <a:cubicBezTo>
                    <a:pt x="395" y="11"/>
                    <a:pt x="393" y="11"/>
                    <a:pt x="388" y="10"/>
                  </a:cubicBezTo>
                  <a:close/>
                  <a:moveTo>
                    <a:pt x="228" y="31"/>
                  </a:moveTo>
                  <a:cubicBezTo>
                    <a:pt x="227" y="32"/>
                    <a:pt x="226" y="33"/>
                    <a:pt x="225" y="34"/>
                  </a:cubicBezTo>
                  <a:cubicBezTo>
                    <a:pt x="223" y="35"/>
                    <a:pt x="223" y="36"/>
                    <a:pt x="221" y="37"/>
                  </a:cubicBezTo>
                  <a:cubicBezTo>
                    <a:pt x="220" y="38"/>
                    <a:pt x="219" y="38"/>
                    <a:pt x="218" y="39"/>
                  </a:cubicBezTo>
                  <a:cubicBezTo>
                    <a:pt x="220" y="39"/>
                    <a:pt x="221" y="39"/>
                    <a:pt x="222" y="40"/>
                  </a:cubicBezTo>
                  <a:cubicBezTo>
                    <a:pt x="222" y="40"/>
                    <a:pt x="222" y="40"/>
                    <a:pt x="223" y="39"/>
                  </a:cubicBezTo>
                  <a:cubicBezTo>
                    <a:pt x="225" y="39"/>
                    <a:pt x="227" y="39"/>
                    <a:pt x="230" y="37"/>
                  </a:cubicBezTo>
                  <a:cubicBezTo>
                    <a:pt x="234" y="35"/>
                    <a:pt x="230" y="37"/>
                    <a:pt x="230" y="34"/>
                  </a:cubicBezTo>
                  <a:cubicBezTo>
                    <a:pt x="230" y="32"/>
                    <a:pt x="230" y="34"/>
                    <a:pt x="232" y="32"/>
                  </a:cubicBezTo>
                  <a:cubicBezTo>
                    <a:pt x="235" y="30"/>
                    <a:pt x="236" y="29"/>
                    <a:pt x="236" y="29"/>
                  </a:cubicBezTo>
                  <a:cubicBezTo>
                    <a:pt x="233" y="30"/>
                    <a:pt x="231" y="31"/>
                    <a:pt x="228" y="31"/>
                  </a:cubicBezTo>
                  <a:close/>
                  <a:moveTo>
                    <a:pt x="284" y="26"/>
                  </a:moveTo>
                  <a:cubicBezTo>
                    <a:pt x="282" y="26"/>
                    <a:pt x="282" y="26"/>
                    <a:pt x="280" y="26"/>
                  </a:cubicBezTo>
                  <a:cubicBezTo>
                    <a:pt x="278" y="27"/>
                    <a:pt x="277" y="27"/>
                    <a:pt x="275" y="27"/>
                  </a:cubicBezTo>
                  <a:cubicBezTo>
                    <a:pt x="274" y="27"/>
                    <a:pt x="274" y="27"/>
                    <a:pt x="272" y="27"/>
                  </a:cubicBezTo>
                  <a:cubicBezTo>
                    <a:pt x="273" y="28"/>
                    <a:pt x="273" y="29"/>
                    <a:pt x="274" y="30"/>
                  </a:cubicBezTo>
                  <a:cubicBezTo>
                    <a:pt x="274" y="30"/>
                    <a:pt x="274" y="30"/>
                    <a:pt x="275" y="30"/>
                  </a:cubicBezTo>
                  <a:cubicBezTo>
                    <a:pt x="276" y="31"/>
                    <a:pt x="277" y="32"/>
                    <a:pt x="281" y="32"/>
                  </a:cubicBezTo>
                  <a:cubicBezTo>
                    <a:pt x="284" y="33"/>
                    <a:pt x="281" y="32"/>
                    <a:pt x="283" y="30"/>
                  </a:cubicBezTo>
                  <a:cubicBezTo>
                    <a:pt x="285" y="28"/>
                    <a:pt x="283" y="30"/>
                    <a:pt x="286" y="30"/>
                  </a:cubicBezTo>
                  <a:cubicBezTo>
                    <a:pt x="289" y="29"/>
                    <a:pt x="290" y="29"/>
                    <a:pt x="290" y="29"/>
                  </a:cubicBezTo>
                  <a:cubicBezTo>
                    <a:pt x="288" y="28"/>
                    <a:pt x="287" y="27"/>
                    <a:pt x="284" y="26"/>
                  </a:cubicBezTo>
                  <a:close/>
                  <a:moveTo>
                    <a:pt x="229" y="45"/>
                  </a:moveTo>
                  <a:cubicBezTo>
                    <a:pt x="228" y="46"/>
                    <a:pt x="227" y="47"/>
                    <a:pt x="226" y="49"/>
                  </a:cubicBezTo>
                  <a:cubicBezTo>
                    <a:pt x="226" y="50"/>
                    <a:pt x="227" y="51"/>
                    <a:pt x="227" y="52"/>
                  </a:cubicBezTo>
                  <a:cubicBezTo>
                    <a:pt x="227" y="52"/>
                    <a:pt x="227" y="52"/>
                    <a:pt x="230" y="51"/>
                  </a:cubicBezTo>
                  <a:cubicBezTo>
                    <a:pt x="233" y="51"/>
                    <a:pt x="233" y="51"/>
                    <a:pt x="235" y="51"/>
                  </a:cubicBezTo>
                  <a:cubicBezTo>
                    <a:pt x="236" y="50"/>
                    <a:pt x="239" y="51"/>
                    <a:pt x="242" y="50"/>
                  </a:cubicBezTo>
                  <a:cubicBezTo>
                    <a:pt x="245" y="49"/>
                    <a:pt x="244" y="48"/>
                    <a:pt x="244" y="48"/>
                  </a:cubicBezTo>
                  <a:cubicBezTo>
                    <a:pt x="244" y="48"/>
                    <a:pt x="244" y="48"/>
                    <a:pt x="245" y="46"/>
                  </a:cubicBezTo>
                  <a:cubicBezTo>
                    <a:pt x="247" y="44"/>
                    <a:pt x="245" y="46"/>
                    <a:pt x="248" y="42"/>
                  </a:cubicBezTo>
                  <a:cubicBezTo>
                    <a:pt x="252" y="38"/>
                    <a:pt x="246" y="42"/>
                    <a:pt x="246" y="42"/>
                  </a:cubicBezTo>
                  <a:cubicBezTo>
                    <a:pt x="246" y="42"/>
                    <a:pt x="243" y="43"/>
                    <a:pt x="243" y="43"/>
                  </a:cubicBezTo>
                  <a:cubicBezTo>
                    <a:pt x="244" y="42"/>
                    <a:pt x="241" y="43"/>
                    <a:pt x="241" y="43"/>
                  </a:cubicBezTo>
                  <a:cubicBezTo>
                    <a:pt x="239" y="43"/>
                    <a:pt x="238" y="43"/>
                    <a:pt x="236" y="42"/>
                  </a:cubicBezTo>
                  <a:cubicBezTo>
                    <a:pt x="236" y="41"/>
                    <a:pt x="235" y="41"/>
                    <a:pt x="235" y="40"/>
                  </a:cubicBezTo>
                  <a:cubicBezTo>
                    <a:pt x="233" y="42"/>
                    <a:pt x="231" y="43"/>
                    <a:pt x="229" y="45"/>
                  </a:cubicBezTo>
                  <a:close/>
                  <a:moveTo>
                    <a:pt x="272" y="37"/>
                  </a:moveTo>
                  <a:cubicBezTo>
                    <a:pt x="269" y="37"/>
                    <a:pt x="268" y="37"/>
                    <a:pt x="266" y="37"/>
                  </a:cubicBezTo>
                  <a:cubicBezTo>
                    <a:pt x="265" y="38"/>
                    <a:pt x="264" y="38"/>
                    <a:pt x="263" y="39"/>
                  </a:cubicBezTo>
                  <a:cubicBezTo>
                    <a:pt x="263" y="39"/>
                    <a:pt x="262" y="39"/>
                    <a:pt x="263" y="41"/>
                  </a:cubicBezTo>
                  <a:cubicBezTo>
                    <a:pt x="264" y="43"/>
                    <a:pt x="264" y="43"/>
                    <a:pt x="265" y="44"/>
                  </a:cubicBezTo>
                  <a:cubicBezTo>
                    <a:pt x="265" y="45"/>
                    <a:pt x="265" y="47"/>
                    <a:pt x="266" y="49"/>
                  </a:cubicBezTo>
                  <a:cubicBezTo>
                    <a:pt x="268" y="51"/>
                    <a:pt x="270" y="49"/>
                    <a:pt x="270" y="49"/>
                  </a:cubicBezTo>
                  <a:cubicBezTo>
                    <a:pt x="270" y="49"/>
                    <a:pt x="270" y="49"/>
                    <a:pt x="272" y="49"/>
                  </a:cubicBezTo>
                  <a:cubicBezTo>
                    <a:pt x="275" y="49"/>
                    <a:pt x="272" y="49"/>
                    <a:pt x="278" y="50"/>
                  </a:cubicBezTo>
                  <a:cubicBezTo>
                    <a:pt x="284" y="51"/>
                    <a:pt x="277" y="49"/>
                    <a:pt x="277" y="49"/>
                  </a:cubicBezTo>
                  <a:cubicBezTo>
                    <a:pt x="277" y="49"/>
                    <a:pt x="275" y="46"/>
                    <a:pt x="276" y="46"/>
                  </a:cubicBezTo>
                  <a:cubicBezTo>
                    <a:pt x="277" y="46"/>
                    <a:pt x="276" y="44"/>
                    <a:pt x="276" y="44"/>
                  </a:cubicBezTo>
                  <a:cubicBezTo>
                    <a:pt x="276" y="43"/>
                    <a:pt x="276" y="42"/>
                    <a:pt x="275" y="41"/>
                  </a:cubicBezTo>
                  <a:cubicBezTo>
                    <a:pt x="277" y="40"/>
                    <a:pt x="277" y="40"/>
                    <a:pt x="279" y="39"/>
                  </a:cubicBezTo>
                  <a:cubicBezTo>
                    <a:pt x="276" y="38"/>
                    <a:pt x="274" y="37"/>
                    <a:pt x="272" y="3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1" name="Freeform 63">
              <a:extLst>
                <a:ext uri="{FF2B5EF4-FFF2-40B4-BE49-F238E27FC236}">
                  <a16:creationId xmlns:a16="http://schemas.microsoft.com/office/drawing/2014/main" id="{3AB929E2-33A2-4A68-A901-6DBDDA1515FF}"/>
                </a:ext>
              </a:extLst>
            </p:cNvPr>
            <p:cNvSpPr>
              <a:spLocks noEditPoints="1"/>
            </p:cNvSpPr>
            <p:nvPr/>
          </p:nvSpPr>
          <p:spPr bwMode="auto">
            <a:xfrm>
              <a:off x="4927768" y="2997905"/>
              <a:ext cx="1001281" cy="1067577"/>
            </a:xfrm>
            <a:custGeom>
              <a:avLst/>
              <a:gdLst>
                <a:gd name="T0" fmla="*/ 46583 w 558"/>
                <a:gd name="T1" fmla="*/ 43187 h 595"/>
                <a:gd name="T2" fmla="*/ 6113 w 558"/>
                <a:gd name="T3" fmla="*/ 60434 h 595"/>
                <a:gd name="T4" fmla="*/ 7526 w 558"/>
                <a:gd name="T5" fmla="*/ 65789 h 595"/>
                <a:gd name="T6" fmla="*/ 9086 w 558"/>
                <a:gd name="T7" fmla="*/ 71188 h 595"/>
                <a:gd name="T8" fmla="*/ 22664 w 558"/>
                <a:gd name="T9" fmla="*/ 66158 h 595"/>
                <a:gd name="T10" fmla="*/ 45394 w 558"/>
                <a:gd name="T11" fmla="*/ 64919 h 595"/>
                <a:gd name="T12" fmla="*/ 56887 w 558"/>
                <a:gd name="T13" fmla="*/ 73679 h 595"/>
                <a:gd name="T14" fmla="*/ 63475 w 558"/>
                <a:gd name="T15" fmla="*/ 99897 h 595"/>
                <a:gd name="T16" fmla="*/ 85321 w 558"/>
                <a:gd name="T17" fmla="*/ 115613 h 595"/>
                <a:gd name="T18" fmla="*/ 131883 w 558"/>
                <a:gd name="T19" fmla="*/ 146382 h 595"/>
                <a:gd name="T20" fmla="*/ 130307 w 558"/>
                <a:gd name="T21" fmla="*/ 129517 h 595"/>
                <a:gd name="T22" fmla="*/ 131883 w 558"/>
                <a:gd name="T23" fmla="*/ 111405 h 595"/>
                <a:gd name="T24" fmla="*/ 150546 w 558"/>
                <a:gd name="T25" fmla="*/ 95941 h 595"/>
                <a:gd name="T26" fmla="*/ 181393 w 558"/>
                <a:gd name="T27" fmla="*/ 79419 h 595"/>
                <a:gd name="T28" fmla="*/ 167437 w 558"/>
                <a:gd name="T29" fmla="*/ 54309 h 595"/>
                <a:gd name="T30" fmla="*/ 145182 w 558"/>
                <a:gd name="T31" fmla="*/ 68218 h 595"/>
                <a:gd name="T32" fmla="*/ 140968 w 558"/>
                <a:gd name="T33" fmla="*/ 37792 h 595"/>
                <a:gd name="T34" fmla="*/ 117578 w 558"/>
                <a:gd name="T35" fmla="*/ 34491 h 595"/>
                <a:gd name="T36" fmla="*/ 77488 w 558"/>
                <a:gd name="T37" fmla="*/ 37076 h 595"/>
                <a:gd name="T38" fmla="*/ 99788 w 558"/>
                <a:gd name="T39" fmla="*/ 25944 h 595"/>
                <a:gd name="T40" fmla="*/ 88255 w 558"/>
                <a:gd name="T41" fmla="*/ 26312 h 595"/>
                <a:gd name="T42" fmla="*/ 82891 w 558"/>
                <a:gd name="T43" fmla="*/ 32553 h 595"/>
                <a:gd name="T44" fmla="*/ 129435 w 558"/>
                <a:gd name="T45" fmla="*/ 21733 h 595"/>
                <a:gd name="T46" fmla="*/ 154545 w 558"/>
                <a:gd name="T47" fmla="*/ 36261 h 595"/>
                <a:gd name="T48" fmla="*/ 162944 w 558"/>
                <a:gd name="T49" fmla="*/ 46485 h 595"/>
                <a:gd name="T50" fmla="*/ 166934 w 558"/>
                <a:gd name="T51" fmla="*/ 37792 h 595"/>
                <a:gd name="T52" fmla="*/ 145182 w 558"/>
                <a:gd name="T53" fmla="*/ 21454 h 595"/>
                <a:gd name="T54" fmla="*/ 152987 w 558"/>
                <a:gd name="T55" fmla="*/ 1557 h 595"/>
                <a:gd name="T56" fmla="*/ 132408 w 558"/>
                <a:gd name="T57" fmla="*/ 872 h 595"/>
                <a:gd name="T58" fmla="*/ 135710 w 558"/>
                <a:gd name="T59" fmla="*/ 15187 h 595"/>
                <a:gd name="T60" fmla="*/ 155942 w 558"/>
                <a:gd name="T61" fmla="*/ 7800 h 595"/>
                <a:gd name="T62" fmla="*/ 174091 w 558"/>
                <a:gd name="T63" fmla="*/ 8169 h 595"/>
                <a:gd name="T64" fmla="*/ 161693 w 558"/>
                <a:gd name="T65" fmla="*/ 15187 h 595"/>
                <a:gd name="T66" fmla="*/ 178082 w 558"/>
                <a:gd name="T67" fmla="*/ 25575 h 595"/>
                <a:gd name="T68" fmla="*/ 182641 w 558"/>
                <a:gd name="T69" fmla="*/ 34106 h 595"/>
                <a:gd name="T70" fmla="*/ 186362 w 558"/>
                <a:gd name="T71" fmla="*/ 39505 h 595"/>
                <a:gd name="T72" fmla="*/ 196219 w 558"/>
                <a:gd name="T73" fmla="*/ 54309 h 595"/>
                <a:gd name="T74" fmla="*/ 207745 w 558"/>
                <a:gd name="T75" fmla="*/ 54309 h 595"/>
                <a:gd name="T76" fmla="*/ 219765 w 558"/>
                <a:gd name="T77" fmla="*/ 48043 h 595"/>
                <a:gd name="T78" fmla="*/ 225904 w 558"/>
                <a:gd name="T79" fmla="*/ 45247 h 595"/>
                <a:gd name="T80" fmla="*/ 224731 w 558"/>
                <a:gd name="T81" fmla="*/ 38702 h 595"/>
                <a:gd name="T82" fmla="*/ 225535 w 558"/>
                <a:gd name="T83" fmla="*/ 35887 h 595"/>
                <a:gd name="T84" fmla="*/ 214891 w 558"/>
                <a:gd name="T85" fmla="*/ 27473 h 595"/>
                <a:gd name="T86" fmla="*/ 192917 w 558"/>
                <a:gd name="T87" fmla="*/ 14433 h 595"/>
                <a:gd name="T88" fmla="*/ 188038 w 558"/>
                <a:gd name="T89" fmla="*/ 14802 h 595"/>
                <a:gd name="T90" fmla="*/ 163632 w 558"/>
                <a:gd name="T91" fmla="*/ 141897 h 595"/>
                <a:gd name="T92" fmla="*/ 149673 w 558"/>
                <a:gd name="T93" fmla="*/ 151848 h 595"/>
                <a:gd name="T94" fmla="*/ 146333 w 558"/>
                <a:gd name="T95" fmla="*/ 174765 h 595"/>
                <a:gd name="T96" fmla="*/ 159998 w 558"/>
                <a:gd name="T97" fmla="*/ 197464 h 595"/>
                <a:gd name="T98" fmla="*/ 152987 w 558"/>
                <a:gd name="T99" fmla="*/ 218821 h 595"/>
                <a:gd name="T100" fmla="*/ 148116 w 558"/>
                <a:gd name="T101" fmla="*/ 238219 h 595"/>
                <a:gd name="T102" fmla="*/ 160821 w 558"/>
                <a:gd name="T103" fmla="*/ 233630 h 595"/>
                <a:gd name="T104" fmla="*/ 178951 w 558"/>
                <a:gd name="T105" fmla="*/ 213081 h 595"/>
                <a:gd name="T106" fmla="*/ 198001 w 558"/>
                <a:gd name="T107" fmla="*/ 193409 h 595"/>
                <a:gd name="T108" fmla="*/ 226792 w 558"/>
                <a:gd name="T109" fmla="*/ 165027 h 595"/>
                <a:gd name="T110" fmla="*/ 202504 w 558"/>
                <a:gd name="T111" fmla="*/ 157890 h 595"/>
                <a:gd name="T112" fmla="*/ 159998 w 558"/>
                <a:gd name="T113" fmla="*/ 4211 h 595"/>
                <a:gd name="T114" fmla="*/ 126132 w 558"/>
                <a:gd name="T115" fmla="*/ 2061 h 595"/>
                <a:gd name="T116" fmla="*/ 122452 w 558"/>
                <a:gd name="T117" fmla="*/ 17243 h 595"/>
                <a:gd name="T118" fmla="*/ 138152 w 558"/>
                <a:gd name="T119" fmla="*/ 15690 h 595"/>
                <a:gd name="T120" fmla="*/ 160502 w 558"/>
                <a:gd name="T121" fmla="*/ 7510 h 595"/>
                <a:gd name="T122" fmla="*/ 93999 w 558"/>
                <a:gd name="T123" fmla="*/ 18432 h 595"/>
                <a:gd name="T124" fmla="*/ 114618 w 558"/>
                <a:gd name="T125" fmla="*/ 15993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8" h="595">
                  <a:moveTo>
                    <a:pt x="166" y="82"/>
                  </a:moveTo>
                  <a:cubicBezTo>
                    <a:pt x="166" y="82"/>
                    <a:pt x="166" y="82"/>
                    <a:pt x="166" y="82"/>
                  </a:cubicBezTo>
                  <a:moveTo>
                    <a:pt x="168" y="91"/>
                  </a:moveTo>
                  <a:cubicBezTo>
                    <a:pt x="166" y="92"/>
                    <a:pt x="165" y="92"/>
                    <a:pt x="163" y="93"/>
                  </a:cubicBezTo>
                  <a:cubicBezTo>
                    <a:pt x="163" y="92"/>
                    <a:pt x="163" y="91"/>
                    <a:pt x="163" y="90"/>
                  </a:cubicBezTo>
                  <a:cubicBezTo>
                    <a:pt x="162" y="90"/>
                    <a:pt x="162" y="90"/>
                    <a:pt x="161" y="90"/>
                  </a:cubicBezTo>
                  <a:cubicBezTo>
                    <a:pt x="161" y="90"/>
                    <a:pt x="161" y="90"/>
                    <a:pt x="161" y="90"/>
                  </a:cubicBezTo>
                  <a:cubicBezTo>
                    <a:pt x="160" y="90"/>
                    <a:pt x="160" y="90"/>
                    <a:pt x="159" y="90"/>
                  </a:cubicBezTo>
                  <a:cubicBezTo>
                    <a:pt x="159" y="90"/>
                    <a:pt x="159" y="89"/>
                    <a:pt x="160" y="88"/>
                  </a:cubicBezTo>
                  <a:cubicBezTo>
                    <a:pt x="159" y="88"/>
                    <a:pt x="158" y="88"/>
                    <a:pt x="156" y="89"/>
                  </a:cubicBezTo>
                  <a:cubicBezTo>
                    <a:pt x="156" y="88"/>
                    <a:pt x="155" y="87"/>
                    <a:pt x="155" y="86"/>
                  </a:cubicBezTo>
                  <a:cubicBezTo>
                    <a:pt x="153" y="87"/>
                    <a:pt x="153" y="87"/>
                    <a:pt x="151" y="87"/>
                  </a:cubicBezTo>
                  <a:cubicBezTo>
                    <a:pt x="151" y="88"/>
                    <a:pt x="150" y="88"/>
                    <a:pt x="150" y="89"/>
                  </a:cubicBezTo>
                  <a:cubicBezTo>
                    <a:pt x="149" y="90"/>
                    <a:pt x="149" y="90"/>
                    <a:pt x="149" y="91"/>
                  </a:cubicBezTo>
                  <a:cubicBezTo>
                    <a:pt x="148" y="92"/>
                    <a:pt x="148" y="92"/>
                    <a:pt x="148" y="92"/>
                  </a:cubicBezTo>
                  <a:cubicBezTo>
                    <a:pt x="146" y="93"/>
                    <a:pt x="146" y="93"/>
                    <a:pt x="144" y="94"/>
                  </a:cubicBezTo>
                  <a:cubicBezTo>
                    <a:pt x="144" y="93"/>
                    <a:pt x="144" y="93"/>
                    <a:pt x="144" y="93"/>
                  </a:cubicBezTo>
                  <a:cubicBezTo>
                    <a:pt x="144" y="92"/>
                    <a:pt x="144" y="92"/>
                    <a:pt x="143" y="92"/>
                  </a:cubicBezTo>
                  <a:cubicBezTo>
                    <a:pt x="142" y="92"/>
                    <a:pt x="141" y="93"/>
                    <a:pt x="140" y="93"/>
                  </a:cubicBezTo>
                  <a:cubicBezTo>
                    <a:pt x="139" y="94"/>
                    <a:pt x="138" y="95"/>
                    <a:pt x="137" y="96"/>
                  </a:cubicBezTo>
                  <a:cubicBezTo>
                    <a:pt x="135" y="97"/>
                    <a:pt x="134" y="97"/>
                    <a:pt x="133" y="97"/>
                  </a:cubicBezTo>
                  <a:cubicBezTo>
                    <a:pt x="132" y="98"/>
                    <a:pt x="131" y="98"/>
                    <a:pt x="131" y="99"/>
                  </a:cubicBezTo>
                  <a:cubicBezTo>
                    <a:pt x="129" y="100"/>
                    <a:pt x="128" y="100"/>
                    <a:pt x="127" y="101"/>
                  </a:cubicBezTo>
                  <a:cubicBezTo>
                    <a:pt x="125" y="102"/>
                    <a:pt x="124" y="102"/>
                    <a:pt x="122" y="103"/>
                  </a:cubicBezTo>
                  <a:cubicBezTo>
                    <a:pt x="122" y="104"/>
                    <a:pt x="121" y="104"/>
                    <a:pt x="120" y="105"/>
                  </a:cubicBezTo>
                  <a:cubicBezTo>
                    <a:pt x="119" y="105"/>
                    <a:pt x="118" y="106"/>
                    <a:pt x="117" y="106"/>
                  </a:cubicBezTo>
                  <a:cubicBezTo>
                    <a:pt x="117" y="105"/>
                    <a:pt x="117" y="105"/>
                    <a:pt x="117" y="104"/>
                  </a:cubicBezTo>
                  <a:cubicBezTo>
                    <a:pt x="116" y="104"/>
                    <a:pt x="115" y="104"/>
                    <a:pt x="113" y="105"/>
                  </a:cubicBezTo>
                  <a:cubicBezTo>
                    <a:pt x="112" y="105"/>
                    <a:pt x="111" y="105"/>
                    <a:pt x="110" y="105"/>
                  </a:cubicBezTo>
                  <a:cubicBezTo>
                    <a:pt x="108" y="105"/>
                    <a:pt x="108" y="105"/>
                    <a:pt x="107" y="104"/>
                  </a:cubicBezTo>
                  <a:cubicBezTo>
                    <a:pt x="104" y="105"/>
                    <a:pt x="102" y="106"/>
                    <a:pt x="100" y="107"/>
                  </a:cubicBezTo>
                  <a:cubicBezTo>
                    <a:pt x="96" y="107"/>
                    <a:pt x="95" y="108"/>
                    <a:pt x="91" y="108"/>
                  </a:cubicBezTo>
                  <a:cubicBezTo>
                    <a:pt x="90" y="109"/>
                    <a:pt x="89" y="109"/>
                    <a:pt x="87" y="109"/>
                  </a:cubicBezTo>
                  <a:cubicBezTo>
                    <a:pt x="86" y="110"/>
                    <a:pt x="85" y="110"/>
                    <a:pt x="84" y="110"/>
                  </a:cubicBezTo>
                  <a:cubicBezTo>
                    <a:pt x="83" y="111"/>
                    <a:pt x="82" y="112"/>
                    <a:pt x="81" y="113"/>
                  </a:cubicBezTo>
                  <a:cubicBezTo>
                    <a:pt x="80" y="113"/>
                    <a:pt x="79" y="113"/>
                    <a:pt x="78" y="113"/>
                  </a:cubicBezTo>
                  <a:cubicBezTo>
                    <a:pt x="78" y="113"/>
                    <a:pt x="78" y="113"/>
                    <a:pt x="77" y="113"/>
                  </a:cubicBezTo>
                  <a:cubicBezTo>
                    <a:pt x="76" y="113"/>
                    <a:pt x="75" y="113"/>
                    <a:pt x="74" y="114"/>
                  </a:cubicBezTo>
                  <a:cubicBezTo>
                    <a:pt x="73" y="115"/>
                    <a:pt x="72" y="115"/>
                    <a:pt x="71" y="116"/>
                  </a:cubicBezTo>
                  <a:cubicBezTo>
                    <a:pt x="70" y="116"/>
                    <a:pt x="70" y="115"/>
                    <a:pt x="69" y="115"/>
                  </a:cubicBezTo>
                  <a:cubicBezTo>
                    <a:pt x="67" y="116"/>
                    <a:pt x="66" y="116"/>
                    <a:pt x="64" y="117"/>
                  </a:cubicBezTo>
                  <a:cubicBezTo>
                    <a:pt x="63" y="118"/>
                    <a:pt x="62" y="118"/>
                    <a:pt x="60" y="119"/>
                  </a:cubicBezTo>
                  <a:cubicBezTo>
                    <a:pt x="60" y="119"/>
                    <a:pt x="60" y="118"/>
                    <a:pt x="59" y="118"/>
                  </a:cubicBezTo>
                  <a:cubicBezTo>
                    <a:pt x="57" y="119"/>
                    <a:pt x="56" y="120"/>
                    <a:pt x="54" y="121"/>
                  </a:cubicBezTo>
                  <a:cubicBezTo>
                    <a:pt x="53" y="121"/>
                    <a:pt x="52" y="121"/>
                    <a:pt x="51" y="120"/>
                  </a:cubicBezTo>
                  <a:cubicBezTo>
                    <a:pt x="50" y="121"/>
                    <a:pt x="50" y="122"/>
                    <a:pt x="49" y="122"/>
                  </a:cubicBezTo>
                  <a:cubicBezTo>
                    <a:pt x="47" y="124"/>
                    <a:pt x="46" y="124"/>
                    <a:pt x="43" y="126"/>
                  </a:cubicBezTo>
                  <a:cubicBezTo>
                    <a:pt x="43" y="126"/>
                    <a:pt x="42" y="126"/>
                    <a:pt x="41" y="127"/>
                  </a:cubicBezTo>
                  <a:cubicBezTo>
                    <a:pt x="39" y="128"/>
                    <a:pt x="38" y="129"/>
                    <a:pt x="36" y="131"/>
                  </a:cubicBezTo>
                  <a:cubicBezTo>
                    <a:pt x="35" y="131"/>
                    <a:pt x="34" y="132"/>
                    <a:pt x="33" y="132"/>
                  </a:cubicBezTo>
                  <a:cubicBezTo>
                    <a:pt x="32" y="133"/>
                    <a:pt x="32" y="133"/>
                    <a:pt x="31" y="134"/>
                  </a:cubicBezTo>
                  <a:cubicBezTo>
                    <a:pt x="31" y="135"/>
                    <a:pt x="30" y="135"/>
                    <a:pt x="30" y="135"/>
                  </a:cubicBezTo>
                  <a:cubicBezTo>
                    <a:pt x="28" y="137"/>
                    <a:pt x="28" y="137"/>
                    <a:pt x="26" y="139"/>
                  </a:cubicBezTo>
                  <a:cubicBezTo>
                    <a:pt x="23" y="141"/>
                    <a:pt x="22" y="141"/>
                    <a:pt x="20" y="143"/>
                  </a:cubicBezTo>
                  <a:cubicBezTo>
                    <a:pt x="19" y="144"/>
                    <a:pt x="18" y="144"/>
                    <a:pt x="16" y="145"/>
                  </a:cubicBezTo>
                  <a:cubicBezTo>
                    <a:pt x="16" y="146"/>
                    <a:pt x="16" y="146"/>
                    <a:pt x="15" y="147"/>
                  </a:cubicBezTo>
                  <a:cubicBezTo>
                    <a:pt x="16" y="147"/>
                    <a:pt x="17" y="147"/>
                    <a:pt x="17" y="147"/>
                  </a:cubicBezTo>
                  <a:cubicBezTo>
                    <a:pt x="18" y="147"/>
                    <a:pt x="18" y="148"/>
                    <a:pt x="18" y="148"/>
                  </a:cubicBezTo>
                  <a:cubicBezTo>
                    <a:pt x="17" y="149"/>
                    <a:pt x="17" y="149"/>
                    <a:pt x="17" y="149"/>
                  </a:cubicBezTo>
                  <a:cubicBezTo>
                    <a:pt x="18" y="149"/>
                    <a:pt x="19" y="149"/>
                    <a:pt x="20" y="148"/>
                  </a:cubicBezTo>
                  <a:cubicBezTo>
                    <a:pt x="22" y="147"/>
                    <a:pt x="23" y="147"/>
                    <a:pt x="25" y="146"/>
                  </a:cubicBezTo>
                  <a:cubicBezTo>
                    <a:pt x="26" y="147"/>
                    <a:pt x="26" y="147"/>
                    <a:pt x="26" y="147"/>
                  </a:cubicBezTo>
                  <a:cubicBezTo>
                    <a:pt x="25" y="148"/>
                    <a:pt x="25" y="149"/>
                    <a:pt x="24" y="150"/>
                  </a:cubicBezTo>
                  <a:cubicBezTo>
                    <a:pt x="22" y="150"/>
                    <a:pt x="22" y="150"/>
                    <a:pt x="20" y="151"/>
                  </a:cubicBezTo>
                  <a:cubicBezTo>
                    <a:pt x="19" y="151"/>
                    <a:pt x="19" y="151"/>
                    <a:pt x="19" y="150"/>
                  </a:cubicBezTo>
                  <a:cubicBezTo>
                    <a:pt x="18" y="151"/>
                    <a:pt x="17" y="151"/>
                    <a:pt x="16" y="151"/>
                  </a:cubicBezTo>
                  <a:cubicBezTo>
                    <a:pt x="15" y="152"/>
                    <a:pt x="14" y="152"/>
                    <a:pt x="12" y="153"/>
                  </a:cubicBezTo>
                  <a:cubicBezTo>
                    <a:pt x="11" y="155"/>
                    <a:pt x="10" y="155"/>
                    <a:pt x="9" y="156"/>
                  </a:cubicBezTo>
                  <a:cubicBezTo>
                    <a:pt x="8" y="157"/>
                    <a:pt x="8" y="157"/>
                    <a:pt x="7" y="157"/>
                  </a:cubicBezTo>
                  <a:cubicBezTo>
                    <a:pt x="5" y="158"/>
                    <a:pt x="5" y="159"/>
                    <a:pt x="3" y="159"/>
                  </a:cubicBezTo>
                  <a:cubicBezTo>
                    <a:pt x="3" y="160"/>
                    <a:pt x="3" y="160"/>
                    <a:pt x="3" y="160"/>
                  </a:cubicBezTo>
                  <a:cubicBezTo>
                    <a:pt x="4" y="160"/>
                    <a:pt x="4" y="160"/>
                    <a:pt x="5" y="160"/>
                  </a:cubicBezTo>
                  <a:cubicBezTo>
                    <a:pt x="6" y="160"/>
                    <a:pt x="6" y="160"/>
                    <a:pt x="6" y="161"/>
                  </a:cubicBezTo>
                  <a:cubicBezTo>
                    <a:pt x="6" y="161"/>
                    <a:pt x="5" y="162"/>
                    <a:pt x="5" y="162"/>
                  </a:cubicBezTo>
                  <a:cubicBezTo>
                    <a:pt x="6" y="162"/>
                    <a:pt x="7" y="161"/>
                    <a:pt x="9" y="161"/>
                  </a:cubicBezTo>
                  <a:cubicBezTo>
                    <a:pt x="11" y="160"/>
                    <a:pt x="12" y="159"/>
                    <a:pt x="15" y="158"/>
                  </a:cubicBezTo>
                  <a:cubicBezTo>
                    <a:pt x="15" y="158"/>
                    <a:pt x="15" y="158"/>
                    <a:pt x="16" y="158"/>
                  </a:cubicBezTo>
                  <a:cubicBezTo>
                    <a:pt x="17" y="158"/>
                    <a:pt x="17" y="157"/>
                    <a:pt x="18" y="156"/>
                  </a:cubicBezTo>
                  <a:cubicBezTo>
                    <a:pt x="20" y="155"/>
                    <a:pt x="21" y="155"/>
                    <a:pt x="23" y="154"/>
                  </a:cubicBezTo>
                  <a:cubicBezTo>
                    <a:pt x="23" y="154"/>
                    <a:pt x="23" y="154"/>
                    <a:pt x="23" y="155"/>
                  </a:cubicBezTo>
                  <a:cubicBezTo>
                    <a:pt x="22" y="156"/>
                    <a:pt x="21" y="157"/>
                    <a:pt x="20" y="158"/>
                  </a:cubicBezTo>
                  <a:cubicBezTo>
                    <a:pt x="21" y="158"/>
                    <a:pt x="21" y="158"/>
                    <a:pt x="22" y="158"/>
                  </a:cubicBezTo>
                  <a:cubicBezTo>
                    <a:pt x="21" y="158"/>
                    <a:pt x="21" y="159"/>
                    <a:pt x="20" y="159"/>
                  </a:cubicBezTo>
                  <a:cubicBezTo>
                    <a:pt x="19" y="159"/>
                    <a:pt x="18" y="160"/>
                    <a:pt x="18" y="160"/>
                  </a:cubicBezTo>
                  <a:cubicBezTo>
                    <a:pt x="17" y="161"/>
                    <a:pt x="17" y="161"/>
                    <a:pt x="16" y="161"/>
                  </a:cubicBezTo>
                  <a:cubicBezTo>
                    <a:pt x="15" y="162"/>
                    <a:pt x="14" y="162"/>
                    <a:pt x="13" y="163"/>
                  </a:cubicBezTo>
                  <a:cubicBezTo>
                    <a:pt x="12" y="163"/>
                    <a:pt x="12" y="163"/>
                    <a:pt x="12" y="162"/>
                  </a:cubicBezTo>
                  <a:cubicBezTo>
                    <a:pt x="11" y="162"/>
                    <a:pt x="11" y="162"/>
                    <a:pt x="11" y="163"/>
                  </a:cubicBezTo>
                  <a:cubicBezTo>
                    <a:pt x="10" y="163"/>
                    <a:pt x="10" y="163"/>
                    <a:pt x="10" y="164"/>
                  </a:cubicBezTo>
                  <a:cubicBezTo>
                    <a:pt x="9" y="165"/>
                    <a:pt x="9" y="165"/>
                    <a:pt x="8" y="165"/>
                  </a:cubicBezTo>
                  <a:cubicBezTo>
                    <a:pt x="8" y="166"/>
                    <a:pt x="7" y="166"/>
                    <a:pt x="7" y="166"/>
                  </a:cubicBezTo>
                  <a:cubicBezTo>
                    <a:pt x="7" y="166"/>
                    <a:pt x="7" y="166"/>
                    <a:pt x="8" y="167"/>
                  </a:cubicBezTo>
                  <a:cubicBezTo>
                    <a:pt x="7" y="167"/>
                    <a:pt x="7" y="168"/>
                    <a:pt x="6" y="168"/>
                  </a:cubicBezTo>
                  <a:cubicBezTo>
                    <a:pt x="5" y="168"/>
                    <a:pt x="5" y="168"/>
                    <a:pt x="5" y="169"/>
                  </a:cubicBezTo>
                  <a:cubicBezTo>
                    <a:pt x="4" y="169"/>
                    <a:pt x="4" y="169"/>
                    <a:pt x="3" y="170"/>
                  </a:cubicBezTo>
                  <a:cubicBezTo>
                    <a:pt x="3" y="170"/>
                    <a:pt x="3" y="170"/>
                    <a:pt x="2" y="171"/>
                  </a:cubicBezTo>
                  <a:cubicBezTo>
                    <a:pt x="1" y="171"/>
                    <a:pt x="1" y="172"/>
                    <a:pt x="0" y="172"/>
                  </a:cubicBezTo>
                  <a:cubicBezTo>
                    <a:pt x="0" y="172"/>
                    <a:pt x="0" y="172"/>
                    <a:pt x="1" y="173"/>
                  </a:cubicBezTo>
                  <a:cubicBezTo>
                    <a:pt x="1" y="173"/>
                    <a:pt x="1" y="173"/>
                    <a:pt x="1" y="173"/>
                  </a:cubicBezTo>
                  <a:cubicBezTo>
                    <a:pt x="1" y="173"/>
                    <a:pt x="2" y="173"/>
                    <a:pt x="2" y="173"/>
                  </a:cubicBezTo>
                  <a:cubicBezTo>
                    <a:pt x="2" y="173"/>
                    <a:pt x="4" y="172"/>
                    <a:pt x="4" y="173"/>
                  </a:cubicBezTo>
                  <a:cubicBezTo>
                    <a:pt x="4" y="173"/>
                    <a:pt x="3" y="174"/>
                    <a:pt x="3" y="174"/>
                  </a:cubicBezTo>
                  <a:cubicBezTo>
                    <a:pt x="3" y="174"/>
                    <a:pt x="3" y="174"/>
                    <a:pt x="4" y="175"/>
                  </a:cubicBezTo>
                  <a:cubicBezTo>
                    <a:pt x="4" y="175"/>
                    <a:pt x="4" y="174"/>
                    <a:pt x="4" y="175"/>
                  </a:cubicBezTo>
                  <a:cubicBezTo>
                    <a:pt x="4" y="176"/>
                    <a:pt x="5" y="176"/>
                    <a:pt x="5" y="176"/>
                  </a:cubicBezTo>
                  <a:cubicBezTo>
                    <a:pt x="5" y="176"/>
                    <a:pt x="6" y="176"/>
                    <a:pt x="6" y="176"/>
                  </a:cubicBezTo>
                  <a:cubicBezTo>
                    <a:pt x="7" y="175"/>
                    <a:pt x="8" y="175"/>
                    <a:pt x="9" y="175"/>
                  </a:cubicBezTo>
                  <a:cubicBezTo>
                    <a:pt x="10" y="174"/>
                    <a:pt x="11" y="174"/>
                    <a:pt x="12" y="173"/>
                  </a:cubicBezTo>
                  <a:cubicBezTo>
                    <a:pt x="12" y="173"/>
                    <a:pt x="12" y="173"/>
                    <a:pt x="12" y="174"/>
                  </a:cubicBezTo>
                  <a:cubicBezTo>
                    <a:pt x="11" y="174"/>
                    <a:pt x="16" y="176"/>
                    <a:pt x="17" y="175"/>
                  </a:cubicBezTo>
                  <a:cubicBezTo>
                    <a:pt x="18" y="175"/>
                    <a:pt x="18" y="175"/>
                    <a:pt x="19" y="174"/>
                  </a:cubicBezTo>
                  <a:cubicBezTo>
                    <a:pt x="20" y="174"/>
                    <a:pt x="21" y="174"/>
                    <a:pt x="22" y="173"/>
                  </a:cubicBezTo>
                  <a:cubicBezTo>
                    <a:pt x="22" y="174"/>
                    <a:pt x="22" y="174"/>
                    <a:pt x="21" y="175"/>
                  </a:cubicBezTo>
                  <a:cubicBezTo>
                    <a:pt x="22" y="175"/>
                    <a:pt x="23" y="175"/>
                    <a:pt x="24" y="175"/>
                  </a:cubicBezTo>
                  <a:cubicBezTo>
                    <a:pt x="24" y="175"/>
                    <a:pt x="24" y="175"/>
                    <a:pt x="24" y="175"/>
                  </a:cubicBezTo>
                  <a:cubicBezTo>
                    <a:pt x="24" y="176"/>
                    <a:pt x="24" y="176"/>
                    <a:pt x="23" y="177"/>
                  </a:cubicBezTo>
                  <a:cubicBezTo>
                    <a:pt x="22" y="177"/>
                    <a:pt x="22" y="178"/>
                    <a:pt x="21" y="178"/>
                  </a:cubicBezTo>
                  <a:cubicBezTo>
                    <a:pt x="20" y="179"/>
                    <a:pt x="20" y="179"/>
                    <a:pt x="20" y="180"/>
                  </a:cubicBezTo>
                  <a:cubicBezTo>
                    <a:pt x="19" y="181"/>
                    <a:pt x="22" y="182"/>
                    <a:pt x="23" y="181"/>
                  </a:cubicBezTo>
                  <a:cubicBezTo>
                    <a:pt x="24" y="180"/>
                    <a:pt x="25" y="180"/>
                    <a:pt x="26" y="179"/>
                  </a:cubicBezTo>
                  <a:cubicBezTo>
                    <a:pt x="27" y="179"/>
                    <a:pt x="27" y="178"/>
                    <a:pt x="28" y="178"/>
                  </a:cubicBezTo>
                  <a:cubicBezTo>
                    <a:pt x="29" y="177"/>
                    <a:pt x="29" y="177"/>
                    <a:pt x="30" y="177"/>
                  </a:cubicBezTo>
                  <a:cubicBezTo>
                    <a:pt x="30" y="176"/>
                    <a:pt x="30" y="175"/>
                    <a:pt x="30" y="175"/>
                  </a:cubicBezTo>
                  <a:cubicBezTo>
                    <a:pt x="31" y="175"/>
                    <a:pt x="31" y="174"/>
                    <a:pt x="32" y="174"/>
                  </a:cubicBezTo>
                  <a:cubicBezTo>
                    <a:pt x="33" y="174"/>
                    <a:pt x="33" y="173"/>
                    <a:pt x="34" y="173"/>
                  </a:cubicBezTo>
                  <a:cubicBezTo>
                    <a:pt x="35" y="172"/>
                    <a:pt x="35" y="172"/>
                    <a:pt x="36" y="171"/>
                  </a:cubicBezTo>
                  <a:cubicBezTo>
                    <a:pt x="36" y="171"/>
                    <a:pt x="36" y="171"/>
                    <a:pt x="37" y="171"/>
                  </a:cubicBezTo>
                  <a:cubicBezTo>
                    <a:pt x="37" y="170"/>
                    <a:pt x="38" y="170"/>
                    <a:pt x="38" y="170"/>
                  </a:cubicBezTo>
                  <a:cubicBezTo>
                    <a:pt x="39" y="169"/>
                    <a:pt x="39" y="168"/>
                    <a:pt x="39" y="167"/>
                  </a:cubicBezTo>
                  <a:cubicBezTo>
                    <a:pt x="41" y="167"/>
                    <a:pt x="41" y="167"/>
                    <a:pt x="42" y="167"/>
                  </a:cubicBezTo>
                  <a:cubicBezTo>
                    <a:pt x="42" y="166"/>
                    <a:pt x="42" y="165"/>
                    <a:pt x="42" y="164"/>
                  </a:cubicBezTo>
                  <a:cubicBezTo>
                    <a:pt x="43" y="164"/>
                    <a:pt x="43" y="163"/>
                    <a:pt x="44" y="163"/>
                  </a:cubicBezTo>
                  <a:cubicBezTo>
                    <a:pt x="46" y="162"/>
                    <a:pt x="46" y="162"/>
                    <a:pt x="47" y="162"/>
                  </a:cubicBezTo>
                  <a:cubicBezTo>
                    <a:pt x="48" y="161"/>
                    <a:pt x="48" y="160"/>
                    <a:pt x="49" y="160"/>
                  </a:cubicBezTo>
                  <a:cubicBezTo>
                    <a:pt x="49" y="160"/>
                    <a:pt x="50" y="160"/>
                    <a:pt x="50" y="160"/>
                  </a:cubicBezTo>
                  <a:cubicBezTo>
                    <a:pt x="50" y="161"/>
                    <a:pt x="49" y="162"/>
                    <a:pt x="48" y="163"/>
                  </a:cubicBezTo>
                  <a:cubicBezTo>
                    <a:pt x="48" y="163"/>
                    <a:pt x="48" y="164"/>
                    <a:pt x="48" y="164"/>
                  </a:cubicBezTo>
                  <a:cubicBezTo>
                    <a:pt x="49" y="164"/>
                    <a:pt x="49" y="164"/>
                    <a:pt x="50" y="164"/>
                  </a:cubicBezTo>
                  <a:cubicBezTo>
                    <a:pt x="51" y="163"/>
                    <a:pt x="51" y="163"/>
                    <a:pt x="52" y="163"/>
                  </a:cubicBezTo>
                  <a:cubicBezTo>
                    <a:pt x="53" y="162"/>
                    <a:pt x="54" y="161"/>
                    <a:pt x="55" y="161"/>
                  </a:cubicBezTo>
                  <a:cubicBezTo>
                    <a:pt x="56" y="160"/>
                    <a:pt x="57" y="160"/>
                    <a:pt x="58" y="159"/>
                  </a:cubicBezTo>
                  <a:cubicBezTo>
                    <a:pt x="59" y="158"/>
                    <a:pt x="59" y="158"/>
                    <a:pt x="60" y="157"/>
                  </a:cubicBezTo>
                  <a:cubicBezTo>
                    <a:pt x="61" y="156"/>
                    <a:pt x="61" y="156"/>
                    <a:pt x="62" y="155"/>
                  </a:cubicBezTo>
                  <a:cubicBezTo>
                    <a:pt x="63" y="155"/>
                    <a:pt x="64" y="155"/>
                    <a:pt x="64" y="155"/>
                  </a:cubicBezTo>
                  <a:cubicBezTo>
                    <a:pt x="65" y="154"/>
                    <a:pt x="65" y="154"/>
                    <a:pt x="66" y="154"/>
                  </a:cubicBezTo>
                  <a:cubicBezTo>
                    <a:pt x="66" y="153"/>
                    <a:pt x="67" y="153"/>
                    <a:pt x="67" y="153"/>
                  </a:cubicBezTo>
                  <a:cubicBezTo>
                    <a:pt x="67" y="154"/>
                    <a:pt x="68" y="154"/>
                    <a:pt x="68" y="155"/>
                  </a:cubicBezTo>
                  <a:cubicBezTo>
                    <a:pt x="69" y="155"/>
                    <a:pt x="70" y="155"/>
                    <a:pt x="71" y="156"/>
                  </a:cubicBezTo>
                  <a:cubicBezTo>
                    <a:pt x="72" y="155"/>
                    <a:pt x="72" y="155"/>
                    <a:pt x="73" y="155"/>
                  </a:cubicBezTo>
                  <a:cubicBezTo>
                    <a:pt x="75" y="154"/>
                    <a:pt x="75" y="154"/>
                    <a:pt x="77" y="154"/>
                  </a:cubicBezTo>
                  <a:cubicBezTo>
                    <a:pt x="78" y="154"/>
                    <a:pt x="78" y="154"/>
                    <a:pt x="79" y="154"/>
                  </a:cubicBezTo>
                  <a:cubicBezTo>
                    <a:pt x="81" y="154"/>
                    <a:pt x="82" y="154"/>
                    <a:pt x="83" y="154"/>
                  </a:cubicBezTo>
                  <a:cubicBezTo>
                    <a:pt x="84" y="154"/>
                    <a:pt x="84" y="154"/>
                    <a:pt x="85" y="154"/>
                  </a:cubicBezTo>
                  <a:cubicBezTo>
                    <a:pt x="86" y="153"/>
                    <a:pt x="86" y="153"/>
                    <a:pt x="87" y="153"/>
                  </a:cubicBezTo>
                  <a:cubicBezTo>
                    <a:pt x="89" y="152"/>
                    <a:pt x="89" y="152"/>
                    <a:pt x="91" y="152"/>
                  </a:cubicBezTo>
                  <a:cubicBezTo>
                    <a:pt x="92" y="152"/>
                    <a:pt x="92" y="152"/>
                    <a:pt x="93" y="152"/>
                  </a:cubicBezTo>
                  <a:cubicBezTo>
                    <a:pt x="94" y="153"/>
                    <a:pt x="94" y="153"/>
                    <a:pt x="94" y="154"/>
                  </a:cubicBezTo>
                  <a:cubicBezTo>
                    <a:pt x="95" y="154"/>
                    <a:pt x="95" y="154"/>
                    <a:pt x="95" y="154"/>
                  </a:cubicBezTo>
                  <a:cubicBezTo>
                    <a:pt x="96" y="154"/>
                    <a:pt x="97" y="154"/>
                    <a:pt x="98" y="155"/>
                  </a:cubicBezTo>
                  <a:cubicBezTo>
                    <a:pt x="99" y="154"/>
                    <a:pt x="100" y="154"/>
                    <a:pt x="101" y="154"/>
                  </a:cubicBezTo>
                  <a:cubicBezTo>
                    <a:pt x="101" y="154"/>
                    <a:pt x="101" y="154"/>
                    <a:pt x="101" y="154"/>
                  </a:cubicBezTo>
                  <a:cubicBezTo>
                    <a:pt x="101" y="155"/>
                    <a:pt x="101" y="155"/>
                    <a:pt x="101" y="156"/>
                  </a:cubicBezTo>
                  <a:cubicBezTo>
                    <a:pt x="101" y="156"/>
                    <a:pt x="101" y="157"/>
                    <a:pt x="101" y="157"/>
                  </a:cubicBezTo>
                  <a:cubicBezTo>
                    <a:pt x="101" y="157"/>
                    <a:pt x="101" y="157"/>
                    <a:pt x="101" y="158"/>
                  </a:cubicBezTo>
                  <a:cubicBezTo>
                    <a:pt x="101" y="158"/>
                    <a:pt x="103" y="158"/>
                    <a:pt x="103" y="158"/>
                  </a:cubicBezTo>
                  <a:cubicBezTo>
                    <a:pt x="103" y="159"/>
                    <a:pt x="105" y="159"/>
                    <a:pt x="105" y="159"/>
                  </a:cubicBezTo>
                  <a:cubicBezTo>
                    <a:pt x="106" y="159"/>
                    <a:pt x="107" y="159"/>
                    <a:pt x="108" y="159"/>
                  </a:cubicBezTo>
                  <a:cubicBezTo>
                    <a:pt x="109" y="159"/>
                    <a:pt x="109" y="158"/>
                    <a:pt x="110" y="158"/>
                  </a:cubicBezTo>
                  <a:cubicBezTo>
                    <a:pt x="110" y="158"/>
                    <a:pt x="110" y="159"/>
                    <a:pt x="110" y="159"/>
                  </a:cubicBezTo>
                  <a:cubicBezTo>
                    <a:pt x="110" y="160"/>
                    <a:pt x="110" y="161"/>
                    <a:pt x="110" y="161"/>
                  </a:cubicBezTo>
                  <a:cubicBezTo>
                    <a:pt x="110" y="161"/>
                    <a:pt x="110" y="162"/>
                    <a:pt x="110" y="162"/>
                  </a:cubicBezTo>
                  <a:cubicBezTo>
                    <a:pt x="110" y="162"/>
                    <a:pt x="110" y="162"/>
                    <a:pt x="111" y="163"/>
                  </a:cubicBezTo>
                  <a:cubicBezTo>
                    <a:pt x="111" y="162"/>
                    <a:pt x="111" y="162"/>
                    <a:pt x="112" y="162"/>
                  </a:cubicBezTo>
                  <a:cubicBezTo>
                    <a:pt x="113" y="162"/>
                    <a:pt x="113" y="162"/>
                    <a:pt x="115" y="162"/>
                  </a:cubicBezTo>
                  <a:cubicBezTo>
                    <a:pt x="115" y="162"/>
                    <a:pt x="118" y="162"/>
                    <a:pt x="117" y="163"/>
                  </a:cubicBezTo>
                  <a:cubicBezTo>
                    <a:pt x="116" y="164"/>
                    <a:pt x="116" y="164"/>
                    <a:pt x="115" y="165"/>
                  </a:cubicBezTo>
                  <a:cubicBezTo>
                    <a:pt x="114" y="166"/>
                    <a:pt x="114" y="166"/>
                    <a:pt x="114" y="166"/>
                  </a:cubicBezTo>
                  <a:cubicBezTo>
                    <a:pt x="116" y="166"/>
                    <a:pt x="116" y="166"/>
                    <a:pt x="117" y="165"/>
                  </a:cubicBezTo>
                  <a:cubicBezTo>
                    <a:pt x="118" y="165"/>
                    <a:pt x="119" y="165"/>
                    <a:pt x="119" y="165"/>
                  </a:cubicBezTo>
                  <a:cubicBezTo>
                    <a:pt x="119" y="165"/>
                    <a:pt x="121" y="166"/>
                    <a:pt x="120" y="166"/>
                  </a:cubicBezTo>
                  <a:cubicBezTo>
                    <a:pt x="120" y="167"/>
                    <a:pt x="120" y="167"/>
                    <a:pt x="120" y="167"/>
                  </a:cubicBezTo>
                  <a:cubicBezTo>
                    <a:pt x="120" y="167"/>
                    <a:pt x="120" y="167"/>
                    <a:pt x="120" y="167"/>
                  </a:cubicBezTo>
                  <a:cubicBezTo>
                    <a:pt x="120" y="167"/>
                    <a:pt x="122" y="167"/>
                    <a:pt x="122" y="167"/>
                  </a:cubicBezTo>
                  <a:cubicBezTo>
                    <a:pt x="122" y="168"/>
                    <a:pt x="123" y="168"/>
                    <a:pt x="123" y="168"/>
                  </a:cubicBezTo>
                  <a:cubicBezTo>
                    <a:pt x="123" y="168"/>
                    <a:pt x="123" y="167"/>
                    <a:pt x="124" y="169"/>
                  </a:cubicBezTo>
                  <a:cubicBezTo>
                    <a:pt x="124" y="170"/>
                    <a:pt x="124" y="171"/>
                    <a:pt x="124" y="171"/>
                  </a:cubicBezTo>
                  <a:cubicBezTo>
                    <a:pt x="125" y="171"/>
                    <a:pt x="126" y="171"/>
                    <a:pt x="127" y="171"/>
                  </a:cubicBezTo>
                  <a:cubicBezTo>
                    <a:pt x="127" y="171"/>
                    <a:pt x="129" y="169"/>
                    <a:pt x="129" y="170"/>
                  </a:cubicBezTo>
                  <a:cubicBezTo>
                    <a:pt x="129" y="170"/>
                    <a:pt x="129" y="171"/>
                    <a:pt x="129" y="172"/>
                  </a:cubicBezTo>
                  <a:cubicBezTo>
                    <a:pt x="128" y="173"/>
                    <a:pt x="128" y="173"/>
                    <a:pt x="128" y="174"/>
                  </a:cubicBezTo>
                  <a:cubicBezTo>
                    <a:pt x="128" y="175"/>
                    <a:pt x="130" y="175"/>
                    <a:pt x="130" y="175"/>
                  </a:cubicBezTo>
                  <a:cubicBezTo>
                    <a:pt x="130" y="175"/>
                    <a:pt x="130" y="175"/>
                    <a:pt x="131" y="175"/>
                  </a:cubicBezTo>
                  <a:cubicBezTo>
                    <a:pt x="132" y="175"/>
                    <a:pt x="133" y="175"/>
                    <a:pt x="134" y="175"/>
                  </a:cubicBezTo>
                  <a:cubicBezTo>
                    <a:pt x="134" y="176"/>
                    <a:pt x="134" y="176"/>
                    <a:pt x="134" y="176"/>
                  </a:cubicBezTo>
                  <a:cubicBezTo>
                    <a:pt x="134" y="176"/>
                    <a:pt x="132" y="178"/>
                    <a:pt x="133" y="178"/>
                  </a:cubicBezTo>
                  <a:cubicBezTo>
                    <a:pt x="134" y="178"/>
                    <a:pt x="138" y="179"/>
                    <a:pt x="138" y="179"/>
                  </a:cubicBezTo>
                  <a:cubicBezTo>
                    <a:pt x="138" y="179"/>
                    <a:pt x="137" y="181"/>
                    <a:pt x="137" y="181"/>
                  </a:cubicBezTo>
                  <a:cubicBezTo>
                    <a:pt x="136" y="182"/>
                    <a:pt x="135" y="182"/>
                    <a:pt x="134" y="183"/>
                  </a:cubicBezTo>
                  <a:cubicBezTo>
                    <a:pt x="134" y="184"/>
                    <a:pt x="133" y="185"/>
                    <a:pt x="133" y="185"/>
                  </a:cubicBezTo>
                  <a:cubicBezTo>
                    <a:pt x="133" y="185"/>
                    <a:pt x="129" y="185"/>
                    <a:pt x="130" y="186"/>
                  </a:cubicBezTo>
                  <a:cubicBezTo>
                    <a:pt x="130" y="187"/>
                    <a:pt x="133" y="188"/>
                    <a:pt x="134" y="188"/>
                  </a:cubicBezTo>
                  <a:cubicBezTo>
                    <a:pt x="134" y="187"/>
                    <a:pt x="136" y="188"/>
                    <a:pt x="136" y="188"/>
                  </a:cubicBezTo>
                  <a:cubicBezTo>
                    <a:pt x="136" y="188"/>
                    <a:pt x="137" y="188"/>
                    <a:pt x="137" y="188"/>
                  </a:cubicBezTo>
                  <a:cubicBezTo>
                    <a:pt x="138" y="188"/>
                    <a:pt x="138" y="188"/>
                    <a:pt x="139" y="189"/>
                  </a:cubicBezTo>
                  <a:cubicBezTo>
                    <a:pt x="140" y="188"/>
                    <a:pt x="141" y="188"/>
                    <a:pt x="143" y="188"/>
                  </a:cubicBezTo>
                  <a:cubicBezTo>
                    <a:pt x="143" y="188"/>
                    <a:pt x="144" y="188"/>
                    <a:pt x="144" y="187"/>
                  </a:cubicBezTo>
                  <a:cubicBezTo>
                    <a:pt x="144" y="187"/>
                    <a:pt x="149" y="188"/>
                    <a:pt x="149" y="188"/>
                  </a:cubicBezTo>
                  <a:cubicBezTo>
                    <a:pt x="148" y="189"/>
                    <a:pt x="146" y="192"/>
                    <a:pt x="146" y="192"/>
                  </a:cubicBezTo>
                  <a:cubicBezTo>
                    <a:pt x="146" y="192"/>
                    <a:pt x="146" y="193"/>
                    <a:pt x="146" y="194"/>
                  </a:cubicBezTo>
                  <a:cubicBezTo>
                    <a:pt x="147" y="194"/>
                    <a:pt x="152" y="195"/>
                    <a:pt x="152" y="195"/>
                  </a:cubicBezTo>
                  <a:cubicBezTo>
                    <a:pt x="152" y="195"/>
                    <a:pt x="153" y="195"/>
                    <a:pt x="153" y="196"/>
                  </a:cubicBezTo>
                  <a:cubicBezTo>
                    <a:pt x="152" y="196"/>
                    <a:pt x="152" y="197"/>
                    <a:pt x="151" y="197"/>
                  </a:cubicBezTo>
                  <a:cubicBezTo>
                    <a:pt x="151" y="198"/>
                    <a:pt x="154" y="203"/>
                    <a:pt x="154" y="203"/>
                  </a:cubicBezTo>
                  <a:cubicBezTo>
                    <a:pt x="152" y="204"/>
                    <a:pt x="151" y="205"/>
                    <a:pt x="149" y="206"/>
                  </a:cubicBezTo>
                  <a:cubicBezTo>
                    <a:pt x="149" y="206"/>
                    <a:pt x="146" y="205"/>
                    <a:pt x="146" y="209"/>
                  </a:cubicBezTo>
                  <a:cubicBezTo>
                    <a:pt x="147" y="213"/>
                    <a:pt x="145" y="212"/>
                    <a:pt x="147" y="213"/>
                  </a:cubicBezTo>
                  <a:cubicBezTo>
                    <a:pt x="149" y="215"/>
                    <a:pt x="150" y="217"/>
                    <a:pt x="150" y="217"/>
                  </a:cubicBezTo>
                  <a:cubicBezTo>
                    <a:pt x="150" y="217"/>
                    <a:pt x="151" y="219"/>
                    <a:pt x="150" y="221"/>
                  </a:cubicBezTo>
                  <a:cubicBezTo>
                    <a:pt x="149" y="222"/>
                    <a:pt x="151" y="220"/>
                    <a:pt x="149" y="222"/>
                  </a:cubicBezTo>
                  <a:cubicBezTo>
                    <a:pt x="147" y="225"/>
                    <a:pt x="144" y="224"/>
                    <a:pt x="146" y="227"/>
                  </a:cubicBezTo>
                  <a:cubicBezTo>
                    <a:pt x="147" y="229"/>
                    <a:pt x="152" y="232"/>
                    <a:pt x="152" y="232"/>
                  </a:cubicBezTo>
                  <a:cubicBezTo>
                    <a:pt x="152" y="234"/>
                    <a:pt x="152" y="235"/>
                    <a:pt x="152" y="237"/>
                  </a:cubicBezTo>
                  <a:cubicBezTo>
                    <a:pt x="153" y="239"/>
                    <a:pt x="153" y="239"/>
                    <a:pt x="153" y="240"/>
                  </a:cubicBezTo>
                  <a:cubicBezTo>
                    <a:pt x="153" y="241"/>
                    <a:pt x="153" y="241"/>
                    <a:pt x="154" y="243"/>
                  </a:cubicBezTo>
                  <a:cubicBezTo>
                    <a:pt x="154" y="244"/>
                    <a:pt x="155" y="244"/>
                    <a:pt x="157" y="246"/>
                  </a:cubicBezTo>
                  <a:cubicBezTo>
                    <a:pt x="158" y="248"/>
                    <a:pt x="158" y="248"/>
                    <a:pt x="158" y="248"/>
                  </a:cubicBezTo>
                  <a:cubicBezTo>
                    <a:pt x="158" y="248"/>
                    <a:pt x="163" y="250"/>
                    <a:pt x="163" y="251"/>
                  </a:cubicBezTo>
                  <a:cubicBezTo>
                    <a:pt x="164" y="252"/>
                    <a:pt x="164" y="252"/>
                    <a:pt x="165" y="254"/>
                  </a:cubicBezTo>
                  <a:cubicBezTo>
                    <a:pt x="167" y="255"/>
                    <a:pt x="169" y="254"/>
                    <a:pt x="170" y="257"/>
                  </a:cubicBezTo>
                  <a:cubicBezTo>
                    <a:pt x="170" y="259"/>
                    <a:pt x="170" y="258"/>
                    <a:pt x="171" y="261"/>
                  </a:cubicBezTo>
                  <a:cubicBezTo>
                    <a:pt x="172" y="263"/>
                    <a:pt x="172" y="263"/>
                    <a:pt x="172" y="263"/>
                  </a:cubicBezTo>
                  <a:cubicBezTo>
                    <a:pt x="172" y="263"/>
                    <a:pt x="173" y="262"/>
                    <a:pt x="173" y="265"/>
                  </a:cubicBezTo>
                  <a:cubicBezTo>
                    <a:pt x="174" y="268"/>
                    <a:pt x="176" y="267"/>
                    <a:pt x="177" y="269"/>
                  </a:cubicBezTo>
                  <a:cubicBezTo>
                    <a:pt x="179" y="272"/>
                    <a:pt x="177" y="269"/>
                    <a:pt x="179" y="272"/>
                  </a:cubicBezTo>
                  <a:cubicBezTo>
                    <a:pt x="181" y="275"/>
                    <a:pt x="187" y="275"/>
                    <a:pt x="187" y="275"/>
                  </a:cubicBezTo>
                  <a:cubicBezTo>
                    <a:pt x="189" y="277"/>
                    <a:pt x="189" y="273"/>
                    <a:pt x="189" y="277"/>
                  </a:cubicBezTo>
                  <a:cubicBezTo>
                    <a:pt x="188" y="280"/>
                    <a:pt x="187" y="280"/>
                    <a:pt x="188" y="280"/>
                  </a:cubicBezTo>
                  <a:cubicBezTo>
                    <a:pt x="190" y="280"/>
                    <a:pt x="190" y="279"/>
                    <a:pt x="190" y="282"/>
                  </a:cubicBezTo>
                  <a:cubicBezTo>
                    <a:pt x="191" y="285"/>
                    <a:pt x="193" y="285"/>
                    <a:pt x="193" y="287"/>
                  </a:cubicBezTo>
                  <a:cubicBezTo>
                    <a:pt x="193" y="290"/>
                    <a:pt x="203" y="295"/>
                    <a:pt x="203" y="295"/>
                  </a:cubicBezTo>
                  <a:cubicBezTo>
                    <a:pt x="204" y="296"/>
                    <a:pt x="204" y="292"/>
                    <a:pt x="204" y="292"/>
                  </a:cubicBezTo>
                  <a:cubicBezTo>
                    <a:pt x="203" y="291"/>
                    <a:pt x="203" y="290"/>
                    <a:pt x="202" y="288"/>
                  </a:cubicBezTo>
                  <a:cubicBezTo>
                    <a:pt x="201" y="287"/>
                    <a:pt x="201" y="287"/>
                    <a:pt x="200" y="286"/>
                  </a:cubicBezTo>
                  <a:cubicBezTo>
                    <a:pt x="199" y="285"/>
                    <a:pt x="199" y="284"/>
                    <a:pt x="199" y="283"/>
                  </a:cubicBezTo>
                  <a:cubicBezTo>
                    <a:pt x="199" y="283"/>
                    <a:pt x="198" y="280"/>
                    <a:pt x="197" y="279"/>
                  </a:cubicBezTo>
                  <a:cubicBezTo>
                    <a:pt x="197" y="278"/>
                    <a:pt x="196" y="277"/>
                    <a:pt x="196" y="277"/>
                  </a:cubicBezTo>
                  <a:cubicBezTo>
                    <a:pt x="195" y="274"/>
                    <a:pt x="194" y="273"/>
                    <a:pt x="194" y="271"/>
                  </a:cubicBezTo>
                  <a:cubicBezTo>
                    <a:pt x="193" y="270"/>
                    <a:pt x="193" y="270"/>
                    <a:pt x="193" y="269"/>
                  </a:cubicBezTo>
                  <a:cubicBezTo>
                    <a:pt x="193" y="269"/>
                    <a:pt x="193" y="267"/>
                    <a:pt x="195" y="269"/>
                  </a:cubicBezTo>
                  <a:cubicBezTo>
                    <a:pt x="198" y="271"/>
                    <a:pt x="203" y="270"/>
                    <a:pt x="203" y="273"/>
                  </a:cubicBezTo>
                  <a:cubicBezTo>
                    <a:pt x="203" y="277"/>
                    <a:pt x="203" y="276"/>
                    <a:pt x="204" y="279"/>
                  </a:cubicBezTo>
                  <a:cubicBezTo>
                    <a:pt x="204" y="281"/>
                    <a:pt x="207" y="280"/>
                    <a:pt x="207" y="281"/>
                  </a:cubicBezTo>
                  <a:cubicBezTo>
                    <a:pt x="208" y="283"/>
                    <a:pt x="210" y="283"/>
                    <a:pt x="211" y="284"/>
                  </a:cubicBezTo>
                  <a:cubicBezTo>
                    <a:pt x="212" y="286"/>
                    <a:pt x="215" y="288"/>
                    <a:pt x="215" y="288"/>
                  </a:cubicBezTo>
                  <a:cubicBezTo>
                    <a:pt x="216" y="289"/>
                    <a:pt x="217" y="289"/>
                    <a:pt x="218" y="290"/>
                  </a:cubicBezTo>
                  <a:cubicBezTo>
                    <a:pt x="218" y="290"/>
                    <a:pt x="220" y="292"/>
                    <a:pt x="220" y="293"/>
                  </a:cubicBezTo>
                  <a:cubicBezTo>
                    <a:pt x="219" y="294"/>
                    <a:pt x="220" y="294"/>
                    <a:pt x="220" y="296"/>
                  </a:cubicBezTo>
                  <a:cubicBezTo>
                    <a:pt x="220" y="297"/>
                    <a:pt x="221" y="297"/>
                    <a:pt x="222" y="298"/>
                  </a:cubicBezTo>
                  <a:cubicBezTo>
                    <a:pt x="222" y="299"/>
                    <a:pt x="224" y="299"/>
                    <a:pt x="226" y="302"/>
                  </a:cubicBezTo>
                  <a:cubicBezTo>
                    <a:pt x="228" y="305"/>
                    <a:pt x="234" y="307"/>
                    <a:pt x="234" y="307"/>
                  </a:cubicBezTo>
                  <a:cubicBezTo>
                    <a:pt x="231" y="309"/>
                    <a:pt x="229" y="310"/>
                    <a:pt x="226" y="312"/>
                  </a:cubicBezTo>
                  <a:cubicBezTo>
                    <a:pt x="226" y="312"/>
                    <a:pt x="222" y="315"/>
                    <a:pt x="226" y="316"/>
                  </a:cubicBezTo>
                  <a:cubicBezTo>
                    <a:pt x="230" y="316"/>
                    <a:pt x="240" y="319"/>
                    <a:pt x="240" y="319"/>
                  </a:cubicBezTo>
                  <a:cubicBezTo>
                    <a:pt x="240" y="320"/>
                    <a:pt x="240" y="320"/>
                    <a:pt x="240" y="321"/>
                  </a:cubicBezTo>
                  <a:cubicBezTo>
                    <a:pt x="240" y="321"/>
                    <a:pt x="245" y="324"/>
                    <a:pt x="249" y="325"/>
                  </a:cubicBezTo>
                  <a:cubicBezTo>
                    <a:pt x="253" y="327"/>
                    <a:pt x="258" y="327"/>
                    <a:pt x="258" y="327"/>
                  </a:cubicBezTo>
                  <a:cubicBezTo>
                    <a:pt x="258" y="327"/>
                    <a:pt x="265" y="327"/>
                    <a:pt x="265" y="329"/>
                  </a:cubicBezTo>
                  <a:cubicBezTo>
                    <a:pt x="265" y="331"/>
                    <a:pt x="266" y="332"/>
                    <a:pt x="269" y="332"/>
                  </a:cubicBezTo>
                  <a:cubicBezTo>
                    <a:pt x="272" y="332"/>
                    <a:pt x="279" y="332"/>
                    <a:pt x="279" y="332"/>
                  </a:cubicBezTo>
                  <a:cubicBezTo>
                    <a:pt x="280" y="331"/>
                    <a:pt x="281" y="331"/>
                    <a:pt x="282" y="331"/>
                  </a:cubicBezTo>
                  <a:cubicBezTo>
                    <a:pt x="282" y="331"/>
                    <a:pt x="287" y="332"/>
                    <a:pt x="287" y="333"/>
                  </a:cubicBezTo>
                  <a:cubicBezTo>
                    <a:pt x="287" y="334"/>
                    <a:pt x="285" y="336"/>
                    <a:pt x="288" y="337"/>
                  </a:cubicBezTo>
                  <a:cubicBezTo>
                    <a:pt x="291" y="338"/>
                    <a:pt x="294" y="339"/>
                    <a:pt x="294" y="339"/>
                  </a:cubicBezTo>
                  <a:cubicBezTo>
                    <a:pt x="297" y="340"/>
                    <a:pt x="299" y="340"/>
                    <a:pt x="302" y="341"/>
                  </a:cubicBezTo>
                  <a:cubicBezTo>
                    <a:pt x="302" y="341"/>
                    <a:pt x="303" y="342"/>
                    <a:pt x="303" y="343"/>
                  </a:cubicBezTo>
                  <a:cubicBezTo>
                    <a:pt x="303" y="345"/>
                    <a:pt x="312" y="343"/>
                    <a:pt x="312" y="343"/>
                  </a:cubicBezTo>
                  <a:cubicBezTo>
                    <a:pt x="312" y="343"/>
                    <a:pt x="318" y="345"/>
                    <a:pt x="317" y="347"/>
                  </a:cubicBezTo>
                  <a:cubicBezTo>
                    <a:pt x="315" y="349"/>
                    <a:pt x="316" y="349"/>
                    <a:pt x="316" y="351"/>
                  </a:cubicBezTo>
                  <a:cubicBezTo>
                    <a:pt x="315" y="353"/>
                    <a:pt x="314" y="351"/>
                    <a:pt x="315" y="353"/>
                  </a:cubicBezTo>
                  <a:cubicBezTo>
                    <a:pt x="316" y="355"/>
                    <a:pt x="317" y="356"/>
                    <a:pt x="320" y="356"/>
                  </a:cubicBezTo>
                  <a:cubicBezTo>
                    <a:pt x="322" y="357"/>
                    <a:pt x="328" y="357"/>
                    <a:pt x="328" y="357"/>
                  </a:cubicBezTo>
                  <a:cubicBezTo>
                    <a:pt x="328" y="357"/>
                    <a:pt x="326" y="358"/>
                    <a:pt x="330" y="359"/>
                  </a:cubicBezTo>
                  <a:cubicBezTo>
                    <a:pt x="334" y="361"/>
                    <a:pt x="340" y="362"/>
                    <a:pt x="340" y="362"/>
                  </a:cubicBezTo>
                  <a:cubicBezTo>
                    <a:pt x="340" y="362"/>
                    <a:pt x="339" y="363"/>
                    <a:pt x="340" y="364"/>
                  </a:cubicBezTo>
                  <a:cubicBezTo>
                    <a:pt x="340" y="365"/>
                    <a:pt x="344" y="366"/>
                    <a:pt x="344" y="366"/>
                  </a:cubicBezTo>
                  <a:cubicBezTo>
                    <a:pt x="344" y="365"/>
                    <a:pt x="345" y="364"/>
                    <a:pt x="345" y="363"/>
                  </a:cubicBezTo>
                  <a:cubicBezTo>
                    <a:pt x="346" y="362"/>
                    <a:pt x="346" y="362"/>
                    <a:pt x="347" y="361"/>
                  </a:cubicBezTo>
                  <a:cubicBezTo>
                    <a:pt x="349" y="361"/>
                    <a:pt x="350" y="360"/>
                    <a:pt x="351" y="359"/>
                  </a:cubicBezTo>
                  <a:cubicBezTo>
                    <a:pt x="353" y="359"/>
                    <a:pt x="354" y="359"/>
                    <a:pt x="355" y="358"/>
                  </a:cubicBezTo>
                  <a:cubicBezTo>
                    <a:pt x="355" y="358"/>
                    <a:pt x="357" y="355"/>
                    <a:pt x="354" y="356"/>
                  </a:cubicBezTo>
                  <a:cubicBezTo>
                    <a:pt x="350" y="358"/>
                    <a:pt x="354" y="356"/>
                    <a:pt x="350" y="358"/>
                  </a:cubicBezTo>
                  <a:cubicBezTo>
                    <a:pt x="346" y="359"/>
                    <a:pt x="341" y="359"/>
                    <a:pt x="341" y="359"/>
                  </a:cubicBezTo>
                  <a:cubicBezTo>
                    <a:pt x="339" y="359"/>
                    <a:pt x="337" y="359"/>
                    <a:pt x="335" y="359"/>
                  </a:cubicBezTo>
                  <a:cubicBezTo>
                    <a:pt x="335" y="357"/>
                    <a:pt x="335" y="356"/>
                    <a:pt x="335" y="355"/>
                  </a:cubicBezTo>
                  <a:cubicBezTo>
                    <a:pt x="335" y="353"/>
                    <a:pt x="336" y="352"/>
                    <a:pt x="336" y="350"/>
                  </a:cubicBezTo>
                  <a:cubicBezTo>
                    <a:pt x="336" y="348"/>
                    <a:pt x="336" y="347"/>
                    <a:pt x="336" y="345"/>
                  </a:cubicBezTo>
                  <a:cubicBezTo>
                    <a:pt x="336" y="343"/>
                    <a:pt x="336" y="342"/>
                    <a:pt x="335" y="341"/>
                  </a:cubicBezTo>
                  <a:cubicBezTo>
                    <a:pt x="334" y="338"/>
                    <a:pt x="333" y="337"/>
                    <a:pt x="332" y="335"/>
                  </a:cubicBezTo>
                  <a:cubicBezTo>
                    <a:pt x="332" y="335"/>
                    <a:pt x="330" y="334"/>
                    <a:pt x="328" y="334"/>
                  </a:cubicBezTo>
                  <a:cubicBezTo>
                    <a:pt x="327" y="333"/>
                    <a:pt x="321" y="332"/>
                    <a:pt x="321" y="332"/>
                  </a:cubicBezTo>
                  <a:cubicBezTo>
                    <a:pt x="321" y="332"/>
                    <a:pt x="319" y="333"/>
                    <a:pt x="317" y="333"/>
                  </a:cubicBezTo>
                  <a:cubicBezTo>
                    <a:pt x="314" y="333"/>
                    <a:pt x="314" y="333"/>
                    <a:pt x="314" y="333"/>
                  </a:cubicBezTo>
                  <a:cubicBezTo>
                    <a:pt x="313" y="332"/>
                    <a:pt x="312" y="332"/>
                    <a:pt x="311" y="331"/>
                  </a:cubicBezTo>
                  <a:cubicBezTo>
                    <a:pt x="311" y="331"/>
                    <a:pt x="309" y="330"/>
                    <a:pt x="311" y="329"/>
                  </a:cubicBezTo>
                  <a:cubicBezTo>
                    <a:pt x="313" y="329"/>
                    <a:pt x="314" y="326"/>
                    <a:pt x="314" y="326"/>
                  </a:cubicBezTo>
                  <a:cubicBezTo>
                    <a:pt x="314" y="325"/>
                    <a:pt x="314" y="325"/>
                    <a:pt x="314" y="324"/>
                  </a:cubicBezTo>
                  <a:cubicBezTo>
                    <a:pt x="314" y="324"/>
                    <a:pt x="316" y="324"/>
                    <a:pt x="316" y="322"/>
                  </a:cubicBezTo>
                  <a:cubicBezTo>
                    <a:pt x="317" y="320"/>
                    <a:pt x="316" y="315"/>
                    <a:pt x="316" y="315"/>
                  </a:cubicBezTo>
                  <a:cubicBezTo>
                    <a:pt x="316" y="314"/>
                    <a:pt x="316" y="314"/>
                    <a:pt x="315" y="313"/>
                  </a:cubicBezTo>
                  <a:cubicBezTo>
                    <a:pt x="316" y="312"/>
                    <a:pt x="316" y="311"/>
                    <a:pt x="316" y="310"/>
                  </a:cubicBezTo>
                  <a:cubicBezTo>
                    <a:pt x="316" y="310"/>
                    <a:pt x="314" y="307"/>
                    <a:pt x="311" y="308"/>
                  </a:cubicBezTo>
                  <a:cubicBezTo>
                    <a:pt x="309" y="308"/>
                    <a:pt x="309" y="308"/>
                    <a:pt x="307" y="309"/>
                  </a:cubicBezTo>
                  <a:cubicBezTo>
                    <a:pt x="304" y="310"/>
                    <a:pt x="302" y="310"/>
                    <a:pt x="302" y="310"/>
                  </a:cubicBezTo>
                  <a:cubicBezTo>
                    <a:pt x="302" y="310"/>
                    <a:pt x="298" y="315"/>
                    <a:pt x="298" y="316"/>
                  </a:cubicBezTo>
                  <a:cubicBezTo>
                    <a:pt x="298" y="318"/>
                    <a:pt x="299" y="316"/>
                    <a:pt x="298" y="318"/>
                  </a:cubicBezTo>
                  <a:cubicBezTo>
                    <a:pt x="297" y="319"/>
                    <a:pt x="301" y="319"/>
                    <a:pt x="297" y="319"/>
                  </a:cubicBezTo>
                  <a:cubicBezTo>
                    <a:pt x="294" y="320"/>
                    <a:pt x="295" y="320"/>
                    <a:pt x="291" y="320"/>
                  </a:cubicBezTo>
                  <a:cubicBezTo>
                    <a:pt x="288" y="320"/>
                    <a:pt x="288" y="321"/>
                    <a:pt x="286" y="321"/>
                  </a:cubicBezTo>
                  <a:cubicBezTo>
                    <a:pt x="284" y="321"/>
                    <a:pt x="281" y="321"/>
                    <a:pt x="281" y="321"/>
                  </a:cubicBezTo>
                  <a:cubicBezTo>
                    <a:pt x="281" y="321"/>
                    <a:pt x="281" y="318"/>
                    <a:pt x="277" y="317"/>
                  </a:cubicBezTo>
                  <a:cubicBezTo>
                    <a:pt x="274" y="316"/>
                    <a:pt x="270" y="311"/>
                    <a:pt x="270" y="311"/>
                  </a:cubicBezTo>
                  <a:cubicBezTo>
                    <a:pt x="269" y="309"/>
                    <a:pt x="269" y="308"/>
                    <a:pt x="268" y="306"/>
                  </a:cubicBezTo>
                  <a:cubicBezTo>
                    <a:pt x="268" y="303"/>
                    <a:pt x="268" y="302"/>
                    <a:pt x="268" y="300"/>
                  </a:cubicBezTo>
                  <a:cubicBezTo>
                    <a:pt x="267" y="297"/>
                    <a:pt x="267" y="296"/>
                    <a:pt x="266" y="293"/>
                  </a:cubicBezTo>
                  <a:cubicBezTo>
                    <a:pt x="267" y="290"/>
                    <a:pt x="267" y="289"/>
                    <a:pt x="268" y="287"/>
                  </a:cubicBezTo>
                  <a:cubicBezTo>
                    <a:pt x="268" y="287"/>
                    <a:pt x="269" y="285"/>
                    <a:pt x="271" y="284"/>
                  </a:cubicBezTo>
                  <a:cubicBezTo>
                    <a:pt x="272" y="283"/>
                    <a:pt x="272" y="279"/>
                    <a:pt x="272" y="279"/>
                  </a:cubicBezTo>
                  <a:cubicBezTo>
                    <a:pt x="273" y="278"/>
                    <a:pt x="274" y="277"/>
                    <a:pt x="276" y="277"/>
                  </a:cubicBezTo>
                  <a:cubicBezTo>
                    <a:pt x="276" y="277"/>
                    <a:pt x="283" y="276"/>
                    <a:pt x="285" y="275"/>
                  </a:cubicBezTo>
                  <a:cubicBezTo>
                    <a:pt x="287" y="276"/>
                    <a:pt x="287" y="275"/>
                    <a:pt x="287" y="275"/>
                  </a:cubicBezTo>
                  <a:cubicBezTo>
                    <a:pt x="290" y="275"/>
                    <a:pt x="292" y="275"/>
                    <a:pt x="295" y="274"/>
                  </a:cubicBezTo>
                  <a:cubicBezTo>
                    <a:pt x="298" y="274"/>
                    <a:pt x="307" y="274"/>
                    <a:pt x="307" y="274"/>
                  </a:cubicBezTo>
                  <a:cubicBezTo>
                    <a:pt x="308" y="274"/>
                    <a:pt x="309" y="273"/>
                    <a:pt x="309" y="272"/>
                  </a:cubicBezTo>
                  <a:cubicBezTo>
                    <a:pt x="310" y="271"/>
                    <a:pt x="311" y="271"/>
                    <a:pt x="312" y="270"/>
                  </a:cubicBezTo>
                  <a:cubicBezTo>
                    <a:pt x="312" y="270"/>
                    <a:pt x="310" y="268"/>
                    <a:pt x="314" y="269"/>
                  </a:cubicBezTo>
                  <a:cubicBezTo>
                    <a:pt x="318" y="271"/>
                    <a:pt x="318" y="270"/>
                    <a:pt x="320" y="271"/>
                  </a:cubicBezTo>
                  <a:cubicBezTo>
                    <a:pt x="323" y="272"/>
                    <a:pt x="323" y="271"/>
                    <a:pt x="326" y="273"/>
                  </a:cubicBezTo>
                  <a:cubicBezTo>
                    <a:pt x="328" y="275"/>
                    <a:pt x="327" y="273"/>
                    <a:pt x="329" y="275"/>
                  </a:cubicBezTo>
                  <a:cubicBezTo>
                    <a:pt x="330" y="276"/>
                    <a:pt x="328" y="273"/>
                    <a:pt x="330" y="276"/>
                  </a:cubicBezTo>
                  <a:cubicBezTo>
                    <a:pt x="333" y="280"/>
                    <a:pt x="330" y="279"/>
                    <a:pt x="333" y="280"/>
                  </a:cubicBezTo>
                  <a:cubicBezTo>
                    <a:pt x="335" y="281"/>
                    <a:pt x="337" y="279"/>
                    <a:pt x="338" y="282"/>
                  </a:cubicBezTo>
                  <a:cubicBezTo>
                    <a:pt x="340" y="285"/>
                    <a:pt x="338" y="280"/>
                    <a:pt x="340" y="285"/>
                  </a:cubicBezTo>
                  <a:cubicBezTo>
                    <a:pt x="342" y="289"/>
                    <a:pt x="339" y="287"/>
                    <a:pt x="342" y="289"/>
                  </a:cubicBezTo>
                  <a:cubicBezTo>
                    <a:pt x="344" y="292"/>
                    <a:pt x="344" y="292"/>
                    <a:pt x="344" y="292"/>
                  </a:cubicBezTo>
                  <a:cubicBezTo>
                    <a:pt x="345" y="292"/>
                    <a:pt x="345" y="292"/>
                    <a:pt x="346" y="292"/>
                  </a:cubicBezTo>
                  <a:cubicBezTo>
                    <a:pt x="346" y="292"/>
                    <a:pt x="349" y="292"/>
                    <a:pt x="350" y="291"/>
                  </a:cubicBezTo>
                  <a:cubicBezTo>
                    <a:pt x="351" y="290"/>
                    <a:pt x="350" y="287"/>
                    <a:pt x="351" y="285"/>
                  </a:cubicBezTo>
                  <a:cubicBezTo>
                    <a:pt x="351" y="283"/>
                    <a:pt x="349" y="279"/>
                    <a:pt x="349" y="279"/>
                  </a:cubicBezTo>
                  <a:cubicBezTo>
                    <a:pt x="349" y="279"/>
                    <a:pt x="349" y="279"/>
                    <a:pt x="348" y="278"/>
                  </a:cubicBezTo>
                  <a:cubicBezTo>
                    <a:pt x="348" y="277"/>
                    <a:pt x="344" y="275"/>
                    <a:pt x="344" y="272"/>
                  </a:cubicBezTo>
                  <a:cubicBezTo>
                    <a:pt x="343" y="268"/>
                    <a:pt x="345" y="266"/>
                    <a:pt x="345" y="266"/>
                  </a:cubicBezTo>
                  <a:cubicBezTo>
                    <a:pt x="345" y="266"/>
                    <a:pt x="347" y="265"/>
                    <a:pt x="348" y="265"/>
                  </a:cubicBezTo>
                  <a:cubicBezTo>
                    <a:pt x="350" y="264"/>
                    <a:pt x="352" y="262"/>
                    <a:pt x="352" y="262"/>
                  </a:cubicBezTo>
                  <a:cubicBezTo>
                    <a:pt x="354" y="262"/>
                    <a:pt x="354" y="261"/>
                    <a:pt x="355" y="261"/>
                  </a:cubicBezTo>
                  <a:cubicBezTo>
                    <a:pt x="356" y="260"/>
                    <a:pt x="357" y="260"/>
                    <a:pt x="358" y="259"/>
                  </a:cubicBezTo>
                  <a:cubicBezTo>
                    <a:pt x="360" y="257"/>
                    <a:pt x="361" y="256"/>
                    <a:pt x="363" y="255"/>
                  </a:cubicBezTo>
                  <a:cubicBezTo>
                    <a:pt x="365" y="254"/>
                    <a:pt x="366" y="253"/>
                    <a:pt x="368" y="252"/>
                  </a:cubicBezTo>
                  <a:cubicBezTo>
                    <a:pt x="368" y="251"/>
                    <a:pt x="368" y="250"/>
                    <a:pt x="368" y="249"/>
                  </a:cubicBezTo>
                  <a:cubicBezTo>
                    <a:pt x="368" y="249"/>
                    <a:pt x="368" y="248"/>
                    <a:pt x="368" y="247"/>
                  </a:cubicBezTo>
                  <a:cubicBezTo>
                    <a:pt x="368" y="246"/>
                    <a:pt x="368" y="244"/>
                    <a:pt x="368" y="244"/>
                  </a:cubicBezTo>
                  <a:cubicBezTo>
                    <a:pt x="368" y="244"/>
                    <a:pt x="370" y="249"/>
                    <a:pt x="368" y="246"/>
                  </a:cubicBezTo>
                  <a:cubicBezTo>
                    <a:pt x="366" y="244"/>
                    <a:pt x="366" y="242"/>
                    <a:pt x="366" y="241"/>
                  </a:cubicBezTo>
                  <a:cubicBezTo>
                    <a:pt x="366" y="239"/>
                    <a:pt x="363" y="234"/>
                    <a:pt x="363" y="234"/>
                  </a:cubicBezTo>
                  <a:cubicBezTo>
                    <a:pt x="364" y="234"/>
                    <a:pt x="364" y="233"/>
                    <a:pt x="365" y="233"/>
                  </a:cubicBezTo>
                  <a:cubicBezTo>
                    <a:pt x="365" y="233"/>
                    <a:pt x="367" y="230"/>
                    <a:pt x="369" y="233"/>
                  </a:cubicBezTo>
                  <a:cubicBezTo>
                    <a:pt x="370" y="237"/>
                    <a:pt x="371" y="237"/>
                    <a:pt x="371" y="237"/>
                  </a:cubicBezTo>
                  <a:cubicBezTo>
                    <a:pt x="375" y="235"/>
                    <a:pt x="378" y="234"/>
                    <a:pt x="382" y="232"/>
                  </a:cubicBezTo>
                  <a:cubicBezTo>
                    <a:pt x="382" y="232"/>
                    <a:pt x="384" y="226"/>
                    <a:pt x="386" y="226"/>
                  </a:cubicBezTo>
                  <a:cubicBezTo>
                    <a:pt x="387" y="226"/>
                    <a:pt x="390" y="222"/>
                    <a:pt x="390" y="222"/>
                  </a:cubicBezTo>
                  <a:cubicBezTo>
                    <a:pt x="390" y="221"/>
                    <a:pt x="389" y="220"/>
                    <a:pt x="389" y="219"/>
                  </a:cubicBezTo>
                  <a:cubicBezTo>
                    <a:pt x="389" y="218"/>
                    <a:pt x="390" y="217"/>
                    <a:pt x="390" y="216"/>
                  </a:cubicBezTo>
                  <a:cubicBezTo>
                    <a:pt x="391" y="216"/>
                    <a:pt x="392" y="215"/>
                    <a:pt x="393" y="215"/>
                  </a:cubicBezTo>
                  <a:cubicBezTo>
                    <a:pt x="394" y="214"/>
                    <a:pt x="395" y="214"/>
                    <a:pt x="396" y="214"/>
                  </a:cubicBezTo>
                  <a:cubicBezTo>
                    <a:pt x="396" y="214"/>
                    <a:pt x="395" y="212"/>
                    <a:pt x="400" y="213"/>
                  </a:cubicBezTo>
                  <a:cubicBezTo>
                    <a:pt x="404" y="214"/>
                    <a:pt x="406" y="214"/>
                    <a:pt x="407" y="214"/>
                  </a:cubicBezTo>
                  <a:cubicBezTo>
                    <a:pt x="409" y="214"/>
                    <a:pt x="406" y="213"/>
                    <a:pt x="409" y="214"/>
                  </a:cubicBezTo>
                  <a:cubicBezTo>
                    <a:pt x="411" y="214"/>
                    <a:pt x="414" y="214"/>
                    <a:pt x="414" y="214"/>
                  </a:cubicBezTo>
                  <a:cubicBezTo>
                    <a:pt x="416" y="214"/>
                    <a:pt x="417" y="213"/>
                    <a:pt x="419" y="213"/>
                  </a:cubicBezTo>
                  <a:cubicBezTo>
                    <a:pt x="419" y="213"/>
                    <a:pt x="420" y="210"/>
                    <a:pt x="421" y="209"/>
                  </a:cubicBezTo>
                  <a:cubicBezTo>
                    <a:pt x="422" y="208"/>
                    <a:pt x="421" y="204"/>
                    <a:pt x="421" y="204"/>
                  </a:cubicBezTo>
                  <a:cubicBezTo>
                    <a:pt x="421" y="204"/>
                    <a:pt x="421" y="203"/>
                    <a:pt x="419" y="201"/>
                  </a:cubicBezTo>
                  <a:cubicBezTo>
                    <a:pt x="417" y="198"/>
                    <a:pt x="415" y="196"/>
                    <a:pt x="415" y="196"/>
                  </a:cubicBezTo>
                  <a:cubicBezTo>
                    <a:pt x="415" y="196"/>
                    <a:pt x="413" y="191"/>
                    <a:pt x="414" y="190"/>
                  </a:cubicBezTo>
                  <a:cubicBezTo>
                    <a:pt x="416" y="188"/>
                    <a:pt x="417" y="186"/>
                    <a:pt x="417" y="186"/>
                  </a:cubicBezTo>
                  <a:cubicBezTo>
                    <a:pt x="419" y="186"/>
                    <a:pt x="421" y="186"/>
                    <a:pt x="424" y="185"/>
                  </a:cubicBezTo>
                  <a:cubicBezTo>
                    <a:pt x="424" y="185"/>
                    <a:pt x="426" y="183"/>
                    <a:pt x="429" y="182"/>
                  </a:cubicBezTo>
                  <a:cubicBezTo>
                    <a:pt x="433" y="182"/>
                    <a:pt x="429" y="181"/>
                    <a:pt x="433" y="182"/>
                  </a:cubicBezTo>
                  <a:cubicBezTo>
                    <a:pt x="437" y="182"/>
                    <a:pt x="438" y="183"/>
                    <a:pt x="439" y="183"/>
                  </a:cubicBezTo>
                  <a:cubicBezTo>
                    <a:pt x="440" y="183"/>
                    <a:pt x="442" y="182"/>
                    <a:pt x="442" y="182"/>
                  </a:cubicBezTo>
                  <a:cubicBezTo>
                    <a:pt x="442" y="182"/>
                    <a:pt x="448" y="179"/>
                    <a:pt x="444" y="184"/>
                  </a:cubicBezTo>
                  <a:cubicBezTo>
                    <a:pt x="441" y="189"/>
                    <a:pt x="442" y="185"/>
                    <a:pt x="441" y="189"/>
                  </a:cubicBezTo>
                  <a:cubicBezTo>
                    <a:pt x="440" y="193"/>
                    <a:pt x="439" y="191"/>
                    <a:pt x="440" y="193"/>
                  </a:cubicBezTo>
                  <a:cubicBezTo>
                    <a:pt x="441" y="194"/>
                    <a:pt x="446" y="194"/>
                    <a:pt x="446" y="194"/>
                  </a:cubicBezTo>
                  <a:cubicBezTo>
                    <a:pt x="447" y="194"/>
                    <a:pt x="447" y="194"/>
                    <a:pt x="449" y="193"/>
                  </a:cubicBezTo>
                  <a:cubicBezTo>
                    <a:pt x="451" y="193"/>
                    <a:pt x="452" y="193"/>
                    <a:pt x="453" y="193"/>
                  </a:cubicBezTo>
                  <a:cubicBezTo>
                    <a:pt x="459" y="198"/>
                    <a:pt x="462" y="199"/>
                    <a:pt x="462" y="199"/>
                  </a:cubicBezTo>
                  <a:cubicBezTo>
                    <a:pt x="464" y="199"/>
                    <a:pt x="464" y="199"/>
                    <a:pt x="466" y="199"/>
                  </a:cubicBezTo>
                  <a:cubicBezTo>
                    <a:pt x="467" y="199"/>
                    <a:pt x="468" y="198"/>
                    <a:pt x="468" y="198"/>
                  </a:cubicBezTo>
                  <a:cubicBezTo>
                    <a:pt x="469" y="198"/>
                    <a:pt x="470" y="198"/>
                    <a:pt x="470" y="197"/>
                  </a:cubicBezTo>
                  <a:cubicBezTo>
                    <a:pt x="471" y="197"/>
                    <a:pt x="471" y="194"/>
                    <a:pt x="471" y="194"/>
                  </a:cubicBezTo>
                  <a:cubicBezTo>
                    <a:pt x="471" y="194"/>
                    <a:pt x="470" y="192"/>
                    <a:pt x="466" y="192"/>
                  </a:cubicBezTo>
                  <a:cubicBezTo>
                    <a:pt x="461" y="192"/>
                    <a:pt x="461" y="192"/>
                    <a:pt x="461" y="192"/>
                  </a:cubicBezTo>
                  <a:cubicBezTo>
                    <a:pt x="460" y="191"/>
                    <a:pt x="460" y="190"/>
                    <a:pt x="458" y="189"/>
                  </a:cubicBezTo>
                  <a:cubicBezTo>
                    <a:pt x="458" y="189"/>
                    <a:pt x="458" y="188"/>
                    <a:pt x="457" y="187"/>
                  </a:cubicBezTo>
                  <a:cubicBezTo>
                    <a:pt x="455" y="186"/>
                    <a:pt x="453" y="185"/>
                    <a:pt x="453" y="185"/>
                  </a:cubicBezTo>
                  <a:cubicBezTo>
                    <a:pt x="452" y="185"/>
                    <a:pt x="452" y="184"/>
                    <a:pt x="451" y="184"/>
                  </a:cubicBezTo>
                  <a:cubicBezTo>
                    <a:pt x="451" y="182"/>
                    <a:pt x="452" y="182"/>
                    <a:pt x="452" y="180"/>
                  </a:cubicBezTo>
                  <a:cubicBezTo>
                    <a:pt x="453" y="180"/>
                    <a:pt x="453" y="180"/>
                    <a:pt x="454" y="180"/>
                  </a:cubicBezTo>
                  <a:cubicBezTo>
                    <a:pt x="452" y="178"/>
                    <a:pt x="452" y="178"/>
                    <a:pt x="450" y="177"/>
                  </a:cubicBezTo>
                  <a:cubicBezTo>
                    <a:pt x="450" y="176"/>
                    <a:pt x="449" y="175"/>
                    <a:pt x="449" y="174"/>
                  </a:cubicBezTo>
                  <a:cubicBezTo>
                    <a:pt x="450" y="174"/>
                    <a:pt x="451" y="174"/>
                    <a:pt x="452" y="173"/>
                  </a:cubicBezTo>
                  <a:cubicBezTo>
                    <a:pt x="450" y="170"/>
                    <a:pt x="449" y="168"/>
                    <a:pt x="448" y="165"/>
                  </a:cubicBezTo>
                  <a:cubicBezTo>
                    <a:pt x="445" y="163"/>
                    <a:pt x="443" y="162"/>
                    <a:pt x="440" y="159"/>
                  </a:cubicBezTo>
                  <a:cubicBezTo>
                    <a:pt x="437" y="158"/>
                    <a:pt x="435" y="158"/>
                    <a:pt x="432" y="156"/>
                  </a:cubicBezTo>
                  <a:cubicBezTo>
                    <a:pt x="429" y="154"/>
                    <a:pt x="427" y="152"/>
                    <a:pt x="423" y="149"/>
                  </a:cubicBezTo>
                  <a:cubicBezTo>
                    <a:pt x="423" y="149"/>
                    <a:pt x="424" y="144"/>
                    <a:pt x="422" y="142"/>
                  </a:cubicBezTo>
                  <a:cubicBezTo>
                    <a:pt x="420" y="141"/>
                    <a:pt x="413" y="137"/>
                    <a:pt x="413" y="137"/>
                  </a:cubicBezTo>
                  <a:cubicBezTo>
                    <a:pt x="412" y="135"/>
                    <a:pt x="412" y="134"/>
                    <a:pt x="411" y="132"/>
                  </a:cubicBezTo>
                  <a:cubicBezTo>
                    <a:pt x="411" y="130"/>
                    <a:pt x="411" y="129"/>
                    <a:pt x="411" y="126"/>
                  </a:cubicBezTo>
                  <a:cubicBezTo>
                    <a:pt x="411" y="126"/>
                    <a:pt x="407" y="131"/>
                    <a:pt x="406" y="132"/>
                  </a:cubicBezTo>
                  <a:cubicBezTo>
                    <a:pt x="405" y="134"/>
                    <a:pt x="405" y="135"/>
                    <a:pt x="404" y="137"/>
                  </a:cubicBezTo>
                  <a:cubicBezTo>
                    <a:pt x="402" y="138"/>
                    <a:pt x="401" y="140"/>
                    <a:pt x="401" y="140"/>
                  </a:cubicBezTo>
                  <a:cubicBezTo>
                    <a:pt x="399" y="139"/>
                    <a:pt x="398" y="139"/>
                    <a:pt x="396" y="138"/>
                  </a:cubicBezTo>
                  <a:cubicBezTo>
                    <a:pt x="396" y="138"/>
                    <a:pt x="392" y="136"/>
                    <a:pt x="391" y="135"/>
                  </a:cubicBezTo>
                  <a:cubicBezTo>
                    <a:pt x="390" y="134"/>
                    <a:pt x="388" y="132"/>
                    <a:pt x="388" y="132"/>
                  </a:cubicBezTo>
                  <a:cubicBezTo>
                    <a:pt x="388" y="129"/>
                    <a:pt x="387" y="128"/>
                    <a:pt x="387" y="125"/>
                  </a:cubicBezTo>
                  <a:cubicBezTo>
                    <a:pt x="387" y="125"/>
                    <a:pt x="384" y="124"/>
                    <a:pt x="381" y="123"/>
                  </a:cubicBezTo>
                  <a:cubicBezTo>
                    <a:pt x="377" y="122"/>
                    <a:pt x="377" y="122"/>
                    <a:pt x="377" y="122"/>
                  </a:cubicBezTo>
                  <a:cubicBezTo>
                    <a:pt x="376" y="120"/>
                    <a:pt x="375" y="119"/>
                    <a:pt x="374" y="118"/>
                  </a:cubicBezTo>
                  <a:cubicBezTo>
                    <a:pt x="374" y="118"/>
                    <a:pt x="374" y="116"/>
                    <a:pt x="371" y="117"/>
                  </a:cubicBezTo>
                  <a:cubicBezTo>
                    <a:pt x="369" y="118"/>
                    <a:pt x="365" y="117"/>
                    <a:pt x="365" y="117"/>
                  </a:cubicBezTo>
                  <a:cubicBezTo>
                    <a:pt x="362" y="117"/>
                    <a:pt x="361" y="117"/>
                    <a:pt x="358" y="117"/>
                  </a:cubicBezTo>
                  <a:cubicBezTo>
                    <a:pt x="355" y="118"/>
                    <a:pt x="354" y="117"/>
                    <a:pt x="354" y="120"/>
                  </a:cubicBezTo>
                  <a:cubicBezTo>
                    <a:pt x="354" y="123"/>
                    <a:pt x="354" y="123"/>
                    <a:pt x="354" y="125"/>
                  </a:cubicBezTo>
                  <a:cubicBezTo>
                    <a:pt x="354" y="127"/>
                    <a:pt x="356" y="125"/>
                    <a:pt x="354" y="127"/>
                  </a:cubicBezTo>
                  <a:cubicBezTo>
                    <a:pt x="352" y="130"/>
                    <a:pt x="352" y="126"/>
                    <a:pt x="352" y="130"/>
                  </a:cubicBezTo>
                  <a:cubicBezTo>
                    <a:pt x="352" y="134"/>
                    <a:pt x="350" y="132"/>
                    <a:pt x="352" y="135"/>
                  </a:cubicBezTo>
                  <a:cubicBezTo>
                    <a:pt x="354" y="138"/>
                    <a:pt x="355" y="140"/>
                    <a:pt x="355" y="140"/>
                  </a:cubicBezTo>
                  <a:cubicBezTo>
                    <a:pt x="355" y="140"/>
                    <a:pt x="356" y="140"/>
                    <a:pt x="358" y="142"/>
                  </a:cubicBezTo>
                  <a:cubicBezTo>
                    <a:pt x="361" y="145"/>
                    <a:pt x="360" y="143"/>
                    <a:pt x="361" y="145"/>
                  </a:cubicBezTo>
                  <a:cubicBezTo>
                    <a:pt x="361" y="147"/>
                    <a:pt x="364" y="147"/>
                    <a:pt x="361" y="148"/>
                  </a:cubicBezTo>
                  <a:cubicBezTo>
                    <a:pt x="358" y="150"/>
                    <a:pt x="359" y="150"/>
                    <a:pt x="356" y="150"/>
                  </a:cubicBezTo>
                  <a:cubicBezTo>
                    <a:pt x="353" y="151"/>
                    <a:pt x="357" y="149"/>
                    <a:pt x="353" y="151"/>
                  </a:cubicBezTo>
                  <a:cubicBezTo>
                    <a:pt x="350" y="153"/>
                    <a:pt x="349" y="152"/>
                    <a:pt x="351" y="155"/>
                  </a:cubicBezTo>
                  <a:cubicBezTo>
                    <a:pt x="353" y="157"/>
                    <a:pt x="351" y="154"/>
                    <a:pt x="353" y="157"/>
                  </a:cubicBezTo>
                  <a:cubicBezTo>
                    <a:pt x="355" y="160"/>
                    <a:pt x="357" y="157"/>
                    <a:pt x="355" y="160"/>
                  </a:cubicBezTo>
                  <a:cubicBezTo>
                    <a:pt x="353" y="164"/>
                    <a:pt x="353" y="161"/>
                    <a:pt x="352" y="164"/>
                  </a:cubicBezTo>
                  <a:cubicBezTo>
                    <a:pt x="352" y="166"/>
                    <a:pt x="353" y="164"/>
                    <a:pt x="352" y="166"/>
                  </a:cubicBezTo>
                  <a:cubicBezTo>
                    <a:pt x="350" y="168"/>
                    <a:pt x="355" y="168"/>
                    <a:pt x="350" y="168"/>
                  </a:cubicBezTo>
                  <a:cubicBezTo>
                    <a:pt x="344" y="168"/>
                    <a:pt x="343" y="169"/>
                    <a:pt x="342" y="168"/>
                  </a:cubicBezTo>
                  <a:cubicBezTo>
                    <a:pt x="341" y="167"/>
                    <a:pt x="340" y="164"/>
                    <a:pt x="340" y="164"/>
                  </a:cubicBezTo>
                  <a:cubicBezTo>
                    <a:pt x="339" y="162"/>
                    <a:pt x="339" y="160"/>
                    <a:pt x="338" y="158"/>
                  </a:cubicBezTo>
                  <a:cubicBezTo>
                    <a:pt x="337" y="157"/>
                    <a:pt x="337" y="156"/>
                    <a:pt x="336" y="155"/>
                  </a:cubicBezTo>
                  <a:cubicBezTo>
                    <a:pt x="327" y="152"/>
                    <a:pt x="328" y="151"/>
                    <a:pt x="325" y="151"/>
                  </a:cubicBezTo>
                  <a:cubicBezTo>
                    <a:pt x="322" y="150"/>
                    <a:pt x="327" y="151"/>
                    <a:pt x="322" y="150"/>
                  </a:cubicBezTo>
                  <a:cubicBezTo>
                    <a:pt x="317" y="150"/>
                    <a:pt x="315" y="148"/>
                    <a:pt x="310" y="147"/>
                  </a:cubicBezTo>
                  <a:cubicBezTo>
                    <a:pt x="306" y="146"/>
                    <a:pt x="305" y="145"/>
                    <a:pt x="304" y="144"/>
                  </a:cubicBezTo>
                  <a:cubicBezTo>
                    <a:pt x="302" y="143"/>
                    <a:pt x="301" y="143"/>
                    <a:pt x="301" y="141"/>
                  </a:cubicBezTo>
                  <a:cubicBezTo>
                    <a:pt x="300" y="140"/>
                    <a:pt x="298" y="139"/>
                    <a:pt x="294" y="138"/>
                  </a:cubicBezTo>
                  <a:cubicBezTo>
                    <a:pt x="290" y="137"/>
                    <a:pt x="294" y="138"/>
                    <a:pt x="289" y="137"/>
                  </a:cubicBezTo>
                  <a:cubicBezTo>
                    <a:pt x="285" y="135"/>
                    <a:pt x="284" y="136"/>
                    <a:pt x="284" y="133"/>
                  </a:cubicBezTo>
                  <a:cubicBezTo>
                    <a:pt x="283" y="131"/>
                    <a:pt x="283" y="128"/>
                    <a:pt x="283" y="128"/>
                  </a:cubicBezTo>
                  <a:cubicBezTo>
                    <a:pt x="283" y="128"/>
                    <a:pt x="286" y="126"/>
                    <a:pt x="289" y="124"/>
                  </a:cubicBezTo>
                  <a:cubicBezTo>
                    <a:pt x="291" y="122"/>
                    <a:pt x="290" y="121"/>
                    <a:pt x="292" y="120"/>
                  </a:cubicBezTo>
                  <a:cubicBezTo>
                    <a:pt x="295" y="119"/>
                    <a:pt x="297" y="119"/>
                    <a:pt x="299" y="117"/>
                  </a:cubicBezTo>
                  <a:cubicBezTo>
                    <a:pt x="300" y="116"/>
                    <a:pt x="300" y="114"/>
                    <a:pt x="302" y="114"/>
                  </a:cubicBezTo>
                  <a:cubicBezTo>
                    <a:pt x="303" y="113"/>
                    <a:pt x="305" y="113"/>
                    <a:pt x="306" y="112"/>
                  </a:cubicBezTo>
                  <a:cubicBezTo>
                    <a:pt x="308" y="111"/>
                    <a:pt x="310" y="110"/>
                    <a:pt x="310" y="110"/>
                  </a:cubicBezTo>
                  <a:cubicBezTo>
                    <a:pt x="311" y="108"/>
                    <a:pt x="312" y="108"/>
                    <a:pt x="313" y="107"/>
                  </a:cubicBezTo>
                  <a:cubicBezTo>
                    <a:pt x="314" y="107"/>
                    <a:pt x="314" y="107"/>
                    <a:pt x="315" y="106"/>
                  </a:cubicBezTo>
                  <a:cubicBezTo>
                    <a:pt x="315" y="106"/>
                    <a:pt x="318" y="106"/>
                    <a:pt x="319" y="105"/>
                  </a:cubicBezTo>
                  <a:cubicBezTo>
                    <a:pt x="321" y="103"/>
                    <a:pt x="323" y="100"/>
                    <a:pt x="323" y="100"/>
                  </a:cubicBezTo>
                  <a:cubicBezTo>
                    <a:pt x="324" y="99"/>
                    <a:pt x="325" y="99"/>
                    <a:pt x="326" y="99"/>
                  </a:cubicBezTo>
                  <a:cubicBezTo>
                    <a:pt x="326" y="99"/>
                    <a:pt x="330" y="98"/>
                    <a:pt x="331" y="98"/>
                  </a:cubicBezTo>
                  <a:cubicBezTo>
                    <a:pt x="332" y="97"/>
                    <a:pt x="337" y="94"/>
                    <a:pt x="338" y="94"/>
                  </a:cubicBezTo>
                  <a:cubicBezTo>
                    <a:pt x="339" y="94"/>
                    <a:pt x="342" y="92"/>
                    <a:pt x="342" y="92"/>
                  </a:cubicBezTo>
                  <a:cubicBezTo>
                    <a:pt x="342" y="91"/>
                    <a:pt x="343" y="90"/>
                    <a:pt x="343" y="89"/>
                  </a:cubicBezTo>
                  <a:cubicBezTo>
                    <a:pt x="343" y="89"/>
                    <a:pt x="342" y="88"/>
                    <a:pt x="341" y="87"/>
                  </a:cubicBezTo>
                  <a:cubicBezTo>
                    <a:pt x="340" y="86"/>
                    <a:pt x="340" y="87"/>
                    <a:pt x="338" y="83"/>
                  </a:cubicBezTo>
                  <a:cubicBezTo>
                    <a:pt x="336" y="79"/>
                    <a:pt x="335" y="76"/>
                    <a:pt x="332" y="76"/>
                  </a:cubicBezTo>
                  <a:cubicBezTo>
                    <a:pt x="330" y="75"/>
                    <a:pt x="333" y="74"/>
                    <a:pt x="330" y="75"/>
                  </a:cubicBezTo>
                  <a:cubicBezTo>
                    <a:pt x="326" y="76"/>
                    <a:pt x="329" y="74"/>
                    <a:pt x="326" y="76"/>
                  </a:cubicBezTo>
                  <a:cubicBezTo>
                    <a:pt x="322" y="78"/>
                    <a:pt x="325" y="75"/>
                    <a:pt x="322" y="78"/>
                  </a:cubicBezTo>
                  <a:cubicBezTo>
                    <a:pt x="320" y="81"/>
                    <a:pt x="320" y="78"/>
                    <a:pt x="320" y="81"/>
                  </a:cubicBezTo>
                  <a:cubicBezTo>
                    <a:pt x="319" y="85"/>
                    <a:pt x="318" y="87"/>
                    <a:pt x="318" y="87"/>
                  </a:cubicBezTo>
                  <a:cubicBezTo>
                    <a:pt x="318" y="87"/>
                    <a:pt x="316" y="89"/>
                    <a:pt x="315" y="89"/>
                  </a:cubicBezTo>
                  <a:cubicBezTo>
                    <a:pt x="313" y="89"/>
                    <a:pt x="310" y="87"/>
                    <a:pt x="310" y="87"/>
                  </a:cubicBezTo>
                  <a:cubicBezTo>
                    <a:pt x="310" y="86"/>
                    <a:pt x="309" y="85"/>
                    <a:pt x="308" y="84"/>
                  </a:cubicBezTo>
                  <a:cubicBezTo>
                    <a:pt x="308" y="82"/>
                    <a:pt x="309" y="82"/>
                    <a:pt x="309" y="81"/>
                  </a:cubicBezTo>
                  <a:cubicBezTo>
                    <a:pt x="309" y="80"/>
                    <a:pt x="309" y="79"/>
                    <a:pt x="308" y="78"/>
                  </a:cubicBezTo>
                  <a:cubicBezTo>
                    <a:pt x="304" y="82"/>
                    <a:pt x="306" y="81"/>
                    <a:pt x="304" y="82"/>
                  </a:cubicBezTo>
                  <a:cubicBezTo>
                    <a:pt x="302" y="83"/>
                    <a:pt x="305" y="85"/>
                    <a:pt x="302" y="83"/>
                  </a:cubicBezTo>
                  <a:cubicBezTo>
                    <a:pt x="298" y="81"/>
                    <a:pt x="296" y="79"/>
                    <a:pt x="296" y="79"/>
                  </a:cubicBezTo>
                  <a:cubicBezTo>
                    <a:pt x="296" y="78"/>
                    <a:pt x="297" y="77"/>
                    <a:pt x="297" y="75"/>
                  </a:cubicBezTo>
                  <a:cubicBezTo>
                    <a:pt x="297" y="75"/>
                    <a:pt x="303" y="81"/>
                    <a:pt x="299" y="73"/>
                  </a:cubicBezTo>
                  <a:cubicBezTo>
                    <a:pt x="294" y="65"/>
                    <a:pt x="290" y="66"/>
                    <a:pt x="290" y="66"/>
                  </a:cubicBezTo>
                  <a:cubicBezTo>
                    <a:pt x="290" y="66"/>
                    <a:pt x="287" y="67"/>
                    <a:pt x="285" y="66"/>
                  </a:cubicBezTo>
                  <a:cubicBezTo>
                    <a:pt x="283" y="66"/>
                    <a:pt x="283" y="66"/>
                    <a:pt x="283" y="66"/>
                  </a:cubicBezTo>
                  <a:cubicBezTo>
                    <a:pt x="283" y="66"/>
                    <a:pt x="285" y="62"/>
                    <a:pt x="281" y="66"/>
                  </a:cubicBezTo>
                  <a:cubicBezTo>
                    <a:pt x="277" y="69"/>
                    <a:pt x="277" y="67"/>
                    <a:pt x="277" y="69"/>
                  </a:cubicBezTo>
                  <a:cubicBezTo>
                    <a:pt x="277" y="72"/>
                    <a:pt x="278" y="72"/>
                    <a:pt x="279" y="74"/>
                  </a:cubicBezTo>
                  <a:cubicBezTo>
                    <a:pt x="280" y="77"/>
                    <a:pt x="275" y="75"/>
                    <a:pt x="280" y="77"/>
                  </a:cubicBezTo>
                  <a:cubicBezTo>
                    <a:pt x="285" y="80"/>
                    <a:pt x="285" y="77"/>
                    <a:pt x="285" y="80"/>
                  </a:cubicBezTo>
                  <a:cubicBezTo>
                    <a:pt x="285" y="84"/>
                    <a:pt x="286" y="82"/>
                    <a:pt x="285" y="84"/>
                  </a:cubicBezTo>
                  <a:cubicBezTo>
                    <a:pt x="283" y="86"/>
                    <a:pt x="283" y="86"/>
                    <a:pt x="283" y="86"/>
                  </a:cubicBezTo>
                  <a:cubicBezTo>
                    <a:pt x="283" y="86"/>
                    <a:pt x="282" y="88"/>
                    <a:pt x="280" y="88"/>
                  </a:cubicBezTo>
                  <a:cubicBezTo>
                    <a:pt x="279" y="88"/>
                    <a:pt x="282" y="88"/>
                    <a:pt x="279" y="88"/>
                  </a:cubicBezTo>
                  <a:cubicBezTo>
                    <a:pt x="276" y="88"/>
                    <a:pt x="277" y="85"/>
                    <a:pt x="274" y="84"/>
                  </a:cubicBezTo>
                  <a:cubicBezTo>
                    <a:pt x="271" y="84"/>
                    <a:pt x="274" y="82"/>
                    <a:pt x="269" y="84"/>
                  </a:cubicBezTo>
                  <a:cubicBezTo>
                    <a:pt x="264" y="87"/>
                    <a:pt x="264" y="87"/>
                    <a:pt x="264" y="87"/>
                  </a:cubicBezTo>
                  <a:cubicBezTo>
                    <a:pt x="264" y="87"/>
                    <a:pt x="266" y="88"/>
                    <a:pt x="263" y="88"/>
                  </a:cubicBezTo>
                  <a:cubicBezTo>
                    <a:pt x="260" y="88"/>
                    <a:pt x="261" y="88"/>
                    <a:pt x="259" y="88"/>
                  </a:cubicBezTo>
                  <a:cubicBezTo>
                    <a:pt x="256" y="87"/>
                    <a:pt x="255" y="87"/>
                    <a:pt x="253" y="87"/>
                  </a:cubicBezTo>
                  <a:cubicBezTo>
                    <a:pt x="251" y="87"/>
                    <a:pt x="255" y="87"/>
                    <a:pt x="249" y="87"/>
                  </a:cubicBezTo>
                  <a:cubicBezTo>
                    <a:pt x="243" y="88"/>
                    <a:pt x="242" y="86"/>
                    <a:pt x="242" y="86"/>
                  </a:cubicBezTo>
                  <a:cubicBezTo>
                    <a:pt x="241" y="85"/>
                    <a:pt x="241" y="84"/>
                    <a:pt x="240" y="83"/>
                  </a:cubicBezTo>
                  <a:cubicBezTo>
                    <a:pt x="235" y="84"/>
                    <a:pt x="238" y="81"/>
                    <a:pt x="235" y="84"/>
                  </a:cubicBezTo>
                  <a:cubicBezTo>
                    <a:pt x="233" y="87"/>
                    <a:pt x="234" y="85"/>
                    <a:pt x="233" y="87"/>
                  </a:cubicBezTo>
                  <a:cubicBezTo>
                    <a:pt x="231" y="88"/>
                    <a:pt x="232" y="83"/>
                    <a:pt x="231" y="88"/>
                  </a:cubicBezTo>
                  <a:cubicBezTo>
                    <a:pt x="230" y="93"/>
                    <a:pt x="231" y="91"/>
                    <a:pt x="230" y="93"/>
                  </a:cubicBezTo>
                  <a:cubicBezTo>
                    <a:pt x="228" y="95"/>
                    <a:pt x="230" y="95"/>
                    <a:pt x="228" y="97"/>
                  </a:cubicBezTo>
                  <a:cubicBezTo>
                    <a:pt x="226" y="99"/>
                    <a:pt x="226" y="99"/>
                    <a:pt x="226" y="99"/>
                  </a:cubicBezTo>
                  <a:cubicBezTo>
                    <a:pt x="225" y="98"/>
                    <a:pt x="224" y="97"/>
                    <a:pt x="224" y="95"/>
                  </a:cubicBezTo>
                  <a:cubicBezTo>
                    <a:pt x="224" y="94"/>
                    <a:pt x="224" y="94"/>
                    <a:pt x="224" y="93"/>
                  </a:cubicBezTo>
                  <a:cubicBezTo>
                    <a:pt x="222" y="92"/>
                    <a:pt x="223" y="93"/>
                    <a:pt x="220" y="93"/>
                  </a:cubicBezTo>
                  <a:cubicBezTo>
                    <a:pt x="217" y="92"/>
                    <a:pt x="222" y="91"/>
                    <a:pt x="214" y="92"/>
                  </a:cubicBezTo>
                  <a:cubicBezTo>
                    <a:pt x="207" y="93"/>
                    <a:pt x="207" y="93"/>
                    <a:pt x="207" y="93"/>
                  </a:cubicBezTo>
                  <a:cubicBezTo>
                    <a:pt x="207" y="93"/>
                    <a:pt x="213" y="94"/>
                    <a:pt x="203" y="94"/>
                  </a:cubicBezTo>
                  <a:cubicBezTo>
                    <a:pt x="193" y="94"/>
                    <a:pt x="198" y="92"/>
                    <a:pt x="198" y="92"/>
                  </a:cubicBezTo>
                  <a:cubicBezTo>
                    <a:pt x="198" y="92"/>
                    <a:pt x="196" y="90"/>
                    <a:pt x="195" y="90"/>
                  </a:cubicBezTo>
                  <a:cubicBezTo>
                    <a:pt x="193" y="90"/>
                    <a:pt x="194" y="89"/>
                    <a:pt x="191" y="90"/>
                  </a:cubicBezTo>
                  <a:cubicBezTo>
                    <a:pt x="188" y="90"/>
                    <a:pt x="191" y="89"/>
                    <a:pt x="188" y="90"/>
                  </a:cubicBezTo>
                  <a:cubicBezTo>
                    <a:pt x="185" y="91"/>
                    <a:pt x="187" y="91"/>
                    <a:pt x="185" y="91"/>
                  </a:cubicBezTo>
                  <a:cubicBezTo>
                    <a:pt x="183" y="92"/>
                    <a:pt x="188" y="92"/>
                    <a:pt x="183" y="92"/>
                  </a:cubicBezTo>
                  <a:cubicBezTo>
                    <a:pt x="178" y="91"/>
                    <a:pt x="175" y="90"/>
                    <a:pt x="175" y="89"/>
                  </a:cubicBezTo>
                  <a:cubicBezTo>
                    <a:pt x="174" y="88"/>
                    <a:pt x="176" y="87"/>
                    <a:pt x="174" y="88"/>
                  </a:cubicBezTo>
                  <a:cubicBezTo>
                    <a:pt x="172" y="90"/>
                    <a:pt x="168" y="91"/>
                    <a:pt x="168" y="91"/>
                  </a:cubicBezTo>
                  <a:close/>
                  <a:moveTo>
                    <a:pt x="234" y="82"/>
                  </a:moveTo>
                  <a:cubicBezTo>
                    <a:pt x="234" y="82"/>
                    <a:pt x="234" y="82"/>
                    <a:pt x="238" y="81"/>
                  </a:cubicBezTo>
                  <a:cubicBezTo>
                    <a:pt x="242" y="80"/>
                    <a:pt x="238" y="81"/>
                    <a:pt x="239" y="80"/>
                  </a:cubicBezTo>
                  <a:cubicBezTo>
                    <a:pt x="241" y="80"/>
                    <a:pt x="241" y="80"/>
                    <a:pt x="241" y="80"/>
                  </a:cubicBezTo>
                  <a:cubicBezTo>
                    <a:pt x="242" y="81"/>
                    <a:pt x="242" y="81"/>
                    <a:pt x="242" y="82"/>
                  </a:cubicBezTo>
                  <a:cubicBezTo>
                    <a:pt x="242" y="82"/>
                    <a:pt x="242" y="84"/>
                    <a:pt x="244" y="84"/>
                  </a:cubicBezTo>
                  <a:cubicBezTo>
                    <a:pt x="246" y="83"/>
                    <a:pt x="249" y="84"/>
                    <a:pt x="251" y="84"/>
                  </a:cubicBezTo>
                  <a:cubicBezTo>
                    <a:pt x="253" y="84"/>
                    <a:pt x="252" y="84"/>
                    <a:pt x="256" y="84"/>
                  </a:cubicBezTo>
                  <a:cubicBezTo>
                    <a:pt x="256" y="84"/>
                    <a:pt x="257" y="81"/>
                    <a:pt x="259" y="80"/>
                  </a:cubicBezTo>
                  <a:cubicBezTo>
                    <a:pt x="261" y="79"/>
                    <a:pt x="259" y="80"/>
                    <a:pt x="259" y="80"/>
                  </a:cubicBezTo>
                  <a:cubicBezTo>
                    <a:pt x="259" y="80"/>
                    <a:pt x="259" y="80"/>
                    <a:pt x="262" y="79"/>
                  </a:cubicBezTo>
                  <a:cubicBezTo>
                    <a:pt x="264" y="78"/>
                    <a:pt x="262" y="79"/>
                    <a:pt x="263" y="79"/>
                  </a:cubicBezTo>
                  <a:cubicBezTo>
                    <a:pt x="264" y="78"/>
                    <a:pt x="262" y="76"/>
                    <a:pt x="262" y="76"/>
                  </a:cubicBezTo>
                  <a:cubicBezTo>
                    <a:pt x="261" y="76"/>
                    <a:pt x="261" y="76"/>
                    <a:pt x="259" y="75"/>
                  </a:cubicBezTo>
                  <a:cubicBezTo>
                    <a:pt x="259" y="75"/>
                    <a:pt x="254" y="74"/>
                    <a:pt x="253" y="74"/>
                  </a:cubicBezTo>
                  <a:cubicBezTo>
                    <a:pt x="252" y="73"/>
                    <a:pt x="251" y="74"/>
                    <a:pt x="251" y="74"/>
                  </a:cubicBezTo>
                  <a:cubicBezTo>
                    <a:pt x="251" y="74"/>
                    <a:pt x="249" y="72"/>
                    <a:pt x="248" y="71"/>
                  </a:cubicBezTo>
                  <a:cubicBezTo>
                    <a:pt x="247" y="70"/>
                    <a:pt x="248" y="71"/>
                    <a:pt x="247" y="70"/>
                  </a:cubicBezTo>
                  <a:cubicBezTo>
                    <a:pt x="246" y="69"/>
                    <a:pt x="245" y="70"/>
                    <a:pt x="245" y="70"/>
                  </a:cubicBezTo>
                  <a:cubicBezTo>
                    <a:pt x="245" y="70"/>
                    <a:pt x="245" y="70"/>
                    <a:pt x="245" y="68"/>
                  </a:cubicBezTo>
                  <a:cubicBezTo>
                    <a:pt x="246" y="66"/>
                    <a:pt x="245" y="68"/>
                    <a:pt x="246" y="66"/>
                  </a:cubicBezTo>
                  <a:cubicBezTo>
                    <a:pt x="246" y="66"/>
                    <a:pt x="244" y="66"/>
                    <a:pt x="243" y="64"/>
                  </a:cubicBezTo>
                  <a:cubicBezTo>
                    <a:pt x="242" y="63"/>
                    <a:pt x="243" y="64"/>
                    <a:pt x="242" y="63"/>
                  </a:cubicBezTo>
                  <a:cubicBezTo>
                    <a:pt x="240" y="62"/>
                    <a:pt x="242" y="63"/>
                    <a:pt x="240" y="61"/>
                  </a:cubicBezTo>
                  <a:cubicBezTo>
                    <a:pt x="238" y="58"/>
                    <a:pt x="240" y="61"/>
                    <a:pt x="238" y="61"/>
                  </a:cubicBezTo>
                  <a:cubicBezTo>
                    <a:pt x="237" y="61"/>
                    <a:pt x="238" y="61"/>
                    <a:pt x="237" y="62"/>
                  </a:cubicBezTo>
                  <a:cubicBezTo>
                    <a:pt x="237" y="63"/>
                    <a:pt x="237" y="63"/>
                    <a:pt x="238" y="64"/>
                  </a:cubicBezTo>
                  <a:cubicBezTo>
                    <a:pt x="239" y="64"/>
                    <a:pt x="239" y="64"/>
                    <a:pt x="240" y="64"/>
                  </a:cubicBezTo>
                  <a:cubicBezTo>
                    <a:pt x="240" y="65"/>
                    <a:pt x="240" y="65"/>
                    <a:pt x="240" y="65"/>
                  </a:cubicBezTo>
                  <a:cubicBezTo>
                    <a:pt x="241" y="67"/>
                    <a:pt x="241" y="67"/>
                    <a:pt x="242" y="68"/>
                  </a:cubicBezTo>
                  <a:cubicBezTo>
                    <a:pt x="241" y="69"/>
                    <a:pt x="240" y="69"/>
                    <a:pt x="240" y="69"/>
                  </a:cubicBezTo>
                  <a:cubicBezTo>
                    <a:pt x="238" y="69"/>
                    <a:pt x="237" y="69"/>
                    <a:pt x="236" y="70"/>
                  </a:cubicBezTo>
                  <a:cubicBezTo>
                    <a:pt x="236" y="70"/>
                    <a:pt x="233" y="70"/>
                    <a:pt x="233" y="68"/>
                  </a:cubicBezTo>
                  <a:cubicBezTo>
                    <a:pt x="233" y="66"/>
                    <a:pt x="233" y="67"/>
                    <a:pt x="235" y="64"/>
                  </a:cubicBezTo>
                  <a:cubicBezTo>
                    <a:pt x="238" y="61"/>
                    <a:pt x="235" y="64"/>
                    <a:pt x="235" y="63"/>
                  </a:cubicBezTo>
                  <a:cubicBezTo>
                    <a:pt x="234" y="61"/>
                    <a:pt x="233" y="62"/>
                    <a:pt x="232" y="62"/>
                  </a:cubicBezTo>
                  <a:cubicBezTo>
                    <a:pt x="230" y="63"/>
                    <a:pt x="230" y="63"/>
                    <a:pt x="230" y="63"/>
                  </a:cubicBezTo>
                  <a:cubicBezTo>
                    <a:pt x="230" y="64"/>
                    <a:pt x="229" y="64"/>
                    <a:pt x="229" y="65"/>
                  </a:cubicBezTo>
                  <a:cubicBezTo>
                    <a:pt x="228" y="65"/>
                    <a:pt x="227" y="65"/>
                    <a:pt x="226" y="66"/>
                  </a:cubicBezTo>
                  <a:cubicBezTo>
                    <a:pt x="226" y="65"/>
                    <a:pt x="226" y="65"/>
                    <a:pt x="225" y="65"/>
                  </a:cubicBezTo>
                  <a:cubicBezTo>
                    <a:pt x="225" y="65"/>
                    <a:pt x="225" y="65"/>
                    <a:pt x="225" y="65"/>
                  </a:cubicBezTo>
                  <a:cubicBezTo>
                    <a:pt x="225" y="65"/>
                    <a:pt x="225" y="65"/>
                    <a:pt x="225" y="64"/>
                  </a:cubicBezTo>
                  <a:cubicBezTo>
                    <a:pt x="224" y="63"/>
                    <a:pt x="222" y="63"/>
                    <a:pt x="222" y="63"/>
                  </a:cubicBezTo>
                  <a:cubicBezTo>
                    <a:pt x="222" y="64"/>
                    <a:pt x="221" y="64"/>
                    <a:pt x="221" y="65"/>
                  </a:cubicBezTo>
                  <a:cubicBezTo>
                    <a:pt x="221" y="65"/>
                    <a:pt x="221" y="65"/>
                    <a:pt x="222" y="66"/>
                  </a:cubicBezTo>
                  <a:cubicBezTo>
                    <a:pt x="221" y="67"/>
                    <a:pt x="221" y="67"/>
                    <a:pt x="220" y="68"/>
                  </a:cubicBezTo>
                  <a:cubicBezTo>
                    <a:pt x="220" y="68"/>
                    <a:pt x="217" y="68"/>
                    <a:pt x="216" y="67"/>
                  </a:cubicBezTo>
                  <a:cubicBezTo>
                    <a:pt x="215" y="66"/>
                    <a:pt x="216" y="66"/>
                    <a:pt x="216" y="66"/>
                  </a:cubicBezTo>
                  <a:cubicBezTo>
                    <a:pt x="216" y="66"/>
                    <a:pt x="216" y="65"/>
                    <a:pt x="216" y="64"/>
                  </a:cubicBezTo>
                  <a:cubicBezTo>
                    <a:pt x="217" y="62"/>
                    <a:pt x="216" y="64"/>
                    <a:pt x="216" y="63"/>
                  </a:cubicBezTo>
                  <a:cubicBezTo>
                    <a:pt x="215" y="63"/>
                    <a:pt x="216" y="63"/>
                    <a:pt x="214" y="64"/>
                  </a:cubicBezTo>
                  <a:cubicBezTo>
                    <a:pt x="213" y="64"/>
                    <a:pt x="212" y="66"/>
                    <a:pt x="212" y="66"/>
                  </a:cubicBezTo>
                  <a:cubicBezTo>
                    <a:pt x="210" y="65"/>
                    <a:pt x="210" y="65"/>
                    <a:pt x="208" y="65"/>
                  </a:cubicBezTo>
                  <a:cubicBezTo>
                    <a:pt x="207" y="65"/>
                    <a:pt x="207" y="65"/>
                    <a:pt x="207" y="64"/>
                  </a:cubicBezTo>
                  <a:cubicBezTo>
                    <a:pt x="207" y="64"/>
                    <a:pt x="207" y="64"/>
                    <a:pt x="207" y="63"/>
                  </a:cubicBezTo>
                  <a:cubicBezTo>
                    <a:pt x="207" y="62"/>
                    <a:pt x="207" y="63"/>
                    <a:pt x="207" y="60"/>
                  </a:cubicBezTo>
                  <a:cubicBezTo>
                    <a:pt x="208" y="57"/>
                    <a:pt x="207" y="60"/>
                    <a:pt x="206" y="60"/>
                  </a:cubicBezTo>
                  <a:cubicBezTo>
                    <a:pt x="204" y="60"/>
                    <a:pt x="206" y="60"/>
                    <a:pt x="204" y="60"/>
                  </a:cubicBezTo>
                  <a:cubicBezTo>
                    <a:pt x="203" y="60"/>
                    <a:pt x="203" y="61"/>
                    <a:pt x="203" y="61"/>
                  </a:cubicBezTo>
                  <a:cubicBezTo>
                    <a:pt x="202" y="61"/>
                    <a:pt x="202" y="61"/>
                    <a:pt x="201" y="62"/>
                  </a:cubicBezTo>
                  <a:cubicBezTo>
                    <a:pt x="200" y="62"/>
                    <a:pt x="200" y="62"/>
                    <a:pt x="199" y="63"/>
                  </a:cubicBezTo>
                  <a:cubicBezTo>
                    <a:pt x="198" y="63"/>
                    <a:pt x="197" y="63"/>
                    <a:pt x="196" y="63"/>
                  </a:cubicBezTo>
                  <a:cubicBezTo>
                    <a:pt x="196" y="63"/>
                    <a:pt x="193" y="63"/>
                    <a:pt x="192" y="63"/>
                  </a:cubicBezTo>
                  <a:cubicBezTo>
                    <a:pt x="191" y="62"/>
                    <a:pt x="189" y="63"/>
                    <a:pt x="187" y="63"/>
                  </a:cubicBezTo>
                  <a:cubicBezTo>
                    <a:pt x="185" y="62"/>
                    <a:pt x="186" y="63"/>
                    <a:pt x="184" y="63"/>
                  </a:cubicBezTo>
                  <a:cubicBezTo>
                    <a:pt x="183" y="63"/>
                    <a:pt x="184" y="63"/>
                    <a:pt x="183" y="64"/>
                  </a:cubicBezTo>
                  <a:cubicBezTo>
                    <a:pt x="182" y="64"/>
                    <a:pt x="181" y="65"/>
                    <a:pt x="180" y="66"/>
                  </a:cubicBezTo>
                  <a:cubicBezTo>
                    <a:pt x="179" y="66"/>
                    <a:pt x="177" y="67"/>
                    <a:pt x="177" y="67"/>
                  </a:cubicBezTo>
                  <a:cubicBezTo>
                    <a:pt x="176" y="68"/>
                    <a:pt x="176" y="68"/>
                    <a:pt x="175" y="70"/>
                  </a:cubicBezTo>
                  <a:cubicBezTo>
                    <a:pt x="174" y="71"/>
                    <a:pt x="173" y="72"/>
                    <a:pt x="172" y="74"/>
                  </a:cubicBezTo>
                  <a:cubicBezTo>
                    <a:pt x="172" y="75"/>
                    <a:pt x="172" y="76"/>
                    <a:pt x="172" y="78"/>
                  </a:cubicBezTo>
                  <a:cubicBezTo>
                    <a:pt x="172" y="78"/>
                    <a:pt x="175" y="80"/>
                    <a:pt x="179" y="79"/>
                  </a:cubicBezTo>
                  <a:cubicBezTo>
                    <a:pt x="183" y="79"/>
                    <a:pt x="179" y="79"/>
                    <a:pt x="182" y="78"/>
                  </a:cubicBezTo>
                  <a:cubicBezTo>
                    <a:pt x="186" y="78"/>
                    <a:pt x="182" y="78"/>
                    <a:pt x="186" y="78"/>
                  </a:cubicBezTo>
                  <a:cubicBezTo>
                    <a:pt x="189" y="77"/>
                    <a:pt x="186" y="78"/>
                    <a:pt x="189" y="77"/>
                  </a:cubicBezTo>
                  <a:cubicBezTo>
                    <a:pt x="192" y="77"/>
                    <a:pt x="189" y="77"/>
                    <a:pt x="190" y="77"/>
                  </a:cubicBezTo>
                  <a:cubicBezTo>
                    <a:pt x="191" y="77"/>
                    <a:pt x="194" y="79"/>
                    <a:pt x="194" y="79"/>
                  </a:cubicBezTo>
                  <a:cubicBezTo>
                    <a:pt x="194" y="79"/>
                    <a:pt x="197" y="79"/>
                    <a:pt x="199" y="79"/>
                  </a:cubicBezTo>
                  <a:cubicBezTo>
                    <a:pt x="202" y="78"/>
                    <a:pt x="199" y="79"/>
                    <a:pt x="201" y="79"/>
                  </a:cubicBezTo>
                  <a:cubicBezTo>
                    <a:pt x="203" y="78"/>
                    <a:pt x="203" y="78"/>
                    <a:pt x="205" y="78"/>
                  </a:cubicBezTo>
                  <a:cubicBezTo>
                    <a:pt x="207" y="77"/>
                    <a:pt x="208" y="77"/>
                    <a:pt x="211" y="76"/>
                  </a:cubicBezTo>
                  <a:cubicBezTo>
                    <a:pt x="214" y="76"/>
                    <a:pt x="216" y="76"/>
                    <a:pt x="216" y="76"/>
                  </a:cubicBezTo>
                  <a:cubicBezTo>
                    <a:pt x="216" y="76"/>
                    <a:pt x="216" y="76"/>
                    <a:pt x="216" y="77"/>
                  </a:cubicBezTo>
                  <a:cubicBezTo>
                    <a:pt x="216" y="78"/>
                    <a:pt x="215" y="79"/>
                    <a:pt x="214" y="80"/>
                  </a:cubicBezTo>
                  <a:cubicBezTo>
                    <a:pt x="213" y="80"/>
                    <a:pt x="213" y="80"/>
                    <a:pt x="212" y="80"/>
                  </a:cubicBezTo>
                  <a:cubicBezTo>
                    <a:pt x="212" y="80"/>
                    <a:pt x="204" y="82"/>
                    <a:pt x="203" y="82"/>
                  </a:cubicBezTo>
                  <a:cubicBezTo>
                    <a:pt x="202" y="82"/>
                    <a:pt x="201" y="83"/>
                    <a:pt x="201" y="83"/>
                  </a:cubicBezTo>
                  <a:cubicBezTo>
                    <a:pt x="201" y="83"/>
                    <a:pt x="201" y="84"/>
                    <a:pt x="201" y="84"/>
                  </a:cubicBezTo>
                  <a:cubicBezTo>
                    <a:pt x="202" y="85"/>
                    <a:pt x="202" y="86"/>
                    <a:pt x="203" y="86"/>
                  </a:cubicBezTo>
                  <a:cubicBezTo>
                    <a:pt x="206" y="86"/>
                    <a:pt x="207" y="87"/>
                    <a:pt x="210" y="87"/>
                  </a:cubicBezTo>
                  <a:cubicBezTo>
                    <a:pt x="212" y="87"/>
                    <a:pt x="213" y="88"/>
                    <a:pt x="215" y="88"/>
                  </a:cubicBezTo>
                  <a:cubicBezTo>
                    <a:pt x="217" y="88"/>
                    <a:pt x="218" y="87"/>
                    <a:pt x="220" y="87"/>
                  </a:cubicBezTo>
                  <a:cubicBezTo>
                    <a:pt x="223" y="87"/>
                    <a:pt x="224" y="87"/>
                    <a:pt x="227" y="88"/>
                  </a:cubicBezTo>
                  <a:cubicBezTo>
                    <a:pt x="227" y="88"/>
                    <a:pt x="230" y="87"/>
                    <a:pt x="231" y="86"/>
                  </a:cubicBezTo>
                  <a:cubicBezTo>
                    <a:pt x="231" y="85"/>
                    <a:pt x="231" y="85"/>
                    <a:pt x="231" y="85"/>
                  </a:cubicBezTo>
                  <a:cubicBezTo>
                    <a:pt x="232" y="84"/>
                    <a:pt x="232" y="84"/>
                    <a:pt x="232" y="84"/>
                  </a:cubicBezTo>
                  <a:cubicBezTo>
                    <a:pt x="234" y="84"/>
                    <a:pt x="234" y="83"/>
                    <a:pt x="235" y="83"/>
                  </a:cubicBezTo>
                  <a:lnTo>
                    <a:pt x="234" y="82"/>
                  </a:lnTo>
                  <a:close/>
                  <a:moveTo>
                    <a:pt x="346" y="50"/>
                  </a:moveTo>
                  <a:cubicBezTo>
                    <a:pt x="345" y="51"/>
                    <a:pt x="345" y="51"/>
                    <a:pt x="344" y="51"/>
                  </a:cubicBezTo>
                  <a:cubicBezTo>
                    <a:pt x="343" y="52"/>
                    <a:pt x="343" y="52"/>
                    <a:pt x="342" y="52"/>
                  </a:cubicBezTo>
                  <a:cubicBezTo>
                    <a:pt x="340" y="52"/>
                    <a:pt x="339" y="52"/>
                    <a:pt x="337" y="51"/>
                  </a:cubicBezTo>
                  <a:cubicBezTo>
                    <a:pt x="335" y="51"/>
                    <a:pt x="334" y="51"/>
                    <a:pt x="332" y="51"/>
                  </a:cubicBezTo>
                  <a:cubicBezTo>
                    <a:pt x="332" y="51"/>
                    <a:pt x="331" y="49"/>
                    <a:pt x="329" y="50"/>
                  </a:cubicBezTo>
                  <a:cubicBezTo>
                    <a:pt x="326" y="50"/>
                    <a:pt x="323" y="50"/>
                    <a:pt x="322" y="51"/>
                  </a:cubicBezTo>
                  <a:cubicBezTo>
                    <a:pt x="321" y="51"/>
                    <a:pt x="320" y="52"/>
                    <a:pt x="319" y="52"/>
                  </a:cubicBezTo>
                  <a:cubicBezTo>
                    <a:pt x="317" y="52"/>
                    <a:pt x="316" y="52"/>
                    <a:pt x="314" y="53"/>
                  </a:cubicBezTo>
                  <a:cubicBezTo>
                    <a:pt x="313" y="53"/>
                    <a:pt x="314" y="50"/>
                    <a:pt x="313" y="53"/>
                  </a:cubicBezTo>
                  <a:cubicBezTo>
                    <a:pt x="312" y="56"/>
                    <a:pt x="314" y="55"/>
                    <a:pt x="312" y="56"/>
                  </a:cubicBezTo>
                  <a:cubicBezTo>
                    <a:pt x="311" y="58"/>
                    <a:pt x="311" y="57"/>
                    <a:pt x="309" y="58"/>
                  </a:cubicBezTo>
                  <a:cubicBezTo>
                    <a:pt x="307" y="59"/>
                    <a:pt x="308" y="57"/>
                    <a:pt x="307" y="59"/>
                  </a:cubicBezTo>
                  <a:cubicBezTo>
                    <a:pt x="306" y="61"/>
                    <a:pt x="305" y="60"/>
                    <a:pt x="306" y="61"/>
                  </a:cubicBezTo>
                  <a:cubicBezTo>
                    <a:pt x="306" y="63"/>
                    <a:pt x="308" y="61"/>
                    <a:pt x="308" y="63"/>
                  </a:cubicBezTo>
                  <a:cubicBezTo>
                    <a:pt x="309" y="65"/>
                    <a:pt x="306" y="63"/>
                    <a:pt x="309" y="65"/>
                  </a:cubicBezTo>
                  <a:cubicBezTo>
                    <a:pt x="312" y="68"/>
                    <a:pt x="313" y="67"/>
                    <a:pt x="314" y="68"/>
                  </a:cubicBezTo>
                  <a:cubicBezTo>
                    <a:pt x="315" y="69"/>
                    <a:pt x="313" y="67"/>
                    <a:pt x="315" y="69"/>
                  </a:cubicBezTo>
                  <a:cubicBezTo>
                    <a:pt x="317" y="72"/>
                    <a:pt x="314" y="71"/>
                    <a:pt x="317" y="72"/>
                  </a:cubicBezTo>
                  <a:cubicBezTo>
                    <a:pt x="320" y="73"/>
                    <a:pt x="319" y="73"/>
                    <a:pt x="321" y="73"/>
                  </a:cubicBezTo>
                  <a:cubicBezTo>
                    <a:pt x="324" y="73"/>
                    <a:pt x="329" y="73"/>
                    <a:pt x="329" y="73"/>
                  </a:cubicBezTo>
                  <a:cubicBezTo>
                    <a:pt x="332" y="73"/>
                    <a:pt x="334" y="72"/>
                    <a:pt x="337" y="72"/>
                  </a:cubicBezTo>
                  <a:cubicBezTo>
                    <a:pt x="337" y="72"/>
                    <a:pt x="338" y="73"/>
                    <a:pt x="339" y="74"/>
                  </a:cubicBezTo>
                  <a:cubicBezTo>
                    <a:pt x="340" y="75"/>
                    <a:pt x="344" y="74"/>
                    <a:pt x="344" y="74"/>
                  </a:cubicBezTo>
                  <a:cubicBezTo>
                    <a:pt x="348" y="74"/>
                    <a:pt x="350" y="73"/>
                    <a:pt x="353" y="73"/>
                  </a:cubicBezTo>
                  <a:cubicBezTo>
                    <a:pt x="353" y="73"/>
                    <a:pt x="355" y="73"/>
                    <a:pt x="356" y="74"/>
                  </a:cubicBezTo>
                  <a:cubicBezTo>
                    <a:pt x="356" y="75"/>
                    <a:pt x="358" y="76"/>
                    <a:pt x="358" y="76"/>
                  </a:cubicBezTo>
                  <a:cubicBezTo>
                    <a:pt x="359" y="76"/>
                    <a:pt x="359" y="76"/>
                    <a:pt x="360" y="76"/>
                  </a:cubicBezTo>
                  <a:cubicBezTo>
                    <a:pt x="361" y="77"/>
                    <a:pt x="362" y="77"/>
                    <a:pt x="363" y="77"/>
                  </a:cubicBezTo>
                  <a:cubicBezTo>
                    <a:pt x="364" y="78"/>
                    <a:pt x="364" y="78"/>
                    <a:pt x="365" y="78"/>
                  </a:cubicBezTo>
                  <a:cubicBezTo>
                    <a:pt x="365" y="78"/>
                    <a:pt x="367" y="78"/>
                    <a:pt x="367" y="79"/>
                  </a:cubicBezTo>
                  <a:cubicBezTo>
                    <a:pt x="368" y="80"/>
                    <a:pt x="368" y="80"/>
                    <a:pt x="368" y="80"/>
                  </a:cubicBezTo>
                  <a:cubicBezTo>
                    <a:pt x="368" y="80"/>
                    <a:pt x="366" y="81"/>
                    <a:pt x="367" y="82"/>
                  </a:cubicBezTo>
                  <a:cubicBezTo>
                    <a:pt x="367" y="83"/>
                    <a:pt x="372" y="84"/>
                    <a:pt x="372" y="84"/>
                  </a:cubicBezTo>
                  <a:cubicBezTo>
                    <a:pt x="372" y="84"/>
                    <a:pt x="375" y="84"/>
                    <a:pt x="375" y="85"/>
                  </a:cubicBezTo>
                  <a:cubicBezTo>
                    <a:pt x="376" y="85"/>
                    <a:pt x="377" y="83"/>
                    <a:pt x="376" y="85"/>
                  </a:cubicBezTo>
                  <a:cubicBezTo>
                    <a:pt x="375" y="88"/>
                    <a:pt x="375" y="88"/>
                    <a:pt x="375" y="88"/>
                  </a:cubicBezTo>
                  <a:cubicBezTo>
                    <a:pt x="375" y="89"/>
                    <a:pt x="375" y="89"/>
                    <a:pt x="374" y="90"/>
                  </a:cubicBezTo>
                  <a:cubicBezTo>
                    <a:pt x="374" y="93"/>
                    <a:pt x="372" y="90"/>
                    <a:pt x="374" y="93"/>
                  </a:cubicBezTo>
                  <a:cubicBezTo>
                    <a:pt x="376" y="95"/>
                    <a:pt x="380" y="93"/>
                    <a:pt x="376" y="95"/>
                  </a:cubicBezTo>
                  <a:cubicBezTo>
                    <a:pt x="371" y="96"/>
                    <a:pt x="371" y="96"/>
                    <a:pt x="371" y="97"/>
                  </a:cubicBezTo>
                  <a:cubicBezTo>
                    <a:pt x="370" y="98"/>
                    <a:pt x="367" y="96"/>
                    <a:pt x="370" y="98"/>
                  </a:cubicBezTo>
                  <a:cubicBezTo>
                    <a:pt x="372" y="100"/>
                    <a:pt x="374" y="100"/>
                    <a:pt x="374" y="100"/>
                  </a:cubicBezTo>
                  <a:cubicBezTo>
                    <a:pt x="373" y="102"/>
                    <a:pt x="373" y="102"/>
                    <a:pt x="371" y="103"/>
                  </a:cubicBezTo>
                  <a:cubicBezTo>
                    <a:pt x="369" y="103"/>
                    <a:pt x="373" y="103"/>
                    <a:pt x="369" y="103"/>
                  </a:cubicBezTo>
                  <a:cubicBezTo>
                    <a:pt x="366" y="103"/>
                    <a:pt x="362" y="103"/>
                    <a:pt x="361" y="103"/>
                  </a:cubicBezTo>
                  <a:cubicBezTo>
                    <a:pt x="359" y="104"/>
                    <a:pt x="359" y="104"/>
                    <a:pt x="359" y="104"/>
                  </a:cubicBezTo>
                  <a:cubicBezTo>
                    <a:pt x="359" y="104"/>
                    <a:pt x="359" y="105"/>
                    <a:pt x="359" y="106"/>
                  </a:cubicBezTo>
                  <a:cubicBezTo>
                    <a:pt x="358" y="107"/>
                    <a:pt x="358" y="107"/>
                    <a:pt x="358" y="107"/>
                  </a:cubicBezTo>
                  <a:cubicBezTo>
                    <a:pt x="358" y="107"/>
                    <a:pt x="356" y="106"/>
                    <a:pt x="359" y="108"/>
                  </a:cubicBezTo>
                  <a:cubicBezTo>
                    <a:pt x="361" y="111"/>
                    <a:pt x="364" y="111"/>
                    <a:pt x="364" y="111"/>
                  </a:cubicBezTo>
                  <a:cubicBezTo>
                    <a:pt x="365" y="111"/>
                    <a:pt x="366" y="111"/>
                    <a:pt x="367" y="111"/>
                  </a:cubicBezTo>
                  <a:cubicBezTo>
                    <a:pt x="370" y="110"/>
                    <a:pt x="371" y="110"/>
                    <a:pt x="374" y="110"/>
                  </a:cubicBezTo>
                  <a:cubicBezTo>
                    <a:pt x="375" y="110"/>
                    <a:pt x="376" y="110"/>
                    <a:pt x="377" y="110"/>
                  </a:cubicBezTo>
                  <a:cubicBezTo>
                    <a:pt x="377" y="110"/>
                    <a:pt x="381" y="108"/>
                    <a:pt x="381" y="109"/>
                  </a:cubicBezTo>
                  <a:cubicBezTo>
                    <a:pt x="380" y="111"/>
                    <a:pt x="379" y="111"/>
                    <a:pt x="379" y="112"/>
                  </a:cubicBezTo>
                  <a:cubicBezTo>
                    <a:pt x="380" y="113"/>
                    <a:pt x="379" y="114"/>
                    <a:pt x="382" y="115"/>
                  </a:cubicBezTo>
                  <a:cubicBezTo>
                    <a:pt x="385" y="116"/>
                    <a:pt x="387" y="116"/>
                    <a:pt x="387" y="117"/>
                  </a:cubicBezTo>
                  <a:cubicBezTo>
                    <a:pt x="387" y="118"/>
                    <a:pt x="386" y="116"/>
                    <a:pt x="387" y="118"/>
                  </a:cubicBezTo>
                  <a:cubicBezTo>
                    <a:pt x="388" y="119"/>
                    <a:pt x="384" y="119"/>
                    <a:pt x="388" y="119"/>
                  </a:cubicBezTo>
                  <a:cubicBezTo>
                    <a:pt x="392" y="119"/>
                    <a:pt x="396" y="120"/>
                    <a:pt x="396" y="120"/>
                  </a:cubicBezTo>
                  <a:cubicBezTo>
                    <a:pt x="399" y="119"/>
                    <a:pt x="408" y="120"/>
                    <a:pt x="408" y="120"/>
                  </a:cubicBezTo>
                  <a:cubicBezTo>
                    <a:pt x="408" y="120"/>
                    <a:pt x="401" y="116"/>
                    <a:pt x="399" y="116"/>
                  </a:cubicBezTo>
                  <a:cubicBezTo>
                    <a:pt x="397" y="116"/>
                    <a:pt x="396" y="115"/>
                    <a:pt x="394" y="115"/>
                  </a:cubicBezTo>
                  <a:cubicBezTo>
                    <a:pt x="393" y="114"/>
                    <a:pt x="395" y="113"/>
                    <a:pt x="395" y="113"/>
                  </a:cubicBezTo>
                  <a:cubicBezTo>
                    <a:pt x="396" y="113"/>
                    <a:pt x="396" y="113"/>
                    <a:pt x="397" y="112"/>
                  </a:cubicBezTo>
                  <a:cubicBezTo>
                    <a:pt x="398" y="112"/>
                    <a:pt x="398" y="112"/>
                    <a:pt x="399" y="111"/>
                  </a:cubicBezTo>
                  <a:cubicBezTo>
                    <a:pt x="399" y="111"/>
                    <a:pt x="401" y="111"/>
                    <a:pt x="402" y="111"/>
                  </a:cubicBezTo>
                  <a:cubicBezTo>
                    <a:pt x="403" y="112"/>
                    <a:pt x="407" y="112"/>
                    <a:pt x="407" y="112"/>
                  </a:cubicBezTo>
                  <a:cubicBezTo>
                    <a:pt x="407" y="113"/>
                    <a:pt x="409" y="114"/>
                    <a:pt x="409" y="114"/>
                  </a:cubicBezTo>
                  <a:cubicBezTo>
                    <a:pt x="409" y="114"/>
                    <a:pt x="417" y="112"/>
                    <a:pt x="414" y="112"/>
                  </a:cubicBezTo>
                  <a:cubicBezTo>
                    <a:pt x="411" y="112"/>
                    <a:pt x="408" y="111"/>
                    <a:pt x="408" y="111"/>
                  </a:cubicBezTo>
                  <a:cubicBezTo>
                    <a:pt x="408" y="111"/>
                    <a:pt x="407" y="107"/>
                    <a:pt x="404" y="107"/>
                  </a:cubicBezTo>
                  <a:cubicBezTo>
                    <a:pt x="402" y="107"/>
                    <a:pt x="399" y="107"/>
                    <a:pt x="399" y="107"/>
                  </a:cubicBezTo>
                  <a:cubicBezTo>
                    <a:pt x="399" y="107"/>
                    <a:pt x="398" y="106"/>
                    <a:pt x="396" y="106"/>
                  </a:cubicBezTo>
                  <a:cubicBezTo>
                    <a:pt x="395" y="106"/>
                    <a:pt x="394" y="105"/>
                    <a:pt x="394" y="105"/>
                  </a:cubicBezTo>
                  <a:cubicBezTo>
                    <a:pt x="394" y="105"/>
                    <a:pt x="397" y="104"/>
                    <a:pt x="397" y="103"/>
                  </a:cubicBezTo>
                  <a:cubicBezTo>
                    <a:pt x="397" y="102"/>
                    <a:pt x="400" y="100"/>
                    <a:pt x="400" y="100"/>
                  </a:cubicBezTo>
                  <a:cubicBezTo>
                    <a:pt x="403" y="102"/>
                    <a:pt x="399" y="100"/>
                    <a:pt x="403" y="102"/>
                  </a:cubicBezTo>
                  <a:cubicBezTo>
                    <a:pt x="407" y="104"/>
                    <a:pt x="408" y="104"/>
                    <a:pt x="410" y="105"/>
                  </a:cubicBezTo>
                  <a:cubicBezTo>
                    <a:pt x="412" y="106"/>
                    <a:pt x="410" y="105"/>
                    <a:pt x="412" y="106"/>
                  </a:cubicBezTo>
                  <a:cubicBezTo>
                    <a:pt x="414" y="107"/>
                    <a:pt x="414" y="107"/>
                    <a:pt x="414" y="107"/>
                  </a:cubicBezTo>
                  <a:cubicBezTo>
                    <a:pt x="416" y="107"/>
                    <a:pt x="417" y="107"/>
                    <a:pt x="420" y="107"/>
                  </a:cubicBezTo>
                  <a:cubicBezTo>
                    <a:pt x="420" y="106"/>
                    <a:pt x="420" y="106"/>
                    <a:pt x="420" y="105"/>
                  </a:cubicBezTo>
                  <a:cubicBezTo>
                    <a:pt x="421" y="105"/>
                    <a:pt x="422" y="104"/>
                    <a:pt x="424" y="104"/>
                  </a:cubicBezTo>
                  <a:cubicBezTo>
                    <a:pt x="424" y="103"/>
                    <a:pt x="424" y="103"/>
                    <a:pt x="425" y="102"/>
                  </a:cubicBezTo>
                  <a:cubicBezTo>
                    <a:pt x="424" y="102"/>
                    <a:pt x="424" y="101"/>
                    <a:pt x="423" y="101"/>
                  </a:cubicBezTo>
                  <a:cubicBezTo>
                    <a:pt x="423" y="100"/>
                    <a:pt x="423" y="99"/>
                    <a:pt x="422" y="99"/>
                  </a:cubicBezTo>
                  <a:cubicBezTo>
                    <a:pt x="419" y="98"/>
                    <a:pt x="418" y="97"/>
                    <a:pt x="416" y="98"/>
                  </a:cubicBezTo>
                  <a:cubicBezTo>
                    <a:pt x="413" y="99"/>
                    <a:pt x="409" y="99"/>
                    <a:pt x="409" y="99"/>
                  </a:cubicBezTo>
                  <a:cubicBezTo>
                    <a:pt x="408" y="98"/>
                    <a:pt x="408" y="97"/>
                    <a:pt x="407" y="96"/>
                  </a:cubicBezTo>
                  <a:cubicBezTo>
                    <a:pt x="408" y="96"/>
                    <a:pt x="408" y="95"/>
                    <a:pt x="408" y="95"/>
                  </a:cubicBezTo>
                  <a:cubicBezTo>
                    <a:pt x="408" y="95"/>
                    <a:pt x="408" y="91"/>
                    <a:pt x="405" y="92"/>
                  </a:cubicBezTo>
                  <a:cubicBezTo>
                    <a:pt x="403" y="93"/>
                    <a:pt x="403" y="93"/>
                    <a:pt x="403" y="93"/>
                  </a:cubicBezTo>
                  <a:cubicBezTo>
                    <a:pt x="401" y="92"/>
                    <a:pt x="401" y="92"/>
                    <a:pt x="399" y="91"/>
                  </a:cubicBezTo>
                  <a:cubicBezTo>
                    <a:pt x="398" y="90"/>
                    <a:pt x="397" y="90"/>
                    <a:pt x="396" y="88"/>
                  </a:cubicBezTo>
                  <a:cubicBezTo>
                    <a:pt x="396" y="87"/>
                    <a:pt x="396" y="87"/>
                    <a:pt x="397" y="86"/>
                  </a:cubicBezTo>
                  <a:cubicBezTo>
                    <a:pt x="397" y="85"/>
                    <a:pt x="398" y="85"/>
                    <a:pt x="398" y="84"/>
                  </a:cubicBezTo>
                  <a:cubicBezTo>
                    <a:pt x="397" y="82"/>
                    <a:pt x="397" y="81"/>
                    <a:pt x="396" y="80"/>
                  </a:cubicBezTo>
                  <a:cubicBezTo>
                    <a:pt x="396" y="79"/>
                    <a:pt x="396" y="79"/>
                    <a:pt x="395" y="78"/>
                  </a:cubicBezTo>
                  <a:cubicBezTo>
                    <a:pt x="394" y="78"/>
                    <a:pt x="394" y="77"/>
                    <a:pt x="393" y="77"/>
                  </a:cubicBezTo>
                  <a:cubicBezTo>
                    <a:pt x="392" y="76"/>
                    <a:pt x="392" y="76"/>
                    <a:pt x="391" y="75"/>
                  </a:cubicBezTo>
                  <a:cubicBezTo>
                    <a:pt x="391" y="75"/>
                    <a:pt x="391" y="75"/>
                    <a:pt x="389" y="74"/>
                  </a:cubicBezTo>
                  <a:cubicBezTo>
                    <a:pt x="387" y="74"/>
                    <a:pt x="387" y="74"/>
                    <a:pt x="387" y="74"/>
                  </a:cubicBezTo>
                  <a:cubicBezTo>
                    <a:pt x="386" y="73"/>
                    <a:pt x="385" y="73"/>
                    <a:pt x="384" y="72"/>
                  </a:cubicBezTo>
                  <a:cubicBezTo>
                    <a:pt x="384" y="72"/>
                    <a:pt x="384" y="72"/>
                    <a:pt x="383" y="72"/>
                  </a:cubicBezTo>
                  <a:cubicBezTo>
                    <a:pt x="381" y="71"/>
                    <a:pt x="378" y="70"/>
                    <a:pt x="378" y="70"/>
                  </a:cubicBezTo>
                  <a:cubicBezTo>
                    <a:pt x="378" y="69"/>
                    <a:pt x="378" y="69"/>
                    <a:pt x="377" y="68"/>
                  </a:cubicBezTo>
                  <a:cubicBezTo>
                    <a:pt x="376" y="67"/>
                    <a:pt x="373" y="66"/>
                    <a:pt x="373" y="66"/>
                  </a:cubicBezTo>
                  <a:cubicBezTo>
                    <a:pt x="373" y="66"/>
                    <a:pt x="374" y="66"/>
                    <a:pt x="371" y="65"/>
                  </a:cubicBezTo>
                  <a:cubicBezTo>
                    <a:pt x="368" y="64"/>
                    <a:pt x="368" y="64"/>
                    <a:pt x="366" y="64"/>
                  </a:cubicBezTo>
                  <a:cubicBezTo>
                    <a:pt x="364" y="65"/>
                    <a:pt x="364" y="65"/>
                    <a:pt x="364" y="65"/>
                  </a:cubicBezTo>
                  <a:cubicBezTo>
                    <a:pt x="364" y="64"/>
                    <a:pt x="364" y="63"/>
                    <a:pt x="364" y="62"/>
                  </a:cubicBezTo>
                  <a:cubicBezTo>
                    <a:pt x="365" y="61"/>
                    <a:pt x="365" y="61"/>
                    <a:pt x="366" y="60"/>
                  </a:cubicBezTo>
                  <a:cubicBezTo>
                    <a:pt x="362" y="60"/>
                    <a:pt x="366" y="60"/>
                    <a:pt x="362" y="60"/>
                  </a:cubicBezTo>
                  <a:cubicBezTo>
                    <a:pt x="358" y="60"/>
                    <a:pt x="359" y="59"/>
                    <a:pt x="356" y="60"/>
                  </a:cubicBezTo>
                  <a:cubicBezTo>
                    <a:pt x="353" y="60"/>
                    <a:pt x="353" y="60"/>
                    <a:pt x="353" y="60"/>
                  </a:cubicBezTo>
                  <a:cubicBezTo>
                    <a:pt x="352" y="58"/>
                    <a:pt x="352" y="58"/>
                    <a:pt x="352" y="56"/>
                  </a:cubicBezTo>
                  <a:cubicBezTo>
                    <a:pt x="353" y="55"/>
                    <a:pt x="353" y="55"/>
                    <a:pt x="354" y="54"/>
                  </a:cubicBezTo>
                  <a:cubicBezTo>
                    <a:pt x="354" y="53"/>
                    <a:pt x="354" y="53"/>
                    <a:pt x="354" y="52"/>
                  </a:cubicBezTo>
                  <a:cubicBezTo>
                    <a:pt x="353" y="52"/>
                    <a:pt x="353" y="52"/>
                    <a:pt x="352" y="52"/>
                  </a:cubicBezTo>
                  <a:cubicBezTo>
                    <a:pt x="350" y="51"/>
                    <a:pt x="349" y="51"/>
                    <a:pt x="346" y="50"/>
                  </a:cubicBezTo>
                  <a:close/>
                  <a:moveTo>
                    <a:pt x="400" y="13"/>
                  </a:moveTo>
                  <a:cubicBezTo>
                    <a:pt x="399" y="13"/>
                    <a:pt x="399" y="13"/>
                    <a:pt x="398" y="12"/>
                  </a:cubicBezTo>
                  <a:cubicBezTo>
                    <a:pt x="397" y="12"/>
                    <a:pt x="397" y="12"/>
                    <a:pt x="396" y="11"/>
                  </a:cubicBezTo>
                  <a:cubicBezTo>
                    <a:pt x="395" y="11"/>
                    <a:pt x="395" y="11"/>
                    <a:pt x="395" y="11"/>
                  </a:cubicBezTo>
                  <a:cubicBezTo>
                    <a:pt x="394" y="11"/>
                    <a:pt x="394" y="11"/>
                    <a:pt x="394" y="11"/>
                  </a:cubicBezTo>
                  <a:cubicBezTo>
                    <a:pt x="394" y="11"/>
                    <a:pt x="394" y="11"/>
                    <a:pt x="393" y="11"/>
                  </a:cubicBezTo>
                  <a:cubicBezTo>
                    <a:pt x="393" y="11"/>
                    <a:pt x="393" y="11"/>
                    <a:pt x="393" y="11"/>
                  </a:cubicBezTo>
                  <a:cubicBezTo>
                    <a:pt x="392" y="11"/>
                    <a:pt x="392" y="10"/>
                    <a:pt x="392" y="10"/>
                  </a:cubicBezTo>
                  <a:cubicBezTo>
                    <a:pt x="391" y="10"/>
                    <a:pt x="391" y="10"/>
                    <a:pt x="391" y="10"/>
                  </a:cubicBezTo>
                  <a:cubicBezTo>
                    <a:pt x="391" y="10"/>
                    <a:pt x="389" y="10"/>
                    <a:pt x="388" y="9"/>
                  </a:cubicBezTo>
                  <a:cubicBezTo>
                    <a:pt x="388" y="9"/>
                    <a:pt x="388" y="9"/>
                    <a:pt x="387" y="9"/>
                  </a:cubicBezTo>
                  <a:cubicBezTo>
                    <a:pt x="387" y="9"/>
                    <a:pt x="387" y="9"/>
                    <a:pt x="386" y="9"/>
                  </a:cubicBezTo>
                  <a:cubicBezTo>
                    <a:pt x="386" y="9"/>
                    <a:pt x="385" y="9"/>
                    <a:pt x="384" y="8"/>
                  </a:cubicBezTo>
                  <a:cubicBezTo>
                    <a:pt x="383" y="7"/>
                    <a:pt x="383" y="8"/>
                    <a:pt x="383" y="8"/>
                  </a:cubicBezTo>
                  <a:cubicBezTo>
                    <a:pt x="383" y="8"/>
                    <a:pt x="383" y="8"/>
                    <a:pt x="383" y="8"/>
                  </a:cubicBezTo>
                  <a:cubicBezTo>
                    <a:pt x="383" y="8"/>
                    <a:pt x="382" y="8"/>
                    <a:pt x="382" y="8"/>
                  </a:cubicBezTo>
                  <a:cubicBezTo>
                    <a:pt x="382" y="8"/>
                    <a:pt x="380" y="7"/>
                    <a:pt x="379" y="6"/>
                  </a:cubicBezTo>
                  <a:cubicBezTo>
                    <a:pt x="377" y="5"/>
                    <a:pt x="379" y="6"/>
                    <a:pt x="379" y="6"/>
                  </a:cubicBezTo>
                  <a:cubicBezTo>
                    <a:pt x="379" y="6"/>
                    <a:pt x="379" y="6"/>
                    <a:pt x="378" y="6"/>
                  </a:cubicBezTo>
                  <a:cubicBezTo>
                    <a:pt x="378" y="6"/>
                    <a:pt x="378" y="7"/>
                    <a:pt x="378" y="7"/>
                  </a:cubicBezTo>
                  <a:cubicBezTo>
                    <a:pt x="378" y="7"/>
                    <a:pt x="378" y="7"/>
                    <a:pt x="377" y="7"/>
                  </a:cubicBezTo>
                  <a:cubicBezTo>
                    <a:pt x="377" y="6"/>
                    <a:pt x="376" y="6"/>
                    <a:pt x="375" y="6"/>
                  </a:cubicBezTo>
                  <a:cubicBezTo>
                    <a:pt x="375" y="6"/>
                    <a:pt x="375" y="6"/>
                    <a:pt x="375" y="6"/>
                  </a:cubicBezTo>
                  <a:cubicBezTo>
                    <a:pt x="374" y="5"/>
                    <a:pt x="374" y="5"/>
                    <a:pt x="374" y="5"/>
                  </a:cubicBezTo>
                  <a:cubicBezTo>
                    <a:pt x="373" y="5"/>
                    <a:pt x="373" y="5"/>
                    <a:pt x="373" y="6"/>
                  </a:cubicBezTo>
                  <a:cubicBezTo>
                    <a:pt x="372" y="5"/>
                    <a:pt x="372" y="5"/>
                    <a:pt x="371" y="4"/>
                  </a:cubicBezTo>
                  <a:cubicBezTo>
                    <a:pt x="371" y="4"/>
                    <a:pt x="371" y="4"/>
                    <a:pt x="371" y="4"/>
                  </a:cubicBezTo>
                  <a:cubicBezTo>
                    <a:pt x="370" y="4"/>
                    <a:pt x="370" y="4"/>
                    <a:pt x="369" y="3"/>
                  </a:cubicBezTo>
                  <a:cubicBezTo>
                    <a:pt x="369" y="4"/>
                    <a:pt x="369" y="4"/>
                    <a:pt x="369" y="4"/>
                  </a:cubicBezTo>
                  <a:cubicBezTo>
                    <a:pt x="369" y="4"/>
                    <a:pt x="367" y="4"/>
                    <a:pt x="367" y="3"/>
                  </a:cubicBezTo>
                  <a:cubicBezTo>
                    <a:pt x="366" y="3"/>
                    <a:pt x="366" y="3"/>
                    <a:pt x="366" y="3"/>
                  </a:cubicBezTo>
                  <a:cubicBezTo>
                    <a:pt x="366" y="3"/>
                    <a:pt x="366" y="3"/>
                    <a:pt x="366" y="4"/>
                  </a:cubicBezTo>
                  <a:cubicBezTo>
                    <a:pt x="367" y="4"/>
                    <a:pt x="367" y="4"/>
                    <a:pt x="367" y="5"/>
                  </a:cubicBezTo>
                  <a:cubicBezTo>
                    <a:pt x="367" y="5"/>
                    <a:pt x="366" y="5"/>
                    <a:pt x="365" y="4"/>
                  </a:cubicBezTo>
                  <a:cubicBezTo>
                    <a:pt x="365" y="4"/>
                    <a:pt x="364" y="4"/>
                    <a:pt x="364" y="4"/>
                  </a:cubicBezTo>
                  <a:cubicBezTo>
                    <a:pt x="364" y="4"/>
                    <a:pt x="364" y="4"/>
                    <a:pt x="363" y="4"/>
                  </a:cubicBezTo>
                  <a:cubicBezTo>
                    <a:pt x="363" y="4"/>
                    <a:pt x="363" y="4"/>
                    <a:pt x="363" y="4"/>
                  </a:cubicBezTo>
                  <a:cubicBezTo>
                    <a:pt x="363" y="5"/>
                    <a:pt x="363" y="5"/>
                    <a:pt x="363" y="6"/>
                  </a:cubicBezTo>
                  <a:cubicBezTo>
                    <a:pt x="362" y="5"/>
                    <a:pt x="362" y="5"/>
                    <a:pt x="361" y="5"/>
                  </a:cubicBezTo>
                  <a:cubicBezTo>
                    <a:pt x="360" y="4"/>
                    <a:pt x="360" y="4"/>
                    <a:pt x="359" y="4"/>
                  </a:cubicBezTo>
                  <a:cubicBezTo>
                    <a:pt x="359" y="4"/>
                    <a:pt x="358" y="4"/>
                    <a:pt x="358" y="4"/>
                  </a:cubicBezTo>
                  <a:cubicBezTo>
                    <a:pt x="358" y="4"/>
                    <a:pt x="357" y="3"/>
                    <a:pt x="357" y="3"/>
                  </a:cubicBezTo>
                  <a:cubicBezTo>
                    <a:pt x="356" y="3"/>
                    <a:pt x="356" y="3"/>
                    <a:pt x="356" y="3"/>
                  </a:cubicBezTo>
                  <a:cubicBezTo>
                    <a:pt x="355" y="3"/>
                    <a:pt x="355" y="3"/>
                    <a:pt x="354" y="3"/>
                  </a:cubicBezTo>
                  <a:cubicBezTo>
                    <a:pt x="353" y="3"/>
                    <a:pt x="353" y="3"/>
                    <a:pt x="352" y="4"/>
                  </a:cubicBezTo>
                  <a:cubicBezTo>
                    <a:pt x="352" y="3"/>
                    <a:pt x="352" y="3"/>
                    <a:pt x="351" y="3"/>
                  </a:cubicBezTo>
                  <a:cubicBezTo>
                    <a:pt x="351" y="2"/>
                    <a:pt x="351" y="2"/>
                    <a:pt x="351" y="2"/>
                  </a:cubicBezTo>
                  <a:cubicBezTo>
                    <a:pt x="350" y="2"/>
                    <a:pt x="350" y="2"/>
                    <a:pt x="350" y="3"/>
                  </a:cubicBezTo>
                  <a:cubicBezTo>
                    <a:pt x="349" y="2"/>
                    <a:pt x="349" y="2"/>
                    <a:pt x="348" y="2"/>
                  </a:cubicBezTo>
                  <a:cubicBezTo>
                    <a:pt x="347" y="2"/>
                    <a:pt x="347" y="2"/>
                    <a:pt x="347" y="2"/>
                  </a:cubicBezTo>
                  <a:cubicBezTo>
                    <a:pt x="346" y="2"/>
                    <a:pt x="345" y="2"/>
                    <a:pt x="344" y="2"/>
                  </a:cubicBezTo>
                  <a:cubicBezTo>
                    <a:pt x="344" y="2"/>
                    <a:pt x="341" y="3"/>
                    <a:pt x="340" y="3"/>
                  </a:cubicBezTo>
                  <a:cubicBezTo>
                    <a:pt x="339" y="3"/>
                    <a:pt x="335" y="4"/>
                    <a:pt x="333" y="4"/>
                  </a:cubicBezTo>
                  <a:cubicBezTo>
                    <a:pt x="330" y="4"/>
                    <a:pt x="328" y="4"/>
                    <a:pt x="327" y="4"/>
                  </a:cubicBezTo>
                  <a:cubicBezTo>
                    <a:pt x="326" y="4"/>
                    <a:pt x="325" y="3"/>
                    <a:pt x="321" y="2"/>
                  </a:cubicBezTo>
                  <a:cubicBezTo>
                    <a:pt x="320" y="3"/>
                    <a:pt x="319" y="4"/>
                    <a:pt x="317" y="5"/>
                  </a:cubicBezTo>
                  <a:cubicBezTo>
                    <a:pt x="316" y="5"/>
                    <a:pt x="315" y="6"/>
                    <a:pt x="314" y="6"/>
                  </a:cubicBezTo>
                  <a:cubicBezTo>
                    <a:pt x="314" y="6"/>
                    <a:pt x="311" y="6"/>
                    <a:pt x="306" y="5"/>
                  </a:cubicBezTo>
                  <a:cubicBezTo>
                    <a:pt x="301" y="5"/>
                    <a:pt x="305" y="5"/>
                    <a:pt x="304" y="6"/>
                  </a:cubicBezTo>
                  <a:cubicBezTo>
                    <a:pt x="302" y="6"/>
                    <a:pt x="300" y="7"/>
                    <a:pt x="300" y="7"/>
                  </a:cubicBezTo>
                  <a:cubicBezTo>
                    <a:pt x="299" y="8"/>
                    <a:pt x="298" y="8"/>
                    <a:pt x="297" y="9"/>
                  </a:cubicBezTo>
                  <a:cubicBezTo>
                    <a:pt x="297" y="9"/>
                    <a:pt x="297" y="8"/>
                    <a:pt x="296" y="9"/>
                  </a:cubicBezTo>
                  <a:cubicBezTo>
                    <a:pt x="295" y="9"/>
                    <a:pt x="286" y="10"/>
                    <a:pt x="286" y="10"/>
                  </a:cubicBezTo>
                  <a:cubicBezTo>
                    <a:pt x="286" y="10"/>
                    <a:pt x="284" y="10"/>
                    <a:pt x="283" y="11"/>
                  </a:cubicBezTo>
                  <a:cubicBezTo>
                    <a:pt x="282" y="11"/>
                    <a:pt x="285" y="15"/>
                    <a:pt x="285" y="15"/>
                  </a:cubicBezTo>
                  <a:cubicBezTo>
                    <a:pt x="285" y="16"/>
                    <a:pt x="285" y="18"/>
                    <a:pt x="285" y="18"/>
                  </a:cubicBezTo>
                  <a:cubicBezTo>
                    <a:pt x="288" y="20"/>
                    <a:pt x="289" y="20"/>
                    <a:pt x="291" y="21"/>
                  </a:cubicBezTo>
                  <a:cubicBezTo>
                    <a:pt x="292" y="21"/>
                    <a:pt x="292" y="22"/>
                    <a:pt x="293" y="22"/>
                  </a:cubicBezTo>
                  <a:cubicBezTo>
                    <a:pt x="294" y="24"/>
                    <a:pt x="295" y="25"/>
                    <a:pt x="296" y="26"/>
                  </a:cubicBezTo>
                  <a:cubicBezTo>
                    <a:pt x="296" y="26"/>
                    <a:pt x="296" y="26"/>
                    <a:pt x="296" y="26"/>
                  </a:cubicBezTo>
                  <a:cubicBezTo>
                    <a:pt x="296" y="26"/>
                    <a:pt x="296" y="26"/>
                    <a:pt x="300" y="28"/>
                  </a:cubicBezTo>
                  <a:cubicBezTo>
                    <a:pt x="303" y="29"/>
                    <a:pt x="301" y="28"/>
                    <a:pt x="304" y="27"/>
                  </a:cubicBezTo>
                  <a:cubicBezTo>
                    <a:pt x="306" y="27"/>
                    <a:pt x="304" y="27"/>
                    <a:pt x="305" y="27"/>
                  </a:cubicBezTo>
                  <a:cubicBezTo>
                    <a:pt x="306" y="27"/>
                    <a:pt x="308" y="27"/>
                    <a:pt x="308" y="27"/>
                  </a:cubicBezTo>
                  <a:cubicBezTo>
                    <a:pt x="308" y="27"/>
                    <a:pt x="308" y="27"/>
                    <a:pt x="309" y="28"/>
                  </a:cubicBezTo>
                  <a:cubicBezTo>
                    <a:pt x="310" y="29"/>
                    <a:pt x="310" y="29"/>
                    <a:pt x="310" y="30"/>
                  </a:cubicBezTo>
                  <a:cubicBezTo>
                    <a:pt x="311" y="31"/>
                    <a:pt x="312" y="32"/>
                    <a:pt x="312" y="33"/>
                  </a:cubicBezTo>
                  <a:cubicBezTo>
                    <a:pt x="313" y="34"/>
                    <a:pt x="313" y="34"/>
                    <a:pt x="313" y="35"/>
                  </a:cubicBezTo>
                  <a:cubicBezTo>
                    <a:pt x="314" y="36"/>
                    <a:pt x="314" y="36"/>
                    <a:pt x="315" y="37"/>
                  </a:cubicBezTo>
                  <a:cubicBezTo>
                    <a:pt x="315" y="37"/>
                    <a:pt x="315" y="37"/>
                    <a:pt x="315" y="37"/>
                  </a:cubicBezTo>
                  <a:cubicBezTo>
                    <a:pt x="315" y="37"/>
                    <a:pt x="315" y="37"/>
                    <a:pt x="326" y="36"/>
                  </a:cubicBezTo>
                  <a:cubicBezTo>
                    <a:pt x="337" y="36"/>
                    <a:pt x="326" y="36"/>
                    <a:pt x="326" y="36"/>
                  </a:cubicBezTo>
                  <a:cubicBezTo>
                    <a:pt x="326" y="36"/>
                    <a:pt x="326" y="36"/>
                    <a:pt x="329" y="37"/>
                  </a:cubicBezTo>
                  <a:cubicBezTo>
                    <a:pt x="332" y="38"/>
                    <a:pt x="332" y="38"/>
                    <a:pt x="335" y="38"/>
                  </a:cubicBezTo>
                  <a:cubicBezTo>
                    <a:pt x="338" y="38"/>
                    <a:pt x="335" y="38"/>
                    <a:pt x="338" y="38"/>
                  </a:cubicBezTo>
                  <a:cubicBezTo>
                    <a:pt x="339" y="38"/>
                    <a:pt x="339" y="38"/>
                    <a:pt x="340" y="38"/>
                  </a:cubicBezTo>
                  <a:cubicBezTo>
                    <a:pt x="340" y="38"/>
                    <a:pt x="343" y="39"/>
                    <a:pt x="345" y="40"/>
                  </a:cubicBezTo>
                  <a:cubicBezTo>
                    <a:pt x="346" y="40"/>
                    <a:pt x="346" y="39"/>
                    <a:pt x="349" y="40"/>
                  </a:cubicBezTo>
                  <a:cubicBezTo>
                    <a:pt x="352" y="40"/>
                    <a:pt x="349" y="40"/>
                    <a:pt x="349" y="40"/>
                  </a:cubicBezTo>
                  <a:cubicBezTo>
                    <a:pt x="349" y="40"/>
                    <a:pt x="349" y="40"/>
                    <a:pt x="350" y="37"/>
                  </a:cubicBezTo>
                  <a:cubicBezTo>
                    <a:pt x="350" y="34"/>
                    <a:pt x="350" y="37"/>
                    <a:pt x="349" y="36"/>
                  </a:cubicBezTo>
                  <a:cubicBezTo>
                    <a:pt x="348" y="35"/>
                    <a:pt x="349" y="36"/>
                    <a:pt x="349" y="34"/>
                  </a:cubicBezTo>
                  <a:cubicBezTo>
                    <a:pt x="349" y="32"/>
                    <a:pt x="349" y="34"/>
                    <a:pt x="350" y="33"/>
                  </a:cubicBezTo>
                  <a:cubicBezTo>
                    <a:pt x="352" y="32"/>
                    <a:pt x="350" y="33"/>
                    <a:pt x="351" y="33"/>
                  </a:cubicBezTo>
                  <a:cubicBezTo>
                    <a:pt x="353" y="33"/>
                    <a:pt x="354" y="34"/>
                    <a:pt x="358" y="34"/>
                  </a:cubicBezTo>
                  <a:cubicBezTo>
                    <a:pt x="358" y="34"/>
                    <a:pt x="359" y="33"/>
                    <a:pt x="359" y="32"/>
                  </a:cubicBezTo>
                  <a:cubicBezTo>
                    <a:pt x="360" y="31"/>
                    <a:pt x="359" y="32"/>
                    <a:pt x="358" y="28"/>
                  </a:cubicBezTo>
                  <a:cubicBezTo>
                    <a:pt x="356" y="24"/>
                    <a:pt x="359" y="28"/>
                    <a:pt x="362" y="28"/>
                  </a:cubicBezTo>
                  <a:cubicBezTo>
                    <a:pt x="365" y="28"/>
                    <a:pt x="364" y="28"/>
                    <a:pt x="364" y="28"/>
                  </a:cubicBezTo>
                  <a:cubicBezTo>
                    <a:pt x="364" y="28"/>
                    <a:pt x="364" y="28"/>
                    <a:pt x="364" y="28"/>
                  </a:cubicBezTo>
                  <a:cubicBezTo>
                    <a:pt x="364" y="28"/>
                    <a:pt x="364" y="28"/>
                    <a:pt x="365" y="26"/>
                  </a:cubicBezTo>
                  <a:cubicBezTo>
                    <a:pt x="366" y="25"/>
                    <a:pt x="365" y="26"/>
                    <a:pt x="366" y="25"/>
                  </a:cubicBezTo>
                  <a:cubicBezTo>
                    <a:pt x="366" y="25"/>
                    <a:pt x="367" y="24"/>
                    <a:pt x="367" y="24"/>
                  </a:cubicBezTo>
                  <a:cubicBezTo>
                    <a:pt x="367" y="24"/>
                    <a:pt x="367" y="24"/>
                    <a:pt x="369" y="22"/>
                  </a:cubicBezTo>
                  <a:cubicBezTo>
                    <a:pt x="372" y="20"/>
                    <a:pt x="369" y="22"/>
                    <a:pt x="369" y="22"/>
                  </a:cubicBezTo>
                  <a:cubicBezTo>
                    <a:pt x="369" y="22"/>
                    <a:pt x="369" y="22"/>
                    <a:pt x="372" y="23"/>
                  </a:cubicBezTo>
                  <a:cubicBezTo>
                    <a:pt x="374" y="24"/>
                    <a:pt x="372" y="23"/>
                    <a:pt x="374" y="24"/>
                  </a:cubicBezTo>
                  <a:cubicBezTo>
                    <a:pt x="377" y="25"/>
                    <a:pt x="375" y="23"/>
                    <a:pt x="375" y="23"/>
                  </a:cubicBezTo>
                  <a:cubicBezTo>
                    <a:pt x="375" y="23"/>
                    <a:pt x="375" y="23"/>
                    <a:pt x="377" y="22"/>
                  </a:cubicBezTo>
                  <a:cubicBezTo>
                    <a:pt x="380" y="21"/>
                    <a:pt x="378" y="22"/>
                    <a:pt x="378" y="19"/>
                  </a:cubicBezTo>
                  <a:cubicBezTo>
                    <a:pt x="379" y="17"/>
                    <a:pt x="378" y="19"/>
                    <a:pt x="378" y="19"/>
                  </a:cubicBezTo>
                  <a:cubicBezTo>
                    <a:pt x="378" y="19"/>
                    <a:pt x="378" y="20"/>
                    <a:pt x="381" y="19"/>
                  </a:cubicBezTo>
                  <a:cubicBezTo>
                    <a:pt x="383" y="19"/>
                    <a:pt x="381" y="19"/>
                    <a:pt x="383" y="19"/>
                  </a:cubicBezTo>
                  <a:cubicBezTo>
                    <a:pt x="385" y="20"/>
                    <a:pt x="383" y="19"/>
                    <a:pt x="383" y="19"/>
                  </a:cubicBezTo>
                  <a:cubicBezTo>
                    <a:pt x="383" y="18"/>
                    <a:pt x="383" y="18"/>
                    <a:pt x="383" y="18"/>
                  </a:cubicBezTo>
                  <a:cubicBezTo>
                    <a:pt x="383" y="17"/>
                    <a:pt x="384" y="17"/>
                    <a:pt x="384" y="17"/>
                  </a:cubicBezTo>
                  <a:cubicBezTo>
                    <a:pt x="384" y="17"/>
                    <a:pt x="384" y="17"/>
                    <a:pt x="386" y="17"/>
                  </a:cubicBezTo>
                  <a:cubicBezTo>
                    <a:pt x="388" y="17"/>
                    <a:pt x="386" y="17"/>
                    <a:pt x="390" y="17"/>
                  </a:cubicBezTo>
                  <a:cubicBezTo>
                    <a:pt x="393" y="17"/>
                    <a:pt x="390" y="17"/>
                    <a:pt x="391" y="17"/>
                  </a:cubicBezTo>
                  <a:cubicBezTo>
                    <a:pt x="392" y="18"/>
                    <a:pt x="395" y="18"/>
                    <a:pt x="395" y="18"/>
                  </a:cubicBezTo>
                  <a:cubicBezTo>
                    <a:pt x="395" y="17"/>
                    <a:pt x="396" y="16"/>
                    <a:pt x="396" y="15"/>
                  </a:cubicBezTo>
                  <a:cubicBezTo>
                    <a:pt x="396" y="15"/>
                    <a:pt x="396" y="15"/>
                    <a:pt x="397" y="14"/>
                  </a:cubicBezTo>
                  <a:cubicBezTo>
                    <a:pt x="397" y="14"/>
                    <a:pt x="400" y="14"/>
                    <a:pt x="400" y="14"/>
                  </a:cubicBezTo>
                  <a:lnTo>
                    <a:pt x="400" y="13"/>
                  </a:lnTo>
                  <a:close/>
                  <a:moveTo>
                    <a:pt x="438" y="25"/>
                  </a:moveTo>
                  <a:cubicBezTo>
                    <a:pt x="438" y="26"/>
                    <a:pt x="438" y="27"/>
                    <a:pt x="438" y="28"/>
                  </a:cubicBezTo>
                  <a:cubicBezTo>
                    <a:pt x="438" y="29"/>
                    <a:pt x="438" y="29"/>
                    <a:pt x="439" y="30"/>
                  </a:cubicBezTo>
                  <a:cubicBezTo>
                    <a:pt x="438" y="30"/>
                    <a:pt x="438" y="30"/>
                    <a:pt x="437" y="30"/>
                  </a:cubicBezTo>
                  <a:cubicBezTo>
                    <a:pt x="436" y="29"/>
                    <a:pt x="436" y="29"/>
                    <a:pt x="435" y="28"/>
                  </a:cubicBezTo>
                  <a:cubicBezTo>
                    <a:pt x="434" y="26"/>
                    <a:pt x="433" y="26"/>
                    <a:pt x="431" y="25"/>
                  </a:cubicBezTo>
                  <a:cubicBezTo>
                    <a:pt x="430" y="24"/>
                    <a:pt x="429" y="24"/>
                    <a:pt x="428" y="24"/>
                  </a:cubicBezTo>
                  <a:cubicBezTo>
                    <a:pt x="428" y="24"/>
                    <a:pt x="428" y="25"/>
                    <a:pt x="429" y="25"/>
                  </a:cubicBezTo>
                  <a:cubicBezTo>
                    <a:pt x="429" y="26"/>
                    <a:pt x="429" y="27"/>
                    <a:pt x="430" y="28"/>
                  </a:cubicBezTo>
                  <a:cubicBezTo>
                    <a:pt x="429" y="27"/>
                    <a:pt x="429" y="27"/>
                    <a:pt x="428" y="27"/>
                  </a:cubicBezTo>
                  <a:cubicBezTo>
                    <a:pt x="427" y="26"/>
                    <a:pt x="427" y="25"/>
                    <a:pt x="426" y="24"/>
                  </a:cubicBezTo>
                  <a:cubicBezTo>
                    <a:pt x="426" y="24"/>
                    <a:pt x="426" y="24"/>
                    <a:pt x="425" y="23"/>
                  </a:cubicBezTo>
                  <a:cubicBezTo>
                    <a:pt x="425" y="23"/>
                    <a:pt x="425" y="23"/>
                    <a:pt x="424" y="23"/>
                  </a:cubicBezTo>
                  <a:cubicBezTo>
                    <a:pt x="424" y="22"/>
                    <a:pt x="424" y="22"/>
                    <a:pt x="423" y="21"/>
                  </a:cubicBezTo>
                  <a:cubicBezTo>
                    <a:pt x="423" y="21"/>
                    <a:pt x="422" y="20"/>
                    <a:pt x="422" y="20"/>
                  </a:cubicBezTo>
                  <a:cubicBezTo>
                    <a:pt x="421" y="20"/>
                    <a:pt x="421" y="21"/>
                    <a:pt x="421" y="21"/>
                  </a:cubicBezTo>
                  <a:cubicBezTo>
                    <a:pt x="421" y="21"/>
                    <a:pt x="420" y="21"/>
                    <a:pt x="419" y="21"/>
                  </a:cubicBezTo>
                  <a:cubicBezTo>
                    <a:pt x="418" y="20"/>
                    <a:pt x="418" y="20"/>
                    <a:pt x="415" y="19"/>
                  </a:cubicBezTo>
                  <a:cubicBezTo>
                    <a:pt x="412" y="18"/>
                    <a:pt x="412" y="18"/>
                    <a:pt x="412" y="18"/>
                  </a:cubicBezTo>
                  <a:cubicBezTo>
                    <a:pt x="410" y="19"/>
                    <a:pt x="409" y="19"/>
                    <a:pt x="407" y="19"/>
                  </a:cubicBezTo>
                  <a:cubicBezTo>
                    <a:pt x="407" y="19"/>
                    <a:pt x="407" y="19"/>
                    <a:pt x="407" y="20"/>
                  </a:cubicBezTo>
                  <a:cubicBezTo>
                    <a:pt x="405" y="19"/>
                    <a:pt x="404" y="19"/>
                    <a:pt x="402" y="18"/>
                  </a:cubicBezTo>
                  <a:cubicBezTo>
                    <a:pt x="402" y="19"/>
                    <a:pt x="402" y="19"/>
                    <a:pt x="402" y="20"/>
                  </a:cubicBezTo>
                  <a:cubicBezTo>
                    <a:pt x="400" y="20"/>
                    <a:pt x="399" y="20"/>
                    <a:pt x="398" y="20"/>
                  </a:cubicBezTo>
                  <a:cubicBezTo>
                    <a:pt x="397" y="20"/>
                    <a:pt x="397" y="20"/>
                    <a:pt x="396" y="20"/>
                  </a:cubicBezTo>
                  <a:cubicBezTo>
                    <a:pt x="395" y="21"/>
                    <a:pt x="395" y="21"/>
                    <a:pt x="394" y="21"/>
                  </a:cubicBezTo>
                  <a:cubicBezTo>
                    <a:pt x="392" y="21"/>
                    <a:pt x="391" y="22"/>
                    <a:pt x="390" y="22"/>
                  </a:cubicBezTo>
                  <a:cubicBezTo>
                    <a:pt x="388" y="21"/>
                    <a:pt x="387" y="21"/>
                    <a:pt x="385" y="21"/>
                  </a:cubicBezTo>
                  <a:cubicBezTo>
                    <a:pt x="386" y="22"/>
                    <a:pt x="386" y="22"/>
                    <a:pt x="387" y="23"/>
                  </a:cubicBezTo>
                  <a:cubicBezTo>
                    <a:pt x="390" y="24"/>
                    <a:pt x="391" y="24"/>
                    <a:pt x="395" y="25"/>
                  </a:cubicBezTo>
                  <a:cubicBezTo>
                    <a:pt x="395" y="26"/>
                    <a:pt x="395" y="27"/>
                    <a:pt x="395" y="29"/>
                  </a:cubicBezTo>
                  <a:cubicBezTo>
                    <a:pt x="395" y="29"/>
                    <a:pt x="395" y="29"/>
                    <a:pt x="395" y="30"/>
                  </a:cubicBezTo>
                  <a:cubicBezTo>
                    <a:pt x="394" y="30"/>
                    <a:pt x="393" y="31"/>
                    <a:pt x="392" y="31"/>
                  </a:cubicBezTo>
                  <a:cubicBezTo>
                    <a:pt x="390" y="31"/>
                    <a:pt x="388" y="31"/>
                    <a:pt x="386" y="30"/>
                  </a:cubicBezTo>
                  <a:cubicBezTo>
                    <a:pt x="384" y="30"/>
                    <a:pt x="383" y="30"/>
                    <a:pt x="381" y="30"/>
                  </a:cubicBezTo>
                  <a:cubicBezTo>
                    <a:pt x="379" y="29"/>
                    <a:pt x="378" y="29"/>
                    <a:pt x="376" y="29"/>
                  </a:cubicBezTo>
                  <a:cubicBezTo>
                    <a:pt x="374" y="29"/>
                    <a:pt x="373" y="29"/>
                    <a:pt x="370" y="30"/>
                  </a:cubicBezTo>
                  <a:cubicBezTo>
                    <a:pt x="370" y="30"/>
                    <a:pt x="370" y="31"/>
                    <a:pt x="369" y="31"/>
                  </a:cubicBezTo>
                  <a:cubicBezTo>
                    <a:pt x="370" y="32"/>
                    <a:pt x="371" y="33"/>
                    <a:pt x="372" y="33"/>
                  </a:cubicBezTo>
                  <a:cubicBezTo>
                    <a:pt x="373" y="34"/>
                    <a:pt x="374" y="35"/>
                    <a:pt x="375" y="36"/>
                  </a:cubicBezTo>
                  <a:cubicBezTo>
                    <a:pt x="377" y="36"/>
                    <a:pt x="378" y="37"/>
                    <a:pt x="380" y="37"/>
                  </a:cubicBezTo>
                  <a:cubicBezTo>
                    <a:pt x="382" y="37"/>
                    <a:pt x="383" y="37"/>
                    <a:pt x="385" y="36"/>
                  </a:cubicBezTo>
                  <a:cubicBezTo>
                    <a:pt x="388" y="36"/>
                    <a:pt x="389" y="37"/>
                    <a:pt x="392" y="37"/>
                  </a:cubicBezTo>
                  <a:cubicBezTo>
                    <a:pt x="393" y="37"/>
                    <a:pt x="394" y="37"/>
                    <a:pt x="395" y="38"/>
                  </a:cubicBezTo>
                  <a:cubicBezTo>
                    <a:pt x="394" y="39"/>
                    <a:pt x="393" y="39"/>
                    <a:pt x="392" y="40"/>
                  </a:cubicBezTo>
                  <a:cubicBezTo>
                    <a:pt x="389" y="40"/>
                    <a:pt x="388" y="40"/>
                    <a:pt x="385" y="40"/>
                  </a:cubicBezTo>
                  <a:cubicBezTo>
                    <a:pt x="383" y="39"/>
                    <a:pt x="383" y="39"/>
                    <a:pt x="381" y="39"/>
                  </a:cubicBezTo>
                  <a:cubicBezTo>
                    <a:pt x="379" y="39"/>
                    <a:pt x="378" y="39"/>
                    <a:pt x="377" y="38"/>
                  </a:cubicBezTo>
                  <a:cubicBezTo>
                    <a:pt x="375" y="38"/>
                    <a:pt x="375" y="38"/>
                    <a:pt x="374" y="38"/>
                  </a:cubicBezTo>
                  <a:cubicBezTo>
                    <a:pt x="374" y="39"/>
                    <a:pt x="374" y="39"/>
                    <a:pt x="374" y="40"/>
                  </a:cubicBezTo>
                  <a:cubicBezTo>
                    <a:pt x="377" y="40"/>
                    <a:pt x="378" y="40"/>
                    <a:pt x="380" y="41"/>
                  </a:cubicBezTo>
                  <a:cubicBezTo>
                    <a:pt x="381" y="42"/>
                    <a:pt x="381" y="42"/>
                    <a:pt x="381" y="43"/>
                  </a:cubicBezTo>
                  <a:cubicBezTo>
                    <a:pt x="382" y="44"/>
                    <a:pt x="382" y="44"/>
                    <a:pt x="382" y="45"/>
                  </a:cubicBezTo>
                  <a:cubicBezTo>
                    <a:pt x="384" y="45"/>
                    <a:pt x="385" y="46"/>
                    <a:pt x="386" y="46"/>
                  </a:cubicBezTo>
                  <a:cubicBezTo>
                    <a:pt x="387" y="45"/>
                    <a:pt x="388" y="45"/>
                    <a:pt x="389" y="45"/>
                  </a:cubicBezTo>
                  <a:cubicBezTo>
                    <a:pt x="391" y="44"/>
                    <a:pt x="392" y="44"/>
                    <a:pt x="394" y="44"/>
                  </a:cubicBezTo>
                  <a:cubicBezTo>
                    <a:pt x="395" y="44"/>
                    <a:pt x="396" y="44"/>
                    <a:pt x="397" y="45"/>
                  </a:cubicBezTo>
                  <a:cubicBezTo>
                    <a:pt x="398" y="45"/>
                    <a:pt x="398" y="45"/>
                    <a:pt x="399" y="45"/>
                  </a:cubicBezTo>
                  <a:cubicBezTo>
                    <a:pt x="401" y="45"/>
                    <a:pt x="401" y="45"/>
                    <a:pt x="403" y="45"/>
                  </a:cubicBezTo>
                  <a:cubicBezTo>
                    <a:pt x="403" y="45"/>
                    <a:pt x="403" y="45"/>
                    <a:pt x="405" y="45"/>
                  </a:cubicBezTo>
                  <a:cubicBezTo>
                    <a:pt x="406" y="46"/>
                    <a:pt x="408" y="46"/>
                    <a:pt x="408" y="46"/>
                  </a:cubicBezTo>
                  <a:cubicBezTo>
                    <a:pt x="408" y="47"/>
                    <a:pt x="408" y="47"/>
                    <a:pt x="408" y="48"/>
                  </a:cubicBezTo>
                  <a:cubicBezTo>
                    <a:pt x="409" y="48"/>
                    <a:pt x="409" y="49"/>
                    <a:pt x="411" y="49"/>
                  </a:cubicBezTo>
                  <a:cubicBezTo>
                    <a:pt x="412" y="49"/>
                    <a:pt x="413" y="49"/>
                    <a:pt x="415" y="49"/>
                  </a:cubicBezTo>
                  <a:cubicBezTo>
                    <a:pt x="416" y="50"/>
                    <a:pt x="417" y="50"/>
                    <a:pt x="418" y="51"/>
                  </a:cubicBezTo>
                  <a:cubicBezTo>
                    <a:pt x="418" y="51"/>
                    <a:pt x="418" y="52"/>
                    <a:pt x="418" y="52"/>
                  </a:cubicBezTo>
                  <a:cubicBezTo>
                    <a:pt x="419" y="53"/>
                    <a:pt x="420" y="53"/>
                    <a:pt x="421" y="54"/>
                  </a:cubicBezTo>
                  <a:cubicBezTo>
                    <a:pt x="422" y="54"/>
                    <a:pt x="422" y="54"/>
                    <a:pt x="423" y="54"/>
                  </a:cubicBezTo>
                  <a:cubicBezTo>
                    <a:pt x="424" y="55"/>
                    <a:pt x="424" y="55"/>
                    <a:pt x="425" y="56"/>
                  </a:cubicBezTo>
                  <a:cubicBezTo>
                    <a:pt x="425" y="57"/>
                    <a:pt x="425" y="57"/>
                    <a:pt x="426" y="58"/>
                  </a:cubicBezTo>
                  <a:cubicBezTo>
                    <a:pt x="428" y="60"/>
                    <a:pt x="429" y="60"/>
                    <a:pt x="432" y="62"/>
                  </a:cubicBezTo>
                  <a:cubicBezTo>
                    <a:pt x="432" y="63"/>
                    <a:pt x="432" y="63"/>
                    <a:pt x="433" y="64"/>
                  </a:cubicBezTo>
                  <a:cubicBezTo>
                    <a:pt x="433" y="66"/>
                    <a:pt x="434" y="67"/>
                    <a:pt x="434" y="67"/>
                  </a:cubicBezTo>
                  <a:cubicBezTo>
                    <a:pt x="435" y="67"/>
                    <a:pt x="435" y="67"/>
                    <a:pt x="436" y="68"/>
                  </a:cubicBezTo>
                  <a:cubicBezTo>
                    <a:pt x="437" y="68"/>
                    <a:pt x="437" y="68"/>
                    <a:pt x="438" y="69"/>
                  </a:cubicBezTo>
                  <a:cubicBezTo>
                    <a:pt x="438" y="70"/>
                    <a:pt x="439" y="70"/>
                    <a:pt x="439" y="71"/>
                  </a:cubicBezTo>
                  <a:cubicBezTo>
                    <a:pt x="439" y="71"/>
                    <a:pt x="439" y="71"/>
                    <a:pt x="440" y="72"/>
                  </a:cubicBezTo>
                  <a:cubicBezTo>
                    <a:pt x="438" y="72"/>
                    <a:pt x="438" y="71"/>
                    <a:pt x="437" y="71"/>
                  </a:cubicBezTo>
                  <a:cubicBezTo>
                    <a:pt x="437" y="71"/>
                    <a:pt x="436" y="71"/>
                    <a:pt x="436" y="72"/>
                  </a:cubicBezTo>
                  <a:cubicBezTo>
                    <a:pt x="436" y="73"/>
                    <a:pt x="436" y="73"/>
                    <a:pt x="436" y="74"/>
                  </a:cubicBezTo>
                  <a:cubicBezTo>
                    <a:pt x="436" y="75"/>
                    <a:pt x="436" y="73"/>
                    <a:pt x="436" y="75"/>
                  </a:cubicBezTo>
                  <a:cubicBezTo>
                    <a:pt x="436" y="76"/>
                    <a:pt x="437" y="77"/>
                    <a:pt x="437" y="77"/>
                  </a:cubicBezTo>
                  <a:cubicBezTo>
                    <a:pt x="439" y="78"/>
                    <a:pt x="439" y="78"/>
                    <a:pt x="440" y="79"/>
                  </a:cubicBezTo>
                  <a:cubicBezTo>
                    <a:pt x="442" y="79"/>
                    <a:pt x="442" y="79"/>
                    <a:pt x="444" y="79"/>
                  </a:cubicBezTo>
                  <a:cubicBezTo>
                    <a:pt x="444" y="78"/>
                    <a:pt x="444" y="77"/>
                    <a:pt x="444" y="77"/>
                  </a:cubicBezTo>
                  <a:cubicBezTo>
                    <a:pt x="444" y="77"/>
                    <a:pt x="445" y="77"/>
                    <a:pt x="445" y="77"/>
                  </a:cubicBezTo>
                  <a:cubicBezTo>
                    <a:pt x="446" y="77"/>
                    <a:pt x="444" y="75"/>
                    <a:pt x="446" y="77"/>
                  </a:cubicBezTo>
                  <a:cubicBezTo>
                    <a:pt x="448" y="78"/>
                    <a:pt x="447" y="77"/>
                    <a:pt x="448" y="78"/>
                  </a:cubicBezTo>
                  <a:cubicBezTo>
                    <a:pt x="449" y="79"/>
                    <a:pt x="450" y="80"/>
                    <a:pt x="450" y="80"/>
                  </a:cubicBezTo>
                  <a:cubicBezTo>
                    <a:pt x="451" y="80"/>
                    <a:pt x="452" y="81"/>
                    <a:pt x="453" y="81"/>
                  </a:cubicBezTo>
                  <a:cubicBezTo>
                    <a:pt x="454" y="81"/>
                    <a:pt x="454" y="81"/>
                    <a:pt x="455" y="81"/>
                  </a:cubicBezTo>
                  <a:cubicBezTo>
                    <a:pt x="455" y="81"/>
                    <a:pt x="456" y="80"/>
                    <a:pt x="457" y="82"/>
                  </a:cubicBezTo>
                  <a:cubicBezTo>
                    <a:pt x="458" y="84"/>
                    <a:pt x="458" y="83"/>
                    <a:pt x="458" y="84"/>
                  </a:cubicBezTo>
                  <a:cubicBezTo>
                    <a:pt x="457" y="85"/>
                    <a:pt x="459" y="85"/>
                    <a:pt x="457" y="85"/>
                  </a:cubicBezTo>
                  <a:cubicBezTo>
                    <a:pt x="455" y="85"/>
                    <a:pt x="451" y="84"/>
                    <a:pt x="451" y="84"/>
                  </a:cubicBezTo>
                  <a:cubicBezTo>
                    <a:pt x="450" y="84"/>
                    <a:pt x="450" y="83"/>
                    <a:pt x="449" y="83"/>
                  </a:cubicBezTo>
                  <a:cubicBezTo>
                    <a:pt x="447" y="83"/>
                    <a:pt x="446" y="82"/>
                    <a:pt x="445" y="82"/>
                  </a:cubicBezTo>
                  <a:cubicBezTo>
                    <a:pt x="445" y="82"/>
                    <a:pt x="445" y="82"/>
                    <a:pt x="444" y="82"/>
                  </a:cubicBezTo>
                  <a:cubicBezTo>
                    <a:pt x="443" y="83"/>
                    <a:pt x="443" y="83"/>
                    <a:pt x="443" y="83"/>
                  </a:cubicBezTo>
                  <a:cubicBezTo>
                    <a:pt x="443" y="84"/>
                    <a:pt x="442" y="83"/>
                    <a:pt x="443" y="84"/>
                  </a:cubicBezTo>
                  <a:cubicBezTo>
                    <a:pt x="443" y="85"/>
                    <a:pt x="443" y="85"/>
                    <a:pt x="443" y="85"/>
                  </a:cubicBezTo>
                  <a:cubicBezTo>
                    <a:pt x="443" y="85"/>
                    <a:pt x="442" y="86"/>
                    <a:pt x="442" y="86"/>
                  </a:cubicBezTo>
                  <a:cubicBezTo>
                    <a:pt x="442" y="86"/>
                    <a:pt x="440" y="86"/>
                    <a:pt x="440" y="87"/>
                  </a:cubicBezTo>
                  <a:cubicBezTo>
                    <a:pt x="440" y="87"/>
                    <a:pt x="440" y="87"/>
                    <a:pt x="440" y="87"/>
                  </a:cubicBezTo>
                  <a:cubicBezTo>
                    <a:pt x="440" y="88"/>
                    <a:pt x="441" y="88"/>
                    <a:pt x="441" y="88"/>
                  </a:cubicBezTo>
                  <a:cubicBezTo>
                    <a:pt x="442" y="88"/>
                    <a:pt x="442" y="89"/>
                    <a:pt x="443" y="89"/>
                  </a:cubicBezTo>
                  <a:cubicBezTo>
                    <a:pt x="444" y="89"/>
                    <a:pt x="445" y="89"/>
                    <a:pt x="446" y="90"/>
                  </a:cubicBezTo>
                  <a:cubicBezTo>
                    <a:pt x="446" y="90"/>
                    <a:pt x="447" y="90"/>
                    <a:pt x="446" y="91"/>
                  </a:cubicBezTo>
                  <a:cubicBezTo>
                    <a:pt x="445" y="91"/>
                    <a:pt x="445" y="91"/>
                    <a:pt x="445" y="91"/>
                  </a:cubicBezTo>
                  <a:cubicBezTo>
                    <a:pt x="447" y="92"/>
                    <a:pt x="447" y="92"/>
                    <a:pt x="448" y="93"/>
                  </a:cubicBezTo>
                  <a:cubicBezTo>
                    <a:pt x="449" y="93"/>
                    <a:pt x="450" y="93"/>
                    <a:pt x="451" y="93"/>
                  </a:cubicBezTo>
                  <a:cubicBezTo>
                    <a:pt x="451" y="92"/>
                    <a:pt x="452" y="92"/>
                    <a:pt x="452" y="91"/>
                  </a:cubicBezTo>
                  <a:cubicBezTo>
                    <a:pt x="452" y="91"/>
                    <a:pt x="452" y="90"/>
                    <a:pt x="452" y="90"/>
                  </a:cubicBezTo>
                  <a:cubicBezTo>
                    <a:pt x="451" y="89"/>
                    <a:pt x="451" y="89"/>
                    <a:pt x="450" y="88"/>
                  </a:cubicBezTo>
                  <a:cubicBezTo>
                    <a:pt x="450" y="88"/>
                    <a:pt x="450" y="87"/>
                    <a:pt x="449" y="87"/>
                  </a:cubicBezTo>
                  <a:cubicBezTo>
                    <a:pt x="451" y="87"/>
                    <a:pt x="451" y="87"/>
                    <a:pt x="452" y="87"/>
                  </a:cubicBezTo>
                  <a:cubicBezTo>
                    <a:pt x="453" y="87"/>
                    <a:pt x="454" y="87"/>
                    <a:pt x="455" y="88"/>
                  </a:cubicBezTo>
                  <a:cubicBezTo>
                    <a:pt x="455" y="88"/>
                    <a:pt x="457" y="88"/>
                    <a:pt x="458" y="89"/>
                  </a:cubicBezTo>
                  <a:cubicBezTo>
                    <a:pt x="459" y="89"/>
                    <a:pt x="458" y="90"/>
                    <a:pt x="458" y="91"/>
                  </a:cubicBezTo>
                  <a:cubicBezTo>
                    <a:pt x="457" y="91"/>
                    <a:pt x="457" y="92"/>
                    <a:pt x="457" y="92"/>
                  </a:cubicBezTo>
                  <a:cubicBezTo>
                    <a:pt x="457" y="93"/>
                    <a:pt x="457" y="93"/>
                    <a:pt x="457" y="93"/>
                  </a:cubicBezTo>
                  <a:cubicBezTo>
                    <a:pt x="457" y="93"/>
                    <a:pt x="456" y="91"/>
                    <a:pt x="457" y="93"/>
                  </a:cubicBezTo>
                  <a:cubicBezTo>
                    <a:pt x="458" y="95"/>
                    <a:pt x="460" y="96"/>
                    <a:pt x="460" y="96"/>
                  </a:cubicBezTo>
                  <a:cubicBezTo>
                    <a:pt x="460" y="96"/>
                    <a:pt x="459" y="97"/>
                    <a:pt x="458" y="97"/>
                  </a:cubicBezTo>
                  <a:cubicBezTo>
                    <a:pt x="457" y="97"/>
                    <a:pt x="457" y="97"/>
                    <a:pt x="457" y="97"/>
                  </a:cubicBezTo>
                  <a:cubicBezTo>
                    <a:pt x="455" y="97"/>
                    <a:pt x="455" y="97"/>
                    <a:pt x="453" y="96"/>
                  </a:cubicBezTo>
                  <a:cubicBezTo>
                    <a:pt x="452" y="96"/>
                    <a:pt x="452" y="96"/>
                    <a:pt x="452" y="96"/>
                  </a:cubicBezTo>
                  <a:cubicBezTo>
                    <a:pt x="452" y="98"/>
                    <a:pt x="452" y="98"/>
                    <a:pt x="452" y="98"/>
                  </a:cubicBezTo>
                  <a:cubicBezTo>
                    <a:pt x="452" y="98"/>
                    <a:pt x="455" y="99"/>
                    <a:pt x="453" y="99"/>
                  </a:cubicBezTo>
                  <a:cubicBezTo>
                    <a:pt x="451" y="99"/>
                    <a:pt x="451" y="99"/>
                    <a:pt x="451" y="99"/>
                  </a:cubicBezTo>
                  <a:cubicBezTo>
                    <a:pt x="451" y="99"/>
                    <a:pt x="451" y="99"/>
                    <a:pt x="450" y="100"/>
                  </a:cubicBezTo>
                  <a:cubicBezTo>
                    <a:pt x="450" y="102"/>
                    <a:pt x="451" y="103"/>
                    <a:pt x="451" y="103"/>
                  </a:cubicBezTo>
                  <a:cubicBezTo>
                    <a:pt x="452" y="103"/>
                    <a:pt x="452" y="104"/>
                    <a:pt x="453" y="104"/>
                  </a:cubicBezTo>
                  <a:cubicBezTo>
                    <a:pt x="453" y="104"/>
                    <a:pt x="453" y="105"/>
                    <a:pt x="453" y="105"/>
                  </a:cubicBezTo>
                  <a:cubicBezTo>
                    <a:pt x="453" y="106"/>
                    <a:pt x="453" y="106"/>
                    <a:pt x="453" y="106"/>
                  </a:cubicBezTo>
                  <a:cubicBezTo>
                    <a:pt x="454" y="107"/>
                    <a:pt x="454" y="107"/>
                    <a:pt x="455" y="108"/>
                  </a:cubicBezTo>
                  <a:cubicBezTo>
                    <a:pt x="455" y="108"/>
                    <a:pt x="452" y="109"/>
                    <a:pt x="454" y="110"/>
                  </a:cubicBezTo>
                  <a:cubicBezTo>
                    <a:pt x="456" y="111"/>
                    <a:pt x="458" y="111"/>
                    <a:pt x="458" y="111"/>
                  </a:cubicBezTo>
                  <a:cubicBezTo>
                    <a:pt x="459" y="111"/>
                    <a:pt x="458" y="112"/>
                    <a:pt x="458" y="112"/>
                  </a:cubicBezTo>
                  <a:cubicBezTo>
                    <a:pt x="458" y="113"/>
                    <a:pt x="458" y="113"/>
                    <a:pt x="458" y="113"/>
                  </a:cubicBezTo>
                  <a:cubicBezTo>
                    <a:pt x="458" y="113"/>
                    <a:pt x="459" y="114"/>
                    <a:pt x="459" y="114"/>
                  </a:cubicBezTo>
                  <a:cubicBezTo>
                    <a:pt x="460" y="115"/>
                    <a:pt x="462" y="116"/>
                    <a:pt x="462" y="116"/>
                  </a:cubicBezTo>
                  <a:cubicBezTo>
                    <a:pt x="462" y="117"/>
                    <a:pt x="462" y="117"/>
                    <a:pt x="463" y="118"/>
                  </a:cubicBezTo>
                  <a:cubicBezTo>
                    <a:pt x="463" y="118"/>
                    <a:pt x="462" y="118"/>
                    <a:pt x="462" y="119"/>
                  </a:cubicBezTo>
                  <a:cubicBezTo>
                    <a:pt x="462" y="119"/>
                    <a:pt x="462" y="118"/>
                    <a:pt x="462" y="119"/>
                  </a:cubicBezTo>
                  <a:cubicBezTo>
                    <a:pt x="463" y="120"/>
                    <a:pt x="463" y="121"/>
                    <a:pt x="463" y="121"/>
                  </a:cubicBezTo>
                  <a:cubicBezTo>
                    <a:pt x="463" y="121"/>
                    <a:pt x="464" y="121"/>
                    <a:pt x="464" y="121"/>
                  </a:cubicBezTo>
                  <a:cubicBezTo>
                    <a:pt x="465" y="122"/>
                    <a:pt x="468" y="122"/>
                    <a:pt x="468" y="123"/>
                  </a:cubicBezTo>
                  <a:cubicBezTo>
                    <a:pt x="469" y="123"/>
                    <a:pt x="469" y="126"/>
                    <a:pt x="469" y="126"/>
                  </a:cubicBezTo>
                  <a:cubicBezTo>
                    <a:pt x="469" y="126"/>
                    <a:pt x="470" y="126"/>
                    <a:pt x="471" y="127"/>
                  </a:cubicBezTo>
                  <a:cubicBezTo>
                    <a:pt x="471" y="127"/>
                    <a:pt x="471" y="126"/>
                    <a:pt x="471" y="127"/>
                  </a:cubicBezTo>
                  <a:cubicBezTo>
                    <a:pt x="472" y="128"/>
                    <a:pt x="472" y="128"/>
                    <a:pt x="473" y="128"/>
                  </a:cubicBezTo>
                  <a:cubicBezTo>
                    <a:pt x="474" y="129"/>
                    <a:pt x="474" y="128"/>
                    <a:pt x="474" y="129"/>
                  </a:cubicBezTo>
                  <a:cubicBezTo>
                    <a:pt x="474" y="130"/>
                    <a:pt x="473" y="129"/>
                    <a:pt x="474" y="130"/>
                  </a:cubicBezTo>
                  <a:cubicBezTo>
                    <a:pt x="475" y="131"/>
                    <a:pt x="476" y="132"/>
                    <a:pt x="476" y="132"/>
                  </a:cubicBezTo>
                  <a:cubicBezTo>
                    <a:pt x="476" y="132"/>
                    <a:pt x="477" y="132"/>
                    <a:pt x="477" y="132"/>
                  </a:cubicBezTo>
                  <a:cubicBezTo>
                    <a:pt x="477" y="132"/>
                    <a:pt x="476" y="131"/>
                    <a:pt x="479" y="133"/>
                  </a:cubicBezTo>
                  <a:cubicBezTo>
                    <a:pt x="482" y="134"/>
                    <a:pt x="480" y="133"/>
                    <a:pt x="480" y="136"/>
                  </a:cubicBezTo>
                  <a:cubicBezTo>
                    <a:pt x="481" y="136"/>
                    <a:pt x="481" y="136"/>
                    <a:pt x="481" y="136"/>
                  </a:cubicBezTo>
                  <a:cubicBezTo>
                    <a:pt x="482" y="136"/>
                    <a:pt x="482" y="136"/>
                    <a:pt x="483" y="137"/>
                  </a:cubicBezTo>
                  <a:cubicBezTo>
                    <a:pt x="484" y="137"/>
                    <a:pt x="484" y="137"/>
                    <a:pt x="485" y="137"/>
                  </a:cubicBezTo>
                  <a:cubicBezTo>
                    <a:pt x="486" y="137"/>
                    <a:pt x="486" y="136"/>
                    <a:pt x="486" y="136"/>
                  </a:cubicBezTo>
                  <a:cubicBezTo>
                    <a:pt x="487" y="136"/>
                    <a:pt x="487" y="136"/>
                    <a:pt x="488" y="136"/>
                  </a:cubicBezTo>
                  <a:cubicBezTo>
                    <a:pt x="488" y="135"/>
                    <a:pt x="488" y="135"/>
                    <a:pt x="488" y="135"/>
                  </a:cubicBezTo>
                  <a:cubicBezTo>
                    <a:pt x="488" y="135"/>
                    <a:pt x="489" y="134"/>
                    <a:pt x="489" y="135"/>
                  </a:cubicBezTo>
                  <a:cubicBezTo>
                    <a:pt x="490" y="136"/>
                    <a:pt x="490" y="137"/>
                    <a:pt x="490" y="137"/>
                  </a:cubicBezTo>
                  <a:cubicBezTo>
                    <a:pt x="490" y="138"/>
                    <a:pt x="490" y="138"/>
                    <a:pt x="490" y="138"/>
                  </a:cubicBezTo>
                  <a:cubicBezTo>
                    <a:pt x="490" y="138"/>
                    <a:pt x="490" y="139"/>
                    <a:pt x="491" y="139"/>
                  </a:cubicBezTo>
                  <a:cubicBezTo>
                    <a:pt x="492" y="140"/>
                    <a:pt x="493" y="140"/>
                    <a:pt x="493" y="140"/>
                  </a:cubicBezTo>
                  <a:cubicBezTo>
                    <a:pt x="494" y="141"/>
                    <a:pt x="496" y="141"/>
                    <a:pt x="496" y="142"/>
                  </a:cubicBezTo>
                  <a:cubicBezTo>
                    <a:pt x="496" y="142"/>
                    <a:pt x="498" y="143"/>
                    <a:pt x="498" y="143"/>
                  </a:cubicBezTo>
                  <a:cubicBezTo>
                    <a:pt x="498" y="143"/>
                    <a:pt x="499" y="143"/>
                    <a:pt x="499" y="143"/>
                  </a:cubicBezTo>
                  <a:cubicBezTo>
                    <a:pt x="499" y="143"/>
                    <a:pt x="500" y="143"/>
                    <a:pt x="500" y="142"/>
                  </a:cubicBezTo>
                  <a:cubicBezTo>
                    <a:pt x="500" y="142"/>
                    <a:pt x="501" y="142"/>
                    <a:pt x="501" y="142"/>
                  </a:cubicBezTo>
                  <a:cubicBezTo>
                    <a:pt x="502" y="142"/>
                    <a:pt x="502" y="141"/>
                    <a:pt x="502" y="141"/>
                  </a:cubicBezTo>
                  <a:cubicBezTo>
                    <a:pt x="502" y="140"/>
                    <a:pt x="501" y="140"/>
                    <a:pt x="501" y="139"/>
                  </a:cubicBezTo>
                  <a:cubicBezTo>
                    <a:pt x="501" y="139"/>
                    <a:pt x="501" y="139"/>
                    <a:pt x="501" y="138"/>
                  </a:cubicBezTo>
                  <a:cubicBezTo>
                    <a:pt x="501" y="138"/>
                    <a:pt x="501" y="137"/>
                    <a:pt x="502" y="137"/>
                  </a:cubicBezTo>
                  <a:cubicBezTo>
                    <a:pt x="503" y="138"/>
                    <a:pt x="503" y="138"/>
                    <a:pt x="503" y="138"/>
                  </a:cubicBezTo>
                  <a:cubicBezTo>
                    <a:pt x="503" y="137"/>
                    <a:pt x="504" y="136"/>
                    <a:pt x="504" y="135"/>
                  </a:cubicBezTo>
                  <a:cubicBezTo>
                    <a:pt x="504" y="135"/>
                    <a:pt x="504" y="135"/>
                    <a:pt x="504" y="134"/>
                  </a:cubicBezTo>
                  <a:cubicBezTo>
                    <a:pt x="504" y="134"/>
                    <a:pt x="504" y="134"/>
                    <a:pt x="503" y="133"/>
                  </a:cubicBezTo>
                  <a:cubicBezTo>
                    <a:pt x="503" y="132"/>
                    <a:pt x="504" y="132"/>
                    <a:pt x="504" y="132"/>
                  </a:cubicBezTo>
                  <a:cubicBezTo>
                    <a:pt x="504" y="131"/>
                    <a:pt x="504" y="131"/>
                    <a:pt x="505" y="131"/>
                  </a:cubicBezTo>
                  <a:cubicBezTo>
                    <a:pt x="505" y="131"/>
                    <a:pt x="506" y="131"/>
                    <a:pt x="506" y="131"/>
                  </a:cubicBezTo>
                  <a:cubicBezTo>
                    <a:pt x="506" y="130"/>
                    <a:pt x="507" y="130"/>
                    <a:pt x="507" y="130"/>
                  </a:cubicBezTo>
                  <a:cubicBezTo>
                    <a:pt x="507" y="129"/>
                    <a:pt x="506" y="129"/>
                    <a:pt x="506" y="128"/>
                  </a:cubicBezTo>
                  <a:cubicBezTo>
                    <a:pt x="506" y="127"/>
                    <a:pt x="506" y="127"/>
                    <a:pt x="506" y="126"/>
                  </a:cubicBezTo>
                  <a:cubicBezTo>
                    <a:pt x="506" y="126"/>
                    <a:pt x="506" y="126"/>
                    <a:pt x="506" y="125"/>
                  </a:cubicBezTo>
                  <a:cubicBezTo>
                    <a:pt x="507" y="125"/>
                    <a:pt x="507" y="125"/>
                    <a:pt x="507" y="125"/>
                  </a:cubicBezTo>
                  <a:cubicBezTo>
                    <a:pt x="507" y="124"/>
                    <a:pt x="507" y="124"/>
                    <a:pt x="507" y="123"/>
                  </a:cubicBezTo>
                  <a:cubicBezTo>
                    <a:pt x="507" y="123"/>
                    <a:pt x="507" y="122"/>
                    <a:pt x="507" y="121"/>
                  </a:cubicBezTo>
                  <a:cubicBezTo>
                    <a:pt x="507" y="121"/>
                    <a:pt x="507" y="121"/>
                    <a:pt x="507" y="120"/>
                  </a:cubicBezTo>
                  <a:cubicBezTo>
                    <a:pt x="508" y="120"/>
                    <a:pt x="509" y="120"/>
                    <a:pt x="510" y="120"/>
                  </a:cubicBezTo>
                  <a:cubicBezTo>
                    <a:pt x="510" y="120"/>
                    <a:pt x="512" y="121"/>
                    <a:pt x="513" y="121"/>
                  </a:cubicBezTo>
                  <a:cubicBezTo>
                    <a:pt x="515" y="122"/>
                    <a:pt x="513" y="121"/>
                    <a:pt x="515" y="122"/>
                  </a:cubicBezTo>
                  <a:cubicBezTo>
                    <a:pt x="516" y="123"/>
                    <a:pt x="520" y="123"/>
                    <a:pt x="520" y="123"/>
                  </a:cubicBezTo>
                  <a:cubicBezTo>
                    <a:pt x="520" y="123"/>
                    <a:pt x="520" y="123"/>
                    <a:pt x="521" y="123"/>
                  </a:cubicBezTo>
                  <a:cubicBezTo>
                    <a:pt x="521" y="122"/>
                    <a:pt x="521" y="121"/>
                    <a:pt x="521" y="120"/>
                  </a:cubicBezTo>
                  <a:cubicBezTo>
                    <a:pt x="521" y="120"/>
                    <a:pt x="521" y="120"/>
                    <a:pt x="521" y="119"/>
                  </a:cubicBezTo>
                  <a:cubicBezTo>
                    <a:pt x="522" y="120"/>
                    <a:pt x="522" y="120"/>
                    <a:pt x="523" y="120"/>
                  </a:cubicBezTo>
                  <a:cubicBezTo>
                    <a:pt x="524" y="120"/>
                    <a:pt x="525" y="119"/>
                    <a:pt x="525" y="119"/>
                  </a:cubicBezTo>
                  <a:cubicBezTo>
                    <a:pt x="526" y="119"/>
                    <a:pt x="526" y="119"/>
                    <a:pt x="526" y="119"/>
                  </a:cubicBezTo>
                  <a:cubicBezTo>
                    <a:pt x="526" y="119"/>
                    <a:pt x="527" y="119"/>
                    <a:pt x="527" y="119"/>
                  </a:cubicBezTo>
                  <a:cubicBezTo>
                    <a:pt x="527" y="119"/>
                    <a:pt x="527" y="118"/>
                    <a:pt x="528" y="118"/>
                  </a:cubicBezTo>
                  <a:cubicBezTo>
                    <a:pt x="528" y="118"/>
                    <a:pt x="528" y="118"/>
                    <a:pt x="528" y="118"/>
                  </a:cubicBezTo>
                  <a:cubicBezTo>
                    <a:pt x="529" y="118"/>
                    <a:pt x="530" y="118"/>
                    <a:pt x="530" y="118"/>
                  </a:cubicBezTo>
                  <a:cubicBezTo>
                    <a:pt x="531" y="118"/>
                    <a:pt x="531" y="118"/>
                    <a:pt x="532" y="118"/>
                  </a:cubicBezTo>
                  <a:cubicBezTo>
                    <a:pt x="532" y="118"/>
                    <a:pt x="532" y="117"/>
                    <a:pt x="532" y="117"/>
                  </a:cubicBezTo>
                  <a:cubicBezTo>
                    <a:pt x="532" y="117"/>
                    <a:pt x="532" y="117"/>
                    <a:pt x="532" y="117"/>
                  </a:cubicBezTo>
                  <a:cubicBezTo>
                    <a:pt x="532" y="117"/>
                    <a:pt x="533" y="117"/>
                    <a:pt x="533" y="117"/>
                  </a:cubicBezTo>
                  <a:cubicBezTo>
                    <a:pt x="533" y="117"/>
                    <a:pt x="535" y="118"/>
                    <a:pt x="535" y="118"/>
                  </a:cubicBezTo>
                  <a:cubicBezTo>
                    <a:pt x="535" y="118"/>
                    <a:pt x="535" y="118"/>
                    <a:pt x="536" y="117"/>
                  </a:cubicBezTo>
                  <a:cubicBezTo>
                    <a:pt x="536" y="117"/>
                    <a:pt x="536" y="117"/>
                    <a:pt x="537" y="117"/>
                  </a:cubicBezTo>
                  <a:cubicBezTo>
                    <a:pt x="537" y="117"/>
                    <a:pt x="539" y="117"/>
                    <a:pt x="540" y="118"/>
                  </a:cubicBezTo>
                  <a:cubicBezTo>
                    <a:pt x="540" y="118"/>
                    <a:pt x="541" y="119"/>
                    <a:pt x="541" y="119"/>
                  </a:cubicBezTo>
                  <a:cubicBezTo>
                    <a:pt x="542" y="119"/>
                    <a:pt x="543" y="119"/>
                    <a:pt x="544" y="119"/>
                  </a:cubicBezTo>
                  <a:cubicBezTo>
                    <a:pt x="544" y="119"/>
                    <a:pt x="544" y="119"/>
                    <a:pt x="544" y="118"/>
                  </a:cubicBezTo>
                  <a:cubicBezTo>
                    <a:pt x="544" y="118"/>
                    <a:pt x="544" y="118"/>
                    <a:pt x="544" y="118"/>
                  </a:cubicBezTo>
                  <a:cubicBezTo>
                    <a:pt x="544" y="118"/>
                    <a:pt x="549" y="119"/>
                    <a:pt x="549" y="119"/>
                  </a:cubicBezTo>
                  <a:cubicBezTo>
                    <a:pt x="549" y="120"/>
                    <a:pt x="550" y="118"/>
                    <a:pt x="550" y="118"/>
                  </a:cubicBezTo>
                  <a:cubicBezTo>
                    <a:pt x="549" y="118"/>
                    <a:pt x="549" y="118"/>
                    <a:pt x="549" y="117"/>
                  </a:cubicBezTo>
                  <a:cubicBezTo>
                    <a:pt x="549" y="117"/>
                    <a:pt x="549" y="117"/>
                    <a:pt x="549" y="117"/>
                  </a:cubicBezTo>
                  <a:cubicBezTo>
                    <a:pt x="550" y="117"/>
                    <a:pt x="550" y="117"/>
                    <a:pt x="551" y="117"/>
                  </a:cubicBezTo>
                  <a:cubicBezTo>
                    <a:pt x="551" y="117"/>
                    <a:pt x="551" y="117"/>
                    <a:pt x="551" y="117"/>
                  </a:cubicBezTo>
                  <a:cubicBezTo>
                    <a:pt x="552" y="118"/>
                    <a:pt x="553" y="118"/>
                    <a:pt x="553" y="118"/>
                  </a:cubicBezTo>
                  <a:cubicBezTo>
                    <a:pt x="553" y="118"/>
                    <a:pt x="554" y="119"/>
                    <a:pt x="554" y="119"/>
                  </a:cubicBezTo>
                  <a:cubicBezTo>
                    <a:pt x="555" y="119"/>
                    <a:pt x="555" y="119"/>
                    <a:pt x="555" y="119"/>
                  </a:cubicBezTo>
                  <a:cubicBezTo>
                    <a:pt x="555" y="119"/>
                    <a:pt x="555" y="119"/>
                    <a:pt x="555" y="118"/>
                  </a:cubicBezTo>
                  <a:cubicBezTo>
                    <a:pt x="555" y="118"/>
                    <a:pt x="555" y="118"/>
                    <a:pt x="556" y="118"/>
                  </a:cubicBezTo>
                  <a:cubicBezTo>
                    <a:pt x="556" y="118"/>
                    <a:pt x="555" y="117"/>
                    <a:pt x="555" y="117"/>
                  </a:cubicBezTo>
                  <a:cubicBezTo>
                    <a:pt x="555" y="117"/>
                    <a:pt x="555" y="117"/>
                    <a:pt x="555" y="117"/>
                  </a:cubicBezTo>
                  <a:cubicBezTo>
                    <a:pt x="555" y="117"/>
                    <a:pt x="552" y="115"/>
                    <a:pt x="551" y="114"/>
                  </a:cubicBezTo>
                  <a:cubicBezTo>
                    <a:pt x="550" y="113"/>
                    <a:pt x="550" y="113"/>
                    <a:pt x="550" y="113"/>
                  </a:cubicBezTo>
                  <a:cubicBezTo>
                    <a:pt x="549" y="113"/>
                    <a:pt x="549" y="113"/>
                    <a:pt x="548" y="112"/>
                  </a:cubicBezTo>
                  <a:cubicBezTo>
                    <a:pt x="547" y="111"/>
                    <a:pt x="546" y="111"/>
                    <a:pt x="545" y="110"/>
                  </a:cubicBezTo>
                  <a:cubicBezTo>
                    <a:pt x="545" y="110"/>
                    <a:pt x="545" y="109"/>
                    <a:pt x="546" y="109"/>
                  </a:cubicBezTo>
                  <a:cubicBezTo>
                    <a:pt x="546" y="109"/>
                    <a:pt x="545" y="108"/>
                    <a:pt x="547" y="109"/>
                  </a:cubicBezTo>
                  <a:cubicBezTo>
                    <a:pt x="548" y="110"/>
                    <a:pt x="546" y="108"/>
                    <a:pt x="548" y="110"/>
                  </a:cubicBezTo>
                  <a:cubicBezTo>
                    <a:pt x="550" y="112"/>
                    <a:pt x="551" y="113"/>
                    <a:pt x="551" y="113"/>
                  </a:cubicBezTo>
                  <a:cubicBezTo>
                    <a:pt x="551" y="113"/>
                    <a:pt x="551" y="113"/>
                    <a:pt x="552" y="113"/>
                  </a:cubicBezTo>
                  <a:cubicBezTo>
                    <a:pt x="552" y="114"/>
                    <a:pt x="558" y="116"/>
                    <a:pt x="558" y="116"/>
                  </a:cubicBezTo>
                  <a:cubicBezTo>
                    <a:pt x="558" y="116"/>
                    <a:pt x="558" y="116"/>
                    <a:pt x="558" y="116"/>
                  </a:cubicBezTo>
                  <a:cubicBezTo>
                    <a:pt x="558" y="116"/>
                    <a:pt x="558" y="115"/>
                    <a:pt x="557" y="115"/>
                  </a:cubicBezTo>
                  <a:cubicBezTo>
                    <a:pt x="557" y="114"/>
                    <a:pt x="556" y="114"/>
                    <a:pt x="556" y="114"/>
                  </a:cubicBezTo>
                  <a:cubicBezTo>
                    <a:pt x="555" y="113"/>
                    <a:pt x="555" y="113"/>
                    <a:pt x="554" y="112"/>
                  </a:cubicBezTo>
                  <a:cubicBezTo>
                    <a:pt x="554" y="112"/>
                    <a:pt x="553" y="112"/>
                    <a:pt x="553" y="111"/>
                  </a:cubicBezTo>
                  <a:cubicBezTo>
                    <a:pt x="552" y="111"/>
                    <a:pt x="552" y="110"/>
                    <a:pt x="552" y="110"/>
                  </a:cubicBezTo>
                  <a:cubicBezTo>
                    <a:pt x="551" y="110"/>
                    <a:pt x="551" y="110"/>
                    <a:pt x="551" y="109"/>
                  </a:cubicBezTo>
                  <a:cubicBezTo>
                    <a:pt x="551" y="109"/>
                    <a:pt x="550" y="108"/>
                    <a:pt x="551" y="108"/>
                  </a:cubicBezTo>
                  <a:cubicBezTo>
                    <a:pt x="552" y="109"/>
                    <a:pt x="552" y="109"/>
                    <a:pt x="552" y="109"/>
                  </a:cubicBezTo>
                  <a:cubicBezTo>
                    <a:pt x="552" y="108"/>
                    <a:pt x="552" y="108"/>
                    <a:pt x="552" y="108"/>
                  </a:cubicBezTo>
                  <a:cubicBezTo>
                    <a:pt x="552" y="108"/>
                    <a:pt x="550" y="106"/>
                    <a:pt x="551" y="106"/>
                  </a:cubicBezTo>
                  <a:cubicBezTo>
                    <a:pt x="551" y="106"/>
                    <a:pt x="551" y="105"/>
                    <a:pt x="552" y="105"/>
                  </a:cubicBezTo>
                  <a:cubicBezTo>
                    <a:pt x="552" y="105"/>
                    <a:pt x="550" y="103"/>
                    <a:pt x="550" y="103"/>
                  </a:cubicBezTo>
                  <a:cubicBezTo>
                    <a:pt x="550" y="103"/>
                    <a:pt x="550" y="103"/>
                    <a:pt x="550" y="103"/>
                  </a:cubicBezTo>
                  <a:cubicBezTo>
                    <a:pt x="551" y="103"/>
                    <a:pt x="552" y="103"/>
                    <a:pt x="552" y="103"/>
                  </a:cubicBezTo>
                  <a:cubicBezTo>
                    <a:pt x="552" y="103"/>
                    <a:pt x="553" y="103"/>
                    <a:pt x="553" y="103"/>
                  </a:cubicBezTo>
                  <a:cubicBezTo>
                    <a:pt x="553" y="103"/>
                    <a:pt x="553" y="103"/>
                    <a:pt x="553" y="103"/>
                  </a:cubicBezTo>
                  <a:cubicBezTo>
                    <a:pt x="553" y="102"/>
                    <a:pt x="553" y="102"/>
                    <a:pt x="552" y="101"/>
                  </a:cubicBezTo>
                  <a:cubicBezTo>
                    <a:pt x="552" y="101"/>
                    <a:pt x="552" y="101"/>
                    <a:pt x="551" y="100"/>
                  </a:cubicBezTo>
                  <a:cubicBezTo>
                    <a:pt x="550" y="100"/>
                    <a:pt x="550" y="99"/>
                    <a:pt x="550" y="99"/>
                  </a:cubicBezTo>
                  <a:cubicBezTo>
                    <a:pt x="550" y="99"/>
                    <a:pt x="550" y="99"/>
                    <a:pt x="550" y="98"/>
                  </a:cubicBezTo>
                  <a:cubicBezTo>
                    <a:pt x="550" y="98"/>
                    <a:pt x="550" y="98"/>
                    <a:pt x="550" y="98"/>
                  </a:cubicBezTo>
                  <a:cubicBezTo>
                    <a:pt x="550" y="98"/>
                    <a:pt x="549" y="98"/>
                    <a:pt x="549" y="97"/>
                  </a:cubicBezTo>
                  <a:cubicBezTo>
                    <a:pt x="549" y="97"/>
                    <a:pt x="548" y="97"/>
                    <a:pt x="548" y="96"/>
                  </a:cubicBezTo>
                  <a:cubicBezTo>
                    <a:pt x="547" y="95"/>
                    <a:pt x="546" y="95"/>
                    <a:pt x="545" y="94"/>
                  </a:cubicBezTo>
                  <a:cubicBezTo>
                    <a:pt x="546" y="94"/>
                    <a:pt x="547" y="95"/>
                    <a:pt x="548" y="95"/>
                  </a:cubicBezTo>
                  <a:cubicBezTo>
                    <a:pt x="548" y="95"/>
                    <a:pt x="549" y="95"/>
                    <a:pt x="549" y="95"/>
                  </a:cubicBezTo>
                  <a:cubicBezTo>
                    <a:pt x="549" y="95"/>
                    <a:pt x="550" y="96"/>
                    <a:pt x="550" y="96"/>
                  </a:cubicBezTo>
                  <a:cubicBezTo>
                    <a:pt x="550" y="95"/>
                    <a:pt x="548" y="93"/>
                    <a:pt x="548" y="93"/>
                  </a:cubicBezTo>
                  <a:cubicBezTo>
                    <a:pt x="547" y="93"/>
                    <a:pt x="547" y="92"/>
                    <a:pt x="546" y="92"/>
                  </a:cubicBezTo>
                  <a:cubicBezTo>
                    <a:pt x="545" y="91"/>
                    <a:pt x="544" y="91"/>
                    <a:pt x="543" y="90"/>
                  </a:cubicBezTo>
                  <a:cubicBezTo>
                    <a:pt x="543" y="90"/>
                    <a:pt x="541" y="88"/>
                    <a:pt x="540" y="88"/>
                  </a:cubicBezTo>
                  <a:cubicBezTo>
                    <a:pt x="539" y="87"/>
                    <a:pt x="538" y="86"/>
                    <a:pt x="537" y="86"/>
                  </a:cubicBezTo>
                  <a:cubicBezTo>
                    <a:pt x="537" y="85"/>
                    <a:pt x="535" y="85"/>
                    <a:pt x="536" y="85"/>
                  </a:cubicBezTo>
                  <a:cubicBezTo>
                    <a:pt x="536" y="85"/>
                    <a:pt x="539" y="86"/>
                    <a:pt x="539" y="86"/>
                  </a:cubicBezTo>
                  <a:cubicBezTo>
                    <a:pt x="539" y="86"/>
                    <a:pt x="540" y="86"/>
                    <a:pt x="541" y="87"/>
                  </a:cubicBezTo>
                  <a:cubicBezTo>
                    <a:pt x="541" y="87"/>
                    <a:pt x="541" y="87"/>
                    <a:pt x="541" y="87"/>
                  </a:cubicBezTo>
                  <a:cubicBezTo>
                    <a:pt x="541" y="86"/>
                    <a:pt x="540" y="85"/>
                    <a:pt x="539" y="85"/>
                  </a:cubicBezTo>
                  <a:cubicBezTo>
                    <a:pt x="539" y="85"/>
                    <a:pt x="539" y="84"/>
                    <a:pt x="539" y="84"/>
                  </a:cubicBezTo>
                  <a:cubicBezTo>
                    <a:pt x="539" y="84"/>
                    <a:pt x="539" y="84"/>
                    <a:pt x="539" y="84"/>
                  </a:cubicBezTo>
                  <a:cubicBezTo>
                    <a:pt x="540" y="85"/>
                    <a:pt x="542" y="86"/>
                    <a:pt x="542" y="86"/>
                  </a:cubicBezTo>
                  <a:cubicBezTo>
                    <a:pt x="542" y="86"/>
                    <a:pt x="542" y="86"/>
                    <a:pt x="542" y="86"/>
                  </a:cubicBezTo>
                  <a:cubicBezTo>
                    <a:pt x="542" y="85"/>
                    <a:pt x="541" y="85"/>
                    <a:pt x="541" y="84"/>
                  </a:cubicBezTo>
                  <a:cubicBezTo>
                    <a:pt x="541" y="84"/>
                    <a:pt x="541" y="84"/>
                    <a:pt x="541" y="84"/>
                  </a:cubicBezTo>
                  <a:cubicBezTo>
                    <a:pt x="542" y="85"/>
                    <a:pt x="543" y="85"/>
                    <a:pt x="543" y="85"/>
                  </a:cubicBezTo>
                  <a:cubicBezTo>
                    <a:pt x="543" y="85"/>
                    <a:pt x="544" y="85"/>
                    <a:pt x="544" y="86"/>
                  </a:cubicBezTo>
                  <a:cubicBezTo>
                    <a:pt x="544" y="86"/>
                    <a:pt x="543" y="84"/>
                    <a:pt x="542" y="84"/>
                  </a:cubicBezTo>
                  <a:cubicBezTo>
                    <a:pt x="542" y="84"/>
                    <a:pt x="539" y="82"/>
                    <a:pt x="539" y="82"/>
                  </a:cubicBezTo>
                  <a:cubicBezTo>
                    <a:pt x="538" y="81"/>
                    <a:pt x="537" y="80"/>
                    <a:pt x="537" y="80"/>
                  </a:cubicBezTo>
                  <a:cubicBezTo>
                    <a:pt x="537" y="80"/>
                    <a:pt x="538" y="81"/>
                    <a:pt x="539" y="81"/>
                  </a:cubicBezTo>
                  <a:cubicBezTo>
                    <a:pt x="540" y="82"/>
                    <a:pt x="542" y="83"/>
                    <a:pt x="543" y="84"/>
                  </a:cubicBezTo>
                  <a:cubicBezTo>
                    <a:pt x="543" y="85"/>
                    <a:pt x="544" y="85"/>
                    <a:pt x="544" y="85"/>
                  </a:cubicBezTo>
                  <a:cubicBezTo>
                    <a:pt x="545" y="86"/>
                    <a:pt x="546" y="86"/>
                    <a:pt x="547" y="87"/>
                  </a:cubicBezTo>
                  <a:cubicBezTo>
                    <a:pt x="547" y="87"/>
                    <a:pt x="547" y="87"/>
                    <a:pt x="547" y="87"/>
                  </a:cubicBezTo>
                  <a:cubicBezTo>
                    <a:pt x="547" y="87"/>
                    <a:pt x="547" y="87"/>
                    <a:pt x="547" y="87"/>
                  </a:cubicBezTo>
                  <a:cubicBezTo>
                    <a:pt x="547" y="87"/>
                    <a:pt x="547" y="87"/>
                    <a:pt x="547" y="87"/>
                  </a:cubicBezTo>
                  <a:cubicBezTo>
                    <a:pt x="547" y="87"/>
                    <a:pt x="547" y="87"/>
                    <a:pt x="547" y="87"/>
                  </a:cubicBezTo>
                  <a:cubicBezTo>
                    <a:pt x="547" y="87"/>
                    <a:pt x="547" y="87"/>
                    <a:pt x="547" y="86"/>
                  </a:cubicBezTo>
                  <a:cubicBezTo>
                    <a:pt x="546" y="86"/>
                    <a:pt x="546" y="86"/>
                    <a:pt x="545" y="85"/>
                  </a:cubicBezTo>
                  <a:cubicBezTo>
                    <a:pt x="545" y="85"/>
                    <a:pt x="545" y="85"/>
                    <a:pt x="544" y="84"/>
                  </a:cubicBezTo>
                  <a:cubicBezTo>
                    <a:pt x="542" y="83"/>
                    <a:pt x="543" y="83"/>
                    <a:pt x="542" y="83"/>
                  </a:cubicBezTo>
                  <a:cubicBezTo>
                    <a:pt x="541" y="82"/>
                    <a:pt x="541" y="82"/>
                    <a:pt x="539" y="80"/>
                  </a:cubicBezTo>
                  <a:cubicBezTo>
                    <a:pt x="536" y="78"/>
                    <a:pt x="536" y="78"/>
                    <a:pt x="536" y="78"/>
                  </a:cubicBezTo>
                  <a:cubicBezTo>
                    <a:pt x="536" y="78"/>
                    <a:pt x="536" y="78"/>
                    <a:pt x="535" y="78"/>
                  </a:cubicBezTo>
                  <a:cubicBezTo>
                    <a:pt x="535" y="78"/>
                    <a:pt x="535" y="78"/>
                    <a:pt x="535" y="78"/>
                  </a:cubicBezTo>
                  <a:cubicBezTo>
                    <a:pt x="534" y="77"/>
                    <a:pt x="535" y="78"/>
                    <a:pt x="534" y="77"/>
                  </a:cubicBezTo>
                  <a:cubicBezTo>
                    <a:pt x="533" y="77"/>
                    <a:pt x="534" y="77"/>
                    <a:pt x="533" y="77"/>
                  </a:cubicBezTo>
                  <a:cubicBezTo>
                    <a:pt x="533" y="76"/>
                    <a:pt x="535" y="78"/>
                    <a:pt x="532" y="76"/>
                  </a:cubicBezTo>
                  <a:cubicBezTo>
                    <a:pt x="530" y="74"/>
                    <a:pt x="530" y="74"/>
                    <a:pt x="530" y="74"/>
                  </a:cubicBezTo>
                  <a:cubicBezTo>
                    <a:pt x="530" y="74"/>
                    <a:pt x="530" y="75"/>
                    <a:pt x="529" y="74"/>
                  </a:cubicBezTo>
                  <a:cubicBezTo>
                    <a:pt x="527" y="73"/>
                    <a:pt x="527" y="73"/>
                    <a:pt x="526" y="72"/>
                  </a:cubicBezTo>
                  <a:cubicBezTo>
                    <a:pt x="526" y="72"/>
                    <a:pt x="526" y="72"/>
                    <a:pt x="526" y="72"/>
                  </a:cubicBezTo>
                  <a:cubicBezTo>
                    <a:pt x="525" y="72"/>
                    <a:pt x="526" y="72"/>
                    <a:pt x="525" y="72"/>
                  </a:cubicBezTo>
                  <a:cubicBezTo>
                    <a:pt x="525" y="72"/>
                    <a:pt x="525" y="72"/>
                    <a:pt x="524" y="71"/>
                  </a:cubicBezTo>
                  <a:cubicBezTo>
                    <a:pt x="523" y="71"/>
                    <a:pt x="524" y="71"/>
                    <a:pt x="523" y="71"/>
                  </a:cubicBezTo>
                  <a:cubicBezTo>
                    <a:pt x="523" y="70"/>
                    <a:pt x="521" y="69"/>
                    <a:pt x="521" y="69"/>
                  </a:cubicBezTo>
                  <a:cubicBezTo>
                    <a:pt x="520" y="69"/>
                    <a:pt x="520" y="68"/>
                    <a:pt x="520" y="68"/>
                  </a:cubicBezTo>
                  <a:cubicBezTo>
                    <a:pt x="520" y="68"/>
                    <a:pt x="520" y="68"/>
                    <a:pt x="520" y="68"/>
                  </a:cubicBezTo>
                  <a:cubicBezTo>
                    <a:pt x="521" y="69"/>
                    <a:pt x="522" y="69"/>
                    <a:pt x="522" y="69"/>
                  </a:cubicBezTo>
                  <a:cubicBezTo>
                    <a:pt x="521" y="68"/>
                    <a:pt x="521" y="68"/>
                    <a:pt x="521" y="68"/>
                  </a:cubicBezTo>
                  <a:cubicBezTo>
                    <a:pt x="521" y="68"/>
                    <a:pt x="520" y="67"/>
                    <a:pt x="521" y="67"/>
                  </a:cubicBezTo>
                  <a:cubicBezTo>
                    <a:pt x="521" y="67"/>
                    <a:pt x="521" y="67"/>
                    <a:pt x="521" y="68"/>
                  </a:cubicBezTo>
                  <a:cubicBezTo>
                    <a:pt x="521" y="68"/>
                    <a:pt x="522" y="68"/>
                    <a:pt x="522" y="68"/>
                  </a:cubicBezTo>
                  <a:cubicBezTo>
                    <a:pt x="522" y="68"/>
                    <a:pt x="522" y="68"/>
                    <a:pt x="522" y="68"/>
                  </a:cubicBezTo>
                  <a:cubicBezTo>
                    <a:pt x="522" y="68"/>
                    <a:pt x="522" y="67"/>
                    <a:pt x="522" y="67"/>
                  </a:cubicBezTo>
                  <a:cubicBezTo>
                    <a:pt x="520" y="66"/>
                    <a:pt x="518" y="65"/>
                    <a:pt x="516" y="63"/>
                  </a:cubicBezTo>
                  <a:cubicBezTo>
                    <a:pt x="515" y="63"/>
                    <a:pt x="515" y="62"/>
                    <a:pt x="515" y="62"/>
                  </a:cubicBezTo>
                  <a:cubicBezTo>
                    <a:pt x="513" y="61"/>
                    <a:pt x="512" y="60"/>
                    <a:pt x="511" y="59"/>
                  </a:cubicBezTo>
                  <a:cubicBezTo>
                    <a:pt x="510" y="59"/>
                    <a:pt x="510" y="58"/>
                    <a:pt x="510" y="58"/>
                  </a:cubicBezTo>
                  <a:cubicBezTo>
                    <a:pt x="509" y="57"/>
                    <a:pt x="508" y="57"/>
                    <a:pt x="507" y="56"/>
                  </a:cubicBezTo>
                  <a:cubicBezTo>
                    <a:pt x="505" y="55"/>
                    <a:pt x="505" y="55"/>
                    <a:pt x="504" y="54"/>
                  </a:cubicBezTo>
                  <a:cubicBezTo>
                    <a:pt x="503" y="53"/>
                    <a:pt x="502" y="53"/>
                    <a:pt x="501" y="52"/>
                  </a:cubicBezTo>
                  <a:cubicBezTo>
                    <a:pt x="499" y="50"/>
                    <a:pt x="497" y="49"/>
                    <a:pt x="494" y="48"/>
                  </a:cubicBezTo>
                  <a:cubicBezTo>
                    <a:pt x="492" y="46"/>
                    <a:pt x="491" y="46"/>
                    <a:pt x="489" y="45"/>
                  </a:cubicBezTo>
                  <a:cubicBezTo>
                    <a:pt x="489" y="45"/>
                    <a:pt x="486" y="43"/>
                    <a:pt x="485" y="43"/>
                  </a:cubicBezTo>
                  <a:cubicBezTo>
                    <a:pt x="485" y="43"/>
                    <a:pt x="485" y="43"/>
                    <a:pt x="485" y="43"/>
                  </a:cubicBezTo>
                  <a:cubicBezTo>
                    <a:pt x="485" y="43"/>
                    <a:pt x="483" y="42"/>
                    <a:pt x="483" y="42"/>
                  </a:cubicBezTo>
                  <a:cubicBezTo>
                    <a:pt x="482" y="42"/>
                    <a:pt x="482" y="41"/>
                    <a:pt x="481" y="41"/>
                  </a:cubicBezTo>
                  <a:cubicBezTo>
                    <a:pt x="481" y="40"/>
                    <a:pt x="481" y="40"/>
                    <a:pt x="480" y="40"/>
                  </a:cubicBezTo>
                  <a:cubicBezTo>
                    <a:pt x="480" y="40"/>
                    <a:pt x="480" y="40"/>
                    <a:pt x="480" y="39"/>
                  </a:cubicBezTo>
                  <a:cubicBezTo>
                    <a:pt x="479" y="39"/>
                    <a:pt x="478" y="38"/>
                    <a:pt x="477" y="38"/>
                  </a:cubicBezTo>
                  <a:cubicBezTo>
                    <a:pt x="477" y="38"/>
                    <a:pt x="478" y="38"/>
                    <a:pt x="477" y="38"/>
                  </a:cubicBezTo>
                  <a:cubicBezTo>
                    <a:pt x="475" y="37"/>
                    <a:pt x="475" y="37"/>
                    <a:pt x="474" y="36"/>
                  </a:cubicBezTo>
                  <a:cubicBezTo>
                    <a:pt x="472" y="36"/>
                    <a:pt x="473" y="36"/>
                    <a:pt x="472" y="36"/>
                  </a:cubicBezTo>
                  <a:cubicBezTo>
                    <a:pt x="471" y="35"/>
                    <a:pt x="471" y="35"/>
                    <a:pt x="471" y="35"/>
                  </a:cubicBezTo>
                  <a:cubicBezTo>
                    <a:pt x="471" y="35"/>
                    <a:pt x="470" y="34"/>
                    <a:pt x="469" y="34"/>
                  </a:cubicBezTo>
                  <a:cubicBezTo>
                    <a:pt x="468" y="34"/>
                    <a:pt x="468" y="34"/>
                    <a:pt x="468" y="34"/>
                  </a:cubicBezTo>
                  <a:cubicBezTo>
                    <a:pt x="468" y="34"/>
                    <a:pt x="467" y="34"/>
                    <a:pt x="468" y="34"/>
                  </a:cubicBezTo>
                  <a:cubicBezTo>
                    <a:pt x="468" y="35"/>
                    <a:pt x="467" y="34"/>
                    <a:pt x="468" y="35"/>
                  </a:cubicBezTo>
                  <a:cubicBezTo>
                    <a:pt x="468" y="35"/>
                    <a:pt x="469" y="36"/>
                    <a:pt x="468" y="35"/>
                  </a:cubicBezTo>
                  <a:cubicBezTo>
                    <a:pt x="466" y="35"/>
                    <a:pt x="466" y="35"/>
                    <a:pt x="466" y="35"/>
                  </a:cubicBezTo>
                  <a:cubicBezTo>
                    <a:pt x="466" y="35"/>
                    <a:pt x="467" y="35"/>
                    <a:pt x="466" y="35"/>
                  </a:cubicBezTo>
                  <a:cubicBezTo>
                    <a:pt x="465" y="34"/>
                    <a:pt x="466" y="35"/>
                    <a:pt x="465" y="34"/>
                  </a:cubicBezTo>
                  <a:cubicBezTo>
                    <a:pt x="464" y="34"/>
                    <a:pt x="465" y="35"/>
                    <a:pt x="464" y="34"/>
                  </a:cubicBezTo>
                  <a:cubicBezTo>
                    <a:pt x="462" y="33"/>
                    <a:pt x="462" y="33"/>
                    <a:pt x="462" y="33"/>
                  </a:cubicBezTo>
                  <a:cubicBezTo>
                    <a:pt x="462" y="33"/>
                    <a:pt x="461" y="32"/>
                    <a:pt x="461" y="32"/>
                  </a:cubicBezTo>
                  <a:cubicBezTo>
                    <a:pt x="461" y="31"/>
                    <a:pt x="461" y="31"/>
                    <a:pt x="461" y="31"/>
                  </a:cubicBezTo>
                  <a:cubicBezTo>
                    <a:pt x="460" y="30"/>
                    <a:pt x="461" y="31"/>
                    <a:pt x="459" y="30"/>
                  </a:cubicBezTo>
                  <a:cubicBezTo>
                    <a:pt x="457" y="29"/>
                    <a:pt x="459" y="30"/>
                    <a:pt x="457" y="29"/>
                  </a:cubicBezTo>
                  <a:cubicBezTo>
                    <a:pt x="456" y="29"/>
                    <a:pt x="455" y="28"/>
                    <a:pt x="456" y="29"/>
                  </a:cubicBezTo>
                  <a:cubicBezTo>
                    <a:pt x="456" y="29"/>
                    <a:pt x="456" y="29"/>
                    <a:pt x="456" y="29"/>
                  </a:cubicBezTo>
                  <a:cubicBezTo>
                    <a:pt x="456" y="29"/>
                    <a:pt x="456" y="30"/>
                    <a:pt x="456" y="30"/>
                  </a:cubicBezTo>
                  <a:cubicBezTo>
                    <a:pt x="456" y="30"/>
                    <a:pt x="457" y="30"/>
                    <a:pt x="456" y="30"/>
                  </a:cubicBezTo>
                  <a:cubicBezTo>
                    <a:pt x="455" y="30"/>
                    <a:pt x="457" y="31"/>
                    <a:pt x="455" y="30"/>
                  </a:cubicBezTo>
                  <a:cubicBezTo>
                    <a:pt x="453" y="29"/>
                    <a:pt x="453" y="29"/>
                    <a:pt x="453" y="29"/>
                  </a:cubicBezTo>
                  <a:cubicBezTo>
                    <a:pt x="453" y="29"/>
                    <a:pt x="453" y="28"/>
                    <a:pt x="453" y="29"/>
                  </a:cubicBezTo>
                  <a:cubicBezTo>
                    <a:pt x="453" y="30"/>
                    <a:pt x="454" y="31"/>
                    <a:pt x="454" y="31"/>
                  </a:cubicBezTo>
                  <a:cubicBezTo>
                    <a:pt x="455" y="32"/>
                    <a:pt x="452" y="30"/>
                    <a:pt x="451" y="30"/>
                  </a:cubicBezTo>
                  <a:cubicBezTo>
                    <a:pt x="451" y="30"/>
                    <a:pt x="451" y="29"/>
                    <a:pt x="450" y="29"/>
                  </a:cubicBezTo>
                  <a:cubicBezTo>
                    <a:pt x="449" y="29"/>
                    <a:pt x="449" y="29"/>
                    <a:pt x="449" y="29"/>
                  </a:cubicBezTo>
                  <a:cubicBezTo>
                    <a:pt x="448" y="29"/>
                    <a:pt x="448" y="29"/>
                    <a:pt x="448" y="29"/>
                  </a:cubicBezTo>
                  <a:cubicBezTo>
                    <a:pt x="448" y="29"/>
                    <a:pt x="448" y="29"/>
                    <a:pt x="448" y="30"/>
                  </a:cubicBezTo>
                  <a:cubicBezTo>
                    <a:pt x="449" y="31"/>
                    <a:pt x="448" y="30"/>
                    <a:pt x="449" y="31"/>
                  </a:cubicBezTo>
                  <a:cubicBezTo>
                    <a:pt x="450" y="32"/>
                    <a:pt x="450" y="32"/>
                    <a:pt x="451" y="33"/>
                  </a:cubicBezTo>
                  <a:cubicBezTo>
                    <a:pt x="452" y="33"/>
                    <a:pt x="451" y="33"/>
                    <a:pt x="452" y="33"/>
                  </a:cubicBezTo>
                  <a:cubicBezTo>
                    <a:pt x="452" y="34"/>
                    <a:pt x="453" y="34"/>
                    <a:pt x="454" y="35"/>
                  </a:cubicBezTo>
                  <a:cubicBezTo>
                    <a:pt x="456" y="36"/>
                    <a:pt x="455" y="35"/>
                    <a:pt x="456" y="36"/>
                  </a:cubicBezTo>
                  <a:cubicBezTo>
                    <a:pt x="456" y="37"/>
                    <a:pt x="457" y="37"/>
                    <a:pt x="456" y="37"/>
                  </a:cubicBezTo>
                  <a:cubicBezTo>
                    <a:pt x="455" y="37"/>
                    <a:pt x="456" y="37"/>
                    <a:pt x="455" y="37"/>
                  </a:cubicBezTo>
                  <a:cubicBezTo>
                    <a:pt x="454" y="36"/>
                    <a:pt x="454" y="36"/>
                    <a:pt x="453" y="36"/>
                  </a:cubicBezTo>
                  <a:cubicBezTo>
                    <a:pt x="452" y="36"/>
                    <a:pt x="453" y="36"/>
                    <a:pt x="451" y="35"/>
                  </a:cubicBezTo>
                  <a:cubicBezTo>
                    <a:pt x="450" y="34"/>
                    <a:pt x="449" y="33"/>
                    <a:pt x="448" y="33"/>
                  </a:cubicBezTo>
                  <a:cubicBezTo>
                    <a:pt x="448" y="32"/>
                    <a:pt x="447" y="31"/>
                    <a:pt x="447" y="31"/>
                  </a:cubicBezTo>
                  <a:cubicBezTo>
                    <a:pt x="447" y="31"/>
                    <a:pt x="447" y="31"/>
                    <a:pt x="446" y="31"/>
                  </a:cubicBezTo>
                  <a:cubicBezTo>
                    <a:pt x="445" y="30"/>
                    <a:pt x="445" y="30"/>
                    <a:pt x="444" y="29"/>
                  </a:cubicBezTo>
                  <a:cubicBezTo>
                    <a:pt x="443" y="28"/>
                    <a:pt x="443" y="28"/>
                    <a:pt x="443" y="27"/>
                  </a:cubicBezTo>
                  <a:cubicBezTo>
                    <a:pt x="442" y="27"/>
                    <a:pt x="442" y="27"/>
                    <a:pt x="441" y="27"/>
                  </a:cubicBezTo>
                  <a:cubicBezTo>
                    <a:pt x="440" y="26"/>
                    <a:pt x="440" y="26"/>
                    <a:pt x="440" y="25"/>
                  </a:cubicBezTo>
                  <a:cubicBezTo>
                    <a:pt x="439" y="25"/>
                    <a:pt x="438" y="25"/>
                    <a:pt x="438" y="25"/>
                  </a:cubicBezTo>
                  <a:close/>
                  <a:moveTo>
                    <a:pt x="439" y="354"/>
                  </a:moveTo>
                  <a:cubicBezTo>
                    <a:pt x="438" y="354"/>
                    <a:pt x="437" y="353"/>
                    <a:pt x="436" y="353"/>
                  </a:cubicBezTo>
                  <a:cubicBezTo>
                    <a:pt x="435" y="351"/>
                    <a:pt x="434" y="351"/>
                    <a:pt x="433" y="349"/>
                  </a:cubicBezTo>
                  <a:cubicBezTo>
                    <a:pt x="431" y="349"/>
                    <a:pt x="430" y="350"/>
                    <a:pt x="428" y="350"/>
                  </a:cubicBezTo>
                  <a:cubicBezTo>
                    <a:pt x="426" y="351"/>
                    <a:pt x="425" y="351"/>
                    <a:pt x="424" y="352"/>
                  </a:cubicBezTo>
                  <a:cubicBezTo>
                    <a:pt x="424" y="352"/>
                    <a:pt x="422" y="353"/>
                    <a:pt x="420" y="353"/>
                  </a:cubicBezTo>
                  <a:cubicBezTo>
                    <a:pt x="419" y="353"/>
                    <a:pt x="417" y="352"/>
                    <a:pt x="416" y="352"/>
                  </a:cubicBezTo>
                  <a:cubicBezTo>
                    <a:pt x="414" y="352"/>
                    <a:pt x="414" y="352"/>
                    <a:pt x="414" y="352"/>
                  </a:cubicBezTo>
                  <a:cubicBezTo>
                    <a:pt x="414" y="352"/>
                    <a:pt x="408" y="351"/>
                    <a:pt x="405" y="351"/>
                  </a:cubicBezTo>
                  <a:cubicBezTo>
                    <a:pt x="402" y="352"/>
                    <a:pt x="404" y="350"/>
                    <a:pt x="404" y="350"/>
                  </a:cubicBezTo>
                  <a:cubicBezTo>
                    <a:pt x="405" y="349"/>
                    <a:pt x="405" y="349"/>
                    <a:pt x="406" y="348"/>
                  </a:cubicBezTo>
                  <a:cubicBezTo>
                    <a:pt x="406" y="348"/>
                    <a:pt x="403" y="347"/>
                    <a:pt x="402" y="348"/>
                  </a:cubicBezTo>
                  <a:cubicBezTo>
                    <a:pt x="400" y="348"/>
                    <a:pt x="400" y="348"/>
                    <a:pt x="400" y="348"/>
                  </a:cubicBezTo>
                  <a:cubicBezTo>
                    <a:pt x="400" y="347"/>
                    <a:pt x="400" y="347"/>
                    <a:pt x="399" y="346"/>
                  </a:cubicBezTo>
                  <a:cubicBezTo>
                    <a:pt x="399" y="346"/>
                    <a:pt x="399" y="345"/>
                    <a:pt x="399" y="344"/>
                  </a:cubicBezTo>
                  <a:cubicBezTo>
                    <a:pt x="399" y="344"/>
                    <a:pt x="398" y="344"/>
                    <a:pt x="397" y="345"/>
                  </a:cubicBezTo>
                  <a:cubicBezTo>
                    <a:pt x="396" y="346"/>
                    <a:pt x="397" y="343"/>
                    <a:pt x="396" y="346"/>
                  </a:cubicBezTo>
                  <a:cubicBezTo>
                    <a:pt x="396" y="349"/>
                    <a:pt x="396" y="349"/>
                    <a:pt x="396" y="349"/>
                  </a:cubicBezTo>
                  <a:cubicBezTo>
                    <a:pt x="396" y="349"/>
                    <a:pt x="397" y="347"/>
                    <a:pt x="396" y="349"/>
                  </a:cubicBezTo>
                  <a:cubicBezTo>
                    <a:pt x="394" y="351"/>
                    <a:pt x="394" y="354"/>
                    <a:pt x="394" y="354"/>
                  </a:cubicBezTo>
                  <a:cubicBezTo>
                    <a:pt x="393" y="354"/>
                    <a:pt x="392" y="354"/>
                    <a:pt x="391" y="354"/>
                  </a:cubicBezTo>
                  <a:cubicBezTo>
                    <a:pt x="390" y="353"/>
                    <a:pt x="390" y="352"/>
                    <a:pt x="388" y="351"/>
                  </a:cubicBezTo>
                  <a:cubicBezTo>
                    <a:pt x="389" y="350"/>
                    <a:pt x="389" y="350"/>
                    <a:pt x="389" y="349"/>
                  </a:cubicBezTo>
                  <a:cubicBezTo>
                    <a:pt x="389" y="348"/>
                    <a:pt x="389" y="347"/>
                    <a:pt x="390" y="347"/>
                  </a:cubicBezTo>
                  <a:cubicBezTo>
                    <a:pt x="389" y="346"/>
                    <a:pt x="389" y="346"/>
                    <a:pt x="389" y="345"/>
                  </a:cubicBezTo>
                  <a:cubicBezTo>
                    <a:pt x="384" y="345"/>
                    <a:pt x="388" y="343"/>
                    <a:pt x="384" y="345"/>
                  </a:cubicBezTo>
                  <a:cubicBezTo>
                    <a:pt x="381" y="347"/>
                    <a:pt x="384" y="345"/>
                    <a:pt x="381" y="347"/>
                  </a:cubicBezTo>
                  <a:cubicBezTo>
                    <a:pt x="379" y="350"/>
                    <a:pt x="379" y="350"/>
                    <a:pt x="379" y="350"/>
                  </a:cubicBezTo>
                  <a:cubicBezTo>
                    <a:pt x="379" y="350"/>
                    <a:pt x="382" y="348"/>
                    <a:pt x="379" y="350"/>
                  </a:cubicBezTo>
                  <a:cubicBezTo>
                    <a:pt x="376" y="351"/>
                    <a:pt x="378" y="350"/>
                    <a:pt x="376" y="351"/>
                  </a:cubicBezTo>
                  <a:cubicBezTo>
                    <a:pt x="373" y="352"/>
                    <a:pt x="373" y="353"/>
                    <a:pt x="373" y="354"/>
                  </a:cubicBezTo>
                  <a:cubicBezTo>
                    <a:pt x="373" y="356"/>
                    <a:pt x="375" y="353"/>
                    <a:pt x="373" y="356"/>
                  </a:cubicBezTo>
                  <a:cubicBezTo>
                    <a:pt x="371" y="359"/>
                    <a:pt x="372" y="358"/>
                    <a:pt x="371" y="359"/>
                  </a:cubicBezTo>
                  <a:cubicBezTo>
                    <a:pt x="369" y="360"/>
                    <a:pt x="369" y="360"/>
                    <a:pt x="369" y="360"/>
                  </a:cubicBezTo>
                  <a:cubicBezTo>
                    <a:pt x="369" y="360"/>
                    <a:pt x="369" y="361"/>
                    <a:pt x="367" y="361"/>
                  </a:cubicBezTo>
                  <a:cubicBezTo>
                    <a:pt x="366" y="360"/>
                    <a:pt x="365" y="359"/>
                    <a:pt x="365" y="359"/>
                  </a:cubicBezTo>
                  <a:cubicBezTo>
                    <a:pt x="364" y="358"/>
                    <a:pt x="364" y="358"/>
                    <a:pt x="363" y="357"/>
                  </a:cubicBezTo>
                  <a:cubicBezTo>
                    <a:pt x="362" y="357"/>
                    <a:pt x="361" y="357"/>
                    <a:pt x="360" y="357"/>
                  </a:cubicBezTo>
                  <a:cubicBezTo>
                    <a:pt x="358" y="356"/>
                    <a:pt x="358" y="356"/>
                    <a:pt x="356" y="356"/>
                  </a:cubicBezTo>
                  <a:cubicBezTo>
                    <a:pt x="356" y="356"/>
                    <a:pt x="359" y="360"/>
                    <a:pt x="360" y="361"/>
                  </a:cubicBezTo>
                  <a:cubicBezTo>
                    <a:pt x="362" y="362"/>
                    <a:pt x="360" y="361"/>
                    <a:pt x="362" y="362"/>
                  </a:cubicBezTo>
                  <a:cubicBezTo>
                    <a:pt x="363" y="363"/>
                    <a:pt x="362" y="361"/>
                    <a:pt x="363" y="363"/>
                  </a:cubicBezTo>
                  <a:cubicBezTo>
                    <a:pt x="364" y="366"/>
                    <a:pt x="365" y="364"/>
                    <a:pt x="364" y="367"/>
                  </a:cubicBezTo>
                  <a:cubicBezTo>
                    <a:pt x="363" y="369"/>
                    <a:pt x="364" y="367"/>
                    <a:pt x="363" y="369"/>
                  </a:cubicBezTo>
                  <a:cubicBezTo>
                    <a:pt x="362" y="372"/>
                    <a:pt x="362" y="372"/>
                    <a:pt x="362" y="372"/>
                  </a:cubicBezTo>
                  <a:cubicBezTo>
                    <a:pt x="362" y="372"/>
                    <a:pt x="362" y="375"/>
                    <a:pt x="362" y="376"/>
                  </a:cubicBezTo>
                  <a:cubicBezTo>
                    <a:pt x="362" y="377"/>
                    <a:pt x="364" y="375"/>
                    <a:pt x="362" y="377"/>
                  </a:cubicBezTo>
                  <a:cubicBezTo>
                    <a:pt x="360" y="379"/>
                    <a:pt x="359" y="379"/>
                    <a:pt x="358" y="380"/>
                  </a:cubicBezTo>
                  <a:cubicBezTo>
                    <a:pt x="357" y="381"/>
                    <a:pt x="356" y="379"/>
                    <a:pt x="357" y="382"/>
                  </a:cubicBezTo>
                  <a:cubicBezTo>
                    <a:pt x="359" y="384"/>
                    <a:pt x="359" y="383"/>
                    <a:pt x="357" y="385"/>
                  </a:cubicBezTo>
                  <a:cubicBezTo>
                    <a:pt x="355" y="387"/>
                    <a:pt x="355" y="387"/>
                    <a:pt x="355" y="387"/>
                  </a:cubicBezTo>
                  <a:cubicBezTo>
                    <a:pt x="355" y="387"/>
                    <a:pt x="355" y="388"/>
                    <a:pt x="354" y="388"/>
                  </a:cubicBezTo>
                  <a:cubicBezTo>
                    <a:pt x="353" y="388"/>
                    <a:pt x="353" y="387"/>
                    <a:pt x="351" y="388"/>
                  </a:cubicBezTo>
                  <a:cubicBezTo>
                    <a:pt x="349" y="389"/>
                    <a:pt x="350" y="388"/>
                    <a:pt x="349" y="389"/>
                  </a:cubicBezTo>
                  <a:cubicBezTo>
                    <a:pt x="348" y="390"/>
                    <a:pt x="345" y="389"/>
                    <a:pt x="348" y="390"/>
                  </a:cubicBezTo>
                  <a:cubicBezTo>
                    <a:pt x="350" y="392"/>
                    <a:pt x="357" y="391"/>
                    <a:pt x="357" y="392"/>
                  </a:cubicBezTo>
                  <a:cubicBezTo>
                    <a:pt x="356" y="393"/>
                    <a:pt x="350" y="396"/>
                    <a:pt x="350" y="396"/>
                  </a:cubicBezTo>
                  <a:cubicBezTo>
                    <a:pt x="347" y="396"/>
                    <a:pt x="347" y="396"/>
                    <a:pt x="347" y="396"/>
                  </a:cubicBezTo>
                  <a:cubicBezTo>
                    <a:pt x="347" y="396"/>
                    <a:pt x="347" y="396"/>
                    <a:pt x="347" y="398"/>
                  </a:cubicBezTo>
                  <a:cubicBezTo>
                    <a:pt x="347" y="399"/>
                    <a:pt x="347" y="399"/>
                    <a:pt x="347" y="399"/>
                  </a:cubicBezTo>
                  <a:cubicBezTo>
                    <a:pt x="347" y="399"/>
                    <a:pt x="346" y="398"/>
                    <a:pt x="347" y="400"/>
                  </a:cubicBezTo>
                  <a:cubicBezTo>
                    <a:pt x="348" y="402"/>
                    <a:pt x="348" y="402"/>
                    <a:pt x="348" y="402"/>
                  </a:cubicBezTo>
                  <a:cubicBezTo>
                    <a:pt x="348" y="402"/>
                    <a:pt x="349" y="403"/>
                    <a:pt x="348" y="404"/>
                  </a:cubicBezTo>
                  <a:cubicBezTo>
                    <a:pt x="348" y="404"/>
                    <a:pt x="349" y="403"/>
                    <a:pt x="348" y="405"/>
                  </a:cubicBezTo>
                  <a:cubicBezTo>
                    <a:pt x="346" y="406"/>
                    <a:pt x="344" y="407"/>
                    <a:pt x="343" y="407"/>
                  </a:cubicBezTo>
                  <a:cubicBezTo>
                    <a:pt x="342" y="407"/>
                    <a:pt x="343" y="405"/>
                    <a:pt x="342" y="407"/>
                  </a:cubicBezTo>
                  <a:cubicBezTo>
                    <a:pt x="340" y="409"/>
                    <a:pt x="339" y="407"/>
                    <a:pt x="340" y="409"/>
                  </a:cubicBezTo>
                  <a:cubicBezTo>
                    <a:pt x="342" y="412"/>
                    <a:pt x="341" y="410"/>
                    <a:pt x="342" y="412"/>
                  </a:cubicBezTo>
                  <a:cubicBezTo>
                    <a:pt x="343" y="413"/>
                    <a:pt x="346" y="416"/>
                    <a:pt x="346" y="416"/>
                  </a:cubicBezTo>
                  <a:cubicBezTo>
                    <a:pt x="346" y="416"/>
                    <a:pt x="353" y="417"/>
                    <a:pt x="353" y="418"/>
                  </a:cubicBezTo>
                  <a:cubicBezTo>
                    <a:pt x="353" y="419"/>
                    <a:pt x="354" y="422"/>
                    <a:pt x="354" y="422"/>
                  </a:cubicBezTo>
                  <a:cubicBezTo>
                    <a:pt x="355" y="424"/>
                    <a:pt x="355" y="424"/>
                    <a:pt x="355" y="425"/>
                  </a:cubicBezTo>
                  <a:cubicBezTo>
                    <a:pt x="356" y="426"/>
                    <a:pt x="357" y="426"/>
                    <a:pt x="358" y="426"/>
                  </a:cubicBezTo>
                  <a:cubicBezTo>
                    <a:pt x="358" y="426"/>
                    <a:pt x="358" y="424"/>
                    <a:pt x="359" y="427"/>
                  </a:cubicBezTo>
                  <a:cubicBezTo>
                    <a:pt x="360" y="430"/>
                    <a:pt x="361" y="431"/>
                    <a:pt x="361" y="432"/>
                  </a:cubicBezTo>
                  <a:cubicBezTo>
                    <a:pt x="361" y="432"/>
                    <a:pt x="361" y="432"/>
                    <a:pt x="361" y="434"/>
                  </a:cubicBezTo>
                  <a:cubicBezTo>
                    <a:pt x="361" y="436"/>
                    <a:pt x="358" y="436"/>
                    <a:pt x="361" y="437"/>
                  </a:cubicBezTo>
                  <a:cubicBezTo>
                    <a:pt x="364" y="438"/>
                    <a:pt x="367" y="438"/>
                    <a:pt x="367" y="438"/>
                  </a:cubicBezTo>
                  <a:cubicBezTo>
                    <a:pt x="368" y="439"/>
                    <a:pt x="368" y="439"/>
                    <a:pt x="367" y="441"/>
                  </a:cubicBezTo>
                  <a:cubicBezTo>
                    <a:pt x="366" y="443"/>
                    <a:pt x="366" y="441"/>
                    <a:pt x="366" y="443"/>
                  </a:cubicBezTo>
                  <a:cubicBezTo>
                    <a:pt x="366" y="445"/>
                    <a:pt x="366" y="443"/>
                    <a:pt x="366" y="445"/>
                  </a:cubicBezTo>
                  <a:cubicBezTo>
                    <a:pt x="367" y="446"/>
                    <a:pt x="365" y="445"/>
                    <a:pt x="367" y="446"/>
                  </a:cubicBezTo>
                  <a:cubicBezTo>
                    <a:pt x="369" y="447"/>
                    <a:pt x="370" y="447"/>
                    <a:pt x="370" y="447"/>
                  </a:cubicBezTo>
                  <a:cubicBezTo>
                    <a:pt x="370" y="447"/>
                    <a:pt x="371" y="447"/>
                    <a:pt x="372" y="447"/>
                  </a:cubicBezTo>
                  <a:cubicBezTo>
                    <a:pt x="373" y="448"/>
                    <a:pt x="375" y="446"/>
                    <a:pt x="375" y="448"/>
                  </a:cubicBezTo>
                  <a:cubicBezTo>
                    <a:pt x="376" y="450"/>
                    <a:pt x="374" y="448"/>
                    <a:pt x="376" y="450"/>
                  </a:cubicBezTo>
                  <a:cubicBezTo>
                    <a:pt x="378" y="452"/>
                    <a:pt x="379" y="451"/>
                    <a:pt x="379" y="452"/>
                  </a:cubicBezTo>
                  <a:cubicBezTo>
                    <a:pt x="379" y="453"/>
                    <a:pt x="379" y="453"/>
                    <a:pt x="379" y="453"/>
                  </a:cubicBezTo>
                  <a:cubicBezTo>
                    <a:pt x="379" y="453"/>
                    <a:pt x="380" y="454"/>
                    <a:pt x="381" y="454"/>
                  </a:cubicBezTo>
                  <a:cubicBezTo>
                    <a:pt x="382" y="454"/>
                    <a:pt x="384" y="454"/>
                    <a:pt x="384" y="454"/>
                  </a:cubicBezTo>
                  <a:cubicBezTo>
                    <a:pt x="385" y="455"/>
                    <a:pt x="386" y="455"/>
                    <a:pt x="386" y="455"/>
                  </a:cubicBezTo>
                  <a:cubicBezTo>
                    <a:pt x="386" y="455"/>
                    <a:pt x="387" y="452"/>
                    <a:pt x="388" y="456"/>
                  </a:cubicBezTo>
                  <a:cubicBezTo>
                    <a:pt x="389" y="459"/>
                    <a:pt x="394" y="458"/>
                    <a:pt x="393" y="460"/>
                  </a:cubicBezTo>
                  <a:cubicBezTo>
                    <a:pt x="391" y="461"/>
                    <a:pt x="392" y="460"/>
                    <a:pt x="391" y="462"/>
                  </a:cubicBezTo>
                  <a:cubicBezTo>
                    <a:pt x="390" y="463"/>
                    <a:pt x="391" y="461"/>
                    <a:pt x="390" y="463"/>
                  </a:cubicBezTo>
                  <a:cubicBezTo>
                    <a:pt x="389" y="465"/>
                    <a:pt x="394" y="467"/>
                    <a:pt x="394" y="467"/>
                  </a:cubicBezTo>
                  <a:cubicBezTo>
                    <a:pt x="390" y="470"/>
                    <a:pt x="389" y="471"/>
                    <a:pt x="389" y="472"/>
                  </a:cubicBezTo>
                  <a:cubicBezTo>
                    <a:pt x="388" y="473"/>
                    <a:pt x="389" y="476"/>
                    <a:pt x="389" y="477"/>
                  </a:cubicBezTo>
                  <a:cubicBezTo>
                    <a:pt x="390" y="477"/>
                    <a:pt x="392" y="477"/>
                    <a:pt x="390" y="478"/>
                  </a:cubicBezTo>
                  <a:cubicBezTo>
                    <a:pt x="388" y="480"/>
                    <a:pt x="388" y="480"/>
                    <a:pt x="388" y="480"/>
                  </a:cubicBezTo>
                  <a:cubicBezTo>
                    <a:pt x="388" y="480"/>
                    <a:pt x="388" y="480"/>
                    <a:pt x="388" y="481"/>
                  </a:cubicBezTo>
                  <a:cubicBezTo>
                    <a:pt x="388" y="482"/>
                    <a:pt x="388" y="483"/>
                    <a:pt x="388" y="484"/>
                  </a:cubicBezTo>
                  <a:cubicBezTo>
                    <a:pt x="388" y="485"/>
                    <a:pt x="388" y="483"/>
                    <a:pt x="388" y="485"/>
                  </a:cubicBezTo>
                  <a:cubicBezTo>
                    <a:pt x="388" y="486"/>
                    <a:pt x="389" y="484"/>
                    <a:pt x="388" y="486"/>
                  </a:cubicBezTo>
                  <a:cubicBezTo>
                    <a:pt x="387" y="489"/>
                    <a:pt x="386" y="489"/>
                    <a:pt x="386" y="490"/>
                  </a:cubicBezTo>
                  <a:cubicBezTo>
                    <a:pt x="386" y="491"/>
                    <a:pt x="385" y="490"/>
                    <a:pt x="386" y="491"/>
                  </a:cubicBezTo>
                  <a:cubicBezTo>
                    <a:pt x="386" y="493"/>
                    <a:pt x="387" y="493"/>
                    <a:pt x="386" y="494"/>
                  </a:cubicBezTo>
                  <a:cubicBezTo>
                    <a:pt x="385" y="495"/>
                    <a:pt x="385" y="493"/>
                    <a:pt x="385" y="495"/>
                  </a:cubicBezTo>
                  <a:cubicBezTo>
                    <a:pt x="384" y="496"/>
                    <a:pt x="386" y="493"/>
                    <a:pt x="384" y="496"/>
                  </a:cubicBezTo>
                  <a:cubicBezTo>
                    <a:pt x="382" y="499"/>
                    <a:pt x="382" y="498"/>
                    <a:pt x="382" y="499"/>
                  </a:cubicBezTo>
                  <a:cubicBezTo>
                    <a:pt x="382" y="501"/>
                    <a:pt x="383" y="499"/>
                    <a:pt x="382" y="501"/>
                  </a:cubicBezTo>
                  <a:cubicBezTo>
                    <a:pt x="382" y="503"/>
                    <a:pt x="380" y="502"/>
                    <a:pt x="382" y="503"/>
                  </a:cubicBezTo>
                  <a:cubicBezTo>
                    <a:pt x="383" y="503"/>
                    <a:pt x="384" y="501"/>
                    <a:pt x="383" y="503"/>
                  </a:cubicBezTo>
                  <a:cubicBezTo>
                    <a:pt x="382" y="505"/>
                    <a:pt x="383" y="505"/>
                    <a:pt x="382" y="506"/>
                  </a:cubicBezTo>
                  <a:cubicBezTo>
                    <a:pt x="382" y="507"/>
                    <a:pt x="383" y="508"/>
                    <a:pt x="383" y="508"/>
                  </a:cubicBezTo>
                  <a:cubicBezTo>
                    <a:pt x="383" y="508"/>
                    <a:pt x="384" y="508"/>
                    <a:pt x="383" y="509"/>
                  </a:cubicBezTo>
                  <a:cubicBezTo>
                    <a:pt x="382" y="510"/>
                    <a:pt x="383" y="512"/>
                    <a:pt x="382" y="512"/>
                  </a:cubicBezTo>
                  <a:cubicBezTo>
                    <a:pt x="380" y="513"/>
                    <a:pt x="382" y="510"/>
                    <a:pt x="380" y="513"/>
                  </a:cubicBezTo>
                  <a:cubicBezTo>
                    <a:pt x="378" y="516"/>
                    <a:pt x="377" y="516"/>
                    <a:pt x="378" y="516"/>
                  </a:cubicBezTo>
                  <a:cubicBezTo>
                    <a:pt x="379" y="517"/>
                    <a:pt x="381" y="514"/>
                    <a:pt x="379" y="517"/>
                  </a:cubicBezTo>
                  <a:cubicBezTo>
                    <a:pt x="378" y="519"/>
                    <a:pt x="378" y="519"/>
                    <a:pt x="378" y="519"/>
                  </a:cubicBezTo>
                  <a:cubicBezTo>
                    <a:pt x="378" y="520"/>
                    <a:pt x="378" y="520"/>
                    <a:pt x="378" y="521"/>
                  </a:cubicBezTo>
                  <a:cubicBezTo>
                    <a:pt x="378" y="521"/>
                    <a:pt x="377" y="521"/>
                    <a:pt x="376" y="521"/>
                  </a:cubicBezTo>
                  <a:cubicBezTo>
                    <a:pt x="376" y="522"/>
                    <a:pt x="375" y="522"/>
                    <a:pt x="375" y="524"/>
                  </a:cubicBezTo>
                  <a:cubicBezTo>
                    <a:pt x="375" y="526"/>
                    <a:pt x="375" y="527"/>
                    <a:pt x="375" y="527"/>
                  </a:cubicBezTo>
                  <a:cubicBezTo>
                    <a:pt x="375" y="528"/>
                    <a:pt x="375" y="530"/>
                    <a:pt x="375" y="530"/>
                  </a:cubicBezTo>
                  <a:cubicBezTo>
                    <a:pt x="375" y="530"/>
                    <a:pt x="376" y="530"/>
                    <a:pt x="375" y="531"/>
                  </a:cubicBezTo>
                  <a:cubicBezTo>
                    <a:pt x="373" y="532"/>
                    <a:pt x="371" y="532"/>
                    <a:pt x="371" y="532"/>
                  </a:cubicBezTo>
                  <a:cubicBezTo>
                    <a:pt x="370" y="535"/>
                    <a:pt x="371" y="535"/>
                    <a:pt x="371" y="536"/>
                  </a:cubicBezTo>
                  <a:cubicBezTo>
                    <a:pt x="371" y="537"/>
                    <a:pt x="369" y="536"/>
                    <a:pt x="371" y="537"/>
                  </a:cubicBezTo>
                  <a:cubicBezTo>
                    <a:pt x="372" y="539"/>
                    <a:pt x="372" y="537"/>
                    <a:pt x="372" y="539"/>
                  </a:cubicBezTo>
                  <a:cubicBezTo>
                    <a:pt x="371" y="541"/>
                    <a:pt x="372" y="538"/>
                    <a:pt x="371" y="541"/>
                  </a:cubicBezTo>
                  <a:cubicBezTo>
                    <a:pt x="371" y="543"/>
                    <a:pt x="373" y="544"/>
                    <a:pt x="371" y="544"/>
                  </a:cubicBezTo>
                  <a:cubicBezTo>
                    <a:pt x="369" y="544"/>
                    <a:pt x="369" y="544"/>
                    <a:pt x="369" y="544"/>
                  </a:cubicBezTo>
                  <a:cubicBezTo>
                    <a:pt x="369" y="544"/>
                    <a:pt x="368" y="543"/>
                    <a:pt x="367" y="545"/>
                  </a:cubicBezTo>
                  <a:cubicBezTo>
                    <a:pt x="366" y="547"/>
                    <a:pt x="364" y="547"/>
                    <a:pt x="366" y="548"/>
                  </a:cubicBezTo>
                  <a:cubicBezTo>
                    <a:pt x="368" y="549"/>
                    <a:pt x="371" y="549"/>
                    <a:pt x="371" y="549"/>
                  </a:cubicBezTo>
                  <a:cubicBezTo>
                    <a:pt x="371" y="549"/>
                    <a:pt x="371" y="549"/>
                    <a:pt x="370" y="550"/>
                  </a:cubicBezTo>
                  <a:cubicBezTo>
                    <a:pt x="371" y="551"/>
                    <a:pt x="373" y="550"/>
                    <a:pt x="371" y="551"/>
                  </a:cubicBezTo>
                  <a:cubicBezTo>
                    <a:pt x="370" y="552"/>
                    <a:pt x="370" y="553"/>
                    <a:pt x="370" y="553"/>
                  </a:cubicBezTo>
                  <a:cubicBezTo>
                    <a:pt x="370" y="553"/>
                    <a:pt x="371" y="552"/>
                    <a:pt x="370" y="554"/>
                  </a:cubicBezTo>
                  <a:cubicBezTo>
                    <a:pt x="368" y="555"/>
                    <a:pt x="370" y="554"/>
                    <a:pt x="368" y="555"/>
                  </a:cubicBezTo>
                  <a:cubicBezTo>
                    <a:pt x="367" y="556"/>
                    <a:pt x="368" y="555"/>
                    <a:pt x="366" y="556"/>
                  </a:cubicBezTo>
                  <a:cubicBezTo>
                    <a:pt x="365" y="556"/>
                    <a:pt x="366" y="554"/>
                    <a:pt x="365" y="556"/>
                  </a:cubicBezTo>
                  <a:cubicBezTo>
                    <a:pt x="364" y="559"/>
                    <a:pt x="362" y="557"/>
                    <a:pt x="364" y="559"/>
                  </a:cubicBezTo>
                  <a:cubicBezTo>
                    <a:pt x="366" y="561"/>
                    <a:pt x="368" y="559"/>
                    <a:pt x="368" y="560"/>
                  </a:cubicBezTo>
                  <a:cubicBezTo>
                    <a:pt x="368" y="562"/>
                    <a:pt x="366" y="563"/>
                    <a:pt x="365" y="563"/>
                  </a:cubicBezTo>
                  <a:cubicBezTo>
                    <a:pt x="363" y="563"/>
                    <a:pt x="363" y="563"/>
                    <a:pt x="362" y="564"/>
                  </a:cubicBezTo>
                  <a:cubicBezTo>
                    <a:pt x="361" y="564"/>
                    <a:pt x="363" y="563"/>
                    <a:pt x="361" y="564"/>
                  </a:cubicBezTo>
                  <a:cubicBezTo>
                    <a:pt x="360" y="565"/>
                    <a:pt x="360" y="563"/>
                    <a:pt x="360" y="565"/>
                  </a:cubicBezTo>
                  <a:cubicBezTo>
                    <a:pt x="360" y="567"/>
                    <a:pt x="361" y="567"/>
                    <a:pt x="361" y="568"/>
                  </a:cubicBezTo>
                  <a:cubicBezTo>
                    <a:pt x="361" y="569"/>
                    <a:pt x="360" y="568"/>
                    <a:pt x="360" y="570"/>
                  </a:cubicBezTo>
                  <a:cubicBezTo>
                    <a:pt x="361" y="571"/>
                    <a:pt x="362" y="570"/>
                    <a:pt x="362" y="572"/>
                  </a:cubicBezTo>
                  <a:cubicBezTo>
                    <a:pt x="362" y="573"/>
                    <a:pt x="362" y="572"/>
                    <a:pt x="360" y="574"/>
                  </a:cubicBezTo>
                  <a:cubicBezTo>
                    <a:pt x="358" y="575"/>
                    <a:pt x="357" y="573"/>
                    <a:pt x="358" y="575"/>
                  </a:cubicBezTo>
                  <a:cubicBezTo>
                    <a:pt x="359" y="577"/>
                    <a:pt x="358" y="577"/>
                    <a:pt x="359" y="579"/>
                  </a:cubicBezTo>
                  <a:cubicBezTo>
                    <a:pt x="359" y="580"/>
                    <a:pt x="359" y="580"/>
                    <a:pt x="359" y="582"/>
                  </a:cubicBezTo>
                  <a:cubicBezTo>
                    <a:pt x="360" y="584"/>
                    <a:pt x="360" y="582"/>
                    <a:pt x="361" y="584"/>
                  </a:cubicBezTo>
                  <a:cubicBezTo>
                    <a:pt x="362" y="586"/>
                    <a:pt x="363" y="585"/>
                    <a:pt x="364" y="586"/>
                  </a:cubicBezTo>
                  <a:cubicBezTo>
                    <a:pt x="365" y="588"/>
                    <a:pt x="366" y="586"/>
                    <a:pt x="367" y="587"/>
                  </a:cubicBezTo>
                  <a:cubicBezTo>
                    <a:pt x="368" y="589"/>
                    <a:pt x="368" y="587"/>
                    <a:pt x="369" y="589"/>
                  </a:cubicBezTo>
                  <a:cubicBezTo>
                    <a:pt x="369" y="591"/>
                    <a:pt x="371" y="590"/>
                    <a:pt x="371" y="592"/>
                  </a:cubicBezTo>
                  <a:cubicBezTo>
                    <a:pt x="371" y="593"/>
                    <a:pt x="368" y="592"/>
                    <a:pt x="371" y="593"/>
                  </a:cubicBezTo>
                  <a:cubicBezTo>
                    <a:pt x="374" y="595"/>
                    <a:pt x="374" y="595"/>
                    <a:pt x="374" y="595"/>
                  </a:cubicBezTo>
                  <a:cubicBezTo>
                    <a:pt x="374" y="595"/>
                    <a:pt x="375" y="595"/>
                    <a:pt x="376" y="595"/>
                  </a:cubicBezTo>
                  <a:cubicBezTo>
                    <a:pt x="377" y="595"/>
                    <a:pt x="380" y="595"/>
                    <a:pt x="380" y="595"/>
                  </a:cubicBezTo>
                  <a:cubicBezTo>
                    <a:pt x="380" y="595"/>
                    <a:pt x="383" y="594"/>
                    <a:pt x="383" y="594"/>
                  </a:cubicBezTo>
                  <a:cubicBezTo>
                    <a:pt x="383" y="593"/>
                    <a:pt x="385" y="591"/>
                    <a:pt x="385" y="591"/>
                  </a:cubicBezTo>
                  <a:cubicBezTo>
                    <a:pt x="386" y="591"/>
                    <a:pt x="386" y="591"/>
                    <a:pt x="387" y="591"/>
                  </a:cubicBezTo>
                  <a:cubicBezTo>
                    <a:pt x="388" y="590"/>
                    <a:pt x="388" y="590"/>
                    <a:pt x="389" y="590"/>
                  </a:cubicBezTo>
                  <a:cubicBezTo>
                    <a:pt x="389" y="590"/>
                    <a:pt x="392" y="588"/>
                    <a:pt x="393" y="588"/>
                  </a:cubicBezTo>
                  <a:cubicBezTo>
                    <a:pt x="394" y="587"/>
                    <a:pt x="395" y="586"/>
                    <a:pt x="395" y="586"/>
                  </a:cubicBezTo>
                  <a:cubicBezTo>
                    <a:pt x="395" y="586"/>
                    <a:pt x="394" y="585"/>
                    <a:pt x="393" y="585"/>
                  </a:cubicBezTo>
                  <a:cubicBezTo>
                    <a:pt x="392" y="585"/>
                    <a:pt x="387" y="586"/>
                    <a:pt x="387" y="586"/>
                  </a:cubicBezTo>
                  <a:cubicBezTo>
                    <a:pt x="385" y="585"/>
                    <a:pt x="384" y="585"/>
                    <a:pt x="382" y="584"/>
                  </a:cubicBezTo>
                  <a:cubicBezTo>
                    <a:pt x="382" y="583"/>
                    <a:pt x="382" y="583"/>
                    <a:pt x="382" y="582"/>
                  </a:cubicBezTo>
                  <a:cubicBezTo>
                    <a:pt x="382" y="581"/>
                    <a:pt x="383" y="580"/>
                    <a:pt x="383" y="579"/>
                  </a:cubicBezTo>
                  <a:cubicBezTo>
                    <a:pt x="384" y="579"/>
                    <a:pt x="385" y="578"/>
                    <a:pt x="385" y="577"/>
                  </a:cubicBezTo>
                  <a:cubicBezTo>
                    <a:pt x="385" y="577"/>
                    <a:pt x="387" y="576"/>
                    <a:pt x="386" y="575"/>
                  </a:cubicBezTo>
                  <a:cubicBezTo>
                    <a:pt x="385" y="575"/>
                    <a:pt x="385" y="573"/>
                    <a:pt x="385" y="573"/>
                  </a:cubicBezTo>
                  <a:cubicBezTo>
                    <a:pt x="384" y="573"/>
                    <a:pt x="384" y="573"/>
                    <a:pt x="384" y="572"/>
                  </a:cubicBezTo>
                  <a:cubicBezTo>
                    <a:pt x="385" y="571"/>
                    <a:pt x="385" y="571"/>
                    <a:pt x="386" y="570"/>
                  </a:cubicBezTo>
                  <a:cubicBezTo>
                    <a:pt x="386" y="570"/>
                    <a:pt x="386" y="570"/>
                    <a:pt x="387" y="570"/>
                  </a:cubicBezTo>
                  <a:cubicBezTo>
                    <a:pt x="388" y="569"/>
                    <a:pt x="390" y="568"/>
                    <a:pt x="390" y="568"/>
                  </a:cubicBezTo>
                  <a:cubicBezTo>
                    <a:pt x="390" y="567"/>
                    <a:pt x="390" y="567"/>
                    <a:pt x="391" y="566"/>
                  </a:cubicBezTo>
                  <a:cubicBezTo>
                    <a:pt x="392" y="566"/>
                    <a:pt x="392" y="565"/>
                    <a:pt x="393" y="565"/>
                  </a:cubicBezTo>
                  <a:cubicBezTo>
                    <a:pt x="394" y="564"/>
                    <a:pt x="394" y="564"/>
                    <a:pt x="395" y="564"/>
                  </a:cubicBezTo>
                  <a:cubicBezTo>
                    <a:pt x="395" y="563"/>
                    <a:pt x="395" y="562"/>
                    <a:pt x="395" y="561"/>
                  </a:cubicBezTo>
                  <a:cubicBezTo>
                    <a:pt x="394" y="560"/>
                    <a:pt x="394" y="560"/>
                    <a:pt x="392" y="559"/>
                  </a:cubicBezTo>
                  <a:cubicBezTo>
                    <a:pt x="392" y="559"/>
                    <a:pt x="392" y="559"/>
                    <a:pt x="391" y="559"/>
                  </a:cubicBezTo>
                  <a:cubicBezTo>
                    <a:pt x="391" y="558"/>
                    <a:pt x="391" y="557"/>
                    <a:pt x="390" y="556"/>
                  </a:cubicBezTo>
                  <a:cubicBezTo>
                    <a:pt x="391" y="556"/>
                    <a:pt x="391" y="555"/>
                    <a:pt x="391" y="554"/>
                  </a:cubicBezTo>
                  <a:cubicBezTo>
                    <a:pt x="391" y="554"/>
                    <a:pt x="392" y="553"/>
                    <a:pt x="393" y="552"/>
                  </a:cubicBezTo>
                  <a:cubicBezTo>
                    <a:pt x="394" y="551"/>
                    <a:pt x="396" y="550"/>
                    <a:pt x="397" y="549"/>
                  </a:cubicBezTo>
                  <a:cubicBezTo>
                    <a:pt x="398" y="548"/>
                    <a:pt x="400" y="547"/>
                    <a:pt x="400" y="547"/>
                  </a:cubicBezTo>
                  <a:cubicBezTo>
                    <a:pt x="401" y="546"/>
                    <a:pt x="401" y="546"/>
                    <a:pt x="402" y="545"/>
                  </a:cubicBezTo>
                  <a:cubicBezTo>
                    <a:pt x="402" y="544"/>
                    <a:pt x="402" y="543"/>
                    <a:pt x="402" y="542"/>
                  </a:cubicBezTo>
                  <a:cubicBezTo>
                    <a:pt x="401" y="542"/>
                    <a:pt x="401" y="541"/>
                    <a:pt x="401" y="541"/>
                  </a:cubicBezTo>
                  <a:cubicBezTo>
                    <a:pt x="402" y="540"/>
                    <a:pt x="403" y="540"/>
                    <a:pt x="404" y="540"/>
                  </a:cubicBezTo>
                  <a:cubicBezTo>
                    <a:pt x="406" y="539"/>
                    <a:pt x="406" y="539"/>
                    <a:pt x="408" y="539"/>
                  </a:cubicBezTo>
                  <a:cubicBezTo>
                    <a:pt x="408" y="538"/>
                    <a:pt x="408" y="538"/>
                    <a:pt x="409" y="537"/>
                  </a:cubicBezTo>
                  <a:cubicBezTo>
                    <a:pt x="409" y="537"/>
                    <a:pt x="410" y="536"/>
                    <a:pt x="411" y="535"/>
                  </a:cubicBezTo>
                  <a:cubicBezTo>
                    <a:pt x="412" y="534"/>
                    <a:pt x="412" y="532"/>
                    <a:pt x="412" y="532"/>
                  </a:cubicBezTo>
                  <a:cubicBezTo>
                    <a:pt x="412" y="532"/>
                    <a:pt x="413" y="532"/>
                    <a:pt x="414" y="531"/>
                  </a:cubicBezTo>
                  <a:cubicBezTo>
                    <a:pt x="415" y="531"/>
                    <a:pt x="415" y="531"/>
                    <a:pt x="417" y="529"/>
                  </a:cubicBezTo>
                  <a:cubicBezTo>
                    <a:pt x="418" y="527"/>
                    <a:pt x="418" y="527"/>
                    <a:pt x="418" y="527"/>
                  </a:cubicBezTo>
                  <a:cubicBezTo>
                    <a:pt x="419" y="527"/>
                    <a:pt x="419" y="526"/>
                    <a:pt x="420" y="526"/>
                  </a:cubicBezTo>
                  <a:cubicBezTo>
                    <a:pt x="420" y="526"/>
                    <a:pt x="422" y="525"/>
                    <a:pt x="424" y="525"/>
                  </a:cubicBezTo>
                  <a:cubicBezTo>
                    <a:pt x="426" y="525"/>
                    <a:pt x="426" y="525"/>
                    <a:pt x="427" y="525"/>
                  </a:cubicBezTo>
                  <a:cubicBezTo>
                    <a:pt x="428" y="525"/>
                    <a:pt x="431" y="523"/>
                    <a:pt x="431" y="523"/>
                  </a:cubicBezTo>
                  <a:cubicBezTo>
                    <a:pt x="431" y="522"/>
                    <a:pt x="431" y="521"/>
                    <a:pt x="432" y="520"/>
                  </a:cubicBezTo>
                  <a:cubicBezTo>
                    <a:pt x="433" y="519"/>
                    <a:pt x="433" y="519"/>
                    <a:pt x="434" y="518"/>
                  </a:cubicBezTo>
                  <a:cubicBezTo>
                    <a:pt x="435" y="517"/>
                    <a:pt x="435" y="517"/>
                    <a:pt x="436" y="516"/>
                  </a:cubicBezTo>
                  <a:cubicBezTo>
                    <a:pt x="437" y="515"/>
                    <a:pt x="437" y="514"/>
                    <a:pt x="438" y="513"/>
                  </a:cubicBezTo>
                  <a:cubicBezTo>
                    <a:pt x="438" y="513"/>
                    <a:pt x="438" y="512"/>
                    <a:pt x="438" y="512"/>
                  </a:cubicBezTo>
                  <a:cubicBezTo>
                    <a:pt x="438" y="512"/>
                    <a:pt x="438" y="512"/>
                    <a:pt x="436" y="511"/>
                  </a:cubicBezTo>
                  <a:cubicBezTo>
                    <a:pt x="435" y="510"/>
                    <a:pt x="435" y="510"/>
                    <a:pt x="435" y="510"/>
                  </a:cubicBezTo>
                  <a:cubicBezTo>
                    <a:pt x="434" y="510"/>
                    <a:pt x="434" y="510"/>
                    <a:pt x="433" y="509"/>
                  </a:cubicBezTo>
                  <a:cubicBezTo>
                    <a:pt x="433" y="508"/>
                    <a:pt x="433" y="508"/>
                    <a:pt x="433" y="507"/>
                  </a:cubicBezTo>
                  <a:cubicBezTo>
                    <a:pt x="433" y="507"/>
                    <a:pt x="429" y="505"/>
                    <a:pt x="433" y="506"/>
                  </a:cubicBezTo>
                  <a:cubicBezTo>
                    <a:pt x="437" y="507"/>
                    <a:pt x="436" y="506"/>
                    <a:pt x="437" y="507"/>
                  </a:cubicBezTo>
                  <a:cubicBezTo>
                    <a:pt x="438" y="508"/>
                    <a:pt x="438" y="508"/>
                    <a:pt x="440" y="509"/>
                  </a:cubicBezTo>
                  <a:cubicBezTo>
                    <a:pt x="441" y="510"/>
                    <a:pt x="443" y="509"/>
                    <a:pt x="443" y="509"/>
                  </a:cubicBezTo>
                  <a:cubicBezTo>
                    <a:pt x="444" y="508"/>
                    <a:pt x="445" y="508"/>
                    <a:pt x="446" y="507"/>
                  </a:cubicBezTo>
                  <a:cubicBezTo>
                    <a:pt x="446" y="507"/>
                    <a:pt x="448" y="506"/>
                    <a:pt x="449" y="505"/>
                  </a:cubicBezTo>
                  <a:cubicBezTo>
                    <a:pt x="450" y="504"/>
                    <a:pt x="450" y="503"/>
                    <a:pt x="451" y="502"/>
                  </a:cubicBezTo>
                  <a:cubicBezTo>
                    <a:pt x="452" y="502"/>
                    <a:pt x="452" y="502"/>
                    <a:pt x="452" y="502"/>
                  </a:cubicBezTo>
                  <a:cubicBezTo>
                    <a:pt x="452" y="502"/>
                    <a:pt x="453" y="500"/>
                    <a:pt x="454" y="498"/>
                  </a:cubicBezTo>
                  <a:cubicBezTo>
                    <a:pt x="454" y="497"/>
                    <a:pt x="454" y="496"/>
                    <a:pt x="454" y="496"/>
                  </a:cubicBezTo>
                  <a:cubicBezTo>
                    <a:pt x="455" y="495"/>
                    <a:pt x="456" y="495"/>
                    <a:pt x="456" y="495"/>
                  </a:cubicBezTo>
                  <a:cubicBezTo>
                    <a:pt x="458" y="494"/>
                    <a:pt x="458" y="494"/>
                    <a:pt x="460" y="493"/>
                  </a:cubicBezTo>
                  <a:cubicBezTo>
                    <a:pt x="462" y="491"/>
                    <a:pt x="464" y="490"/>
                    <a:pt x="466" y="489"/>
                  </a:cubicBezTo>
                  <a:cubicBezTo>
                    <a:pt x="466" y="489"/>
                    <a:pt x="468" y="487"/>
                    <a:pt x="469" y="486"/>
                  </a:cubicBezTo>
                  <a:cubicBezTo>
                    <a:pt x="470" y="486"/>
                    <a:pt x="472" y="484"/>
                    <a:pt x="472" y="484"/>
                  </a:cubicBezTo>
                  <a:cubicBezTo>
                    <a:pt x="472" y="483"/>
                    <a:pt x="473" y="483"/>
                    <a:pt x="473" y="482"/>
                  </a:cubicBezTo>
                  <a:cubicBezTo>
                    <a:pt x="473" y="481"/>
                    <a:pt x="474" y="481"/>
                    <a:pt x="474" y="480"/>
                  </a:cubicBezTo>
                  <a:cubicBezTo>
                    <a:pt x="474" y="480"/>
                    <a:pt x="474" y="479"/>
                    <a:pt x="474" y="478"/>
                  </a:cubicBezTo>
                  <a:cubicBezTo>
                    <a:pt x="474" y="477"/>
                    <a:pt x="474" y="475"/>
                    <a:pt x="474" y="475"/>
                  </a:cubicBezTo>
                  <a:cubicBezTo>
                    <a:pt x="474" y="474"/>
                    <a:pt x="474" y="473"/>
                    <a:pt x="475" y="473"/>
                  </a:cubicBezTo>
                  <a:cubicBezTo>
                    <a:pt x="477" y="472"/>
                    <a:pt x="478" y="471"/>
                    <a:pt x="480" y="470"/>
                  </a:cubicBezTo>
                  <a:cubicBezTo>
                    <a:pt x="481" y="469"/>
                    <a:pt x="481" y="469"/>
                    <a:pt x="482" y="468"/>
                  </a:cubicBezTo>
                  <a:cubicBezTo>
                    <a:pt x="484" y="467"/>
                    <a:pt x="484" y="466"/>
                    <a:pt x="486" y="466"/>
                  </a:cubicBezTo>
                  <a:cubicBezTo>
                    <a:pt x="486" y="466"/>
                    <a:pt x="488" y="464"/>
                    <a:pt x="489" y="464"/>
                  </a:cubicBezTo>
                  <a:cubicBezTo>
                    <a:pt x="490" y="463"/>
                    <a:pt x="492" y="463"/>
                    <a:pt x="492" y="463"/>
                  </a:cubicBezTo>
                  <a:cubicBezTo>
                    <a:pt x="493" y="463"/>
                    <a:pt x="494" y="462"/>
                    <a:pt x="495" y="462"/>
                  </a:cubicBezTo>
                  <a:cubicBezTo>
                    <a:pt x="497" y="461"/>
                    <a:pt x="498" y="460"/>
                    <a:pt x="500" y="459"/>
                  </a:cubicBezTo>
                  <a:cubicBezTo>
                    <a:pt x="501" y="459"/>
                    <a:pt x="502" y="458"/>
                    <a:pt x="503" y="458"/>
                  </a:cubicBezTo>
                  <a:cubicBezTo>
                    <a:pt x="504" y="457"/>
                    <a:pt x="505" y="457"/>
                    <a:pt x="505" y="457"/>
                  </a:cubicBezTo>
                  <a:cubicBezTo>
                    <a:pt x="506" y="456"/>
                    <a:pt x="506" y="456"/>
                    <a:pt x="507" y="455"/>
                  </a:cubicBezTo>
                  <a:cubicBezTo>
                    <a:pt x="508" y="454"/>
                    <a:pt x="508" y="453"/>
                    <a:pt x="508" y="452"/>
                  </a:cubicBezTo>
                  <a:cubicBezTo>
                    <a:pt x="510" y="452"/>
                    <a:pt x="510" y="451"/>
                    <a:pt x="512" y="451"/>
                  </a:cubicBezTo>
                  <a:cubicBezTo>
                    <a:pt x="514" y="448"/>
                    <a:pt x="515" y="447"/>
                    <a:pt x="518" y="445"/>
                  </a:cubicBezTo>
                  <a:cubicBezTo>
                    <a:pt x="519" y="444"/>
                    <a:pt x="520" y="443"/>
                    <a:pt x="521" y="442"/>
                  </a:cubicBezTo>
                  <a:cubicBezTo>
                    <a:pt x="521" y="441"/>
                    <a:pt x="521" y="440"/>
                    <a:pt x="522" y="439"/>
                  </a:cubicBezTo>
                  <a:cubicBezTo>
                    <a:pt x="522" y="438"/>
                    <a:pt x="522" y="437"/>
                    <a:pt x="522" y="436"/>
                  </a:cubicBezTo>
                  <a:cubicBezTo>
                    <a:pt x="523" y="435"/>
                    <a:pt x="523" y="435"/>
                    <a:pt x="524" y="434"/>
                  </a:cubicBezTo>
                  <a:cubicBezTo>
                    <a:pt x="525" y="433"/>
                    <a:pt x="525" y="432"/>
                    <a:pt x="526" y="431"/>
                  </a:cubicBezTo>
                  <a:cubicBezTo>
                    <a:pt x="526" y="430"/>
                    <a:pt x="526" y="429"/>
                    <a:pt x="525" y="428"/>
                  </a:cubicBezTo>
                  <a:cubicBezTo>
                    <a:pt x="526" y="427"/>
                    <a:pt x="526" y="427"/>
                    <a:pt x="526" y="426"/>
                  </a:cubicBezTo>
                  <a:cubicBezTo>
                    <a:pt x="526" y="425"/>
                    <a:pt x="526" y="425"/>
                    <a:pt x="527" y="424"/>
                  </a:cubicBezTo>
                  <a:cubicBezTo>
                    <a:pt x="527" y="424"/>
                    <a:pt x="526" y="422"/>
                    <a:pt x="527" y="421"/>
                  </a:cubicBezTo>
                  <a:cubicBezTo>
                    <a:pt x="528" y="420"/>
                    <a:pt x="529" y="419"/>
                    <a:pt x="530" y="419"/>
                  </a:cubicBezTo>
                  <a:cubicBezTo>
                    <a:pt x="531" y="418"/>
                    <a:pt x="533" y="417"/>
                    <a:pt x="533" y="417"/>
                  </a:cubicBezTo>
                  <a:cubicBezTo>
                    <a:pt x="533" y="417"/>
                    <a:pt x="537" y="413"/>
                    <a:pt x="538" y="412"/>
                  </a:cubicBezTo>
                  <a:cubicBezTo>
                    <a:pt x="539" y="411"/>
                    <a:pt x="540" y="410"/>
                    <a:pt x="540" y="410"/>
                  </a:cubicBezTo>
                  <a:cubicBezTo>
                    <a:pt x="540" y="410"/>
                    <a:pt x="542" y="409"/>
                    <a:pt x="543" y="408"/>
                  </a:cubicBezTo>
                  <a:cubicBezTo>
                    <a:pt x="544" y="408"/>
                    <a:pt x="545" y="407"/>
                    <a:pt x="545" y="407"/>
                  </a:cubicBezTo>
                  <a:cubicBezTo>
                    <a:pt x="547" y="404"/>
                    <a:pt x="548" y="403"/>
                    <a:pt x="550" y="401"/>
                  </a:cubicBezTo>
                  <a:cubicBezTo>
                    <a:pt x="550" y="399"/>
                    <a:pt x="550" y="398"/>
                    <a:pt x="549" y="397"/>
                  </a:cubicBezTo>
                  <a:cubicBezTo>
                    <a:pt x="548" y="396"/>
                    <a:pt x="547" y="395"/>
                    <a:pt x="547" y="394"/>
                  </a:cubicBezTo>
                  <a:cubicBezTo>
                    <a:pt x="546" y="394"/>
                    <a:pt x="548" y="395"/>
                    <a:pt x="546" y="393"/>
                  </a:cubicBezTo>
                  <a:cubicBezTo>
                    <a:pt x="544" y="392"/>
                    <a:pt x="547" y="393"/>
                    <a:pt x="544" y="392"/>
                  </a:cubicBezTo>
                  <a:cubicBezTo>
                    <a:pt x="542" y="392"/>
                    <a:pt x="540" y="392"/>
                    <a:pt x="540" y="392"/>
                  </a:cubicBezTo>
                  <a:cubicBezTo>
                    <a:pt x="540" y="392"/>
                    <a:pt x="541" y="393"/>
                    <a:pt x="538" y="392"/>
                  </a:cubicBezTo>
                  <a:cubicBezTo>
                    <a:pt x="536" y="391"/>
                    <a:pt x="536" y="391"/>
                    <a:pt x="536" y="391"/>
                  </a:cubicBezTo>
                  <a:cubicBezTo>
                    <a:pt x="535" y="391"/>
                    <a:pt x="535" y="391"/>
                    <a:pt x="534" y="391"/>
                  </a:cubicBezTo>
                  <a:cubicBezTo>
                    <a:pt x="533" y="390"/>
                    <a:pt x="532" y="390"/>
                    <a:pt x="532" y="389"/>
                  </a:cubicBezTo>
                  <a:cubicBezTo>
                    <a:pt x="532" y="389"/>
                    <a:pt x="532" y="388"/>
                    <a:pt x="532" y="388"/>
                  </a:cubicBezTo>
                  <a:cubicBezTo>
                    <a:pt x="532" y="387"/>
                    <a:pt x="536" y="385"/>
                    <a:pt x="531" y="387"/>
                  </a:cubicBezTo>
                  <a:cubicBezTo>
                    <a:pt x="527" y="389"/>
                    <a:pt x="530" y="388"/>
                    <a:pt x="527" y="389"/>
                  </a:cubicBezTo>
                  <a:cubicBezTo>
                    <a:pt x="524" y="390"/>
                    <a:pt x="527" y="389"/>
                    <a:pt x="524" y="390"/>
                  </a:cubicBezTo>
                  <a:cubicBezTo>
                    <a:pt x="522" y="391"/>
                    <a:pt x="522" y="391"/>
                    <a:pt x="522" y="391"/>
                  </a:cubicBezTo>
                  <a:cubicBezTo>
                    <a:pt x="522" y="391"/>
                    <a:pt x="518" y="388"/>
                    <a:pt x="516" y="389"/>
                  </a:cubicBezTo>
                  <a:cubicBezTo>
                    <a:pt x="515" y="389"/>
                    <a:pt x="515" y="389"/>
                    <a:pt x="515" y="389"/>
                  </a:cubicBezTo>
                  <a:cubicBezTo>
                    <a:pt x="515" y="389"/>
                    <a:pt x="519" y="388"/>
                    <a:pt x="515" y="389"/>
                  </a:cubicBezTo>
                  <a:cubicBezTo>
                    <a:pt x="511" y="389"/>
                    <a:pt x="511" y="390"/>
                    <a:pt x="511" y="390"/>
                  </a:cubicBezTo>
                  <a:cubicBezTo>
                    <a:pt x="511" y="390"/>
                    <a:pt x="513" y="390"/>
                    <a:pt x="510" y="390"/>
                  </a:cubicBezTo>
                  <a:cubicBezTo>
                    <a:pt x="506" y="390"/>
                    <a:pt x="505" y="389"/>
                    <a:pt x="505" y="389"/>
                  </a:cubicBezTo>
                  <a:cubicBezTo>
                    <a:pt x="505" y="388"/>
                    <a:pt x="507" y="385"/>
                    <a:pt x="507" y="385"/>
                  </a:cubicBezTo>
                  <a:cubicBezTo>
                    <a:pt x="506" y="384"/>
                    <a:pt x="507" y="384"/>
                    <a:pt x="505" y="385"/>
                  </a:cubicBezTo>
                  <a:cubicBezTo>
                    <a:pt x="502" y="386"/>
                    <a:pt x="504" y="386"/>
                    <a:pt x="502" y="386"/>
                  </a:cubicBezTo>
                  <a:cubicBezTo>
                    <a:pt x="501" y="386"/>
                    <a:pt x="502" y="386"/>
                    <a:pt x="501" y="386"/>
                  </a:cubicBezTo>
                  <a:cubicBezTo>
                    <a:pt x="499" y="387"/>
                    <a:pt x="498" y="385"/>
                    <a:pt x="497" y="385"/>
                  </a:cubicBezTo>
                  <a:cubicBezTo>
                    <a:pt x="496" y="385"/>
                    <a:pt x="496" y="385"/>
                    <a:pt x="496" y="385"/>
                  </a:cubicBezTo>
                  <a:cubicBezTo>
                    <a:pt x="496" y="385"/>
                    <a:pt x="497" y="384"/>
                    <a:pt x="495" y="384"/>
                  </a:cubicBezTo>
                  <a:cubicBezTo>
                    <a:pt x="492" y="384"/>
                    <a:pt x="492" y="384"/>
                    <a:pt x="491" y="384"/>
                  </a:cubicBezTo>
                  <a:cubicBezTo>
                    <a:pt x="490" y="384"/>
                    <a:pt x="492" y="384"/>
                    <a:pt x="490" y="384"/>
                  </a:cubicBezTo>
                  <a:cubicBezTo>
                    <a:pt x="487" y="385"/>
                    <a:pt x="485" y="384"/>
                    <a:pt x="485" y="384"/>
                  </a:cubicBezTo>
                  <a:cubicBezTo>
                    <a:pt x="485" y="384"/>
                    <a:pt x="486" y="382"/>
                    <a:pt x="484" y="384"/>
                  </a:cubicBezTo>
                  <a:cubicBezTo>
                    <a:pt x="482" y="386"/>
                    <a:pt x="483" y="383"/>
                    <a:pt x="482" y="386"/>
                  </a:cubicBezTo>
                  <a:cubicBezTo>
                    <a:pt x="481" y="388"/>
                    <a:pt x="484" y="386"/>
                    <a:pt x="481" y="388"/>
                  </a:cubicBezTo>
                  <a:cubicBezTo>
                    <a:pt x="477" y="390"/>
                    <a:pt x="477" y="390"/>
                    <a:pt x="477" y="390"/>
                  </a:cubicBezTo>
                  <a:cubicBezTo>
                    <a:pt x="477" y="389"/>
                    <a:pt x="477" y="388"/>
                    <a:pt x="478" y="386"/>
                  </a:cubicBezTo>
                  <a:cubicBezTo>
                    <a:pt x="478" y="386"/>
                    <a:pt x="478" y="385"/>
                    <a:pt x="478" y="384"/>
                  </a:cubicBezTo>
                  <a:cubicBezTo>
                    <a:pt x="478" y="384"/>
                    <a:pt x="480" y="382"/>
                    <a:pt x="481" y="382"/>
                  </a:cubicBezTo>
                  <a:cubicBezTo>
                    <a:pt x="482" y="382"/>
                    <a:pt x="485" y="380"/>
                    <a:pt x="485" y="380"/>
                  </a:cubicBezTo>
                  <a:cubicBezTo>
                    <a:pt x="486" y="380"/>
                    <a:pt x="486" y="380"/>
                    <a:pt x="486" y="379"/>
                  </a:cubicBezTo>
                  <a:cubicBezTo>
                    <a:pt x="487" y="377"/>
                    <a:pt x="487" y="377"/>
                    <a:pt x="487" y="375"/>
                  </a:cubicBezTo>
                  <a:cubicBezTo>
                    <a:pt x="486" y="374"/>
                    <a:pt x="486" y="374"/>
                    <a:pt x="485" y="373"/>
                  </a:cubicBezTo>
                  <a:cubicBezTo>
                    <a:pt x="485" y="373"/>
                    <a:pt x="481" y="371"/>
                    <a:pt x="480" y="370"/>
                  </a:cubicBezTo>
                  <a:cubicBezTo>
                    <a:pt x="479" y="369"/>
                    <a:pt x="479" y="369"/>
                    <a:pt x="479" y="369"/>
                  </a:cubicBezTo>
                  <a:cubicBezTo>
                    <a:pt x="479" y="369"/>
                    <a:pt x="477" y="367"/>
                    <a:pt x="476" y="367"/>
                  </a:cubicBezTo>
                  <a:cubicBezTo>
                    <a:pt x="476" y="366"/>
                    <a:pt x="474" y="366"/>
                    <a:pt x="474" y="366"/>
                  </a:cubicBezTo>
                  <a:cubicBezTo>
                    <a:pt x="474" y="366"/>
                    <a:pt x="474" y="365"/>
                    <a:pt x="471" y="365"/>
                  </a:cubicBezTo>
                  <a:cubicBezTo>
                    <a:pt x="469" y="364"/>
                    <a:pt x="469" y="365"/>
                    <a:pt x="467" y="365"/>
                  </a:cubicBezTo>
                  <a:cubicBezTo>
                    <a:pt x="464" y="364"/>
                    <a:pt x="469" y="363"/>
                    <a:pt x="461" y="363"/>
                  </a:cubicBezTo>
                  <a:cubicBezTo>
                    <a:pt x="453" y="364"/>
                    <a:pt x="453" y="364"/>
                    <a:pt x="453" y="364"/>
                  </a:cubicBezTo>
                  <a:cubicBezTo>
                    <a:pt x="453" y="364"/>
                    <a:pt x="455" y="364"/>
                    <a:pt x="451" y="363"/>
                  </a:cubicBezTo>
                  <a:cubicBezTo>
                    <a:pt x="447" y="363"/>
                    <a:pt x="446" y="362"/>
                    <a:pt x="446" y="362"/>
                  </a:cubicBezTo>
                  <a:cubicBezTo>
                    <a:pt x="445" y="360"/>
                    <a:pt x="445" y="360"/>
                    <a:pt x="444" y="359"/>
                  </a:cubicBezTo>
                  <a:cubicBezTo>
                    <a:pt x="443" y="358"/>
                    <a:pt x="443" y="358"/>
                    <a:pt x="443" y="357"/>
                  </a:cubicBezTo>
                  <a:cubicBezTo>
                    <a:pt x="443" y="357"/>
                    <a:pt x="443" y="356"/>
                    <a:pt x="442" y="356"/>
                  </a:cubicBezTo>
                  <a:cubicBezTo>
                    <a:pt x="441" y="355"/>
                    <a:pt x="440" y="355"/>
                    <a:pt x="439" y="354"/>
                  </a:cubicBezTo>
                  <a:close/>
                  <a:moveTo>
                    <a:pt x="388" y="10"/>
                  </a:moveTo>
                  <a:cubicBezTo>
                    <a:pt x="386" y="10"/>
                    <a:pt x="386" y="9"/>
                    <a:pt x="385" y="9"/>
                  </a:cubicBezTo>
                  <a:cubicBezTo>
                    <a:pt x="385" y="9"/>
                    <a:pt x="385" y="9"/>
                    <a:pt x="383" y="8"/>
                  </a:cubicBezTo>
                  <a:cubicBezTo>
                    <a:pt x="382" y="6"/>
                    <a:pt x="382" y="7"/>
                    <a:pt x="380" y="6"/>
                  </a:cubicBezTo>
                  <a:cubicBezTo>
                    <a:pt x="379" y="6"/>
                    <a:pt x="378" y="7"/>
                    <a:pt x="378" y="7"/>
                  </a:cubicBezTo>
                  <a:cubicBezTo>
                    <a:pt x="378" y="7"/>
                    <a:pt x="378" y="7"/>
                    <a:pt x="377" y="7"/>
                  </a:cubicBezTo>
                  <a:cubicBezTo>
                    <a:pt x="376" y="7"/>
                    <a:pt x="376" y="8"/>
                    <a:pt x="374" y="8"/>
                  </a:cubicBezTo>
                  <a:cubicBezTo>
                    <a:pt x="374" y="8"/>
                    <a:pt x="373" y="8"/>
                    <a:pt x="373" y="8"/>
                  </a:cubicBezTo>
                  <a:cubicBezTo>
                    <a:pt x="373" y="8"/>
                    <a:pt x="373" y="8"/>
                    <a:pt x="373" y="7"/>
                  </a:cubicBezTo>
                  <a:cubicBezTo>
                    <a:pt x="373" y="5"/>
                    <a:pt x="371" y="4"/>
                    <a:pt x="371" y="4"/>
                  </a:cubicBezTo>
                  <a:cubicBezTo>
                    <a:pt x="370" y="5"/>
                    <a:pt x="369" y="5"/>
                    <a:pt x="368" y="5"/>
                  </a:cubicBezTo>
                  <a:cubicBezTo>
                    <a:pt x="365" y="5"/>
                    <a:pt x="364" y="5"/>
                    <a:pt x="361" y="5"/>
                  </a:cubicBezTo>
                  <a:cubicBezTo>
                    <a:pt x="361" y="5"/>
                    <a:pt x="361" y="5"/>
                    <a:pt x="359" y="4"/>
                  </a:cubicBezTo>
                  <a:cubicBezTo>
                    <a:pt x="358" y="4"/>
                    <a:pt x="358" y="4"/>
                    <a:pt x="357" y="3"/>
                  </a:cubicBezTo>
                  <a:cubicBezTo>
                    <a:pt x="356" y="3"/>
                    <a:pt x="356" y="3"/>
                    <a:pt x="356" y="3"/>
                  </a:cubicBezTo>
                  <a:cubicBezTo>
                    <a:pt x="354" y="4"/>
                    <a:pt x="354" y="4"/>
                    <a:pt x="352" y="4"/>
                  </a:cubicBezTo>
                  <a:cubicBezTo>
                    <a:pt x="352" y="4"/>
                    <a:pt x="350" y="6"/>
                    <a:pt x="349" y="6"/>
                  </a:cubicBezTo>
                  <a:cubicBezTo>
                    <a:pt x="348" y="6"/>
                    <a:pt x="346" y="7"/>
                    <a:pt x="346" y="7"/>
                  </a:cubicBezTo>
                  <a:cubicBezTo>
                    <a:pt x="346" y="7"/>
                    <a:pt x="342" y="6"/>
                    <a:pt x="337" y="3"/>
                  </a:cubicBezTo>
                  <a:cubicBezTo>
                    <a:pt x="331" y="0"/>
                    <a:pt x="337" y="3"/>
                    <a:pt x="335" y="4"/>
                  </a:cubicBezTo>
                  <a:cubicBezTo>
                    <a:pt x="332" y="5"/>
                    <a:pt x="335" y="4"/>
                    <a:pt x="333" y="4"/>
                  </a:cubicBezTo>
                  <a:cubicBezTo>
                    <a:pt x="331" y="4"/>
                    <a:pt x="330" y="5"/>
                    <a:pt x="329" y="5"/>
                  </a:cubicBezTo>
                  <a:cubicBezTo>
                    <a:pt x="328" y="5"/>
                    <a:pt x="327" y="4"/>
                    <a:pt x="325" y="4"/>
                  </a:cubicBezTo>
                  <a:cubicBezTo>
                    <a:pt x="324" y="4"/>
                    <a:pt x="323" y="4"/>
                    <a:pt x="321" y="2"/>
                  </a:cubicBezTo>
                  <a:cubicBezTo>
                    <a:pt x="319" y="1"/>
                    <a:pt x="321" y="2"/>
                    <a:pt x="320" y="3"/>
                  </a:cubicBezTo>
                  <a:cubicBezTo>
                    <a:pt x="318" y="4"/>
                    <a:pt x="319" y="4"/>
                    <a:pt x="319" y="4"/>
                  </a:cubicBezTo>
                  <a:cubicBezTo>
                    <a:pt x="318" y="5"/>
                    <a:pt x="318" y="6"/>
                    <a:pt x="317" y="7"/>
                  </a:cubicBezTo>
                  <a:cubicBezTo>
                    <a:pt x="317" y="7"/>
                    <a:pt x="313" y="7"/>
                    <a:pt x="311" y="8"/>
                  </a:cubicBezTo>
                  <a:cubicBezTo>
                    <a:pt x="309" y="8"/>
                    <a:pt x="307" y="7"/>
                    <a:pt x="306" y="5"/>
                  </a:cubicBezTo>
                  <a:cubicBezTo>
                    <a:pt x="305" y="4"/>
                    <a:pt x="304" y="6"/>
                    <a:pt x="300" y="7"/>
                  </a:cubicBezTo>
                  <a:cubicBezTo>
                    <a:pt x="297" y="9"/>
                    <a:pt x="299" y="8"/>
                    <a:pt x="299" y="8"/>
                  </a:cubicBezTo>
                  <a:cubicBezTo>
                    <a:pt x="300" y="8"/>
                    <a:pt x="301" y="9"/>
                    <a:pt x="302" y="9"/>
                  </a:cubicBezTo>
                  <a:cubicBezTo>
                    <a:pt x="303" y="10"/>
                    <a:pt x="304" y="10"/>
                    <a:pt x="304" y="11"/>
                  </a:cubicBezTo>
                  <a:cubicBezTo>
                    <a:pt x="305" y="12"/>
                    <a:pt x="305" y="12"/>
                    <a:pt x="306" y="13"/>
                  </a:cubicBezTo>
                  <a:cubicBezTo>
                    <a:pt x="306" y="14"/>
                    <a:pt x="306" y="15"/>
                    <a:pt x="306" y="16"/>
                  </a:cubicBezTo>
                  <a:cubicBezTo>
                    <a:pt x="305" y="16"/>
                    <a:pt x="304" y="16"/>
                    <a:pt x="303" y="17"/>
                  </a:cubicBezTo>
                  <a:cubicBezTo>
                    <a:pt x="303" y="17"/>
                    <a:pt x="302" y="17"/>
                    <a:pt x="300" y="15"/>
                  </a:cubicBezTo>
                  <a:cubicBezTo>
                    <a:pt x="299" y="14"/>
                    <a:pt x="297" y="14"/>
                    <a:pt x="297" y="14"/>
                  </a:cubicBezTo>
                  <a:cubicBezTo>
                    <a:pt x="297" y="14"/>
                    <a:pt x="297" y="14"/>
                    <a:pt x="295" y="11"/>
                  </a:cubicBezTo>
                  <a:cubicBezTo>
                    <a:pt x="294" y="9"/>
                    <a:pt x="296" y="9"/>
                    <a:pt x="293" y="7"/>
                  </a:cubicBezTo>
                  <a:cubicBezTo>
                    <a:pt x="290" y="6"/>
                    <a:pt x="286" y="10"/>
                    <a:pt x="286" y="10"/>
                  </a:cubicBezTo>
                  <a:cubicBezTo>
                    <a:pt x="285" y="10"/>
                    <a:pt x="284" y="10"/>
                    <a:pt x="283" y="11"/>
                  </a:cubicBezTo>
                  <a:cubicBezTo>
                    <a:pt x="284" y="11"/>
                    <a:pt x="284" y="12"/>
                    <a:pt x="285" y="12"/>
                  </a:cubicBezTo>
                  <a:cubicBezTo>
                    <a:pt x="285" y="13"/>
                    <a:pt x="286" y="13"/>
                    <a:pt x="286" y="14"/>
                  </a:cubicBezTo>
                  <a:cubicBezTo>
                    <a:pt x="287" y="15"/>
                    <a:pt x="287" y="15"/>
                    <a:pt x="288" y="16"/>
                  </a:cubicBezTo>
                  <a:cubicBezTo>
                    <a:pt x="288" y="16"/>
                    <a:pt x="288" y="16"/>
                    <a:pt x="287" y="17"/>
                  </a:cubicBezTo>
                  <a:cubicBezTo>
                    <a:pt x="285" y="18"/>
                    <a:pt x="288" y="19"/>
                    <a:pt x="288" y="19"/>
                  </a:cubicBezTo>
                  <a:cubicBezTo>
                    <a:pt x="288" y="19"/>
                    <a:pt x="288" y="19"/>
                    <a:pt x="290" y="20"/>
                  </a:cubicBezTo>
                  <a:cubicBezTo>
                    <a:pt x="293" y="21"/>
                    <a:pt x="291" y="21"/>
                    <a:pt x="291" y="21"/>
                  </a:cubicBezTo>
                  <a:cubicBezTo>
                    <a:pt x="290" y="22"/>
                    <a:pt x="290" y="23"/>
                    <a:pt x="289" y="24"/>
                  </a:cubicBezTo>
                  <a:cubicBezTo>
                    <a:pt x="289" y="24"/>
                    <a:pt x="290" y="26"/>
                    <a:pt x="292" y="27"/>
                  </a:cubicBezTo>
                  <a:cubicBezTo>
                    <a:pt x="293" y="28"/>
                    <a:pt x="295" y="28"/>
                    <a:pt x="295" y="28"/>
                  </a:cubicBezTo>
                  <a:cubicBezTo>
                    <a:pt x="295" y="28"/>
                    <a:pt x="296" y="29"/>
                    <a:pt x="300" y="30"/>
                  </a:cubicBezTo>
                  <a:cubicBezTo>
                    <a:pt x="303" y="32"/>
                    <a:pt x="301" y="34"/>
                    <a:pt x="301" y="34"/>
                  </a:cubicBezTo>
                  <a:cubicBezTo>
                    <a:pt x="300" y="35"/>
                    <a:pt x="300" y="35"/>
                    <a:pt x="299" y="36"/>
                  </a:cubicBezTo>
                  <a:cubicBezTo>
                    <a:pt x="299" y="37"/>
                    <a:pt x="299" y="38"/>
                    <a:pt x="299" y="39"/>
                  </a:cubicBezTo>
                  <a:cubicBezTo>
                    <a:pt x="298" y="40"/>
                    <a:pt x="298" y="41"/>
                    <a:pt x="297" y="42"/>
                  </a:cubicBezTo>
                  <a:cubicBezTo>
                    <a:pt x="296" y="42"/>
                    <a:pt x="296" y="42"/>
                    <a:pt x="295" y="43"/>
                  </a:cubicBezTo>
                  <a:cubicBezTo>
                    <a:pt x="293" y="45"/>
                    <a:pt x="291" y="45"/>
                    <a:pt x="289" y="47"/>
                  </a:cubicBezTo>
                  <a:cubicBezTo>
                    <a:pt x="287" y="48"/>
                    <a:pt x="286" y="49"/>
                    <a:pt x="284" y="49"/>
                  </a:cubicBezTo>
                  <a:cubicBezTo>
                    <a:pt x="283" y="50"/>
                    <a:pt x="282" y="51"/>
                    <a:pt x="281" y="52"/>
                  </a:cubicBezTo>
                  <a:cubicBezTo>
                    <a:pt x="281" y="53"/>
                    <a:pt x="281" y="53"/>
                    <a:pt x="282" y="54"/>
                  </a:cubicBezTo>
                  <a:cubicBezTo>
                    <a:pt x="282" y="54"/>
                    <a:pt x="284" y="57"/>
                    <a:pt x="286" y="57"/>
                  </a:cubicBezTo>
                  <a:cubicBezTo>
                    <a:pt x="289" y="58"/>
                    <a:pt x="289" y="58"/>
                    <a:pt x="292" y="58"/>
                  </a:cubicBezTo>
                  <a:cubicBezTo>
                    <a:pt x="295" y="58"/>
                    <a:pt x="295" y="57"/>
                    <a:pt x="299" y="56"/>
                  </a:cubicBezTo>
                  <a:cubicBezTo>
                    <a:pt x="301" y="55"/>
                    <a:pt x="300" y="56"/>
                    <a:pt x="300" y="51"/>
                  </a:cubicBezTo>
                  <a:cubicBezTo>
                    <a:pt x="300" y="47"/>
                    <a:pt x="298" y="49"/>
                    <a:pt x="300" y="47"/>
                  </a:cubicBezTo>
                  <a:cubicBezTo>
                    <a:pt x="303" y="45"/>
                    <a:pt x="300" y="47"/>
                    <a:pt x="300" y="47"/>
                  </a:cubicBezTo>
                  <a:cubicBezTo>
                    <a:pt x="300" y="47"/>
                    <a:pt x="300" y="47"/>
                    <a:pt x="301" y="47"/>
                  </a:cubicBezTo>
                  <a:cubicBezTo>
                    <a:pt x="303" y="47"/>
                    <a:pt x="310" y="48"/>
                    <a:pt x="313" y="48"/>
                  </a:cubicBezTo>
                  <a:cubicBezTo>
                    <a:pt x="316" y="48"/>
                    <a:pt x="316" y="49"/>
                    <a:pt x="320" y="49"/>
                  </a:cubicBezTo>
                  <a:cubicBezTo>
                    <a:pt x="324" y="48"/>
                    <a:pt x="325" y="48"/>
                    <a:pt x="328" y="48"/>
                  </a:cubicBezTo>
                  <a:cubicBezTo>
                    <a:pt x="330" y="48"/>
                    <a:pt x="332" y="48"/>
                    <a:pt x="334" y="47"/>
                  </a:cubicBezTo>
                  <a:cubicBezTo>
                    <a:pt x="337" y="47"/>
                    <a:pt x="338" y="47"/>
                    <a:pt x="344" y="46"/>
                  </a:cubicBezTo>
                  <a:cubicBezTo>
                    <a:pt x="350" y="44"/>
                    <a:pt x="345" y="44"/>
                    <a:pt x="345" y="44"/>
                  </a:cubicBezTo>
                  <a:cubicBezTo>
                    <a:pt x="345" y="44"/>
                    <a:pt x="338" y="43"/>
                    <a:pt x="337" y="43"/>
                  </a:cubicBezTo>
                  <a:cubicBezTo>
                    <a:pt x="336" y="42"/>
                    <a:pt x="335" y="42"/>
                    <a:pt x="335" y="42"/>
                  </a:cubicBezTo>
                  <a:cubicBezTo>
                    <a:pt x="335" y="42"/>
                    <a:pt x="330" y="42"/>
                    <a:pt x="325" y="41"/>
                  </a:cubicBezTo>
                  <a:cubicBezTo>
                    <a:pt x="319" y="41"/>
                    <a:pt x="325" y="41"/>
                    <a:pt x="310" y="39"/>
                  </a:cubicBezTo>
                  <a:cubicBezTo>
                    <a:pt x="295" y="36"/>
                    <a:pt x="312" y="39"/>
                    <a:pt x="312" y="39"/>
                  </a:cubicBezTo>
                  <a:cubicBezTo>
                    <a:pt x="312" y="39"/>
                    <a:pt x="312" y="39"/>
                    <a:pt x="320" y="38"/>
                  </a:cubicBezTo>
                  <a:cubicBezTo>
                    <a:pt x="328" y="38"/>
                    <a:pt x="323" y="38"/>
                    <a:pt x="323" y="37"/>
                  </a:cubicBezTo>
                  <a:cubicBezTo>
                    <a:pt x="324" y="35"/>
                    <a:pt x="323" y="37"/>
                    <a:pt x="324" y="35"/>
                  </a:cubicBezTo>
                  <a:cubicBezTo>
                    <a:pt x="324" y="33"/>
                    <a:pt x="324" y="35"/>
                    <a:pt x="326" y="35"/>
                  </a:cubicBezTo>
                  <a:cubicBezTo>
                    <a:pt x="328" y="35"/>
                    <a:pt x="335" y="38"/>
                    <a:pt x="335" y="38"/>
                  </a:cubicBezTo>
                  <a:cubicBezTo>
                    <a:pt x="335" y="38"/>
                    <a:pt x="335" y="38"/>
                    <a:pt x="340" y="38"/>
                  </a:cubicBezTo>
                  <a:cubicBezTo>
                    <a:pt x="344" y="39"/>
                    <a:pt x="341" y="37"/>
                    <a:pt x="342" y="38"/>
                  </a:cubicBezTo>
                  <a:cubicBezTo>
                    <a:pt x="344" y="38"/>
                    <a:pt x="345" y="38"/>
                    <a:pt x="346" y="38"/>
                  </a:cubicBezTo>
                  <a:cubicBezTo>
                    <a:pt x="347" y="38"/>
                    <a:pt x="350" y="38"/>
                    <a:pt x="350" y="38"/>
                  </a:cubicBezTo>
                  <a:cubicBezTo>
                    <a:pt x="350" y="38"/>
                    <a:pt x="350" y="38"/>
                    <a:pt x="346" y="34"/>
                  </a:cubicBezTo>
                  <a:cubicBezTo>
                    <a:pt x="342" y="31"/>
                    <a:pt x="346" y="34"/>
                    <a:pt x="349" y="34"/>
                  </a:cubicBezTo>
                  <a:cubicBezTo>
                    <a:pt x="351" y="34"/>
                    <a:pt x="350" y="33"/>
                    <a:pt x="350" y="33"/>
                  </a:cubicBezTo>
                  <a:cubicBezTo>
                    <a:pt x="350" y="32"/>
                    <a:pt x="350" y="31"/>
                    <a:pt x="351" y="30"/>
                  </a:cubicBezTo>
                  <a:cubicBezTo>
                    <a:pt x="353" y="30"/>
                    <a:pt x="354" y="30"/>
                    <a:pt x="356" y="31"/>
                  </a:cubicBezTo>
                  <a:cubicBezTo>
                    <a:pt x="356" y="31"/>
                    <a:pt x="358" y="31"/>
                    <a:pt x="359" y="32"/>
                  </a:cubicBezTo>
                  <a:cubicBezTo>
                    <a:pt x="361" y="33"/>
                    <a:pt x="361" y="31"/>
                    <a:pt x="361" y="31"/>
                  </a:cubicBezTo>
                  <a:cubicBezTo>
                    <a:pt x="361" y="31"/>
                    <a:pt x="361" y="31"/>
                    <a:pt x="364" y="29"/>
                  </a:cubicBezTo>
                  <a:cubicBezTo>
                    <a:pt x="367" y="27"/>
                    <a:pt x="364" y="29"/>
                    <a:pt x="364" y="28"/>
                  </a:cubicBezTo>
                  <a:cubicBezTo>
                    <a:pt x="364" y="27"/>
                    <a:pt x="363" y="27"/>
                    <a:pt x="360" y="26"/>
                  </a:cubicBezTo>
                  <a:cubicBezTo>
                    <a:pt x="357" y="24"/>
                    <a:pt x="360" y="26"/>
                    <a:pt x="358" y="25"/>
                  </a:cubicBezTo>
                  <a:cubicBezTo>
                    <a:pt x="355" y="25"/>
                    <a:pt x="355" y="24"/>
                    <a:pt x="354" y="22"/>
                  </a:cubicBezTo>
                  <a:cubicBezTo>
                    <a:pt x="353" y="19"/>
                    <a:pt x="354" y="22"/>
                    <a:pt x="355" y="22"/>
                  </a:cubicBezTo>
                  <a:cubicBezTo>
                    <a:pt x="356" y="22"/>
                    <a:pt x="360" y="22"/>
                    <a:pt x="362" y="22"/>
                  </a:cubicBezTo>
                  <a:cubicBezTo>
                    <a:pt x="364" y="23"/>
                    <a:pt x="367" y="24"/>
                    <a:pt x="367" y="24"/>
                  </a:cubicBezTo>
                  <a:cubicBezTo>
                    <a:pt x="368" y="24"/>
                    <a:pt x="368" y="24"/>
                    <a:pt x="370" y="24"/>
                  </a:cubicBezTo>
                  <a:cubicBezTo>
                    <a:pt x="370" y="24"/>
                    <a:pt x="369" y="22"/>
                    <a:pt x="372" y="22"/>
                  </a:cubicBezTo>
                  <a:cubicBezTo>
                    <a:pt x="374" y="21"/>
                    <a:pt x="375" y="23"/>
                    <a:pt x="375" y="23"/>
                  </a:cubicBezTo>
                  <a:cubicBezTo>
                    <a:pt x="375" y="23"/>
                    <a:pt x="375" y="22"/>
                    <a:pt x="376" y="21"/>
                  </a:cubicBezTo>
                  <a:cubicBezTo>
                    <a:pt x="377" y="20"/>
                    <a:pt x="378" y="21"/>
                    <a:pt x="378" y="19"/>
                  </a:cubicBezTo>
                  <a:cubicBezTo>
                    <a:pt x="379" y="18"/>
                    <a:pt x="381" y="20"/>
                    <a:pt x="381" y="20"/>
                  </a:cubicBezTo>
                  <a:cubicBezTo>
                    <a:pt x="382" y="20"/>
                    <a:pt x="382" y="20"/>
                    <a:pt x="383" y="19"/>
                  </a:cubicBezTo>
                  <a:cubicBezTo>
                    <a:pt x="383" y="19"/>
                    <a:pt x="383" y="18"/>
                    <a:pt x="383" y="18"/>
                  </a:cubicBezTo>
                  <a:cubicBezTo>
                    <a:pt x="383" y="18"/>
                    <a:pt x="388" y="18"/>
                    <a:pt x="389" y="18"/>
                  </a:cubicBezTo>
                  <a:cubicBezTo>
                    <a:pt x="391" y="18"/>
                    <a:pt x="391" y="17"/>
                    <a:pt x="395" y="18"/>
                  </a:cubicBezTo>
                  <a:cubicBezTo>
                    <a:pt x="398" y="18"/>
                    <a:pt x="396" y="16"/>
                    <a:pt x="396" y="16"/>
                  </a:cubicBezTo>
                  <a:cubicBezTo>
                    <a:pt x="397" y="16"/>
                    <a:pt x="398" y="16"/>
                    <a:pt x="399" y="16"/>
                  </a:cubicBezTo>
                  <a:cubicBezTo>
                    <a:pt x="398" y="15"/>
                    <a:pt x="398" y="14"/>
                    <a:pt x="398" y="12"/>
                  </a:cubicBezTo>
                  <a:cubicBezTo>
                    <a:pt x="394" y="11"/>
                    <a:pt x="392" y="11"/>
                    <a:pt x="388" y="10"/>
                  </a:cubicBezTo>
                  <a:close/>
                  <a:moveTo>
                    <a:pt x="227" y="32"/>
                  </a:moveTo>
                  <a:cubicBezTo>
                    <a:pt x="226" y="33"/>
                    <a:pt x="225" y="33"/>
                    <a:pt x="224" y="34"/>
                  </a:cubicBezTo>
                  <a:cubicBezTo>
                    <a:pt x="222" y="35"/>
                    <a:pt x="222" y="36"/>
                    <a:pt x="220" y="37"/>
                  </a:cubicBezTo>
                  <a:cubicBezTo>
                    <a:pt x="219" y="38"/>
                    <a:pt x="219" y="38"/>
                    <a:pt x="217" y="39"/>
                  </a:cubicBezTo>
                  <a:cubicBezTo>
                    <a:pt x="219" y="39"/>
                    <a:pt x="220" y="40"/>
                    <a:pt x="221" y="40"/>
                  </a:cubicBezTo>
                  <a:cubicBezTo>
                    <a:pt x="221" y="40"/>
                    <a:pt x="221" y="40"/>
                    <a:pt x="223" y="39"/>
                  </a:cubicBezTo>
                  <a:cubicBezTo>
                    <a:pt x="224" y="39"/>
                    <a:pt x="226" y="39"/>
                    <a:pt x="229" y="37"/>
                  </a:cubicBezTo>
                  <a:cubicBezTo>
                    <a:pt x="233" y="35"/>
                    <a:pt x="229" y="37"/>
                    <a:pt x="229" y="35"/>
                  </a:cubicBezTo>
                  <a:cubicBezTo>
                    <a:pt x="229" y="32"/>
                    <a:pt x="229" y="34"/>
                    <a:pt x="232" y="32"/>
                  </a:cubicBezTo>
                  <a:cubicBezTo>
                    <a:pt x="234" y="30"/>
                    <a:pt x="235" y="30"/>
                    <a:pt x="235" y="30"/>
                  </a:cubicBezTo>
                  <a:cubicBezTo>
                    <a:pt x="232" y="30"/>
                    <a:pt x="230" y="31"/>
                    <a:pt x="227" y="32"/>
                  </a:cubicBezTo>
                  <a:close/>
                  <a:moveTo>
                    <a:pt x="283" y="27"/>
                  </a:moveTo>
                  <a:cubicBezTo>
                    <a:pt x="282" y="27"/>
                    <a:pt x="281" y="27"/>
                    <a:pt x="279" y="27"/>
                  </a:cubicBezTo>
                  <a:cubicBezTo>
                    <a:pt x="277" y="27"/>
                    <a:pt x="276" y="27"/>
                    <a:pt x="274" y="27"/>
                  </a:cubicBezTo>
                  <a:cubicBezTo>
                    <a:pt x="273" y="27"/>
                    <a:pt x="273" y="27"/>
                    <a:pt x="272" y="27"/>
                  </a:cubicBezTo>
                  <a:cubicBezTo>
                    <a:pt x="272" y="28"/>
                    <a:pt x="272" y="29"/>
                    <a:pt x="273" y="30"/>
                  </a:cubicBezTo>
                  <a:cubicBezTo>
                    <a:pt x="273" y="30"/>
                    <a:pt x="273" y="30"/>
                    <a:pt x="274" y="31"/>
                  </a:cubicBezTo>
                  <a:cubicBezTo>
                    <a:pt x="275" y="31"/>
                    <a:pt x="276" y="32"/>
                    <a:pt x="280" y="32"/>
                  </a:cubicBezTo>
                  <a:cubicBezTo>
                    <a:pt x="284" y="33"/>
                    <a:pt x="280" y="32"/>
                    <a:pt x="282" y="30"/>
                  </a:cubicBezTo>
                  <a:cubicBezTo>
                    <a:pt x="284" y="28"/>
                    <a:pt x="282" y="30"/>
                    <a:pt x="285" y="30"/>
                  </a:cubicBezTo>
                  <a:cubicBezTo>
                    <a:pt x="288" y="29"/>
                    <a:pt x="290" y="29"/>
                    <a:pt x="290" y="29"/>
                  </a:cubicBezTo>
                  <a:cubicBezTo>
                    <a:pt x="287" y="28"/>
                    <a:pt x="286" y="28"/>
                    <a:pt x="283" y="27"/>
                  </a:cubicBezTo>
                  <a:close/>
                  <a:moveTo>
                    <a:pt x="228" y="45"/>
                  </a:moveTo>
                  <a:cubicBezTo>
                    <a:pt x="227" y="47"/>
                    <a:pt x="227" y="47"/>
                    <a:pt x="225" y="49"/>
                  </a:cubicBezTo>
                  <a:cubicBezTo>
                    <a:pt x="226" y="50"/>
                    <a:pt x="226" y="51"/>
                    <a:pt x="226" y="52"/>
                  </a:cubicBezTo>
                  <a:cubicBezTo>
                    <a:pt x="226" y="52"/>
                    <a:pt x="226" y="52"/>
                    <a:pt x="229" y="51"/>
                  </a:cubicBezTo>
                  <a:cubicBezTo>
                    <a:pt x="232" y="51"/>
                    <a:pt x="232" y="51"/>
                    <a:pt x="234" y="51"/>
                  </a:cubicBezTo>
                  <a:cubicBezTo>
                    <a:pt x="236" y="51"/>
                    <a:pt x="238" y="51"/>
                    <a:pt x="241" y="50"/>
                  </a:cubicBezTo>
                  <a:cubicBezTo>
                    <a:pt x="244" y="50"/>
                    <a:pt x="243" y="48"/>
                    <a:pt x="243" y="48"/>
                  </a:cubicBezTo>
                  <a:cubicBezTo>
                    <a:pt x="243" y="48"/>
                    <a:pt x="243" y="48"/>
                    <a:pt x="244" y="46"/>
                  </a:cubicBezTo>
                  <a:cubicBezTo>
                    <a:pt x="246" y="44"/>
                    <a:pt x="244" y="46"/>
                    <a:pt x="248" y="42"/>
                  </a:cubicBezTo>
                  <a:cubicBezTo>
                    <a:pt x="251" y="38"/>
                    <a:pt x="246" y="42"/>
                    <a:pt x="246" y="42"/>
                  </a:cubicBezTo>
                  <a:cubicBezTo>
                    <a:pt x="246" y="42"/>
                    <a:pt x="242" y="44"/>
                    <a:pt x="242" y="43"/>
                  </a:cubicBezTo>
                  <a:cubicBezTo>
                    <a:pt x="243" y="42"/>
                    <a:pt x="240" y="43"/>
                    <a:pt x="240" y="43"/>
                  </a:cubicBezTo>
                  <a:cubicBezTo>
                    <a:pt x="238" y="43"/>
                    <a:pt x="237" y="43"/>
                    <a:pt x="236" y="43"/>
                  </a:cubicBezTo>
                  <a:cubicBezTo>
                    <a:pt x="235" y="42"/>
                    <a:pt x="235" y="41"/>
                    <a:pt x="234" y="40"/>
                  </a:cubicBezTo>
                  <a:cubicBezTo>
                    <a:pt x="232" y="42"/>
                    <a:pt x="231" y="43"/>
                    <a:pt x="228" y="45"/>
                  </a:cubicBezTo>
                  <a:close/>
                  <a:moveTo>
                    <a:pt x="271" y="37"/>
                  </a:moveTo>
                  <a:cubicBezTo>
                    <a:pt x="269" y="37"/>
                    <a:pt x="268" y="37"/>
                    <a:pt x="265" y="37"/>
                  </a:cubicBezTo>
                  <a:cubicBezTo>
                    <a:pt x="264" y="38"/>
                    <a:pt x="263" y="38"/>
                    <a:pt x="262" y="39"/>
                  </a:cubicBezTo>
                  <a:cubicBezTo>
                    <a:pt x="262" y="39"/>
                    <a:pt x="262" y="39"/>
                    <a:pt x="262" y="41"/>
                  </a:cubicBezTo>
                  <a:cubicBezTo>
                    <a:pt x="263" y="43"/>
                    <a:pt x="263" y="43"/>
                    <a:pt x="264" y="44"/>
                  </a:cubicBezTo>
                  <a:cubicBezTo>
                    <a:pt x="264" y="45"/>
                    <a:pt x="264" y="47"/>
                    <a:pt x="266" y="49"/>
                  </a:cubicBezTo>
                  <a:cubicBezTo>
                    <a:pt x="267" y="51"/>
                    <a:pt x="269" y="49"/>
                    <a:pt x="269" y="49"/>
                  </a:cubicBezTo>
                  <a:cubicBezTo>
                    <a:pt x="269" y="49"/>
                    <a:pt x="269" y="49"/>
                    <a:pt x="272" y="50"/>
                  </a:cubicBezTo>
                  <a:cubicBezTo>
                    <a:pt x="275" y="50"/>
                    <a:pt x="272" y="50"/>
                    <a:pt x="278" y="50"/>
                  </a:cubicBezTo>
                  <a:cubicBezTo>
                    <a:pt x="283" y="51"/>
                    <a:pt x="277" y="49"/>
                    <a:pt x="277" y="49"/>
                  </a:cubicBezTo>
                  <a:cubicBezTo>
                    <a:pt x="277" y="49"/>
                    <a:pt x="274" y="47"/>
                    <a:pt x="275" y="46"/>
                  </a:cubicBezTo>
                  <a:cubicBezTo>
                    <a:pt x="277" y="46"/>
                    <a:pt x="275" y="45"/>
                    <a:pt x="275" y="45"/>
                  </a:cubicBezTo>
                  <a:cubicBezTo>
                    <a:pt x="275" y="43"/>
                    <a:pt x="275" y="43"/>
                    <a:pt x="275" y="41"/>
                  </a:cubicBezTo>
                  <a:cubicBezTo>
                    <a:pt x="276" y="40"/>
                    <a:pt x="277" y="40"/>
                    <a:pt x="278" y="39"/>
                  </a:cubicBezTo>
                  <a:cubicBezTo>
                    <a:pt x="275" y="38"/>
                    <a:pt x="274" y="38"/>
                    <a:pt x="271" y="37"/>
                  </a:cubicBez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2" name="Freeform 64">
              <a:extLst>
                <a:ext uri="{FF2B5EF4-FFF2-40B4-BE49-F238E27FC236}">
                  <a16:creationId xmlns:a16="http://schemas.microsoft.com/office/drawing/2014/main" id="{ED87629D-927D-4B54-8557-F838093E0262}"/>
                </a:ext>
              </a:extLst>
            </p:cNvPr>
            <p:cNvSpPr>
              <a:spLocks noEditPoints="1"/>
            </p:cNvSpPr>
            <p:nvPr/>
          </p:nvSpPr>
          <p:spPr bwMode="auto">
            <a:xfrm>
              <a:off x="4841228" y="2946272"/>
              <a:ext cx="1181193" cy="1178435"/>
            </a:xfrm>
            <a:custGeom>
              <a:avLst/>
              <a:gdLst>
                <a:gd name="T0" fmla="*/ 266644 w 658"/>
                <a:gd name="T1" fmla="*/ 170800 h 657"/>
                <a:gd name="T2" fmla="*/ 233594 w 658"/>
                <a:gd name="T3" fmla="*/ 228194 h 657"/>
                <a:gd name="T4" fmla="*/ 203883 w 658"/>
                <a:gd name="T5" fmla="*/ 251630 h 657"/>
                <a:gd name="T6" fmla="*/ 181175 w 658"/>
                <a:gd name="T7" fmla="*/ 262227 h 657"/>
                <a:gd name="T8" fmla="*/ 161727 w 658"/>
                <a:gd name="T9" fmla="*/ 267237 h 657"/>
                <a:gd name="T10" fmla="*/ 142182 w 658"/>
                <a:gd name="T11" fmla="*/ 269665 h 657"/>
                <a:gd name="T12" fmla="*/ 122397 w 658"/>
                <a:gd name="T13" fmla="*/ 269292 h 657"/>
                <a:gd name="T14" fmla="*/ 96720 w 658"/>
                <a:gd name="T15" fmla="*/ 263927 h 657"/>
                <a:gd name="T16" fmla="*/ 60355 w 658"/>
                <a:gd name="T17" fmla="*/ 247082 h 657"/>
                <a:gd name="T18" fmla="*/ 15234 w 658"/>
                <a:gd name="T19" fmla="*/ 196702 h 657"/>
                <a:gd name="T20" fmla="*/ 369 w 658"/>
                <a:gd name="T21" fmla="*/ 127710 h 657"/>
                <a:gd name="T22" fmla="*/ 20259 w 658"/>
                <a:gd name="T23" fmla="*/ 64145 h 657"/>
                <a:gd name="T24" fmla="*/ 54193 w 658"/>
                <a:gd name="T25" fmla="*/ 27433 h 657"/>
                <a:gd name="T26" fmla="*/ 79713 w 658"/>
                <a:gd name="T27" fmla="*/ 11981 h 657"/>
                <a:gd name="T28" fmla="*/ 100885 w 658"/>
                <a:gd name="T29" fmla="*/ 4481 h 657"/>
                <a:gd name="T30" fmla="*/ 119954 w 658"/>
                <a:gd name="T31" fmla="*/ 1238 h 657"/>
                <a:gd name="T32" fmla="*/ 138491 w 658"/>
                <a:gd name="T33" fmla="*/ 0 h 657"/>
                <a:gd name="T34" fmla="*/ 161727 w 658"/>
                <a:gd name="T35" fmla="*/ 2428 h 657"/>
                <a:gd name="T36" fmla="*/ 191811 w 658"/>
                <a:gd name="T37" fmla="*/ 11981 h 657"/>
                <a:gd name="T38" fmla="*/ 233963 w 658"/>
                <a:gd name="T39" fmla="*/ 41852 h 657"/>
                <a:gd name="T40" fmla="*/ 270491 w 658"/>
                <a:gd name="T41" fmla="*/ 117491 h 657"/>
                <a:gd name="T42" fmla="*/ 266644 w 658"/>
                <a:gd name="T43" fmla="*/ 170800 h 657"/>
                <a:gd name="T44" fmla="*/ 120294 w 658"/>
                <a:gd name="T45" fmla="*/ 15657 h 657"/>
                <a:gd name="T46" fmla="*/ 269618 w 658"/>
                <a:gd name="T47" fmla="*/ 128419 h 657"/>
                <a:gd name="T48" fmla="*/ 269618 w 658"/>
                <a:gd name="T49" fmla="*/ 128419 h 657"/>
                <a:gd name="T50" fmla="*/ 271245 w 658"/>
                <a:gd name="T51" fmla="*/ 146977 h 657"/>
                <a:gd name="T52" fmla="*/ 256880 w 658"/>
                <a:gd name="T53" fmla="*/ 72961 h 657"/>
                <a:gd name="T54" fmla="*/ 211791 w 658"/>
                <a:gd name="T55" fmla="*/ 22952 h 657"/>
                <a:gd name="T56" fmla="*/ 175769 w 658"/>
                <a:gd name="T57" fmla="*/ 5736 h 657"/>
                <a:gd name="T58" fmla="*/ 149664 w 658"/>
                <a:gd name="T59" fmla="*/ 872 h 657"/>
                <a:gd name="T60" fmla="*/ 129935 w 658"/>
                <a:gd name="T61" fmla="*/ 369 h 657"/>
                <a:gd name="T62" fmla="*/ 110325 w 658"/>
                <a:gd name="T63" fmla="*/ 2428 h 657"/>
                <a:gd name="T64" fmla="*/ 90965 w 658"/>
                <a:gd name="T65" fmla="*/ 7791 h 657"/>
                <a:gd name="T66" fmla="*/ 67892 w 658"/>
                <a:gd name="T67" fmla="*/ 18085 h 657"/>
                <a:gd name="T68" fmla="*/ 38148 w 658"/>
                <a:gd name="T69" fmla="*/ 41578 h 657"/>
                <a:gd name="T70" fmla="*/ 4881 w 658"/>
                <a:gd name="T71" fmla="*/ 98865 h 657"/>
                <a:gd name="T72" fmla="*/ 1258 w 658"/>
                <a:gd name="T73" fmla="*/ 152212 h 657"/>
                <a:gd name="T74" fmla="*/ 37557 w 658"/>
                <a:gd name="T75" fmla="*/ 227809 h 657"/>
                <a:gd name="T76" fmla="*/ 80240 w 658"/>
                <a:gd name="T77" fmla="*/ 257679 h 657"/>
                <a:gd name="T78" fmla="*/ 110325 w 658"/>
                <a:gd name="T79" fmla="*/ 267237 h 657"/>
                <a:gd name="T80" fmla="*/ 133627 w 658"/>
                <a:gd name="T81" fmla="*/ 269665 h 657"/>
                <a:gd name="T82" fmla="*/ 152098 w 658"/>
                <a:gd name="T83" fmla="*/ 268794 h 657"/>
                <a:gd name="T84" fmla="*/ 171181 w 658"/>
                <a:gd name="T85" fmla="*/ 265179 h 657"/>
                <a:gd name="T86" fmla="*/ 191811 w 658"/>
                <a:gd name="T87" fmla="*/ 257679 h 657"/>
                <a:gd name="T88" fmla="*/ 217556 w 658"/>
                <a:gd name="T89" fmla="*/ 242601 h 657"/>
                <a:gd name="T90" fmla="*/ 251422 w 658"/>
                <a:gd name="T91" fmla="*/ 205587 h 657"/>
                <a:gd name="T92" fmla="*/ 269618 w 658"/>
                <a:gd name="T93" fmla="*/ 128419 h 6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58" h="657">
                  <a:moveTo>
                    <a:pt x="652" y="313"/>
                  </a:moveTo>
                  <a:cubicBezTo>
                    <a:pt x="657" y="349"/>
                    <a:pt x="654" y="384"/>
                    <a:pt x="645" y="416"/>
                  </a:cubicBezTo>
                  <a:cubicBezTo>
                    <a:pt x="634" y="451"/>
                    <a:pt x="629" y="464"/>
                    <a:pt x="608" y="501"/>
                  </a:cubicBezTo>
                  <a:cubicBezTo>
                    <a:pt x="598" y="517"/>
                    <a:pt x="585" y="536"/>
                    <a:pt x="565" y="556"/>
                  </a:cubicBezTo>
                  <a:cubicBezTo>
                    <a:pt x="547" y="575"/>
                    <a:pt x="544" y="577"/>
                    <a:pt x="526" y="591"/>
                  </a:cubicBezTo>
                  <a:cubicBezTo>
                    <a:pt x="507" y="605"/>
                    <a:pt x="506" y="606"/>
                    <a:pt x="493" y="613"/>
                  </a:cubicBezTo>
                  <a:cubicBezTo>
                    <a:pt x="475" y="623"/>
                    <a:pt x="474" y="623"/>
                    <a:pt x="464" y="628"/>
                  </a:cubicBezTo>
                  <a:cubicBezTo>
                    <a:pt x="447" y="635"/>
                    <a:pt x="447" y="635"/>
                    <a:pt x="438" y="639"/>
                  </a:cubicBezTo>
                  <a:cubicBezTo>
                    <a:pt x="422" y="644"/>
                    <a:pt x="422" y="644"/>
                    <a:pt x="414" y="646"/>
                  </a:cubicBezTo>
                  <a:cubicBezTo>
                    <a:pt x="399" y="650"/>
                    <a:pt x="399" y="650"/>
                    <a:pt x="391" y="651"/>
                  </a:cubicBezTo>
                  <a:cubicBezTo>
                    <a:pt x="377" y="654"/>
                    <a:pt x="377" y="654"/>
                    <a:pt x="368" y="655"/>
                  </a:cubicBezTo>
                  <a:cubicBezTo>
                    <a:pt x="353" y="657"/>
                    <a:pt x="352" y="657"/>
                    <a:pt x="344" y="657"/>
                  </a:cubicBezTo>
                  <a:cubicBezTo>
                    <a:pt x="338" y="657"/>
                    <a:pt x="329" y="657"/>
                    <a:pt x="323" y="657"/>
                  </a:cubicBezTo>
                  <a:cubicBezTo>
                    <a:pt x="306" y="657"/>
                    <a:pt x="305" y="657"/>
                    <a:pt x="296" y="656"/>
                  </a:cubicBezTo>
                  <a:cubicBezTo>
                    <a:pt x="278" y="653"/>
                    <a:pt x="277" y="653"/>
                    <a:pt x="267" y="651"/>
                  </a:cubicBezTo>
                  <a:cubicBezTo>
                    <a:pt x="247" y="647"/>
                    <a:pt x="246" y="647"/>
                    <a:pt x="234" y="643"/>
                  </a:cubicBezTo>
                  <a:cubicBezTo>
                    <a:pt x="212" y="636"/>
                    <a:pt x="209" y="635"/>
                    <a:pt x="194" y="628"/>
                  </a:cubicBezTo>
                  <a:cubicBezTo>
                    <a:pt x="172" y="617"/>
                    <a:pt x="167" y="615"/>
                    <a:pt x="146" y="602"/>
                  </a:cubicBezTo>
                  <a:cubicBezTo>
                    <a:pt x="130" y="589"/>
                    <a:pt x="112" y="577"/>
                    <a:pt x="91" y="555"/>
                  </a:cubicBezTo>
                  <a:cubicBezTo>
                    <a:pt x="65" y="525"/>
                    <a:pt x="57" y="516"/>
                    <a:pt x="37" y="479"/>
                  </a:cubicBezTo>
                  <a:cubicBezTo>
                    <a:pt x="21" y="444"/>
                    <a:pt x="10" y="419"/>
                    <a:pt x="3" y="371"/>
                  </a:cubicBezTo>
                  <a:cubicBezTo>
                    <a:pt x="0" y="336"/>
                    <a:pt x="0" y="334"/>
                    <a:pt x="1" y="311"/>
                  </a:cubicBezTo>
                  <a:cubicBezTo>
                    <a:pt x="4" y="280"/>
                    <a:pt x="5" y="273"/>
                    <a:pt x="12" y="241"/>
                  </a:cubicBezTo>
                  <a:cubicBezTo>
                    <a:pt x="24" y="206"/>
                    <a:pt x="28" y="193"/>
                    <a:pt x="49" y="156"/>
                  </a:cubicBezTo>
                  <a:cubicBezTo>
                    <a:pt x="60" y="141"/>
                    <a:pt x="73" y="121"/>
                    <a:pt x="92" y="101"/>
                  </a:cubicBezTo>
                  <a:cubicBezTo>
                    <a:pt x="111" y="83"/>
                    <a:pt x="113" y="80"/>
                    <a:pt x="131" y="67"/>
                  </a:cubicBezTo>
                  <a:cubicBezTo>
                    <a:pt x="150" y="53"/>
                    <a:pt x="151" y="52"/>
                    <a:pt x="164" y="44"/>
                  </a:cubicBezTo>
                  <a:cubicBezTo>
                    <a:pt x="183" y="34"/>
                    <a:pt x="183" y="34"/>
                    <a:pt x="193" y="29"/>
                  </a:cubicBezTo>
                  <a:cubicBezTo>
                    <a:pt x="210" y="22"/>
                    <a:pt x="210" y="22"/>
                    <a:pt x="220" y="19"/>
                  </a:cubicBezTo>
                  <a:cubicBezTo>
                    <a:pt x="235" y="14"/>
                    <a:pt x="235" y="14"/>
                    <a:pt x="244" y="11"/>
                  </a:cubicBezTo>
                  <a:cubicBezTo>
                    <a:pt x="259" y="8"/>
                    <a:pt x="259" y="8"/>
                    <a:pt x="267" y="6"/>
                  </a:cubicBezTo>
                  <a:cubicBezTo>
                    <a:pt x="282" y="3"/>
                    <a:pt x="282" y="3"/>
                    <a:pt x="290" y="3"/>
                  </a:cubicBezTo>
                  <a:cubicBezTo>
                    <a:pt x="305" y="1"/>
                    <a:pt x="305" y="1"/>
                    <a:pt x="314" y="1"/>
                  </a:cubicBezTo>
                  <a:cubicBezTo>
                    <a:pt x="320" y="0"/>
                    <a:pt x="329" y="0"/>
                    <a:pt x="335" y="0"/>
                  </a:cubicBezTo>
                  <a:cubicBezTo>
                    <a:pt x="353" y="1"/>
                    <a:pt x="353" y="1"/>
                    <a:pt x="362" y="2"/>
                  </a:cubicBezTo>
                  <a:cubicBezTo>
                    <a:pt x="380" y="4"/>
                    <a:pt x="381" y="4"/>
                    <a:pt x="391" y="6"/>
                  </a:cubicBezTo>
                  <a:cubicBezTo>
                    <a:pt x="411" y="10"/>
                    <a:pt x="413" y="11"/>
                    <a:pt x="425" y="14"/>
                  </a:cubicBezTo>
                  <a:cubicBezTo>
                    <a:pt x="446" y="22"/>
                    <a:pt x="449" y="23"/>
                    <a:pt x="464" y="29"/>
                  </a:cubicBezTo>
                  <a:cubicBezTo>
                    <a:pt x="487" y="40"/>
                    <a:pt x="491" y="43"/>
                    <a:pt x="512" y="56"/>
                  </a:cubicBezTo>
                  <a:cubicBezTo>
                    <a:pt x="529" y="68"/>
                    <a:pt x="546" y="80"/>
                    <a:pt x="566" y="102"/>
                  </a:cubicBezTo>
                  <a:cubicBezTo>
                    <a:pt x="593" y="132"/>
                    <a:pt x="601" y="142"/>
                    <a:pt x="621" y="178"/>
                  </a:cubicBezTo>
                  <a:cubicBezTo>
                    <a:pt x="637" y="213"/>
                    <a:pt x="647" y="238"/>
                    <a:pt x="654" y="286"/>
                  </a:cubicBezTo>
                  <a:cubicBezTo>
                    <a:pt x="657" y="318"/>
                    <a:pt x="658" y="325"/>
                    <a:pt x="656" y="358"/>
                  </a:cubicBezTo>
                  <a:cubicBezTo>
                    <a:pt x="651" y="391"/>
                    <a:pt x="651" y="394"/>
                    <a:pt x="645" y="416"/>
                  </a:cubicBezTo>
                  <a:cubicBezTo>
                    <a:pt x="654" y="384"/>
                    <a:pt x="657" y="349"/>
                    <a:pt x="652" y="313"/>
                  </a:cubicBezTo>
                  <a:cubicBezTo>
                    <a:pt x="631" y="152"/>
                    <a:pt x="469" y="28"/>
                    <a:pt x="291" y="38"/>
                  </a:cubicBezTo>
                  <a:cubicBezTo>
                    <a:pt x="469" y="28"/>
                    <a:pt x="631" y="152"/>
                    <a:pt x="652" y="313"/>
                  </a:cubicBezTo>
                  <a:close/>
                  <a:moveTo>
                    <a:pt x="652" y="313"/>
                  </a:moveTo>
                  <a:cubicBezTo>
                    <a:pt x="631" y="152"/>
                    <a:pt x="469" y="28"/>
                    <a:pt x="291" y="38"/>
                  </a:cubicBezTo>
                  <a:cubicBezTo>
                    <a:pt x="469" y="28"/>
                    <a:pt x="631" y="152"/>
                    <a:pt x="652" y="313"/>
                  </a:cubicBezTo>
                  <a:cubicBezTo>
                    <a:pt x="657" y="349"/>
                    <a:pt x="654" y="384"/>
                    <a:pt x="645" y="416"/>
                  </a:cubicBezTo>
                  <a:cubicBezTo>
                    <a:pt x="653" y="384"/>
                    <a:pt x="653" y="381"/>
                    <a:pt x="656" y="358"/>
                  </a:cubicBezTo>
                  <a:cubicBezTo>
                    <a:pt x="657" y="327"/>
                    <a:pt x="658" y="319"/>
                    <a:pt x="654" y="286"/>
                  </a:cubicBezTo>
                  <a:cubicBezTo>
                    <a:pt x="648" y="247"/>
                    <a:pt x="642" y="221"/>
                    <a:pt x="621" y="178"/>
                  </a:cubicBezTo>
                  <a:cubicBezTo>
                    <a:pt x="602" y="145"/>
                    <a:pt x="595" y="134"/>
                    <a:pt x="566" y="102"/>
                  </a:cubicBezTo>
                  <a:cubicBezTo>
                    <a:pt x="552" y="88"/>
                    <a:pt x="536" y="72"/>
                    <a:pt x="512" y="56"/>
                  </a:cubicBezTo>
                  <a:cubicBezTo>
                    <a:pt x="489" y="42"/>
                    <a:pt x="486" y="40"/>
                    <a:pt x="464" y="29"/>
                  </a:cubicBezTo>
                  <a:cubicBezTo>
                    <a:pt x="442" y="20"/>
                    <a:pt x="441" y="19"/>
                    <a:pt x="425" y="14"/>
                  </a:cubicBezTo>
                  <a:cubicBezTo>
                    <a:pt x="404" y="9"/>
                    <a:pt x="404" y="9"/>
                    <a:pt x="391" y="6"/>
                  </a:cubicBezTo>
                  <a:cubicBezTo>
                    <a:pt x="373" y="3"/>
                    <a:pt x="372" y="3"/>
                    <a:pt x="362" y="2"/>
                  </a:cubicBezTo>
                  <a:cubicBezTo>
                    <a:pt x="344" y="0"/>
                    <a:pt x="344" y="0"/>
                    <a:pt x="335" y="0"/>
                  </a:cubicBezTo>
                  <a:cubicBezTo>
                    <a:pt x="329" y="0"/>
                    <a:pt x="320" y="0"/>
                    <a:pt x="314" y="1"/>
                  </a:cubicBezTo>
                  <a:cubicBezTo>
                    <a:pt x="298" y="2"/>
                    <a:pt x="298" y="2"/>
                    <a:pt x="290" y="3"/>
                  </a:cubicBezTo>
                  <a:cubicBezTo>
                    <a:pt x="275" y="5"/>
                    <a:pt x="275" y="5"/>
                    <a:pt x="267" y="6"/>
                  </a:cubicBezTo>
                  <a:cubicBezTo>
                    <a:pt x="251" y="9"/>
                    <a:pt x="251" y="9"/>
                    <a:pt x="244" y="11"/>
                  </a:cubicBezTo>
                  <a:cubicBezTo>
                    <a:pt x="228" y="16"/>
                    <a:pt x="228" y="16"/>
                    <a:pt x="220" y="19"/>
                  </a:cubicBezTo>
                  <a:cubicBezTo>
                    <a:pt x="203" y="25"/>
                    <a:pt x="202" y="25"/>
                    <a:pt x="193" y="29"/>
                  </a:cubicBezTo>
                  <a:cubicBezTo>
                    <a:pt x="176" y="38"/>
                    <a:pt x="175" y="38"/>
                    <a:pt x="164" y="44"/>
                  </a:cubicBezTo>
                  <a:cubicBezTo>
                    <a:pt x="145" y="56"/>
                    <a:pt x="143" y="57"/>
                    <a:pt x="131" y="67"/>
                  </a:cubicBezTo>
                  <a:cubicBezTo>
                    <a:pt x="112" y="82"/>
                    <a:pt x="108" y="85"/>
                    <a:pt x="92" y="101"/>
                  </a:cubicBezTo>
                  <a:cubicBezTo>
                    <a:pt x="80" y="115"/>
                    <a:pt x="64" y="132"/>
                    <a:pt x="49" y="156"/>
                  </a:cubicBezTo>
                  <a:cubicBezTo>
                    <a:pt x="30" y="190"/>
                    <a:pt x="24" y="202"/>
                    <a:pt x="12" y="241"/>
                  </a:cubicBezTo>
                  <a:cubicBezTo>
                    <a:pt x="5" y="271"/>
                    <a:pt x="4" y="278"/>
                    <a:pt x="1" y="311"/>
                  </a:cubicBezTo>
                  <a:cubicBezTo>
                    <a:pt x="1" y="345"/>
                    <a:pt x="1" y="348"/>
                    <a:pt x="3" y="371"/>
                  </a:cubicBezTo>
                  <a:cubicBezTo>
                    <a:pt x="10" y="409"/>
                    <a:pt x="15" y="435"/>
                    <a:pt x="37" y="479"/>
                  </a:cubicBezTo>
                  <a:cubicBezTo>
                    <a:pt x="56" y="512"/>
                    <a:pt x="62" y="523"/>
                    <a:pt x="91" y="555"/>
                  </a:cubicBezTo>
                  <a:cubicBezTo>
                    <a:pt x="106" y="569"/>
                    <a:pt x="122" y="585"/>
                    <a:pt x="146" y="602"/>
                  </a:cubicBezTo>
                  <a:cubicBezTo>
                    <a:pt x="169" y="616"/>
                    <a:pt x="172" y="618"/>
                    <a:pt x="194" y="628"/>
                  </a:cubicBezTo>
                  <a:cubicBezTo>
                    <a:pt x="216" y="637"/>
                    <a:pt x="218" y="638"/>
                    <a:pt x="234" y="643"/>
                  </a:cubicBezTo>
                  <a:cubicBezTo>
                    <a:pt x="254" y="649"/>
                    <a:pt x="255" y="649"/>
                    <a:pt x="267" y="651"/>
                  </a:cubicBezTo>
                  <a:cubicBezTo>
                    <a:pt x="286" y="655"/>
                    <a:pt x="286" y="655"/>
                    <a:pt x="296" y="656"/>
                  </a:cubicBezTo>
                  <a:cubicBezTo>
                    <a:pt x="314" y="657"/>
                    <a:pt x="314" y="657"/>
                    <a:pt x="323" y="657"/>
                  </a:cubicBezTo>
                  <a:cubicBezTo>
                    <a:pt x="329" y="657"/>
                    <a:pt x="338" y="657"/>
                    <a:pt x="344" y="657"/>
                  </a:cubicBezTo>
                  <a:cubicBezTo>
                    <a:pt x="360" y="656"/>
                    <a:pt x="360" y="656"/>
                    <a:pt x="368" y="655"/>
                  </a:cubicBezTo>
                  <a:cubicBezTo>
                    <a:pt x="382" y="653"/>
                    <a:pt x="382" y="653"/>
                    <a:pt x="391" y="651"/>
                  </a:cubicBezTo>
                  <a:cubicBezTo>
                    <a:pt x="406" y="648"/>
                    <a:pt x="406" y="648"/>
                    <a:pt x="414" y="646"/>
                  </a:cubicBezTo>
                  <a:cubicBezTo>
                    <a:pt x="429" y="642"/>
                    <a:pt x="430" y="642"/>
                    <a:pt x="438" y="639"/>
                  </a:cubicBezTo>
                  <a:cubicBezTo>
                    <a:pt x="454" y="633"/>
                    <a:pt x="455" y="632"/>
                    <a:pt x="464" y="628"/>
                  </a:cubicBezTo>
                  <a:cubicBezTo>
                    <a:pt x="481" y="620"/>
                    <a:pt x="482" y="619"/>
                    <a:pt x="493" y="613"/>
                  </a:cubicBezTo>
                  <a:cubicBezTo>
                    <a:pt x="512" y="602"/>
                    <a:pt x="514" y="600"/>
                    <a:pt x="526" y="591"/>
                  </a:cubicBezTo>
                  <a:cubicBezTo>
                    <a:pt x="545" y="576"/>
                    <a:pt x="549" y="573"/>
                    <a:pt x="565" y="556"/>
                  </a:cubicBezTo>
                  <a:cubicBezTo>
                    <a:pt x="578" y="543"/>
                    <a:pt x="593" y="525"/>
                    <a:pt x="608" y="501"/>
                  </a:cubicBezTo>
                  <a:cubicBezTo>
                    <a:pt x="628" y="466"/>
                    <a:pt x="633" y="455"/>
                    <a:pt x="645" y="416"/>
                  </a:cubicBezTo>
                  <a:cubicBezTo>
                    <a:pt x="654" y="384"/>
                    <a:pt x="657" y="349"/>
                    <a:pt x="652" y="313"/>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3" name="Freeform 65">
              <a:extLst>
                <a:ext uri="{FF2B5EF4-FFF2-40B4-BE49-F238E27FC236}">
                  <a16:creationId xmlns:a16="http://schemas.microsoft.com/office/drawing/2014/main" id="{35643D4B-E6C7-47B3-BE28-D436668C0A4A}"/>
                </a:ext>
              </a:extLst>
            </p:cNvPr>
            <p:cNvSpPr>
              <a:spLocks noEditPoints="1"/>
            </p:cNvSpPr>
            <p:nvPr/>
          </p:nvSpPr>
          <p:spPr bwMode="auto">
            <a:xfrm>
              <a:off x="5363504" y="4085223"/>
              <a:ext cx="281634" cy="41002"/>
            </a:xfrm>
            <a:custGeom>
              <a:avLst/>
              <a:gdLst>
                <a:gd name="T0" fmla="*/ 21074 w 157"/>
                <a:gd name="T1" fmla="*/ 8682 h 23"/>
                <a:gd name="T2" fmla="*/ 21074 w 157"/>
                <a:gd name="T3" fmla="*/ 8682 h 23"/>
                <a:gd name="T4" fmla="*/ 20544 w 157"/>
                <a:gd name="T5" fmla="*/ 8682 h 23"/>
                <a:gd name="T6" fmla="*/ 0 w 157"/>
                <a:gd name="T7" fmla="*/ 7844 h 23"/>
                <a:gd name="T8" fmla="*/ 1557 w 157"/>
                <a:gd name="T9" fmla="*/ 8208 h 23"/>
                <a:gd name="T10" fmla="*/ 21074 w 157"/>
                <a:gd name="T11" fmla="*/ 8682 h 23"/>
                <a:gd name="T12" fmla="*/ 21074 w 157"/>
                <a:gd name="T13" fmla="*/ 8682 h 23"/>
                <a:gd name="T14" fmla="*/ 47358 w 157"/>
                <a:gd name="T15" fmla="*/ 5186 h 23"/>
                <a:gd name="T16" fmla="*/ 47677 w 157"/>
                <a:gd name="T17" fmla="*/ 5186 h 23"/>
                <a:gd name="T18" fmla="*/ 21454 w 157"/>
                <a:gd name="T19" fmla="*/ 8682 h 23"/>
                <a:gd name="T20" fmla="*/ 21454 w 157"/>
                <a:gd name="T21" fmla="*/ 8682 h 23"/>
                <a:gd name="T22" fmla="*/ 47358 w 157"/>
                <a:gd name="T23" fmla="*/ 5186 h 23"/>
                <a:gd name="T24" fmla="*/ 63363 w 157"/>
                <a:gd name="T25" fmla="*/ 364 h 23"/>
                <a:gd name="T26" fmla="*/ 64608 w 157"/>
                <a:gd name="T27" fmla="*/ 0 h 23"/>
                <a:gd name="T28" fmla="*/ 47677 w 157"/>
                <a:gd name="T29" fmla="*/ 4712 h 23"/>
                <a:gd name="T30" fmla="*/ 47677 w 157"/>
                <a:gd name="T31" fmla="*/ 5186 h 23"/>
                <a:gd name="T32" fmla="*/ 63363 w 157"/>
                <a:gd name="T33" fmla="*/ 364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7" h="23">
                  <a:moveTo>
                    <a:pt x="51" y="22"/>
                  </a:moveTo>
                  <a:cubicBezTo>
                    <a:pt x="51" y="22"/>
                    <a:pt x="51" y="22"/>
                    <a:pt x="51" y="22"/>
                  </a:cubicBezTo>
                  <a:cubicBezTo>
                    <a:pt x="51" y="22"/>
                    <a:pt x="51" y="22"/>
                    <a:pt x="50" y="22"/>
                  </a:cubicBezTo>
                  <a:cubicBezTo>
                    <a:pt x="32" y="23"/>
                    <a:pt x="16" y="22"/>
                    <a:pt x="0" y="20"/>
                  </a:cubicBezTo>
                  <a:cubicBezTo>
                    <a:pt x="4" y="21"/>
                    <a:pt x="4" y="21"/>
                    <a:pt x="4" y="21"/>
                  </a:cubicBezTo>
                  <a:cubicBezTo>
                    <a:pt x="18" y="22"/>
                    <a:pt x="34" y="22"/>
                    <a:pt x="51" y="22"/>
                  </a:cubicBezTo>
                  <a:cubicBezTo>
                    <a:pt x="51" y="22"/>
                    <a:pt x="51" y="22"/>
                    <a:pt x="51" y="22"/>
                  </a:cubicBezTo>
                  <a:close/>
                  <a:moveTo>
                    <a:pt x="115" y="13"/>
                  </a:moveTo>
                  <a:cubicBezTo>
                    <a:pt x="115" y="13"/>
                    <a:pt x="115" y="13"/>
                    <a:pt x="116" y="13"/>
                  </a:cubicBezTo>
                  <a:cubicBezTo>
                    <a:pt x="96" y="17"/>
                    <a:pt x="74" y="20"/>
                    <a:pt x="52" y="22"/>
                  </a:cubicBezTo>
                  <a:cubicBezTo>
                    <a:pt x="52" y="22"/>
                    <a:pt x="52" y="22"/>
                    <a:pt x="52" y="22"/>
                  </a:cubicBezTo>
                  <a:cubicBezTo>
                    <a:pt x="74" y="21"/>
                    <a:pt x="95" y="17"/>
                    <a:pt x="115" y="13"/>
                  </a:cubicBezTo>
                  <a:close/>
                  <a:moveTo>
                    <a:pt x="154" y="1"/>
                  </a:moveTo>
                  <a:cubicBezTo>
                    <a:pt x="157" y="0"/>
                    <a:pt x="157" y="0"/>
                    <a:pt x="157" y="0"/>
                  </a:cubicBezTo>
                  <a:cubicBezTo>
                    <a:pt x="145" y="5"/>
                    <a:pt x="131" y="9"/>
                    <a:pt x="116" y="12"/>
                  </a:cubicBezTo>
                  <a:cubicBezTo>
                    <a:pt x="116" y="12"/>
                    <a:pt x="116" y="13"/>
                    <a:pt x="116" y="13"/>
                  </a:cubicBezTo>
                  <a:cubicBezTo>
                    <a:pt x="129" y="9"/>
                    <a:pt x="142" y="6"/>
                    <a:pt x="154" y="1"/>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4" name="Freeform 66">
              <a:extLst>
                <a:ext uri="{FF2B5EF4-FFF2-40B4-BE49-F238E27FC236}">
                  <a16:creationId xmlns:a16="http://schemas.microsoft.com/office/drawing/2014/main" id="{CC5C8958-547F-4A43-9DAF-FBFEB2871786}"/>
                </a:ext>
              </a:extLst>
            </p:cNvPr>
            <p:cNvSpPr>
              <a:spLocks noEditPoints="1"/>
            </p:cNvSpPr>
            <p:nvPr/>
          </p:nvSpPr>
          <p:spPr bwMode="auto">
            <a:xfrm>
              <a:off x="5085665" y="3909066"/>
              <a:ext cx="801632" cy="176158"/>
            </a:xfrm>
            <a:custGeom>
              <a:avLst/>
              <a:gdLst>
                <a:gd name="T0" fmla="*/ 9058 w 447"/>
                <a:gd name="T1" fmla="*/ 29215 h 98"/>
                <a:gd name="T2" fmla="*/ 8689 w 447"/>
                <a:gd name="T3" fmla="*/ 29215 h 98"/>
                <a:gd name="T4" fmla="*/ 0 w 447"/>
                <a:gd name="T5" fmla="*/ 23801 h 98"/>
                <a:gd name="T6" fmla="*/ 872 w 447"/>
                <a:gd name="T7" fmla="*/ 24625 h 98"/>
                <a:gd name="T8" fmla="*/ 9058 w 447"/>
                <a:gd name="T9" fmla="*/ 29215 h 98"/>
                <a:gd name="T10" fmla="*/ 38248 w 447"/>
                <a:gd name="T11" fmla="*/ 37852 h 98"/>
                <a:gd name="T12" fmla="*/ 38248 w 447"/>
                <a:gd name="T13" fmla="*/ 37852 h 98"/>
                <a:gd name="T14" fmla="*/ 8689 w 447"/>
                <a:gd name="T15" fmla="*/ 29215 h 98"/>
                <a:gd name="T16" fmla="*/ 9058 w 447"/>
                <a:gd name="T17" fmla="*/ 29585 h 98"/>
                <a:gd name="T18" fmla="*/ 38248 w 447"/>
                <a:gd name="T19" fmla="*/ 37852 h 98"/>
                <a:gd name="T20" fmla="*/ 76812 w 447"/>
                <a:gd name="T21" fmla="*/ 39921 h 98"/>
                <a:gd name="T22" fmla="*/ 76812 w 447"/>
                <a:gd name="T23" fmla="*/ 39646 h 98"/>
                <a:gd name="T24" fmla="*/ 76315 w 447"/>
                <a:gd name="T25" fmla="*/ 39646 h 98"/>
                <a:gd name="T26" fmla="*/ 38564 w 447"/>
                <a:gd name="T27" fmla="*/ 37852 h 98"/>
                <a:gd name="T28" fmla="*/ 38933 w 447"/>
                <a:gd name="T29" fmla="*/ 38384 h 98"/>
                <a:gd name="T30" fmla="*/ 76315 w 447"/>
                <a:gd name="T31" fmla="*/ 39921 h 98"/>
                <a:gd name="T32" fmla="*/ 76812 w 447"/>
                <a:gd name="T33" fmla="*/ 39921 h 98"/>
                <a:gd name="T34" fmla="*/ 117514 w 447"/>
                <a:gd name="T35" fmla="*/ 34137 h 98"/>
                <a:gd name="T36" fmla="*/ 117514 w 447"/>
                <a:gd name="T37" fmla="*/ 33834 h 98"/>
                <a:gd name="T38" fmla="*/ 77553 w 447"/>
                <a:gd name="T39" fmla="*/ 39646 h 98"/>
                <a:gd name="T40" fmla="*/ 77553 w 447"/>
                <a:gd name="T41" fmla="*/ 39921 h 98"/>
                <a:gd name="T42" fmla="*/ 117514 w 447"/>
                <a:gd name="T43" fmla="*/ 34137 h 98"/>
                <a:gd name="T44" fmla="*/ 152244 w 447"/>
                <a:gd name="T45" fmla="*/ 22026 h 98"/>
                <a:gd name="T46" fmla="*/ 152837 w 447"/>
                <a:gd name="T47" fmla="*/ 22026 h 98"/>
                <a:gd name="T48" fmla="*/ 118173 w 447"/>
                <a:gd name="T49" fmla="*/ 33834 h 98"/>
                <a:gd name="T50" fmla="*/ 117899 w 447"/>
                <a:gd name="T51" fmla="*/ 34137 h 98"/>
                <a:gd name="T52" fmla="*/ 152244 w 447"/>
                <a:gd name="T53" fmla="*/ 22026 h 98"/>
                <a:gd name="T54" fmla="*/ 177850 w 447"/>
                <a:gd name="T55" fmla="*/ 5812 h 98"/>
                <a:gd name="T56" fmla="*/ 178140 w 447"/>
                <a:gd name="T57" fmla="*/ 5443 h 98"/>
                <a:gd name="T58" fmla="*/ 153127 w 447"/>
                <a:gd name="T59" fmla="*/ 21638 h 98"/>
                <a:gd name="T60" fmla="*/ 152837 w 447"/>
                <a:gd name="T61" fmla="*/ 22026 h 98"/>
                <a:gd name="T62" fmla="*/ 177850 w 447"/>
                <a:gd name="T63" fmla="*/ 5812 h 98"/>
                <a:gd name="T64" fmla="*/ 182712 w 447"/>
                <a:gd name="T65" fmla="*/ 369 h 98"/>
                <a:gd name="T66" fmla="*/ 183581 w 447"/>
                <a:gd name="T67" fmla="*/ 0 h 98"/>
                <a:gd name="T68" fmla="*/ 178731 w 447"/>
                <a:gd name="T69" fmla="*/ 4898 h 98"/>
                <a:gd name="T70" fmla="*/ 178140 w 447"/>
                <a:gd name="T71" fmla="*/ 5812 h 98"/>
                <a:gd name="T72" fmla="*/ 182712 w 447"/>
                <a:gd name="T73" fmla="*/ 369 h 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47" h="98">
                  <a:moveTo>
                    <a:pt x="22" y="70"/>
                  </a:moveTo>
                  <a:cubicBezTo>
                    <a:pt x="21" y="70"/>
                    <a:pt x="21" y="70"/>
                    <a:pt x="21" y="70"/>
                  </a:cubicBezTo>
                  <a:cubicBezTo>
                    <a:pt x="13" y="66"/>
                    <a:pt x="6" y="62"/>
                    <a:pt x="0" y="57"/>
                  </a:cubicBezTo>
                  <a:cubicBezTo>
                    <a:pt x="2" y="59"/>
                    <a:pt x="2" y="59"/>
                    <a:pt x="2" y="59"/>
                  </a:cubicBezTo>
                  <a:cubicBezTo>
                    <a:pt x="8" y="63"/>
                    <a:pt x="14" y="67"/>
                    <a:pt x="22" y="70"/>
                  </a:cubicBezTo>
                  <a:close/>
                  <a:moveTo>
                    <a:pt x="93" y="91"/>
                  </a:moveTo>
                  <a:cubicBezTo>
                    <a:pt x="93" y="91"/>
                    <a:pt x="93" y="91"/>
                    <a:pt x="93" y="91"/>
                  </a:cubicBezTo>
                  <a:cubicBezTo>
                    <a:pt x="65" y="86"/>
                    <a:pt x="41" y="79"/>
                    <a:pt x="21" y="70"/>
                  </a:cubicBezTo>
                  <a:cubicBezTo>
                    <a:pt x="22" y="70"/>
                    <a:pt x="22" y="70"/>
                    <a:pt x="22" y="71"/>
                  </a:cubicBezTo>
                  <a:cubicBezTo>
                    <a:pt x="42" y="80"/>
                    <a:pt x="66" y="87"/>
                    <a:pt x="93" y="91"/>
                  </a:cubicBezTo>
                  <a:close/>
                  <a:moveTo>
                    <a:pt x="187" y="96"/>
                  </a:moveTo>
                  <a:cubicBezTo>
                    <a:pt x="187" y="96"/>
                    <a:pt x="187" y="96"/>
                    <a:pt x="187" y="95"/>
                  </a:cubicBezTo>
                  <a:cubicBezTo>
                    <a:pt x="187" y="95"/>
                    <a:pt x="186" y="95"/>
                    <a:pt x="186" y="95"/>
                  </a:cubicBezTo>
                  <a:cubicBezTo>
                    <a:pt x="153" y="97"/>
                    <a:pt x="121" y="95"/>
                    <a:pt x="94" y="91"/>
                  </a:cubicBezTo>
                  <a:cubicBezTo>
                    <a:pt x="94" y="91"/>
                    <a:pt x="94" y="91"/>
                    <a:pt x="95" y="92"/>
                  </a:cubicBezTo>
                  <a:cubicBezTo>
                    <a:pt x="122" y="96"/>
                    <a:pt x="153" y="98"/>
                    <a:pt x="186" y="96"/>
                  </a:cubicBezTo>
                  <a:cubicBezTo>
                    <a:pt x="187" y="96"/>
                    <a:pt x="187" y="96"/>
                    <a:pt x="187" y="96"/>
                  </a:cubicBezTo>
                  <a:close/>
                  <a:moveTo>
                    <a:pt x="286" y="82"/>
                  </a:moveTo>
                  <a:cubicBezTo>
                    <a:pt x="286" y="82"/>
                    <a:pt x="286" y="82"/>
                    <a:pt x="286" y="81"/>
                  </a:cubicBezTo>
                  <a:cubicBezTo>
                    <a:pt x="255" y="89"/>
                    <a:pt x="222" y="94"/>
                    <a:pt x="189" y="95"/>
                  </a:cubicBezTo>
                  <a:cubicBezTo>
                    <a:pt x="189" y="95"/>
                    <a:pt x="189" y="96"/>
                    <a:pt x="189" y="96"/>
                  </a:cubicBezTo>
                  <a:cubicBezTo>
                    <a:pt x="223" y="94"/>
                    <a:pt x="255" y="89"/>
                    <a:pt x="286" y="82"/>
                  </a:cubicBezTo>
                  <a:close/>
                  <a:moveTo>
                    <a:pt x="371" y="53"/>
                  </a:moveTo>
                  <a:cubicBezTo>
                    <a:pt x="371" y="53"/>
                    <a:pt x="372" y="53"/>
                    <a:pt x="372" y="53"/>
                  </a:cubicBezTo>
                  <a:cubicBezTo>
                    <a:pt x="347" y="64"/>
                    <a:pt x="318" y="74"/>
                    <a:pt x="288" y="81"/>
                  </a:cubicBezTo>
                  <a:cubicBezTo>
                    <a:pt x="288" y="81"/>
                    <a:pt x="287" y="82"/>
                    <a:pt x="287" y="82"/>
                  </a:cubicBezTo>
                  <a:cubicBezTo>
                    <a:pt x="318" y="75"/>
                    <a:pt x="347" y="65"/>
                    <a:pt x="371" y="53"/>
                  </a:cubicBezTo>
                  <a:close/>
                  <a:moveTo>
                    <a:pt x="433" y="14"/>
                  </a:moveTo>
                  <a:cubicBezTo>
                    <a:pt x="433" y="14"/>
                    <a:pt x="434" y="13"/>
                    <a:pt x="434" y="13"/>
                  </a:cubicBezTo>
                  <a:cubicBezTo>
                    <a:pt x="418" y="27"/>
                    <a:pt x="397" y="41"/>
                    <a:pt x="373" y="52"/>
                  </a:cubicBezTo>
                  <a:cubicBezTo>
                    <a:pt x="373" y="52"/>
                    <a:pt x="372" y="53"/>
                    <a:pt x="372" y="53"/>
                  </a:cubicBezTo>
                  <a:cubicBezTo>
                    <a:pt x="397" y="42"/>
                    <a:pt x="418" y="28"/>
                    <a:pt x="433" y="14"/>
                  </a:cubicBezTo>
                  <a:close/>
                  <a:moveTo>
                    <a:pt x="445" y="1"/>
                  </a:moveTo>
                  <a:cubicBezTo>
                    <a:pt x="447" y="0"/>
                    <a:pt x="447" y="0"/>
                    <a:pt x="447" y="0"/>
                  </a:cubicBezTo>
                  <a:cubicBezTo>
                    <a:pt x="443" y="4"/>
                    <a:pt x="439" y="8"/>
                    <a:pt x="435" y="12"/>
                  </a:cubicBezTo>
                  <a:cubicBezTo>
                    <a:pt x="434" y="13"/>
                    <a:pt x="434" y="13"/>
                    <a:pt x="434" y="14"/>
                  </a:cubicBezTo>
                  <a:cubicBezTo>
                    <a:pt x="438" y="10"/>
                    <a:pt x="442" y="6"/>
                    <a:pt x="445" y="1"/>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5" name="Freeform 67">
              <a:extLst>
                <a:ext uri="{FF2B5EF4-FFF2-40B4-BE49-F238E27FC236}">
                  <a16:creationId xmlns:a16="http://schemas.microsoft.com/office/drawing/2014/main" id="{E7178601-DBD9-42C5-B139-D81846438959}"/>
                </a:ext>
              </a:extLst>
            </p:cNvPr>
            <p:cNvSpPr>
              <a:spLocks noEditPoints="1"/>
            </p:cNvSpPr>
            <p:nvPr/>
          </p:nvSpPr>
          <p:spPr bwMode="auto">
            <a:xfrm>
              <a:off x="4923972" y="3695702"/>
              <a:ext cx="1074916" cy="281701"/>
            </a:xfrm>
            <a:custGeom>
              <a:avLst/>
              <a:gdLst>
                <a:gd name="T0" fmla="*/ 872 w 599"/>
                <a:gd name="T1" fmla="*/ 33241 h 157"/>
                <a:gd name="T2" fmla="*/ 369 w 599"/>
                <a:gd name="T3" fmla="*/ 32556 h 157"/>
                <a:gd name="T4" fmla="*/ 0 w 599"/>
                <a:gd name="T5" fmla="*/ 32053 h 157"/>
                <a:gd name="T6" fmla="*/ 369 w 599"/>
                <a:gd name="T7" fmla="*/ 32556 h 157"/>
                <a:gd name="T8" fmla="*/ 872 w 599"/>
                <a:gd name="T9" fmla="*/ 33241 h 157"/>
                <a:gd name="T10" fmla="*/ 22363 w 599"/>
                <a:gd name="T11" fmla="*/ 50697 h 157"/>
                <a:gd name="T12" fmla="*/ 22363 w 599"/>
                <a:gd name="T13" fmla="*/ 50168 h 157"/>
                <a:gd name="T14" fmla="*/ 872 w 599"/>
                <a:gd name="T15" fmla="*/ 32924 h 157"/>
                <a:gd name="T16" fmla="*/ 872 w 599"/>
                <a:gd name="T17" fmla="*/ 33241 h 157"/>
                <a:gd name="T18" fmla="*/ 22363 w 599"/>
                <a:gd name="T19" fmla="*/ 50697 h 157"/>
                <a:gd name="T20" fmla="*/ 58983 w 599"/>
                <a:gd name="T21" fmla="*/ 61307 h 157"/>
                <a:gd name="T22" fmla="*/ 58614 w 599"/>
                <a:gd name="T23" fmla="*/ 60922 h 157"/>
                <a:gd name="T24" fmla="*/ 22673 w 599"/>
                <a:gd name="T25" fmla="*/ 50168 h 157"/>
                <a:gd name="T26" fmla="*/ 22673 w 599"/>
                <a:gd name="T27" fmla="*/ 50988 h 157"/>
                <a:gd name="T28" fmla="*/ 58983 w 599"/>
                <a:gd name="T29" fmla="*/ 61307 h 157"/>
                <a:gd name="T30" fmla="*/ 106829 w 599"/>
                <a:gd name="T31" fmla="*/ 63736 h 157"/>
                <a:gd name="T32" fmla="*/ 106829 w 599"/>
                <a:gd name="T33" fmla="*/ 63363 h 157"/>
                <a:gd name="T34" fmla="*/ 106075 w 599"/>
                <a:gd name="T35" fmla="*/ 63363 h 157"/>
                <a:gd name="T36" fmla="*/ 59368 w 599"/>
                <a:gd name="T37" fmla="*/ 60922 h 157"/>
                <a:gd name="T38" fmla="*/ 59368 w 599"/>
                <a:gd name="T39" fmla="*/ 61307 h 157"/>
                <a:gd name="T40" fmla="*/ 106460 w 599"/>
                <a:gd name="T41" fmla="*/ 63736 h 157"/>
                <a:gd name="T42" fmla="*/ 106829 w 599"/>
                <a:gd name="T43" fmla="*/ 63736 h 157"/>
                <a:gd name="T44" fmla="*/ 157230 w 599"/>
                <a:gd name="T45" fmla="*/ 56756 h 157"/>
                <a:gd name="T46" fmla="*/ 157230 w 599"/>
                <a:gd name="T47" fmla="*/ 56437 h 157"/>
                <a:gd name="T48" fmla="*/ 107332 w 599"/>
                <a:gd name="T49" fmla="*/ 63363 h 157"/>
                <a:gd name="T50" fmla="*/ 107701 w 599"/>
                <a:gd name="T51" fmla="*/ 63736 h 157"/>
                <a:gd name="T52" fmla="*/ 157230 w 599"/>
                <a:gd name="T53" fmla="*/ 56756 h 157"/>
                <a:gd name="T54" fmla="*/ 200476 w 599"/>
                <a:gd name="T55" fmla="*/ 41937 h 157"/>
                <a:gd name="T56" fmla="*/ 200476 w 599"/>
                <a:gd name="T57" fmla="*/ 41630 h 157"/>
                <a:gd name="T58" fmla="*/ 157890 w 599"/>
                <a:gd name="T59" fmla="*/ 55936 h 157"/>
                <a:gd name="T60" fmla="*/ 157890 w 599"/>
                <a:gd name="T61" fmla="*/ 56437 h 157"/>
                <a:gd name="T62" fmla="*/ 200476 w 599"/>
                <a:gd name="T63" fmla="*/ 41937 h 157"/>
                <a:gd name="T64" fmla="*/ 232245 w 599"/>
                <a:gd name="T65" fmla="*/ 22258 h 157"/>
                <a:gd name="T66" fmla="*/ 232245 w 599"/>
                <a:gd name="T67" fmla="*/ 21454 h 157"/>
                <a:gd name="T68" fmla="*/ 201389 w 599"/>
                <a:gd name="T69" fmla="*/ 41131 h 157"/>
                <a:gd name="T70" fmla="*/ 200862 w 599"/>
                <a:gd name="T71" fmla="*/ 41937 h 157"/>
                <a:gd name="T72" fmla="*/ 232245 w 599"/>
                <a:gd name="T73" fmla="*/ 22258 h 157"/>
                <a:gd name="T74" fmla="*/ 246793 w 599"/>
                <a:gd name="T75" fmla="*/ 872 h 157"/>
                <a:gd name="T76" fmla="*/ 247072 w 599"/>
                <a:gd name="T77" fmla="*/ 0 h 157"/>
                <a:gd name="T78" fmla="*/ 232621 w 599"/>
                <a:gd name="T79" fmla="*/ 21454 h 157"/>
                <a:gd name="T80" fmla="*/ 232245 w 599"/>
                <a:gd name="T81" fmla="*/ 21733 h 157"/>
                <a:gd name="T82" fmla="*/ 246793 w 599"/>
                <a:gd name="T83" fmla="*/ 872 h 1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9" h="157">
                  <a:moveTo>
                    <a:pt x="2" y="81"/>
                  </a:moveTo>
                  <a:cubicBezTo>
                    <a:pt x="2" y="80"/>
                    <a:pt x="1" y="80"/>
                    <a:pt x="1" y="79"/>
                  </a:cubicBezTo>
                  <a:cubicBezTo>
                    <a:pt x="1" y="79"/>
                    <a:pt x="1" y="78"/>
                    <a:pt x="0" y="78"/>
                  </a:cubicBezTo>
                  <a:cubicBezTo>
                    <a:pt x="1" y="79"/>
                    <a:pt x="1" y="79"/>
                    <a:pt x="1" y="79"/>
                  </a:cubicBezTo>
                  <a:cubicBezTo>
                    <a:pt x="1" y="80"/>
                    <a:pt x="2" y="80"/>
                    <a:pt x="2" y="81"/>
                  </a:cubicBezTo>
                  <a:close/>
                  <a:moveTo>
                    <a:pt x="54" y="123"/>
                  </a:moveTo>
                  <a:cubicBezTo>
                    <a:pt x="54" y="123"/>
                    <a:pt x="54" y="122"/>
                    <a:pt x="54" y="122"/>
                  </a:cubicBezTo>
                  <a:cubicBezTo>
                    <a:pt x="30" y="110"/>
                    <a:pt x="12" y="96"/>
                    <a:pt x="2" y="80"/>
                  </a:cubicBezTo>
                  <a:cubicBezTo>
                    <a:pt x="2" y="80"/>
                    <a:pt x="2" y="81"/>
                    <a:pt x="2" y="81"/>
                  </a:cubicBezTo>
                  <a:cubicBezTo>
                    <a:pt x="13" y="97"/>
                    <a:pt x="31" y="112"/>
                    <a:pt x="54" y="123"/>
                  </a:cubicBezTo>
                  <a:close/>
                  <a:moveTo>
                    <a:pt x="143" y="149"/>
                  </a:moveTo>
                  <a:cubicBezTo>
                    <a:pt x="143" y="149"/>
                    <a:pt x="142" y="148"/>
                    <a:pt x="142" y="148"/>
                  </a:cubicBezTo>
                  <a:cubicBezTo>
                    <a:pt x="108" y="143"/>
                    <a:pt x="78" y="134"/>
                    <a:pt x="55" y="122"/>
                  </a:cubicBezTo>
                  <a:cubicBezTo>
                    <a:pt x="55" y="123"/>
                    <a:pt x="55" y="123"/>
                    <a:pt x="55" y="124"/>
                  </a:cubicBezTo>
                  <a:cubicBezTo>
                    <a:pt x="79" y="135"/>
                    <a:pt x="109" y="144"/>
                    <a:pt x="143" y="149"/>
                  </a:cubicBezTo>
                  <a:close/>
                  <a:moveTo>
                    <a:pt x="259" y="155"/>
                  </a:moveTo>
                  <a:cubicBezTo>
                    <a:pt x="259" y="154"/>
                    <a:pt x="259" y="154"/>
                    <a:pt x="259" y="154"/>
                  </a:cubicBezTo>
                  <a:cubicBezTo>
                    <a:pt x="258" y="154"/>
                    <a:pt x="258" y="154"/>
                    <a:pt x="257" y="154"/>
                  </a:cubicBezTo>
                  <a:cubicBezTo>
                    <a:pt x="216" y="156"/>
                    <a:pt x="178" y="154"/>
                    <a:pt x="144" y="148"/>
                  </a:cubicBezTo>
                  <a:cubicBezTo>
                    <a:pt x="144" y="149"/>
                    <a:pt x="144" y="149"/>
                    <a:pt x="144" y="149"/>
                  </a:cubicBezTo>
                  <a:cubicBezTo>
                    <a:pt x="178" y="155"/>
                    <a:pt x="216" y="157"/>
                    <a:pt x="258" y="155"/>
                  </a:cubicBezTo>
                  <a:cubicBezTo>
                    <a:pt x="258" y="155"/>
                    <a:pt x="259" y="155"/>
                    <a:pt x="259" y="155"/>
                  </a:cubicBezTo>
                  <a:close/>
                  <a:moveTo>
                    <a:pt x="381" y="138"/>
                  </a:moveTo>
                  <a:cubicBezTo>
                    <a:pt x="381" y="137"/>
                    <a:pt x="381" y="137"/>
                    <a:pt x="381" y="137"/>
                  </a:cubicBezTo>
                  <a:cubicBezTo>
                    <a:pt x="343" y="145"/>
                    <a:pt x="302" y="151"/>
                    <a:pt x="260" y="154"/>
                  </a:cubicBezTo>
                  <a:cubicBezTo>
                    <a:pt x="261" y="154"/>
                    <a:pt x="261" y="154"/>
                    <a:pt x="261" y="155"/>
                  </a:cubicBezTo>
                  <a:cubicBezTo>
                    <a:pt x="302" y="153"/>
                    <a:pt x="343" y="147"/>
                    <a:pt x="381" y="138"/>
                  </a:cubicBezTo>
                  <a:close/>
                  <a:moveTo>
                    <a:pt x="486" y="102"/>
                  </a:moveTo>
                  <a:cubicBezTo>
                    <a:pt x="486" y="102"/>
                    <a:pt x="486" y="101"/>
                    <a:pt x="486" y="101"/>
                  </a:cubicBezTo>
                  <a:cubicBezTo>
                    <a:pt x="456" y="115"/>
                    <a:pt x="421" y="127"/>
                    <a:pt x="383" y="136"/>
                  </a:cubicBezTo>
                  <a:cubicBezTo>
                    <a:pt x="383" y="137"/>
                    <a:pt x="383" y="137"/>
                    <a:pt x="383" y="137"/>
                  </a:cubicBezTo>
                  <a:cubicBezTo>
                    <a:pt x="421" y="128"/>
                    <a:pt x="456" y="116"/>
                    <a:pt x="486" y="102"/>
                  </a:cubicBezTo>
                  <a:close/>
                  <a:moveTo>
                    <a:pt x="563" y="54"/>
                  </a:moveTo>
                  <a:cubicBezTo>
                    <a:pt x="563" y="53"/>
                    <a:pt x="563" y="53"/>
                    <a:pt x="563" y="52"/>
                  </a:cubicBezTo>
                  <a:cubicBezTo>
                    <a:pt x="544" y="70"/>
                    <a:pt x="518" y="86"/>
                    <a:pt x="488" y="100"/>
                  </a:cubicBezTo>
                  <a:cubicBezTo>
                    <a:pt x="487" y="101"/>
                    <a:pt x="487" y="101"/>
                    <a:pt x="487" y="102"/>
                  </a:cubicBezTo>
                  <a:cubicBezTo>
                    <a:pt x="518" y="88"/>
                    <a:pt x="543" y="71"/>
                    <a:pt x="563" y="54"/>
                  </a:cubicBezTo>
                  <a:close/>
                  <a:moveTo>
                    <a:pt x="598" y="2"/>
                  </a:moveTo>
                  <a:cubicBezTo>
                    <a:pt x="599" y="0"/>
                    <a:pt x="599" y="0"/>
                    <a:pt x="599" y="0"/>
                  </a:cubicBezTo>
                  <a:cubicBezTo>
                    <a:pt x="594" y="18"/>
                    <a:pt x="582" y="35"/>
                    <a:pt x="564" y="52"/>
                  </a:cubicBezTo>
                  <a:cubicBezTo>
                    <a:pt x="564" y="52"/>
                    <a:pt x="564" y="53"/>
                    <a:pt x="563" y="53"/>
                  </a:cubicBezTo>
                  <a:cubicBezTo>
                    <a:pt x="581" y="37"/>
                    <a:pt x="593" y="19"/>
                    <a:pt x="598" y="2"/>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6" name="Freeform 68">
              <a:extLst>
                <a:ext uri="{FF2B5EF4-FFF2-40B4-BE49-F238E27FC236}">
                  <a16:creationId xmlns:a16="http://schemas.microsoft.com/office/drawing/2014/main" id="{E0DDE340-FE7B-41E8-AA03-2BAA3D17B43A}"/>
                </a:ext>
              </a:extLst>
            </p:cNvPr>
            <p:cNvSpPr>
              <a:spLocks noEditPoints="1"/>
            </p:cNvSpPr>
            <p:nvPr/>
          </p:nvSpPr>
          <p:spPr bwMode="auto">
            <a:xfrm>
              <a:off x="4846542" y="3457282"/>
              <a:ext cx="1172084" cy="353075"/>
            </a:xfrm>
            <a:custGeom>
              <a:avLst/>
              <a:gdLst>
                <a:gd name="T0" fmla="*/ 268930 w 653"/>
                <a:gd name="T1" fmla="*/ 0 h 197"/>
                <a:gd name="T2" fmla="*/ 268216 w 653"/>
                <a:gd name="T3" fmla="*/ 11427 h 197"/>
                <a:gd name="T4" fmla="*/ 269455 w 653"/>
                <a:gd name="T5" fmla="*/ 869 h 197"/>
                <a:gd name="T6" fmla="*/ 4495 w 653"/>
                <a:gd name="T7" fmla="*/ 46913 h 197"/>
                <a:gd name="T8" fmla="*/ 4495 w 653"/>
                <a:gd name="T9" fmla="*/ 46528 h 197"/>
                <a:gd name="T10" fmla="*/ 0 w 653"/>
                <a:gd name="T11" fmla="*/ 35111 h 197"/>
                <a:gd name="T12" fmla="*/ 4495 w 653"/>
                <a:gd name="T13" fmla="*/ 46913 h 197"/>
                <a:gd name="T14" fmla="*/ 27629 w 653"/>
                <a:gd name="T15" fmla="*/ 65348 h 197"/>
                <a:gd name="T16" fmla="*/ 4495 w 653"/>
                <a:gd name="T17" fmla="*/ 46528 h 197"/>
                <a:gd name="T18" fmla="*/ 4495 w 653"/>
                <a:gd name="T19" fmla="*/ 47397 h 197"/>
                <a:gd name="T20" fmla="*/ 66955 w 653"/>
                <a:gd name="T21" fmla="*/ 77171 h 197"/>
                <a:gd name="T22" fmla="*/ 66569 w 653"/>
                <a:gd name="T23" fmla="*/ 76274 h 197"/>
                <a:gd name="T24" fmla="*/ 28154 w 653"/>
                <a:gd name="T25" fmla="*/ 65348 h 197"/>
                <a:gd name="T26" fmla="*/ 66955 w 653"/>
                <a:gd name="T27" fmla="*/ 77171 h 197"/>
                <a:gd name="T28" fmla="*/ 118086 w 653"/>
                <a:gd name="T29" fmla="*/ 78842 h 197"/>
                <a:gd name="T30" fmla="*/ 117427 w 653"/>
                <a:gd name="T31" fmla="*/ 78842 h 197"/>
                <a:gd name="T32" fmla="*/ 67257 w 653"/>
                <a:gd name="T33" fmla="*/ 76803 h 197"/>
                <a:gd name="T34" fmla="*/ 117807 w 653"/>
                <a:gd name="T35" fmla="*/ 79562 h 197"/>
                <a:gd name="T36" fmla="*/ 172285 w 653"/>
                <a:gd name="T37" fmla="*/ 71806 h 197"/>
                <a:gd name="T38" fmla="*/ 171966 w 653"/>
                <a:gd name="T39" fmla="*/ 71421 h 197"/>
                <a:gd name="T40" fmla="*/ 118999 w 653"/>
                <a:gd name="T41" fmla="*/ 78842 h 197"/>
                <a:gd name="T42" fmla="*/ 172285 w 653"/>
                <a:gd name="T43" fmla="*/ 71806 h 197"/>
                <a:gd name="T44" fmla="*/ 218602 w 653"/>
                <a:gd name="T45" fmla="*/ 55838 h 197"/>
                <a:gd name="T46" fmla="*/ 172630 w 653"/>
                <a:gd name="T47" fmla="*/ 71081 h 197"/>
                <a:gd name="T48" fmla="*/ 172630 w 653"/>
                <a:gd name="T49" fmla="*/ 71806 h 197"/>
                <a:gd name="T50" fmla="*/ 252528 w 653"/>
                <a:gd name="T51" fmla="*/ 35111 h 197"/>
                <a:gd name="T52" fmla="*/ 252528 w 653"/>
                <a:gd name="T53" fmla="*/ 34733 h 197"/>
                <a:gd name="T54" fmla="*/ 218971 w 653"/>
                <a:gd name="T55" fmla="*/ 55838 h 197"/>
                <a:gd name="T56" fmla="*/ 252528 w 653"/>
                <a:gd name="T57" fmla="*/ 35111 h 197"/>
                <a:gd name="T58" fmla="*/ 268216 w 653"/>
                <a:gd name="T59" fmla="*/ 11427 h 197"/>
                <a:gd name="T60" fmla="*/ 252831 w 653"/>
                <a:gd name="T61" fmla="*/ 34205 h 197"/>
                <a:gd name="T62" fmla="*/ 268216 w 653"/>
                <a:gd name="T63" fmla="*/ 12324 h 1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53" h="197">
                  <a:moveTo>
                    <a:pt x="651" y="1"/>
                  </a:moveTo>
                  <a:cubicBezTo>
                    <a:pt x="651" y="0"/>
                    <a:pt x="651" y="0"/>
                    <a:pt x="651" y="0"/>
                  </a:cubicBezTo>
                  <a:cubicBezTo>
                    <a:pt x="652" y="9"/>
                    <a:pt x="652" y="18"/>
                    <a:pt x="649" y="28"/>
                  </a:cubicBezTo>
                  <a:cubicBezTo>
                    <a:pt x="649" y="28"/>
                    <a:pt x="649" y="28"/>
                    <a:pt x="649" y="28"/>
                  </a:cubicBezTo>
                  <a:cubicBezTo>
                    <a:pt x="649" y="29"/>
                    <a:pt x="649" y="29"/>
                    <a:pt x="649" y="30"/>
                  </a:cubicBezTo>
                  <a:cubicBezTo>
                    <a:pt x="652" y="20"/>
                    <a:pt x="653" y="11"/>
                    <a:pt x="652" y="2"/>
                  </a:cubicBezTo>
                  <a:cubicBezTo>
                    <a:pt x="651" y="1"/>
                    <a:pt x="651" y="1"/>
                    <a:pt x="651" y="1"/>
                  </a:cubicBezTo>
                  <a:close/>
                  <a:moveTo>
                    <a:pt x="11" y="115"/>
                  </a:moveTo>
                  <a:cubicBezTo>
                    <a:pt x="11" y="115"/>
                    <a:pt x="11" y="115"/>
                    <a:pt x="11" y="114"/>
                  </a:cubicBezTo>
                  <a:cubicBezTo>
                    <a:pt x="11" y="114"/>
                    <a:pt x="11" y="114"/>
                    <a:pt x="11" y="114"/>
                  </a:cubicBezTo>
                  <a:cubicBezTo>
                    <a:pt x="5" y="105"/>
                    <a:pt x="2" y="95"/>
                    <a:pt x="0" y="85"/>
                  </a:cubicBezTo>
                  <a:cubicBezTo>
                    <a:pt x="0" y="86"/>
                    <a:pt x="0" y="86"/>
                    <a:pt x="0" y="86"/>
                  </a:cubicBezTo>
                  <a:cubicBezTo>
                    <a:pt x="1" y="87"/>
                    <a:pt x="1" y="87"/>
                    <a:pt x="1" y="87"/>
                  </a:cubicBezTo>
                  <a:cubicBezTo>
                    <a:pt x="2" y="97"/>
                    <a:pt x="5" y="106"/>
                    <a:pt x="11" y="115"/>
                  </a:cubicBezTo>
                  <a:close/>
                  <a:moveTo>
                    <a:pt x="67" y="161"/>
                  </a:moveTo>
                  <a:cubicBezTo>
                    <a:pt x="67" y="160"/>
                    <a:pt x="67" y="160"/>
                    <a:pt x="67" y="160"/>
                  </a:cubicBezTo>
                  <a:cubicBezTo>
                    <a:pt x="67" y="159"/>
                    <a:pt x="67" y="159"/>
                    <a:pt x="67" y="159"/>
                  </a:cubicBezTo>
                  <a:cubicBezTo>
                    <a:pt x="41" y="147"/>
                    <a:pt x="22" y="132"/>
                    <a:pt x="11" y="114"/>
                  </a:cubicBezTo>
                  <a:cubicBezTo>
                    <a:pt x="11" y="115"/>
                    <a:pt x="11" y="115"/>
                    <a:pt x="11" y="115"/>
                  </a:cubicBezTo>
                  <a:cubicBezTo>
                    <a:pt x="11" y="115"/>
                    <a:pt x="11" y="116"/>
                    <a:pt x="11" y="116"/>
                  </a:cubicBezTo>
                  <a:cubicBezTo>
                    <a:pt x="23" y="133"/>
                    <a:pt x="42" y="148"/>
                    <a:pt x="67" y="161"/>
                  </a:cubicBezTo>
                  <a:close/>
                  <a:moveTo>
                    <a:pt x="162" y="189"/>
                  </a:moveTo>
                  <a:cubicBezTo>
                    <a:pt x="162" y="188"/>
                    <a:pt x="162" y="188"/>
                    <a:pt x="162" y="188"/>
                  </a:cubicBezTo>
                  <a:cubicBezTo>
                    <a:pt x="161" y="187"/>
                    <a:pt x="161" y="187"/>
                    <a:pt x="161" y="187"/>
                  </a:cubicBezTo>
                  <a:cubicBezTo>
                    <a:pt x="125" y="181"/>
                    <a:pt x="93" y="172"/>
                    <a:pt x="68" y="160"/>
                  </a:cubicBezTo>
                  <a:cubicBezTo>
                    <a:pt x="68" y="160"/>
                    <a:pt x="68" y="160"/>
                    <a:pt x="68" y="160"/>
                  </a:cubicBezTo>
                  <a:cubicBezTo>
                    <a:pt x="68" y="160"/>
                    <a:pt x="68" y="161"/>
                    <a:pt x="68" y="161"/>
                  </a:cubicBezTo>
                  <a:cubicBezTo>
                    <a:pt x="93" y="173"/>
                    <a:pt x="125" y="183"/>
                    <a:pt x="162" y="189"/>
                  </a:cubicBezTo>
                  <a:close/>
                  <a:moveTo>
                    <a:pt x="286" y="195"/>
                  </a:moveTo>
                  <a:cubicBezTo>
                    <a:pt x="286" y="194"/>
                    <a:pt x="286" y="194"/>
                    <a:pt x="286" y="193"/>
                  </a:cubicBezTo>
                  <a:cubicBezTo>
                    <a:pt x="286" y="193"/>
                    <a:pt x="286" y="193"/>
                    <a:pt x="286" y="193"/>
                  </a:cubicBezTo>
                  <a:cubicBezTo>
                    <a:pt x="285" y="193"/>
                    <a:pt x="285" y="193"/>
                    <a:pt x="284" y="193"/>
                  </a:cubicBezTo>
                  <a:cubicBezTo>
                    <a:pt x="240" y="195"/>
                    <a:pt x="199" y="193"/>
                    <a:pt x="163" y="187"/>
                  </a:cubicBezTo>
                  <a:cubicBezTo>
                    <a:pt x="163" y="187"/>
                    <a:pt x="163" y="188"/>
                    <a:pt x="163" y="188"/>
                  </a:cubicBezTo>
                  <a:cubicBezTo>
                    <a:pt x="163" y="188"/>
                    <a:pt x="163" y="189"/>
                    <a:pt x="163" y="189"/>
                  </a:cubicBezTo>
                  <a:cubicBezTo>
                    <a:pt x="199" y="195"/>
                    <a:pt x="240" y="197"/>
                    <a:pt x="285" y="195"/>
                  </a:cubicBezTo>
                  <a:cubicBezTo>
                    <a:pt x="285" y="195"/>
                    <a:pt x="286" y="195"/>
                    <a:pt x="286" y="195"/>
                  </a:cubicBezTo>
                  <a:close/>
                  <a:moveTo>
                    <a:pt x="417" y="176"/>
                  </a:moveTo>
                  <a:cubicBezTo>
                    <a:pt x="417" y="176"/>
                    <a:pt x="417" y="176"/>
                    <a:pt x="416" y="175"/>
                  </a:cubicBezTo>
                  <a:cubicBezTo>
                    <a:pt x="416" y="175"/>
                    <a:pt x="416" y="175"/>
                    <a:pt x="416" y="175"/>
                  </a:cubicBezTo>
                  <a:cubicBezTo>
                    <a:pt x="376" y="184"/>
                    <a:pt x="332" y="191"/>
                    <a:pt x="288" y="193"/>
                  </a:cubicBezTo>
                  <a:cubicBezTo>
                    <a:pt x="288" y="193"/>
                    <a:pt x="288" y="193"/>
                    <a:pt x="288" y="193"/>
                  </a:cubicBezTo>
                  <a:cubicBezTo>
                    <a:pt x="288" y="194"/>
                    <a:pt x="288" y="194"/>
                    <a:pt x="288" y="195"/>
                  </a:cubicBezTo>
                  <a:cubicBezTo>
                    <a:pt x="332" y="192"/>
                    <a:pt x="376" y="186"/>
                    <a:pt x="417" y="176"/>
                  </a:cubicBezTo>
                  <a:close/>
                  <a:moveTo>
                    <a:pt x="529" y="138"/>
                  </a:moveTo>
                  <a:cubicBezTo>
                    <a:pt x="529" y="138"/>
                    <a:pt x="529" y="138"/>
                    <a:pt x="529" y="137"/>
                  </a:cubicBezTo>
                  <a:cubicBezTo>
                    <a:pt x="529" y="137"/>
                    <a:pt x="529" y="137"/>
                    <a:pt x="529" y="137"/>
                  </a:cubicBezTo>
                  <a:cubicBezTo>
                    <a:pt x="496" y="152"/>
                    <a:pt x="459" y="165"/>
                    <a:pt x="418" y="174"/>
                  </a:cubicBezTo>
                  <a:cubicBezTo>
                    <a:pt x="418" y="174"/>
                    <a:pt x="418" y="175"/>
                    <a:pt x="418" y="175"/>
                  </a:cubicBezTo>
                  <a:cubicBezTo>
                    <a:pt x="418" y="175"/>
                    <a:pt x="418" y="176"/>
                    <a:pt x="418" y="176"/>
                  </a:cubicBezTo>
                  <a:cubicBezTo>
                    <a:pt x="459" y="166"/>
                    <a:pt x="496" y="154"/>
                    <a:pt x="529" y="138"/>
                  </a:cubicBezTo>
                  <a:close/>
                  <a:moveTo>
                    <a:pt x="611" y="86"/>
                  </a:moveTo>
                  <a:cubicBezTo>
                    <a:pt x="611" y="86"/>
                    <a:pt x="611" y="86"/>
                    <a:pt x="611" y="85"/>
                  </a:cubicBezTo>
                  <a:cubicBezTo>
                    <a:pt x="611" y="85"/>
                    <a:pt x="611" y="85"/>
                    <a:pt x="611" y="85"/>
                  </a:cubicBezTo>
                  <a:cubicBezTo>
                    <a:pt x="590" y="104"/>
                    <a:pt x="563" y="121"/>
                    <a:pt x="530" y="136"/>
                  </a:cubicBezTo>
                  <a:cubicBezTo>
                    <a:pt x="530" y="136"/>
                    <a:pt x="530" y="137"/>
                    <a:pt x="530" y="137"/>
                  </a:cubicBezTo>
                  <a:cubicBezTo>
                    <a:pt x="530" y="137"/>
                    <a:pt x="530" y="137"/>
                    <a:pt x="530" y="138"/>
                  </a:cubicBezTo>
                  <a:cubicBezTo>
                    <a:pt x="563" y="123"/>
                    <a:pt x="590" y="105"/>
                    <a:pt x="611" y="86"/>
                  </a:cubicBezTo>
                  <a:close/>
                  <a:moveTo>
                    <a:pt x="649" y="28"/>
                  </a:moveTo>
                  <a:cubicBezTo>
                    <a:pt x="649" y="28"/>
                    <a:pt x="649" y="28"/>
                    <a:pt x="649" y="28"/>
                  </a:cubicBezTo>
                  <a:cubicBezTo>
                    <a:pt x="644" y="47"/>
                    <a:pt x="631" y="66"/>
                    <a:pt x="612" y="84"/>
                  </a:cubicBezTo>
                  <a:cubicBezTo>
                    <a:pt x="612" y="84"/>
                    <a:pt x="612" y="84"/>
                    <a:pt x="612" y="84"/>
                  </a:cubicBezTo>
                  <a:cubicBezTo>
                    <a:pt x="612" y="85"/>
                    <a:pt x="612" y="85"/>
                    <a:pt x="612" y="86"/>
                  </a:cubicBezTo>
                  <a:cubicBezTo>
                    <a:pt x="631" y="68"/>
                    <a:pt x="644" y="49"/>
                    <a:pt x="649" y="30"/>
                  </a:cubicBezTo>
                  <a:cubicBezTo>
                    <a:pt x="649" y="29"/>
                    <a:pt x="649" y="29"/>
                    <a:pt x="649" y="28"/>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7" name="Freeform 69">
              <a:extLst>
                <a:ext uri="{FF2B5EF4-FFF2-40B4-BE49-F238E27FC236}">
                  <a16:creationId xmlns:a16="http://schemas.microsoft.com/office/drawing/2014/main" id="{21E58A07-CA6A-45B9-8DFF-9D5D121A4578}"/>
                </a:ext>
              </a:extLst>
            </p:cNvPr>
            <p:cNvSpPr>
              <a:spLocks noEditPoints="1"/>
            </p:cNvSpPr>
            <p:nvPr/>
          </p:nvSpPr>
          <p:spPr bwMode="auto">
            <a:xfrm>
              <a:off x="4854133" y="3233288"/>
              <a:ext cx="1105281" cy="374335"/>
            </a:xfrm>
            <a:custGeom>
              <a:avLst/>
              <a:gdLst>
                <a:gd name="T0" fmla="*/ 250226 w 616"/>
                <a:gd name="T1" fmla="*/ 2047 h 209"/>
                <a:gd name="T2" fmla="*/ 249723 w 616"/>
                <a:gd name="T3" fmla="*/ 1547 h 209"/>
                <a:gd name="T4" fmla="*/ 251779 w 616"/>
                <a:gd name="T5" fmla="*/ 20687 h 209"/>
                <a:gd name="T6" fmla="*/ 251779 w 616"/>
                <a:gd name="T7" fmla="*/ 21171 h 209"/>
                <a:gd name="T8" fmla="*/ 250226 w 616"/>
                <a:gd name="T9" fmla="*/ 2047 h 209"/>
                <a:gd name="T10" fmla="*/ 249354 w 616"/>
                <a:gd name="T11" fmla="*/ 868 h 209"/>
                <a:gd name="T12" fmla="*/ 248981 w 616"/>
                <a:gd name="T13" fmla="*/ 0 h 209"/>
                <a:gd name="T14" fmla="*/ 249723 w 616"/>
                <a:gd name="T15" fmla="*/ 1236 h 209"/>
                <a:gd name="T16" fmla="*/ 249723 w 616"/>
                <a:gd name="T17" fmla="*/ 2047 h 209"/>
                <a:gd name="T18" fmla="*/ 249354 w 616"/>
                <a:gd name="T19" fmla="*/ 868 h 209"/>
                <a:gd name="T20" fmla="*/ 5403 w 616"/>
                <a:gd name="T21" fmla="*/ 53588 h 209"/>
                <a:gd name="T22" fmla="*/ 5744 w 616"/>
                <a:gd name="T23" fmla="*/ 53249 h 209"/>
                <a:gd name="T24" fmla="*/ 2430 w 616"/>
                <a:gd name="T25" fmla="*/ 32078 h 209"/>
                <a:gd name="T26" fmla="*/ 2430 w 616"/>
                <a:gd name="T27" fmla="*/ 31698 h 209"/>
                <a:gd name="T28" fmla="*/ 2430 w 616"/>
                <a:gd name="T29" fmla="*/ 32578 h 209"/>
                <a:gd name="T30" fmla="*/ 2430 w 616"/>
                <a:gd name="T31" fmla="*/ 32578 h 209"/>
                <a:gd name="T32" fmla="*/ 5403 w 616"/>
                <a:gd name="T33" fmla="*/ 53588 h 209"/>
                <a:gd name="T34" fmla="*/ 27213 w 616"/>
                <a:gd name="T35" fmla="*/ 71150 h 209"/>
                <a:gd name="T36" fmla="*/ 27213 w 616"/>
                <a:gd name="T37" fmla="*/ 70249 h 209"/>
                <a:gd name="T38" fmla="*/ 5744 w 616"/>
                <a:gd name="T39" fmla="*/ 53249 h 209"/>
                <a:gd name="T40" fmla="*/ 5744 w 616"/>
                <a:gd name="T41" fmla="*/ 54117 h 209"/>
                <a:gd name="T42" fmla="*/ 27213 w 616"/>
                <a:gd name="T43" fmla="*/ 71150 h 209"/>
                <a:gd name="T44" fmla="*/ 63835 w 616"/>
                <a:gd name="T45" fmla="*/ 81637 h 209"/>
                <a:gd name="T46" fmla="*/ 63835 w 616"/>
                <a:gd name="T47" fmla="*/ 80769 h 209"/>
                <a:gd name="T48" fmla="*/ 27532 w 616"/>
                <a:gd name="T49" fmla="*/ 70626 h 209"/>
                <a:gd name="T50" fmla="*/ 27532 w 616"/>
                <a:gd name="T51" fmla="*/ 71150 h 209"/>
                <a:gd name="T52" fmla="*/ 63835 w 616"/>
                <a:gd name="T53" fmla="*/ 81637 h 209"/>
                <a:gd name="T54" fmla="*/ 111769 w 616"/>
                <a:gd name="T55" fmla="*/ 84053 h 209"/>
                <a:gd name="T56" fmla="*/ 111769 w 616"/>
                <a:gd name="T57" fmla="*/ 83414 h 209"/>
                <a:gd name="T58" fmla="*/ 111237 w 616"/>
                <a:gd name="T59" fmla="*/ 83414 h 209"/>
                <a:gd name="T60" fmla="*/ 64322 w 616"/>
                <a:gd name="T61" fmla="*/ 81270 h 209"/>
                <a:gd name="T62" fmla="*/ 64322 w 616"/>
                <a:gd name="T63" fmla="*/ 81637 h 209"/>
                <a:gd name="T64" fmla="*/ 111237 w 616"/>
                <a:gd name="T65" fmla="*/ 84053 h 209"/>
                <a:gd name="T66" fmla="*/ 111769 w 616"/>
                <a:gd name="T67" fmla="*/ 84053 h 209"/>
                <a:gd name="T68" fmla="*/ 162368 w 616"/>
                <a:gd name="T69" fmla="*/ 77186 h 209"/>
                <a:gd name="T70" fmla="*/ 162027 w 616"/>
                <a:gd name="T71" fmla="*/ 76323 h 209"/>
                <a:gd name="T72" fmla="*/ 112523 w 616"/>
                <a:gd name="T73" fmla="*/ 83414 h 209"/>
                <a:gd name="T74" fmla="*/ 112523 w 616"/>
                <a:gd name="T75" fmla="*/ 84053 h 209"/>
                <a:gd name="T76" fmla="*/ 162368 w 616"/>
                <a:gd name="T77" fmla="*/ 77186 h 209"/>
                <a:gd name="T78" fmla="*/ 205587 w 616"/>
                <a:gd name="T79" fmla="*/ 62514 h 209"/>
                <a:gd name="T80" fmla="*/ 205246 w 616"/>
                <a:gd name="T81" fmla="*/ 61856 h 209"/>
                <a:gd name="T82" fmla="*/ 162899 w 616"/>
                <a:gd name="T83" fmla="*/ 76323 h 209"/>
                <a:gd name="T84" fmla="*/ 162899 w 616"/>
                <a:gd name="T85" fmla="*/ 76847 h 209"/>
                <a:gd name="T86" fmla="*/ 205587 w 616"/>
                <a:gd name="T87" fmla="*/ 62514 h 209"/>
                <a:gd name="T88" fmla="*/ 237337 w 616"/>
                <a:gd name="T89" fmla="*/ 42721 h 209"/>
                <a:gd name="T90" fmla="*/ 236964 w 616"/>
                <a:gd name="T91" fmla="*/ 42200 h 209"/>
                <a:gd name="T92" fmla="*/ 205587 w 616"/>
                <a:gd name="T93" fmla="*/ 61856 h 209"/>
                <a:gd name="T94" fmla="*/ 206119 w 616"/>
                <a:gd name="T95" fmla="*/ 62514 h 209"/>
                <a:gd name="T96" fmla="*/ 237337 w 616"/>
                <a:gd name="T97" fmla="*/ 42721 h 209"/>
                <a:gd name="T98" fmla="*/ 251779 w 616"/>
                <a:gd name="T99" fmla="*/ 21171 h 209"/>
                <a:gd name="T100" fmla="*/ 251779 w 616"/>
                <a:gd name="T101" fmla="*/ 20687 h 209"/>
                <a:gd name="T102" fmla="*/ 237337 w 616"/>
                <a:gd name="T103" fmla="*/ 41853 h 209"/>
                <a:gd name="T104" fmla="*/ 237337 w 616"/>
                <a:gd name="T105" fmla="*/ 42721 h 209"/>
                <a:gd name="T106" fmla="*/ 251779 w 616"/>
                <a:gd name="T107" fmla="*/ 21171 h 2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209">
                  <a:moveTo>
                    <a:pt x="607" y="5"/>
                  </a:moveTo>
                  <a:cubicBezTo>
                    <a:pt x="607" y="5"/>
                    <a:pt x="606" y="4"/>
                    <a:pt x="606" y="4"/>
                  </a:cubicBezTo>
                  <a:cubicBezTo>
                    <a:pt x="613" y="18"/>
                    <a:pt x="615" y="34"/>
                    <a:pt x="611" y="51"/>
                  </a:cubicBezTo>
                  <a:cubicBezTo>
                    <a:pt x="611" y="51"/>
                    <a:pt x="611" y="52"/>
                    <a:pt x="611" y="52"/>
                  </a:cubicBezTo>
                  <a:cubicBezTo>
                    <a:pt x="616" y="35"/>
                    <a:pt x="614" y="20"/>
                    <a:pt x="607" y="5"/>
                  </a:cubicBezTo>
                  <a:close/>
                  <a:moveTo>
                    <a:pt x="605" y="2"/>
                  </a:moveTo>
                  <a:cubicBezTo>
                    <a:pt x="604" y="0"/>
                    <a:pt x="604" y="0"/>
                    <a:pt x="604" y="0"/>
                  </a:cubicBezTo>
                  <a:cubicBezTo>
                    <a:pt x="604" y="1"/>
                    <a:pt x="605" y="2"/>
                    <a:pt x="606" y="3"/>
                  </a:cubicBezTo>
                  <a:cubicBezTo>
                    <a:pt x="606" y="4"/>
                    <a:pt x="606" y="4"/>
                    <a:pt x="606" y="5"/>
                  </a:cubicBezTo>
                  <a:cubicBezTo>
                    <a:pt x="606" y="4"/>
                    <a:pt x="605" y="3"/>
                    <a:pt x="605" y="2"/>
                  </a:cubicBezTo>
                  <a:close/>
                  <a:moveTo>
                    <a:pt x="13" y="132"/>
                  </a:moveTo>
                  <a:cubicBezTo>
                    <a:pt x="14" y="132"/>
                    <a:pt x="14" y="131"/>
                    <a:pt x="14" y="131"/>
                  </a:cubicBezTo>
                  <a:cubicBezTo>
                    <a:pt x="4" y="115"/>
                    <a:pt x="1" y="98"/>
                    <a:pt x="6" y="79"/>
                  </a:cubicBezTo>
                  <a:cubicBezTo>
                    <a:pt x="6" y="79"/>
                    <a:pt x="6" y="78"/>
                    <a:pt x="6" y="78"/>
                  </a:cubicBezTo>
                  <a:cubicBezTo>
                    <a:pt x="6" y="80"/>
                    <a:pt x="6" y="80"/>
                    <a:pt x="6" y="80"/>
                  </a:cubicBezTo>
                  <a:cubicBezTo>
                    <a:pt x="6" y="80"/>
                    <a:pt x="6" y="80"/>
                    <a:pt x="6" y="80"/>
                  </a:cubicBezTo>
                  <a:cubicBezTo>
                    <a:pt x="0" y="99"/>
                    <a:pt x="4" y="117"/>
                    <a:pt x="13" y="132"/>
                  </a:cubicBezTo>
                  <a:close/>
                  <a:moveTo>
                    <a:pt x="66" y="175"/>
                  </a:moveTo>
                  <a:cubicBezTo>
                    <a:pt x="66" y="174"/>
                    <a:pt x="66" y="174"/>
                    <a:pt x="66" y="173"/>
                  </a:cubicBezTo>
                  <a:cubicBezTo>
                    <a:pt x="42" y="162"/>
                    <a:pt x="25" y="148"/>
                    <a:pt x="14" y="131"/>
                  </a:cubicBezTo>
                  <a:cubicBezTo>
                    <a:pt x="14" y="132"/>
                    <a:pt x="14" y="133"/>
                    <a:pt x="14" y="133"/>
                  </a:cubicBezTo>
                  <a:cubicBezTo>
                    <a:pt x="24" y="149"/>
                    <a:pt x="42" y="163"/>
                    <a:pt x="66" y="175"/>
                  </a:cubicBezTo>
                  <a:close/>
                  <a:moveTo>
                    <a:pt x="155" y="201"/>
                  </a:moveTo>
                  <a:cubicBezTo>
                    <a:pt x="155" y="201"/>
                    <a:pt x="155" y="200"/>
                    <a:pt x="155" y="199"/>
                  </a:cubicBezTo>
                  <a:cubicBezTo>
                    <a:pt x="121" y="194"/>
                    <a:pt x="91" y="185"/>
                    <a:pt x="67" y="174"/>
                  </a:cubicBezTo>
                  <a:cubicBezTo>
                    <a:pt x="67" y="174"/>
                    <a:pt x="67" y="175"/>
                    <a:pt x="67" y="175"/>
                  </a:cubicBezTo>
                  <a:cubicBezTo>
                    <a:pt x="91" y="187"/>
                    <a:pt x="120" y="196"/>
                    <a:pt x="155" y="201"/>
                  </a:cubicBezTo>
                  <a:close/>
                  <a:moveTo>
                    <a:pt x="271" y="207"/>
                  </a:moveTo>
                  <a:cubicBezTo>
                    <a:pt x="271" y="206"/>
                    <a:pt x="271" y="206"/>
                    <a:pt x="271" y="205"/>
                  </a:cubicBezTo>
                  <a:cubicBezTo>
                    <a:pt x="271" y="205"/>
                    <a:pt x="270" y="205"/>
                    <a:pt x="270" y="205"/>
                  </a:cubicBezTo>
                  <a:cubicBezTo>
                    <a:pt x="228" y="207"/>
                    <a:pt x="190" y="205"/>
                    <a:pt x="156" y="200"/>
                  </a:cubicBezTo>
                  <a:cubicBezTo>
                    <a:pt x="156" y="200"/>
                    <a:pt x="156" y="201"/>
                    <a:pt x="156" y="201"/>
                  </a:cubicBezTo>
                  <a:cubicBezTo>
                    <a:pt x="190" y="207"/>
                    <a:pt x="228" y="209"/>
                    <a:pt x="270" y="207"/>
                  </a:cubicBezTo>
                  <a:cubicBezTo>
                    <a:pt x="270" y="207"/>
                    <a:pt x="271" y="207"/>
                    <a:pt x="271" y="207"/>
                  </a:cubicBezTo>
                  <a:close/>
                  <a:moveTo>
                    <a:pt x="394" y="190"/>
                  </a:moveTo>
                  <a:cubicBezTo>
                    <a:pt x="393" y="189"/>
                    <a:pt x="393" y="188"/>
                    <a:pt x="393" y="188"/>
                  </a:cubicBezTo>
                  <a:cubicBezTo>
                    <a:pt x="355" y="197"/>
                    <a:pt x="314" y="203"/>
                    <a:pt x="273" y="205"/>
                  </a:cubicBezTo>
                  <a:cubicBezTo>
                    <a:pt x="273" y="205"/>
                    <a:pt x="273" y="206"/>
                    <a:pt x="273" y="207"/>
                  </a:cubicBezTo>
                  <a:cubicBezTo>
                    <a:pt x="315" y="205"/>
                    <a:pt x="355" y="199"/>
                    <a:pt x="394" y="190"/>
                  </a:cubicBezTo>
                  <a:close/>
                  <a:moveTo>
                    <a:pt x="499" y="154"/>
                  </a:moveTo>
                  <a:cubicBezTo>
                    <a:pt x="499" y="154"/>
                    <a:pt x="498" y="153"/>
                    <a:pt x="498" y="152"/>
                  </a:cubicBezTo>
                  <a:cubicBezTo>
                    <a:pt x="468" y="167"/>
                    <a:pt x="433" y="179"/>
                    <a:pt x="395" y="188"/>
                  </a:cubicBezTo>
                  <a:cubicBezTo>
                    <a:pt x="395" y="188"/>
                    <a:pt x="395" y="189"/>
                    <a:pt x="395" y="189"/>
                  </a:cubicBezTo>
                  <a:cubicBezTo>
                    <a:pt x="433" y="180"/>
                    <a:pt x="468" y="168"/>
                    <a:pt x="499" y="154"/>
                  </a:cubicBezTo>
                  <a:close/>
                  <a:moveTo>
                    <a:pt x="576" y="105"/>
                  </a:moveTo>
                  <a:cubicBezTo>
                    <a:pt x="575" y="105"/>
                    <a:pt x="575" y="104"/>
                    <a:pt x="575" y="104"/>
                  </a:cubicBezTo>
                  <a:cubicBezTo>
                    <a:pt x="556" y="121"/>
                    <a:pt x="530" y="138"/>
                    <a:pt x="499" y="152"/>
                  </a:cubicBezTo>
                  <a:cubicBezTo>
                    <a:pt x="500" y="152"/>
                    <a:pt x="500" y="153"/>
                    <a:pt x="500" y="154"/>
                  </a:cubicBezTo>
                  <a:cubicBezTo>
                    <a:pt x="530" y="139"/>
                    <a:pt x="556" y="123"/>
                    <a:pt x="576" y="105"/>
                  </a:cubicBezTo>
                  <a:close/>
                  <a:moveTo>
                    <a:pt x="611" y="52"/>
                  </a:moveTo>
                  <a:cubicBezTo>
                    <a:pt x="611" y="52"/>
                    <a:pt x="611" y="51"/>
                    <a:pt x="611" y="51"/>
                  </a:cubicBezTo>
                  <a:cubicBezTo>
                    <a:pt x="606" y="69"/>
                    <a:pt x="594" y="87"/>
                    <a:pt x="576" y="103"/>
                  </a:cubicBezTo>
                  <a:cubicBezTo>
                    <a:pt x="576" y="104"/>
                    <a:pt x="576" y="104"/>
                    <a:pt x="576" y="105"/>
                  </a:cubicBezTo>
                  <a:cubicBezTo>
                    <a:pt x="594" y="88"/>
                    <a:pt x="607" y="70"/>
                    <a:pt x="611" y="52"/>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8" name="Freeform 70">
              <a:extLst>
                <a:ext uri="{FF2B5EF4-FFF2-40B4-BE49-F238E27FC236}">
                  <a16:creationId xmlns:a16="http://schemas.microsoft.com/office/drawing/2014/main" id="{A7A0DF61-7831-4B59-8177-8A6A49BCFFFF}"/>
                </a:ext>
              </a:extLst>
            </p:cNvPr>
            <p:cNvSpPr>
              <a:spLocks noEditPoints="1"/>
            </p:cNvSpPr>
            <p:nvPr/>
          </p:nvSpPr>
          <p:spPr bwMode="auto">
            <a:xfrm>
              <a:off x="4938396" y="3057130"/>
              <a:ext cx="897282" cy="346241"/>
            </a:xfrm>
            <a:custGeom>
              <a:avLst/>
              <a:gdLst>
                <a:gd name="T0" fmla="*/ 202973 w 500"/>
                <a:gd name="T1" fmla="*/ 11119 h 193"/>
                <a:gd name="T2" fmla="*/ 202661 w 500"/>
                <a:gd name="T3" fmla="*/ 11119 h 193"/>
                <a:gd name="T4" fmla="*/ 204221 w 500"/>
                <a:gd name="T5" fmla="*/ 26271 h 193"/>
                <a:gd name="T6" fmla="*/ 204722 w 500"/>
                <a:gd name="T7" fmla="*/ 26800 h 193"/>
                <a:gd name="T8" fmla="*/ 202973 w 500"/>
                <a:gd name="T9" fmla="*/ 11119 h 193"/>
                <a:gd name="T10" fmla="*/ 193066 w 500"/>
                <a:gd name="T11" fmla="*/ 369 h 193"/>
                <a:gd name="T12" fmla="*/ 192328 w 500"/>
                <a:gd name="T13" fmla="*/ 0 h 193"/>
                <a:gd name="T14" fmla="*/ 202661 w 500"/>
                <a:gd name="T15" fmla="*/ 10590 h 193"/>
                <a:gd name="T16" fmla="*/ 202973 w 500"/>
                <a:gd name="T17" fmla="*/ 11119 h 193"/>
                <a:gd name="T18" fmla="*/ 193066 w 500"/>
                <a:gd name="T19" fmla="*/ 369 h 193"/>
                <a:gd name="T20" fmla="*/ 2061 w 500"/>
                <a:gd name="T21" fmla="*/ 35336 h 193"/>
                <a:gd name="T22" fmla="*/ 2430 w 500"/>
                <a:gd name="T23" fmla="*/ 34968 h 193"/>
                <a:gd name="T24" fmla="*/ 9087 w 500"/>
                <a:gd name="T25" fmla="*/ 23490 h 193"/>
                <a:gd name="T26" fmla="*/ 8718 w 500"/>
                <a:gd name="T27" fmla="*/ 23870 h 193"/>
                <a:gd name="T28" fmla="*/ 2061 w 500"/>
                <a:gd name="T29" fmla="*/ 35336 h 193"/>
                <a:gd name="T30" fmla="*/ 4494 w 500"/>
                <a:gd name="T31" fmla="*/ 53881 h 193"/>
                <a:gd name="T32" fmla="*/ 4872 w 500"/>
                <a:gd name="T33" fmla="*/ 53099 h 193"/>
                <a:gd name="T34" fmla="*/ 2061 w 500"/>
                <a:gd name="T35" fmla="*/ 35861 h 193"/>
                <a:gd name="T36" fmla="*/ 2430 w 500"/>
                <a:gd name="T37" fmla="*/ 35336 h 193"/>
                <a:gd name="T38" fmla="*/ 2061 w 500"/>
                <a:gd name="T39" fmla="*/ 35861 h 193"/>
                <a:gd name="T40" fmla="*/ 1560 w 500"/>
                <a:gd name="T41" fmla="*/ 36152 h 193"/>
                <a:gd name="T42" fmla="*/ 4494 w 500"/>
                <a:gd name="T43" fmla="*/ 53881 h 193"/>
                <a:gd name="T44" fmla="*/ 21862 w 500"/>
                <a:gd name="T45" fmla="*/ 67809 h 193"/>
                <a:gd name="T46" fmla="*/ 22366 w 500"/>
                <a:gd name="T47" fmla="*/ 67306 h 193"/>
                <a:gd name="T48" fmla="*/ 4872 w 500"/>
                <a:gd name="T49" fmla="*/ 53378 h 193"/>
                <a:gd name="T50" fmla="*/ 4494 w 500"/>
                <a:gd name="T51" fmla="*/ 53881 h 193"/>
                <a:gd name="T52" fmla="*/ 21862 w 500"/>
                <a:gd name="T53" fmla="*/ 67809 h 193"/>
                <a:gd name="T54" fmla="*/ 51682 w 500"/>
                <a:gd name="T55" fmla="*/ 76355 h 193"/>
                <a:gd name="T56" fmla="*/ 51973 w 500"/>
                <a:gd name="T57" fmla="*/ 75970 h 193"/>
                <a:gd name="T58" fmla="*/ 22673 w 500"/>
                <a:gd name="T59" fmla="*/ 67306 h 193"/>
                <a:gd name="T60" fmla="*/ 22366 w 500"/>
                <a:gd name="T61" fmla="*/ 68187 h 193"/>
                <a:gd name="T62" fmla="*/ 51682 w 500"/>
                <a:gd name="T63" fmla="*/ 76355 h 193"/>
                <a:gd name="T64" fmla="*/ 90723 w 500"/>
                <a:gd name="T65" fmla="*/ 78505 h 193"/>
                <a:gd name="T66" fmla="*/ 90723 w 500"/>
                <a:gd name="T67" fmla="*/ 77752 h 193"/>
                <a:gd name="T68" fmla="*/ 90444 w 500"/>
                <a:gd name="T69" fmla="*/ 77752 h 193"/>
                <a:gd name="T70" fmla="*/ 52341 w 500"/>
                <a:gd name="T71" fmla="*/ 75970 h 193"/>
                <a:gd name="T72" fmla="*/ 51973 w 500"/>
                <a:gd name="T73" fmla="*/ 76880 h 193"/>
                <a:gd name="T74" fmla="*/ 90444 w 500"/>
                <a:gd name="T75" fmla="*/ 78505 h 193"/>
                <a:gd name="T76" fmla="*/ 90723 w 500"/>
                <a:gd name="T77" fmla="*/ 78505 h 193"/>
                <a:gd name="T78" fmla="*/ 131580 w 500"/>
                <a:gd name="T79" fmla="*/ 72738 h 193"/>
                <a:gd name="T80" fmla="*/ 131580 w 500"/>
                <a:gd name="T81" fmla="*/ 71857 h 193"/>
                <a:gd name="T82" fmla="*/ 91104 w 500"/>
                <a:gd name="T83" fmla="*/ 77752 h 193"/>
                <a:gd name="T84" fmla="*/ 91104 w 500"/>
                <a:gd name="T85" fmla="*/ 78505 h 193"/>
                <a:gd name="T86" fmla="*/ 131580 w 500"/>
                <a:gd name="T87" fmla="*/ 72738 h 193"/>
                <a:gd name="T88" fmla="*/ 166991 w 500"/>
                <a:gd name="T89" fmla="*/ 60898 h 193"/>
                <a:gd name="T90" fmla="*/ 166709 w 500"/>
                <a:gd name="T91" fmla="*/ 60367 h 193"/>
                <a:gd name="T92" fmla="*/ 131928 w 500"/>
                <a:gd name="T93" fmla="*/ 71857 h 193"/>
                <a:gd name="T94" fmla="*/ 131928 w 500"/>
                <a:gd name="T95" fmla="*/ 72738 h 193"/>
                <a:gd name="T96" fmla="*/ 166991 w 500"/>
                <a:gd name="T97" fmla="*/ 60898 h 193"/>
                <a:gd name="T98" fmla="*/ 192697 w 500"/>
                <a:gd name="T99" fmla="*/ 44910 h 193"/>
                <a:gd name="T100" fmla="*/ 192328 w 500"/>
                <a:gd name="T101" fmla="*/ 44029 h 193"/>
                <a:gd name="T102" fmla="*/ 166991 w 500"/>
                <a:gd name="T103" fmla="*/ 60027 h 193"/>
                <a:gd name="T104" fmla="*/ 167520 w 500"/>
                <a:gd name="T105" fmla="*/ 60898 h 193"/>
                <a:gd name="T106" fmla="*/ 192697 w 500"/>
                <a:gd name="T107" fmla="*/ 44910 h 193"/>
                <a:gd name="T108" fmla="*/ 204722 w 500"/>
                <a:gd name="T109" fmla="*/ 26800 h 193"/>
                <a:gd name="T110" fmla="*/ 204221 w 500"/>
                <a:gd name="T111" fmla="*/ 26271 h 193"/>
                <a:gd name="T112" fmla="*/ 192328 w 500"/>
                <a:gd name="T113" fmla="*/ 44029 h 193"/>
                <a:gd name="T114" fmla="*/ 193066 w 500"/>
                <a:gd name="T115" fmla="*/ 44317 h 193"/>
                <a:gd name="T116" fmla="*/ 204722 w 500"/>
                <a:gd name="T117" fmla="*/ 26800 h 1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00" h="193">
                  <a:moveTo>
                    <a:pt x="492" y="27"/>
                  </a:moveTo>
                  <a:cubicBezTo>
                    <a:pt x="492" y="27"/>
                    <a:pt x="491" y="27"/>
                    <a:pt x="491" y="27"/>
                  </a:cubicBezTo>
                  <a:cubicBezTo>
                    <a:pt x="497" y="38"/>
                    <a:pt x="499" y="51"/>
                    <a:pt x="495" y="64"/>
                  </a:cubicBezTo>
                  <a:cubicBezTo>
                    <a:pt x="495" y="65"/>
                    <a:pt x="496" y="65"/>
                    <a:pt x="496" y="65"/>
                  </a:cubicBezTo>
                  <a:cubicBezTo>
                    <a:pt x="500" y="52"/>
                    <a:pt x="498" y="39"/>
                    <a:pt x="492" y="27"/>
                  </a:cubicBezTo>
                  <a:close/>
                  <a:moveTo>
                    <a:pt x="468" y="1"/>
                  </a:moveTo>
                  <a:cubicBezTo>
                    <a:pt x="466" y="0"/>
                    <a:pt x="466" y="0"/>
                    <a:pt x="466" y="0"/>
                  </a:cubicBezTo>
                  <a:cubicBezTo>
                    <a:pt x="477" y="7"/>
                    <a:pt x="486" y="16"/>
                    <a:pt x="491" y="26"/>
                  </a:cubicBezTo>
                  <a:cubicBezTo>
                    <a:pt x="491" y="26"/>
                    <a:pt x="492" y="27"/>
                    <a:pt x="492" y="27"/>
                  </a:cubicBezTo>
                  <a:cubicBezTo>
                    <a:pt x="487" y="17"/>
                    <a:pt x="479" y="9"/>
                    <a:pt x="468" y="1"/>
                  </a:cubicBezTo>
                  <a:close/>
                  <a:moveTo>
                    <a:pt x="5" y="86"/>
                  </a:moveTo>
                  <a:cubicBezTo>
                    <a:pt x="5" y="86"/>
                    <a:pt x="6" y="85"/>
                    <a:pt x="6" y="85"/>
                  </a:cubicBezTo>
                  <a:cubicBezTo>
                    <a:pt x="9" y="75"/>
                    <a:pt x="15" y="66"/>
                    <a:pt x="22" y="57"/>
                  </a:cubicBezTo>
                  <a:cubicBezTo>
                    <a:pt x="21" y="58"/>
                    <a:pt x="21" y="58"/>
                    <a:pt x="21" y="58"/>
                  </a:cubicBezTo>
                  <a:cubicBezTo>
                    <a:pt x="13" y="67"/>
                    <a:pt x="8" y="77"/>
                    <a:pt x="5" y="86"/>
                  </a:cubicBezTo>
                  <a:close/>
                  <a:moveTo>
                    <a:pt x="11" y="131"/>
                  </a:moveTo>
                  <a:cubicBezTo>
                    <a:pt x="11" y="130"/>
                    <a:pt x="11" y="130"/>
                    <a:pt x="12" y="129"/>
                  </a:cubicBezTo>
                  <a:cubicBezTo>
                    <a:pt x="4" y="117"/>
                    <a:pt x="1" y="102"/>
                    <a:pt x="5" y="87"/>
                  </a:cubicBezTo>
                  <a:cubicBezTo>
                    <a:pt x="6" y="87"/>
                    <a:pt x="6" y="86"/>
                    <a:pt x="6" y="86"/>
                  </a:cubicBezTo>
                  <a:cubicBezTo>
                    <a:pt x="6" y="86"/>
                    <a:pt x="5" y="87"/>
                    <a:pt x="5" y="87"/>
                  </a:cubicBezTo>
                  <a:cubicBezTo>
                    <a:pt x="5" y="87"/>
                    <a:pt x="5" y="88"/>
                    <a:pt x="4" y="88"/>
                  </a:cubicBezTo>
                  <a:cubicBezTo>
                    <a:pt x="0" y="104"/>
                    <a:pt x="3" y="118"/>
                    <a:pt x="11" y="131"/>
                  </a:cubicBezTo>
                  <a:close/>
                  <a:moveTo>
                    <a:pt x="53" y="165"/>
                  </a:moveTo>
                  <a:cubicBezTo>
                    <a:pt x="53" y="165"/>
                    <a:pt x="54" y="164"/>
                    <a:pt x="54" y="164"/>
                  </a:cubicBezTo>
                  <a:cubicBezTo>
                    <a:pt x="35" y="154"/>
                    <a:pt x="20" y="143"/>
                    <a:pt x="12" y="130"/>
                  </a:cubicBezTo>
                  <a:cubicBezTo>
                    <a:pt x="12" y="130"/>
                    <a:pt x="11" y="131"/>
                    <a:pt x="11" y="131"/>
                  </a:cubicBezTo>
                  <a:cubicBezTo>
                    <a:pt x="20" y="144"/>
                    <a:pt x="34" y="156"/>
                    <a:pt x="53" y="165"/>
                  </a:cubicBezTo>
                  <a:close/>
                  <a:moveTo>
                    <a:pt x="125" y="186"/>
                  </a:moveTo>
                  <a:cubicBezTo>
                    <a:pt x="125" y="186"/>
                    <a:pt x="126" y="185"/>
                    <a:pt x="126" y="185"/>
                  </a:cubicBezTo>
                  <a:cubicBezTo>
                    <a:pt x="98" y="180"/>
                    <a:pt x="74" y="173"/>
                    <a:pt x="55" y="164"/>
                  </a:cubicBezTo>
                  <a:cubicBezTo>
                    <a:pt x="55" y="165"/>
                    <a:pt x="54" y="165"/>
                    <a:pt x="54" y="166"/>
                  </a:cubicBezTo>
                  <a:cubicBezTo>
                    <a:pt x="73" y="175"/>
                    <a:pt x="98" y="182"/>
                    <a:pt x="125" y="186"/>
                  </a:cubicBezTo>
                  <a:close/>
                  <a:moveTo>
                    <a:pt x="220" y="191"/>
                  </a:moveTo>
                  <a:cubicBezTo>
                    <a:pt x="220" y="190"/>
                    <a:pt x="220" y="190"/>
                    <a:pt x="220" y="189"/>
                  </a:cubicBezTo>
                  <a:cubicBezTo>
                    <a:pt x="220" y="189"/>
                    <a:pt x="219" y="189"/>
                    <a:pt x="219" y="189"/>
                  </a:cubicBezTo>
                  <a:cubicBezTo>
                    <a:pt x="185" y="191"/>
                    <a:pt x="154" y="189"/>
                    <a:pt x="127" y="185"/>
                  </a:cubicBezTo>
                  <a:cubicBezTo>
                    <a:pt x="127" y="186"/>
                    <a:pt x="127" y="186"/>
                    <a:pt x="126" y="187"/>
                  </a:cubicBezTo>
                  <a:cubicBezTo>
                    <a:pt x="154" y="191"/>
                    <a:pt x="185" y="193"/>
                    <a:pt x="219" y="191"/>
                  </a:cubicBezTo>
                  <a:cubicBezTo>
                    <a:pt x="219" y="191"/>
                    <a:pt x="219" y="191"/>
                    <a:pt x="220" y="191"/>
                  </a:cubicBezTo>
                  <a:close/>
                  <a:moveTo>
                    <a:pt x="319" y="177"/>
                  </a:moveTo>
                  <a:cubicBezTo>
                    <a:pt x="319" y="177"/>
                    <a:pt x="319" y="176"/>
                    <a:pt x="319" y="175"/>
                  </a:cubicBezTo>
                  <a:cubicBezTo>
                    <a:pt x="288" y="183"/>
                    <a:pt x="255" y="188"/>
                    <a:pt x="221" y="189"/>
                  </a:cubicBezTo>
                  <a:cubicBezTo>
                    <a:pt x="221" y="190"/>
                    <a:pt x="221" y="190"/>
                    <a:pt x="221" y="191"/>
                  </a:cubicBezTo>
                  <a:cubicBezTo>
                    <a:pt x="255" y="189"/>
                    <a:pt x="288" y="184"/>
                    <a:pt x="319" y="177"/>
                  </a:cubicBezTo>
                  <a:close/>
                  <a:moveTo>
                    <a:pt x="405" y="148"/>
                  </a:moveTo>
                  <a:cubicBezTo>
                    <a:pt x="404" y="148"/>
                    <a:pt x="404" y="147"/>
                    <a:pt x="404" y="147"/>
                  </a:cubicBezTo>
                  <a:cubicBezTo>
                    <a:pt x="379" y="158"/>
                    <a:pt x="351" y="168"/>
                    <a:pt x="320" y="175"/>
                  </a:cubicBezTo>
                  <a:cubicBezTo>
                    <a:pt x="320" y="176"/>
                    <a:pt x="320" y="176"/>
                    <a:pt x="320" y="177"/>
                  </a:cubicBezTo>
                  <a:cubicBezTo>
                    <a:pt x="351" y="170"/>
                    <a:pt x="380" y="160"/>
                    <a:pt x="405" y="148"/>
                  </a:cubicBezTo>
                  <a:close/>
                  <a:moveTo>
                    <a:pt x="467" y="109"/>
                  </a:moveTo>
                  <a:cubicBezTo>
                    <a:pt x="467" y="108"/>
                    <a:pt x="466" y="108"/>
                    <a:pt x="466" y="107"/>
                  </a:cubicBezTo>
                  <a:cubicBezTo>
                    <a:pt x="450" y="122"/>
                    <a:pt x="429" y="135"/>
                    <a:pt x="405" y="146"/>
                  </a:cubicBezTo>
                  <a:cubicBezTo>
                    <a:pt x="405" y="147"/>
                    <a:pt x="405" y="147"/>
                    <a:pt x="406" y="148"/>
                  </a:cubicBezTo>
                  <a:cubicBezTo>
                    <a:pt x="430" y="136"/>
                    <a:pt x="451" y="123"/>
                    <a:pt x="467" y="109"/>
                  </a:cubicBezTo>
                  <a:close/>
                  <a:moveTo>
                    <a:pt x="496" y="65"/>
                  </a:moveTo>
                  <a:cubicBezTo>
                    <a:pt x="496" y="65"/>
                    <a:pt x="495" y="65"/>
                    <a:pt x="495" y="64"/>
                  </a:cubicBezTo>
                  <a:cubicBezTo>
                    <a:pt x="491" y="79"/>
                    <a:pt x="481" y="93"/>
                    <a:pt x="466" y="107"/>
                  </a:cubicBezTo>
                  <a:cubicBezTo>
                    <a:pt x="467" y="107"/>
                    <a:pt x="467" y="108"/>
                    <a:pt x="468" y="108"/>
                  </a:cubicBezTo>
                  <a:cubicBezTo>
                    <a:pt x="482" y="95"/>
                    <a:pt x="492" y="80"/>
                    <a:pt x="496" y="65"/>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39" name="Freeform 71">
              <a:extLst>
                <a:ext uri="{FF2B5EF4-FFF2-40B4-BE49-F238E27FC236}">
                  <a16:creationId xmlns:a16="http://schemas.microsoft.com/office/drawing/2014/main" id="{1C153998-906D-4799-BF90-DBC37D440C03}"/>
                </a:ext>
              </a:extLst>
            </p:cNvPr>
            <p:cNvSpPr>
              <a:spLocks noEditPoints="1"/>
            </p:cNvSpPr>
            <p:nvPr/>
          </p:nvSpPr>
          <p:spPr bwMode="auto">
            <a:xfrm>
              <a:off x="5080351" y="2950069"/>
              <a:ext cx="583005" cy="264996"/>
            </a:xfrm>
            <a:custGeom>
              <a:avLst/>
              <a:gdLst>
                <a:gd name="T0" fmla="*/ 131311 w 325"/>
                <a:gd name="T1" fmla="*/ 16210 h 148"/>
                <a:gd name="T2" fmla="*/ 132869 w 325"/>
                <a:gd name="T3" fmla="*/ 26319 h 148"/>
                <a:gd name="T4" fmla="*/ 121361 w 325"/>
                <a:gd name="T5" fmla="*/ 7202 h 148"/>
                <a:gd name="T6" fmla="*/ 130780 w 325"/>
                <a:gd name="T7" fmla="*/ 16210 h 148"/>
                <a:gd name="T8" fmla="*/ 121361 w 325"/>
                <a:gd name="T9" fmla="*/ 7202 h 148"/>
                <a:gd name="T10" fmla="*/ 102345 w 325"/>
                <a:gd name="T11" fmla="*/ 1236 h 148"/>
                <a:gd name="T12" fmla="*/ 120992 w 325"/>
                <a:gd name="T13" fmla="*/ 6874 h 148"/>
                <a:gd name="T14" fmla="*/ 94166 w 325"/>
                <a:gd name="T15" fmla="*/ 0 h 148"/>
                <a:gd name="T16" fmla="*/ 102057 w 325"/>
                <a:gd name="T17" fmla="*/ 868 h 148"/>
                <a:gd name="T18" fmla="*/ 95416 w 325"/>
                <a:gd name="T19" fmla="*/ 0 h 148"/>
                <a:gd name="T20" fmla="*/ 27998 w 325"/>
                <a:gd name="T21" fmla="*/ 9770 h 148"/>
                <a:gd name="T22" fmla="*/ 33740 w 325"/>
                <a:gd name="T23" fmla="*/ 7735 h 148"/>
                <a:gd name="T24" fmla="*/ 27998 w 325"/>
                <a:gd name="T25" fmla="*/ 9770 h 148"/>
                <a:gd name="T26" fmla="*/ 11135 w 325"/>
                <a:gd name="T27" fmla="*/ 19968 h 148"/>
                <a:gd name="T28" fmla="*/ 27473 w 325"/>
                <a:gd name="T29" fmla="*/ 9770 h 148"/>
                <a:gd name="T30" fmla="*/ 1557 w 325"/>
                <a:gd name="T31" fmla="*/ 32007 h 148"/>
                <a:gd name="T32" fmla="*/ 10598 w 325"/>
                <a:gd name="T33" fmla="*/ 19968 h 148"/>
                <a:gd name="T34" fmla="*/ 1557 w 325"/>
                <a:gd name="T35" fmla="*/ 32007 h 148"/>
                <a:gd name="T36" fmla="*/ 3679 w 325"/>
                <a:gd name="T37" fmla="*/ 43323 h 148"/>
                <a:gd name="T38" fmla="*/ 2061 w 325"/>
                <a:gd name="T39" fmla="*/ 32007 h 148"/>
                <a:gd name="T40" fmla="*/ 1250 w 325"/>
                <a:gd name="T41" fmla="*/ 32530 h 148"/>
                <a:gd name="T42" fmla="*/ 14436 w 325"/>
                <a:gd name="T43" fmla="*/ 52777 h 148"/>
                <a:gd name="T44" fmla="*/ 3679 w 325"/>
                <a:gd name="T45" fmla="*/ 43323 h 148"/>
                <a:gd name="T46" fmla="*/ 14436 w 325"/>
                <a:gd name="T47" fmla="*/ 52777 h 148"/>
                <a:gd name="T48" fmla="*/ 33740 w 325"/>
                <a:gd name="T49" fmla="*/ 57969 h 148"/>
                <a:gd name="T50" fmla="*/ 14436 w 325"/>
                <a:gd name="T51" fmla="*/ 53161 h 148"/>
                <a:gd name="T52" fmla="*/ 58869 w 325"/>
                <a:gd name="T53" fmla="*/ 59648 h 148"/>
                <a:gd name="T54" fmla="*/ 58869 w 325"/>
                <a:gd name="T55" fmla="*/ 59127 h 148"/>
                <a:gd name="T56" fmla="*/ 34113 w 325"/>
                <a:gd name="T57" fmla="*/ 58472 h 148"/>
                <a:gd name="T58" fmla="*/ 58869 w 325"/>
                <a:gd name="T59" fmla="*/ 59648 h 148"/>
                <a:gd name="T60" fmla="*/ 85191 w 325"/>
                <a:gd name="T61" fmla="*/ 55574 h 148"/>
                <a:gd name="T62" fmla="*/ 59181 w 325"/>
                <a:gd name="T63" fmla="*/ 59648 h 148"/>
                <a:gd name="T64" fmla="*/ 108115 w 325"/>
                <a:gd name="T65" fmla="*/ 48334 h 148"/>
                <a:gd name="T66" fmla="*/ 85695 w 325"/>
                <a:gd name="T67" fmla="*/ 55189 h 148"/>
                <a:gd name="T68" fmla="*/ 108115 w 325"/>
                <a:gd name="T69" fmla="*/ 48334 h 148"/>
                <a:gd name="T70" fmla="*/ 124331 w 325"/>
                <a:gd name="T71" fmla="*/ 37635 h 148"/>
                <a:gd name="T72" fmla="*/ 108706 w 325"/>
                <a:gd name="T73" fmla="*/ 48334 h 148"/>
                <a:gd name="T74" fmla="*/ 132869 w 325"/>
                <a:gd name="T75" fmla="*/ 26319 h 148"/>
                <a:gd name="T76" fmla="*/ 124671 w 325"/>
                <a:gd name="T77" fmla="*/ 37317 h 148"/>
                <a:gd name="T78" fmla="*/ 132869 w 325"/>
                <a:gd name="T79" fmla="*/ 26319 h 1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25" h="148">
                  <a:moveTo>
                    <a:pt x="320" y="41"/>
                  </a:moveTo>
                  <a:cubicBezTo>
                    <a:pt x="320" y="41"/>
                    <a:pt x="319" y="40"/>
                    <a:pt x="319" y="40"/>
                  </a:cubicBezTo>
                  <a:cubicBezTo>
                    <a:pt x="323" y="48"/>
                    <a:pt x="324" y="56"/>
                    <a:pt x="321" y="65"/>
                  </a:cubicBezTo>
                  <a:cubicBezTo>
                    <a:pt x="322" y="65"/>
                    <a:pt x="322" y="65"/>
                    <a:pt x="323" y="65"/>
                  </a:cubicBezTo>
                  <a:cubicBezTo>
                    <a:pt x="325" y="57"/>
                    <a:pt x="324" y="48"/>
                    <a:pt x="320" y="41"/>
                  </a:cubicBezTo>
                  <a:close/>
                  <a:moveTo>
                    <a:pt x="295" y="18"/>
                  </a:moveTo>
                  <a:cubicBezTo>
                    <a:pt x="294" y="17"/>
                    <a:pt x="294" y="17"/>
                    <a:pt x="294" y="17"/>
                  </a:cubicBezTo>
                  <a:cubicBezTo>
                    <a:pt x="305" y="24"/>
                    <a:pt x="314" y="31"/>
                    <a:pt x="318" y="40"/>
                  </a:cubicBezTo>
                  <a:cubicBezTo>
                    <a:pt x="319" y="40"/>
                    <a:pt x="319" y="40"/>
                    <a:pt x="320" y="40"/>
                  </a:cubicBezTo>
                  <a:cubicBezTo>
                    <a:pt x="315" y="32"/>
                    <a:pt x="307" y="24"/>
                    <a:pt x="295" y="18"/>
                  </a:cubicBezTo>
                  <a:close/>
                  <a:moveTo>
                    <a:pt x="250" y="3"/>
                  </a:moveTo>
                  <a:cubicBezTo>
                    <a:pt x="250" y="3"/>
                    <a:pt x="249" y="3"/>
                    <a:pt x="249" y="3"/>
                  </a:cubicBezTo>
                  <a:cubicBezTo>
                    <a:pt x="266" y="6"/>
                    <a:pt x="281" y="11"/>
                    <a:pt x="293" y="17"/>
                  </a:cubicBezTo>
                  <a:cubicBezTo>
                    <a:pt x="294" y="17"/>
                    <a:pt x="294" y="17"/>
                    <a:pt x="294" y="17"/>
                  </a:cubicBezTo>
                  <a:cubicBezTo>
                    <a:pt x="283" y="11"/>
                    <a:pt x="267" y="6"/>
                    <a:pt x="250" y="3"/>
                  </a:cubicBezTo>
                  <a:close/>
                  <a:moveTo>
                    <a:pt x="229" y="0"/>
                  </a:moveTo>
                  <a:cubicBezTo>
                    <a:pt x="228" y="0"/>
                    <a:pt x="228" y="0"/>
                    <a:pt x="228" y="0"/>
                  </a:cubicBezTo>
                  <a:cubicBezTo>
                    <a:pt x="235" y="0"/>
                    <a:pt x="242" y="1"/>
                    <a:pt x="248" y="2"/>
                  </a:cubicBezTo>
                  <a:cubicBezTo>
                    <a:pt x="249" y="2"/>
                    <a:pt x="249" y="3"/>
                    <a:pt x="249" y="3"/>
                  </a:cubicBezTo>
                  <a:cubicBezTo>
                    <a:pt x="244" y="2"/>
                    <a:pt x="238" y="1"/>
                    <a:pt x="232" y="0"/>
                  </a:cubicBezTo>
                  <a:cubicBezTo>
                    <a:pt x="229" y="0"/>
                    <a:pt x="229" y="0"/>
                    <a:pt x="229" y="0"/>
                  </a:cubicBezTo>
                  <a:close/>
                  <a:moveTo>
                    <a:pt x="68" y="24"/>
                  </a:moveTo>
                  <a:cubicBezTo>
                    <a:pt x="68" y="24"/>
                    <a:pt x="68" y="24"/>
                    <a:pt x="69" y="24"/>
                  </a:cubicBezTo>
                  <a:cubicBezTo>
                    <a:pt x="73" y="22"/>
                    <a:pt x="77" y="20"/>
                    <a:pt x="82" y="19"/>
                  </a:cubicBezTo>
                  <a:cubicBezTo>
                    <a:pt x="78" y="20"/>
                    <a:pt x="78" y="20"/>
                    <a:pt x="78" y="20"/>
                  </a:cubicBezTo>
                  <a:cubicBezTo>
                    <a:pt x="75" y="21"/>
                    <a:pt x="71" y="23"/>
                    <a:pt x="68" y="24"/>
                  </a:cubicBezTo>
                  <a:close/>
                  <a:moveTo>
                    <a:pt x="26" y="49"/>
                  </a:moveTo>
                  <a:cubicBezTo>
                    <a:pt x="26" y="49"/>
                    <a:pt x="26" y="49"/>
                    <a:pt x="27" y="49"/>
                  </a:cubicBezTo>
                  <a:cubicBezTo>
                    <a:pt x="38" y="40"/>
                    <a:pt x="52" y="31"/>
                    <a:pt x="68" y="24"/>
                  </a:cubicBezTo>
                  <a:cubicBezTo>
                    <a:pt x="68" y="24"/>
                    <a:pt x="68" y="24"/>
                    <a:pt x="67" y="24"/>
                  </a:cubicBezTo>
                  <a:cubicBezTo>
                    <a:pt x="51" y="32"/>
                    <a:pt x="36" y="40"/>
                    <a:pt x="26" y="49"/>
                  </a:cubicBezTo>
                  <a:close/>
                  <a:moveTo>
                    <a:pt x="4" y="79"/>
                  </a:moveTo>
                  <a:cubicBezTo>
                    <a:pt x="4" y="79"/>
                    <a:pt x="5" y="78"/>
                    <a:pt x="5" y="78"/>
                  </a:cubicBezTo>
                  <a:cubicBezTo>
                    <a:pt x="8" y="68"/>
                    <a:pt x="16" y="58"/>
                    <a:pt x="26" y="49"/>
                  </a:cubicBezTo>
                  <a:cubicBezTo>
                    <a:pt x="26" y="49"/>
                    <a:pt x="26" y="49"/>
                    <a:pt x="25" y="50"/>
                  </a:cubicBezTo>
                  <a:cubicBezTo>
                    <a:pt x="14" y="59"/>
                    <a:pt x="7" y="69"/>
                    <a:pt x="4" y="79"/>
                  </a:cubicBezTo>
                  <a:close/>
                  <a:moveTo>
                    <a:pt x="7" y="108"/>
                  </a:moveTo>
                  <a:cubicBezTo>
                    <a:pt x="8" y="107"/>
                    <a:pt x="8" y="107"/>
                    <a:pt x="9" y="107"/>
                  </a:cubicBezTo>
                  <a:cubicBezTo>
                    <a:pt x="3" y="99"/>
                    <a:pt x="2" y="89"/>
                    <a:pt x="5" y="79"/>
                  </a:cubicBezTo>
                  <a:cubicBezTo>
                    <a:pt x="5" y="79"/>
                    <a:pt x="5" y="79"/>
                    <a:pt x="5" y="79"/>
                  </a:cubicBezTo>
                  <a:cubicBezTo>
                    <a:pt x="4" y="79"/>
                    <a:pt x="4" y="79"/>
                    <a:pt x="3" y="79"/>
                  </a:cubicBezTo>
                  <a:cubicBezTo>
                    <a:pt x="3" y="80"/>
                    <a:pt x="3" y="80"/>
                    <a:pt x="3" y="80"/>
                  </a:cubicBezTo>
                  <a:cubicBezTo>
                    <a:pt x="0" y="90"/>
                    <a:pt x="2" y="100"/>
                    <a:pt x="7" y="108"/>
                  </a:cubicBezTo>
                  <a:close/>
                  <a:moveTo>
                    <a:pt x="35" y="130"/>
                  </a:moveTo>
                  <a:cubicBezTo>
                    <a:pt x="35" y="130"/>
                    <a:pt x="36" y="129"/>
                    <a:pt x="36" y="129"/>
                  </a:cubicBezTo>
                  <a:cubicBezTo>
                    <a:pt x="24" y="123"/>
                    <a:pt x="14" y="116"/>
                    <a:pt x="9" y="107"/>
                  </a:cubicBezTo>
                  <a:cubicBezTo>
                    <a:pt x="8" y="108"/>
                    <a:pt x="8" y="108"/>
                    <a:pt x="8" y="108"/>
                  </a:cubicBezTo>
                  <a:cubicBezTo>
                    <a:pt x="13" y="117"/>
                    <a:pt x="22" y="124"/>
                    <a:pt x="35" y="130"/>
                  </a:cubicBezTo>
                  <a:close/>
                  <a:moveTo>
                    <a:pt x="82" y="144"/>
                  </a:moveTo>
                  <a:cubicBezTo>
                    <a:pt x="82" y="144"/>
                    <a:pt x="82" y="143"/>
                    <a:pt x="82" y="143"/>
                  </a:cubicBezTo>
                  <a:cubicBezTo>
                    <a:pt x="65" y="140"/>
                    <a:pt x="49" y="135"/>
                    <a:pt x="37" y="129"/>
                  </a:cubicBezTo>
                  <a:cubicBezTo>
                    <a:pt x="36" y="130"/>
                    <a:pt x="36" y="130"/>
                    <a:pt x="35" y="131"/>
                  </a:cubicBezTo>
                  <a:cubicBezTo>
                    <a:pt x="48" y="137"/>
                    <a:pt x="64" y="141"/>
                    <a:pt x="82" y="144"/>
                  </a:cubicBezTo>
                  <a:close/>
                  <a:moveTo>
                    <a:pt x="143" y="147"/>
                  </a:moveTo>
                  <a:cubicBezTo>
                    <a:pt x="143" y="147"/>
                    <a:pt x="143" y="146"/>
                    <a:pt x="143" y="146"/>
                  </a:cubicBezTo>
                  <a:cubicBezTo>
                    <a:pt x="143" y="146"/>
                    <a:pt x="143" y="146"/>
                    <a:pt x="143" y="146"/>
                  </a:cubicBezTo>
                  <a:cubicBezTo>
                    <a:pt x="121" y="147"/>
                    <a:pt x="101" y="146"/>
                    <a:pt x="83" y="143"/>
                  </a:cubicBezTo>
                  <a:cubicBezTo>
                    <a:pt x="83" y="143"/>
                    <a:pt x="83" y="144"/>
                    <a:pt x="83" y="144"/>
                  </a:cubicBezTo>
                  <a:cubicBezTo>
                    <a:pt x="100" y="147"/>
                    <a:pt x="121" y="148"/>
                    <a:pt x="143" y="147"/>
                  </a:cubicBezTo>
                  <a:cubicBezTo>
                    <a:pt x="143" y="147"/>
                    <a:pt x="143" y="147"/>
                    <a:pt x="143" y="147"/>
                  </a:cubicBezTo>
                  <a:close/>
                  <a:moveTo>
                    <a:pt x="208" y="138"/>
                  </a:moveTo>
                  <a:cubicBezTo>
                    <a:pt x="208" y="138"/>
                    <a:pt x="207" y="137"/>
                    <a:pt x="207" y="137"/>
                  </a:cubicBezTo>
                  <a:cubicBezTo>
                    <a:pt x="187" y="141"/>
                    <a:pt x="166" y="144"/>
                    <a:pt x="144" y="146"/>
                  </a:cubicBezTo>
                  <a:cubicBezTo>
                    <a:pt x="144" y="146"/>
                    <a:pt x="144" y="146"/>
                    <a:pt x="144" y="147"/>
                  </a:cubicBezTo>
                  <a:cubicBezTo>
                    <a:pt x="166" y="146"/>
                    <a:pt x="188" y="143"/>
                    <a:pt x="208" y="138"/>
                  </a:cubicBezTo>
                  <a:close/>
                  <a:moveTo>
                    <a:pt x="263" y="119"/>
                  </a:moveTo>
                  <a:cubicBezTo>
                    <a:pt x="263" y="119"/>
                    <a:pt x="263" y="118"/>
                    <a:pt x="262" y="118"/>
                  </a:cubicBezTo>
                  <a:cubicBezTo>
                    <a:pt x="246" y="125"/>
                    <a:pt x="228" y="132"/>
                    <a:pt x="208" y="136"/>
                  </a:cubicBezTo>
                  <a:cubicBezTo>
                    <a:pt x="208" y="137"/>
                    <a:pt x="208" y="137"/>
                    <a:pt x="209" y="138"/>
                  </a:cubicBezTo>
                  <a:cubicBezTo>
                    <a:pt x="229" y="133"/>
                    <a:pt x="247" y="127"/>
                    <a:pt x="263" y="119"/>
                  </a:cubicBezTo>
                  <a:close/>
                  <a:moveTo>
                    <a:pt x="304" y="94"/>
                  </a:moveTo>
                  <a:cubicBezTo>
                    <a:pt x="303" y="93"/>
                    <a:pt x="303" y="93"/>
                    <a:pt x="302" y="93"/>
                  </a:cubicBezTo>
                  <a:cubicBezTo>
                    <a:pt x="292" y="102"/>
                    <a:pt x="279" y="110"/>
                    <a:pt x="263" y="118"/>
                  </a:cubicBezTo>
                  <a:cubicBezTo>
                    <a:pt x="263" y="118"/>
                    <a:pt x="264" y="119"/>
                    <a:pt x="264" y="119"/>
                  </a:cubicBezTo>
                  <a:cubicBezTo>
                    <a:pt x="280" y="111"/>
                    <a:pt x="294" y="103"/>
                    <a:pt x="304" y="94"/>
                  </a:cubicBezTo>
                  <a:close/>
                  <a:moveTo>
                    <a:pt x="323" y="65"/>
                  </a:moveTo>
                  <a:cubicBezTo>
                    <a:pt x="322" y="65"/>
                    <a:pt x="322" y="65"/>
                    <a:pt x="321" y="65"/>
                  </a:cubicBezTo>
                  <a:cubicBezTo>
                    <a:pt x="319" y="74"/>
                    <a:pt x="312" y="84"/>
                    <a:pt x="303" y="92"/>
                  </a:cubicBezTo>
                  <a:cubicBezTo>
                    <a:pt x="303" y="93"/>
                    <a:pt x="304" y="93"/>
                    <a:pt x="304" y="93"/>
                  </a:cubicBezTo>
                  <a:cubicBezTo>
                    <a:pt x="314" y="84"/>
                    <a:pt x="320" y="75"/>
                    <a:pt x="323" y="65"/>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0" name="Freeform 72">
              <a:extLst>
                <a:ext uri="{FF2B5EF4-FFF2-40B4-BE49-F238E27FC236}">
                  <a16:creationId xmlns:a16="http://schemas.microsoft.com/office/drawing/2014/main" id="{305B5EB2-49A8-452C-8920-D8303434699A}"/>
                </a:ext>
              </a:extLst>
            </p:cNvPr>
            <p:cNvSpPr>
              <a:spLocks noEditPoints="1"/>
            </p:cNvSpPr>
            <p:nvPr/>
          </p:nvSpPr>
          <p:spPr bwMode="auto">
            <a:xfrm>
              <a:off x="5268613" y="2976644"/>
              <a:ext cx="192058" cy="88079"/>
            </a:xfrm>
            <a:custGeom>
              <a:avLst/>
              <a:gdLst>
                <a:gd name="T0" fmla="*/ 42629 w 107"/>
                <a:gd name="T1" fmla="*/ 5812 h 49"/>
                <a:gd name="T2" fmla="*/ 43821 w 107"/>
                <a:gd name="T3" fmla="*/ 9140 h 49"/>
                <a:gd name="T4" fmla="*/ 39974 w 107"/>
                <a:gd name="T5" fmla="*/ 2455 h 49"/>
                <a:gd name="T6" fmla="*/ 42629 w 107"/>
                <a:gd name="T7" fmla="*/ 5812 h 49"/>
                <a:gd name="T8" fmla="*/ 39974 w 107"/>
                <a:gd name="T9" fmla="*/ 2455 h 49"/>
                <a:gd name="T10" fmla="*/ 33540 w 107"/>
                <a:gd name="T11" fmla="*/ 874 h 49"/>
                <a:gd name="T12" fmla="*/ 39974 w 107"/>
                <a:gd name="T13" fmla="*/ 2455 h 49"/>
                <a:gd name="T14" fmla="*/ 25723 w 107"/>
                <a:gd name="T15" fmla="*/ 0 h 49"/>
                <a:gd name="T16" fmla="*/ 33540 w 107"/>
                <a:gd name="T17" fmla="*/ 874 h 49"/>
                <a:gd name="T18" fmla="*/ 25723 w 107"/>
                <a:gd name="T19" fmla="*/ 0 h 49"/>
                <a:gd name="T20" fmla="*/ 16906 w 107"/>
                <a:gd name="T21" fmla="*/ 1262 h 49"/>
                <a:gd name="T22" fmla="*/ 25723 w 107"/>
                <a:gd name="T23" fmla="*/ 0 h 49"/>
                <a:gd name="T24" fmla="*/ 24813 w 107"/>
                <a:gd name="T25" fmla="*/ 0 h 49"/>
                <a:gd name="T26" fmla="*/ 9096 w 107"/>
                <a:gd name="T27" fmla="*/ 3357 h 49"/>
                <a:gd name="T28" fmla="*/ 16906 w 107"/>
                <a:gd name="T29" fmla="*/ 1262 h 49"/>
                <a:gd name="T30" fmla="*/ 9096 w 107"/>
                <a:gd name="T31" fmla="*/ 3357 h 49"/>
                <a:gd name="T32" fmla="*/ 4216 w 107"/>
                <a:gd name="T33" fmla="*/ 6685 h 49"/>
                <a:gd name="T34" fmla="*/ 9096 w 107"/>
                <a:gd name="T35" fmla="*/ 3357 h 49"/>
                <a:gd name="T36" fmla="*/ 369 w 107"/>
                <a:gd name="T37" fmla="*/ 10935 h 49"/>
                <a:gd name="T38" fmla="*/ 4216 w 107"/>
                <a:gd name="T39" fmla="*/ 7074 h 49"/>
                <a:gd name="T40" fmla="*/ 369 w 107"/>
                <a:gd name="T41" fmla="*/ 10935 h 49"/>
                <a:gd name="T42" fmla="*/ 1561 w 107"/>
                <a:gd name="T43" fmla="*/ 14566 h 49"/>
                <a:gd name="T44" fmla="*/ 1258 w 107"/>
                <a:gd name="T45" fmla="*/ 10935 h 49"/>
                <a:gd name="T46" fmla="*/ 369 w 107"/>
                <a:gd name="T47" fmla="*/ 11304 h 49"/>
                <a:gd name="T48" fmla="*/ 4876 w 107"/>
                <a:gd name="T49" fmla="*/ 17940 h 49"/>
                <a:gd name="T50" fmla="*/ 1561 w 107"/>
                <a:gd name="T51" fmla="*/ 14566 h 49"/>
                <a:gd name="T52" fmla="*/ 4876 w 107"/>
                <a:gd name="T53" fmla="*/ 17940 h 49"/>
                <a:gd name="T54" fmla="*/ 11529 w 107"/>
                <a:gd name="T55" fmla="*/ 19183 h 49"/>
                <a:gd name="T56" fmla="*/ 4876 w 107"/>
                <a:gd name="T57" fmla="*/ 17940 h 49"/>
                <a:gd name="T58" fmla="*/ 19356 w 107"/>
                <a:gd name="T59" fmla="*/ 20075 h 49"/>
                <a:gd name="T60" fmla="*/ 19356 w 107"/>
                <a:gd name="T61" fmla="*/ 19571 h 49"/>
                <a:gd name="T62" fmla="*/ 11160 w 107"/>
                <a:gd name="T63" fmla="*/ 20075 h 49"/>
                <a:gd name="T64" fmla="*/ 19356 w 107"/>
                <a:gd name="T65" fmla="*/ 20075 h 49"/>
                <a:gd name="T66" fmla="*/ 28156 w 107"/>
                <a:gd name="T67" fmla="*/ 18813 h 49"/>
                <a:gd name="T68" fmla="*/ 19356 w 107"/>
                <a:gd name="T69" fmla="*/ 20075 h 49"/>
                <a:gd name="T70" fmla="*/ 36011 w 107"/>
                <a:gd name="T71" fmla="*/ 16214 h 49"/>
                <a:gd name="T72" fmla="*/ 28156 w 107"/>
                <a:gd name="T73" fmla="*/ 18813 h 49"/>
                <a:gd name="T74" fmla="*/ 36011 w 107"/>
                <a:gd name="T75" fmla="*/ 16214 h 49"/>
                <a:gd name="T76" fmla="*/ 40572 w 107"/>
                <a:gd name="T77" fmla="*/ 12497 h 49"/>
                <a:gd name="T78" fmla="*/ 36011 w 107"/>
                <a:gd name="T79" fmla="*/ 16214 h 49"/>
                <a:gd name="T80" fmla="*/ 43821 w 107"/>
                <a:gd name="T81" fmla="*/ 9140 h 49"/>
                <a:gd name="T82" fmla="*/ 40572 w 107"/>
                <a:gd name="T83" fmla="*/ 12497 h 49"/>
                <a:gd name="T84" fmla="*/ 43821 w 107"/>
                <a:gd name="T85" fmla="*/ 9140 h 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7" h="49">
                  <a:moveTo>
                    <a:pt x="105" y="14"/>
                  </a:moveTo>
                  <a:cubicBezTo>
                    <a:pt x="105" y="14"/>
                    <a:pt x="104" y="14"/>
                    <a:pt x="103" y="14"/>
                  </a:cubicBezTo>
                  <a:cubicBezTo>
                    <a:pt x="105" y="16"/>
                    <a:pt x="105" y="19"/>
                    <a:pt x="104" y="22"/>
                  </a:cubicBezTo>
                  <a:cubicBezTo>
                    <a:pt x="105" y="22"/>
                    <a:pt x="105" y="22"/>
                    <a:pt x="106" y="22"/>
                  </a:cubicBezTo>
                  <a:cubicBezTo>
                    <a:pt x="107" y="19"/>
                    <a:pt x="106" y="16"/>
                    <a:pt x="105" y="14"/>
                  </a:cubicBezTo>
                  <a:close/>
                  <a:moveTo>
                    <a:pt x="97" y="6"/>
                  </a:moveTo>
                  <a:cubicBezTo>
                    <a:pt x="96" y="6"/>
                    <a:pt x="96" y="6"/>
                    <a:pt x="95" y="6"/>
                  </a:cubicBezTo>
                  <a:cubicBezTo>
                    <a:pt x="99" y="8"/>
                    <a:pt x="102" y="11"/>
                    <a:pt x="103" y="14"/>
                  </a:cubicBezTo>
                  <a:cubicBezTo>
                    <a:pt x="104" y="14"/>
                    <a:pt x="105" y="14"/>
                    <a:pt x="105" y="13"/>
                  </a:cubicBezTo>
                  <a:cubicBezTo>
                    <a:pt x="104" y="11"/>
                    <a:pt x="101" y="8"/>
                    <a:pt x="97" y="6"/>
                  </a:cubicBezTo>
                  <a:close/>
                  <a:moveTo>
                    <a:pt x="82" y="1"/>
                  </a:moveTo>
                  <a:cubicBezTo>
                    <a:pt x="82" y="1"/>
                    <a:pt x="81" y="1"/>
                    <a:pt x="81" y="2"/>
                  </a:cubicBezTo>
                  <a:cubicBezTo>
                    <a:pt x="87" y="3"/>
                    <a:pt x="91" y="4"/>
                    <a:pt x="95" y="6"/>
                  </a:cubicBezTo>
                  <a:cubicBezTo>
                    <a:pt x="96" y="6"/>
                    <a:pt x="96" y="6"/>
                    <a:pt x="97" y="6"/>
                  </a:cubicBezTo>
                  <a:cubicBezTo>
                    <a:pt x="93" y="4"/>
                    <a:pt x="88" y="2"/>
                    <a:pt x="82" y="1"/>
                  </a:cubicBezTo>
                  <a:close/>
                  <a:moveTo>
                    <a:pt x="62" y="0"/>
                  </a:moveTo>
                  <a:cubicBezTo>
                    <a:pt x="62" y="0"/>
                    <a:pt x="62" y="0"/>
                    <a:pt x="62" y="0"/>
                  </a:cubicBezTo>
                  <a:cubicBezTo>
                    <a:pt x="69" y="0"/>
                    <a:pt x="75" y="1"/>
                    <a:pt x="81" y="2"/>
                  </a:cubicBezTo>
                  <a:cubicBezTo>
                    <a:pt x="81" y="1"/>
                    <a:pt x="82" y="1"/>
                    <a:pt x="82" y="1"/>
                  </a:cubicBezTo>
                  <a:cubicBezTo>
                    <a:pt x="76" y="0"/>
                    <a:pt x="69" y="0"/>
                    <a:pt x="62" y="0"/>
                  </a:cubicBezTo>
                  <a:close/>
                  <a:moveTo>
                    <a:pt x="41" y="2"/>
                  </a:moveTo>
                  <a:cubicBezTo>
                    <a:pt x="41" y="3"/>
                    <a:pt x="41" y="3"/>
                    <a:pt x="41" y="3"/>
                  </a:cubicBezTo>
                  <a:cubicBezTo>
                    <a:pt x="47" y="2"/>
                    <a:pt x="54" y="1"/>
                    <a:pt x="60" y="0"/>
                  </a:cubicBezTo>
                  <a:cubicBezTo>
                    <a:pt x="61" y="0"/>
                    <a:pt x="61" y="0"/>
                    <a:pt x="62" y="0"/>
                  </a:cubicBezTo>
                  <a:cubicBezTo>
                    <a:pt x="62" y="0"/>
                    <a:pt x="62" y="0"/>
                    <a:pt x="62" y="0"/>
                  </a:cubicBezTo>
                  <a:cubicBezTo>
                    <a:pt x="61" y="0"/>
                    <a:pt x="61" y="0"/>
                    <a:pt x="60" y="0"/>
                  </a:cubicBezTo>
                  <a:cubicBezTo>
                    <a:pt x="54" y="0"/>
                    <a:pt x="47" y="1"/>
                    <a:pt x="41" y="2"/>
                  </a:cubicBezTo>
                  <a:close/>
                  <a:moveTo>
                    <a:pt x="22" y="8"/>
                  </a:moveTo>
                  <a:cubicBezTo>
                    <a:pt x="23" y="8"/>
                    <a:pt x="23" y="8"/>
                    <a:pt x="23" y="8"/>
                  </a:cubicBezTo>
                  <a:cubicBezTo>
                    <a:pt x="29" y="6"/>
                    <a:pt x="35" y="4"/>
                    <a:pt x="41" y="3"/>
                  </a:cubicBezTo>
                  <a:cubicBezTo>
                    <a:pt x="41" y="3"/>
                    <a:pt x="41" y="3"/>
                    <a:pt x="41" y="2"/>
                  </a:cubicBezTo>
                  <a:cubicBezTo>
                    <a:pt x="34" y="4"/>
                    <a:pt x="28" y="6"/>
                    <a:pt x="22" y="8"/>
                  </a:cubicBezTo>
                  <a:close/>
                  <a:moveTo>
                    <a:pt x="8" y="16"/>
                  </a:moveTo>
                  <a:cubicBezTo>
                    <a:pt x="9" y="16"/>
                    <a:pt x="9" y="16"/>
                    <a:pt x="10" y="16"/>
                  </a:cubicBezTo>
                  <a:cubicBezTo>
                    <a:pt x="13" y="14"/>
                    <a:pt x="18" y="11"/>
                    <a:pt x="23" y="9"/>
                  </a:cubicBezTo>
                  <a:cubicBezTo>
                    <a:pt x="23" y="8"/>
                    <a:pt x="23" y="8"/>
                    <a:pt x="22" y="8"/>
                  </a:cubicBezTo>
                  <a:cubicBezTo>
                    <a:pt x="17" y="11"/>
                    <a:pt x="12" y="13"/>
                    <a:pt x="8" y="16"/>
                  </a:cubicBezTo>
                  <a:close/>
                  <a:moveTo>
                    <a:pt x="1" y="26"/>
                  </a:moveTo>
                  <a:cubicBezTo>
                    <a:pt x="2" y="26"/>
                    <a:pt x="2" y="26"/>
                    <a:pt x="3" y="26"/>
                  </a:cubicBezTo>
                  <a:cubicBezTo>
                    <a:pt x="4" y="23"/>
                    <a:pt x="6" y="19"/>
                    <a:pt x="10" y="17"/>
                  </a:cubicBezTo>
                  <a:cubicBezTo>
                    <a:pt x="9" y="17"/>
                    <a:pt x="9" y="17"/>
                    <a:pt x="8" y="17"/>
                  </a:cubicBezTo>
                  <a:cubicBezTo>
                    <a:pt x="5" y="20"/>
                    <a:pt x="2" y="23"/>
                    <a:pt x="1" y="26"/>
                  </a:cubicBezTo>
                  <a:close/>
                  <a:moveTo>
                    <a:pt x="2" y="36"/>
                  </a:moveTo>
                  <a:cubicBezTo>
                    <a:pt x="3" y="35"/>
                    <a:pt x="4" y="35"/>
                    <a:pt x="4" y="35"/>
                  </a:cubicBezTo>
                  <a:cubicBezTo>
                    <a:pt x="3" y="32"/>
                    <a:pt x="2" y="29"/>
                    <a:pt x="3" y="26"/>
                  </a:cubicBezTo>
                  <a:cubicBezTo>
                    <a:pt x="3" y="26"/>
                    <a:pt x="3" y="26"/>
                    <a:pt x="3" y="26"/>
                  </a:cubicBezTo>
                  <a:cubicBezTo>
                    <a:pt x="2" y="26"/>
                    <a:pt x="2" y="26"/>
                    <a:pt x="1" y="26"/>
                  </a:cubicBezTo>
                  <a:cubicBezTo>
                    <a:pt x="1" y="26"/>
                    <a:pt x="1" y="26"/>
                    <a:pt x="1" y="27"/>
                  </a:cubicBezTo>
                  <a:cubicBezTo>
                    <a:pt x="0" y="30"/>
                    <a:pt x="1" y="33"/>
                    <a:pt x="2" y="36"/>
                  </a:cubicBezTo>
                  <a:close/>
                  <a:moveTo>
                    <a:pt x="12" y="43"/>
                  </a:moveTo>
                  <a:cubicBezTo>
                    <a:pt x="12" y="43"/>
                    <a:pt x="12" y="42"/>
                    <a:pt x="13" y="42"/>
                  </a:cubicBezTo>
                  <a:cubicBezTo>
                    <a:pt x="9" y="40"/>
                    <a:pt x="6" y="38"/>
                    <a:pt x="4" y="35"/>
                  </a:cubicBezTo>
                  <a:cubicBezTo>
                    <a:pt x="4" y="35"/>
                    <a:pt x="3" y="36"/>
                    <a:pt x="3" y="36"/>
                  </a:cubicBezTo>
                  <a:cubicBezTo>
                    <a:pt x="4" y="39"/>
                    <a:pt x="7" y="41"/>
                    <a:pt x="12" y="43"/>
                  </a:cubicBezTo>
                  <a:close/>
                  <a:moveTo>
                    <a:pt x="27" y="48"/>
                  </a:moveTo>
                  <a:cubicBezTo>
                    <a:pt x="27" y="47"/>
                    <a:pt x="28" y="47"/>
                    <a:pt x="28" y="46"/>
                  </a:cubicBezTo>
                  <a:cubicBezTo>
                    <a:pt x="22" y="46"/>
                    <a:pt x="17" y="44"/>
                    <a:pt x="13" y="42"/>
                  </a:cubicBezTo>
                  <a:cubicBezTo>
                    <a:pt x="13" y="42"/>
                    <a:pt x="12" y="43"/>
                    <a:pt x="12" y="43"/>
                  </a:cubicBezTo>
                  <a:cubicBezTo>
                    <a:pt x="16" y="45"/>
                    <a:pt x="21" y="47"/>
                    <a:pt x="27" y="48"/>
                  </a:cubicBezTo>
                  <a:close/>
                  <a:moveTo>
                    <a:pt x="47" y="48"/>
                  </a:moveTo>
                  <a:cubicBezTo>
                    <a:pt x="47" y="48"/>
                    <a:pt x="47" y="48"/>
                    <a:pt x="47" y="47"/>
                  </a:cubicBezTo>
                  <a:cubicBezTo>
                    <a:pt x="47" y="47"/>
                    <a:pt x="47" y="47"/>
                    <a:pt x="47" y="47"/>
                  </a:cubicBezTo>
                  <a:cubicBezTo>
                    <a:pt x="40" y="48"/>
                    <a:pt x="34" y="47"/>
                    <a:pt x="28" y="47"/>
                  </a:cubicBezTo>
                  <a:cubicBezTo>
                    <a:pt x="28" y="47"/>
                    <a:pt x="27" y="47"/>
                    <a:pt x="27" y="48"/>
                  </a:cubicBezTo>
                  <a:cubicBezTo>
                    <a:pt x="33" y="48"/>
                    <a:pt x="40" y="49"/>
                    <a:pt x="47" y="49"/>
                  </a:cubicBezTo>
                  <a:cubicBezTo>
                    <a:pt x="47" y="49"/>
                    <a:pt x="47" y="48"/>
                    <a:pt x="47" y="48"/>
                  </a:cubicBezTo>
                  <a:close/>
                  <a:moveTo>
                    <a:pt x="68" y="46"/>
                  </a:moveTo>
                  <a:cubicBezTo>
                    <a:pt x="68" y="45"/>
                    <a:pt x="68" y="45"/>
                    <a:pt x="68" y="45"/>
                  </a:cubicBezTo>
                  <a:cubicBezTo>
                    <a:pt x="61" y="46"/>
                    <a:pt x="55" y="47"/>
                    <a:pt x="48" y="47"/>
                  </a:cubicBezTo>
                  <a:cubicBezTo>
                    <a:pt x="48" y="48"/>
                    <a:pt x="47" y="48"/>
                    <a:pt x="47" y="48"/>
                  </a:cubicBezTo>
                  <a:cubicBezTo>
                    <a:pt x="55" y="48"/>
                    <a:pt x="62" y="47"/>
                    <a:pt x="68" y="46"/>
                  </a:cubicBezTo>
                  <a:close/>
                  <a:moveTo>
                    <a:pt x="87" y="39"/>
                  </a:moveTo>
                  <a:cubicBezTo>
                    <a:pt x="86" y="39"/>
                    <a:pt x="86" y="39"/>
                    <a:pt x="85" y="39"/>
                  </a:cubicBezTo>
                  <a:cubicBezTo>
                    <a:pt x="80" y="41"/>
                    <a:pt x="74" y="43"/>
                    <a:pt x="68" y="45"/>
                  </a:cubicBezTo>
                  <a:cubicBezTo>
                    <a:pt x="68" y="45"/>
                    <a:pt x="68" y="45"/>
                    <a:pt x="69" y="45"/>
                  </a:cubicBezTo>
                  <a:cubicBezTo>
                    <a:pt x="75" y="44"/>
                    <a:pt x="81" y="42"/>
                    <a:pt x="87" y="39"/>
                  </a:cubicBezTo>
                  <a:close/>
                  <a:moveTo>
                    <a:pt x="100" y="31"/>
                  </a:moveTo>
                  <a:cubicBezTo>
                    <a:pt x="99" y="31"/>
                    <a:pt x="99" y="31"/>
                    <a:pt x="98" y="30"/>
                  </a:cubicBezTo>
                  <a:cubicBezTo>
                    <a:pt x="95" y="33"/>
                    <a:pt x="91" y="36"/>
                    <a:pt x="86" y="39"/>
                  </a:cubicBezTo>
                  <a:cubicBezTo>
                    <a:pt x="86" y="39"/>
                    <a:pt x="86" y="39"/>
                    <a:pt x="87" y="39"/>
                  </a:cubicBezTo>
                  <a:cubicBezTo>
                    <a:pt x="92" y="37"/>
                    <a:pt x="96" y="34"/>
                    <a:pt x="100" y="31"/>
                  </a:cubicBezTo>
                  <a:close/>
                  <a:moveTo>
                    <a:pt x="106" y="22"/>
                  </a:moveTo>
                  <a:cubicBezTo>
                    <a:pt x="105" y="22"/>
                    <a:pt x="105" y="22"/>
                    <a:pt x="104" y="22"/>
                  </a:cubicBezTo>
                  <a:cubicBezTo>
                    <a:pt x="103" y="25"/>
                    <a:pt x="101" y="28"/>
                    <a:pt x="98" y="30"/>
                  </a:cubicBezTo>
                  <a:cubicBezTo>
                    <a:pt x="99" y="31"/>
                    <a:pt x="99" y="31"/>
                    <a:pt x="100" y="31"/>
                  </a:cubicBezTo>
                  <a:cubicBezTo>
                    <a:pt x="103" y="28"/>
                    <a:pt x="105" y="25"/>
                    <a:pt x="106" y="22"/>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1" name="Freeform 73">
              <a:extLst>
                <a:ext uri="{FF2B5EF4-FFF2-40B4-BE49-F238E27FC236}">
                  <a16:creationId xmlns:a16="http://schemas.microsoft.com/office/drawing/2014/main" id="{ADE1A2DC-C4BA-4AA5-AAC5-6B853D813900}"/>
                </a:ext>
              </a:extLst>
            </p:cNvPr>
            <p:cNvSpPr/>
            <p:nvPr/>
          </p:nvSpPr>
          <p:spPr bwMode="auto">
            <a:xfrm>
              <a:off x="5363504" y="3014609"/>
              <a:ext cx="588319" cy="953682"/>
            </a:xfrm>
            <a:custGeom>
              <a:avLst/>
              <a:gdLst>
                <a:gd name="T0" fmla="*/ 18413 w 328"/>
                <a:gd name="T1" fmla="*/ 3674 h 532"/>
                <a:gd name="T2" fmla="*/ 19299 w 328"/>
                <a:gd name="T3" fmla="*/ 4198 h 532"/>
                <a:gd name="T4" fmla="*/ 59654 w 328"/>
                <a:gd name="T5" fmla="*/ 22898 h 532"/>
                <a:gd name="T6" fmla="*/ 60032 w 328"/>
                <a:gd name="T7" fmla="*/ 23399 h 532"/>
                <a:gd name="T8" fmla="*/ 94132 w 328"/>
                <a:gd name="T9" fmla="*/ 53531 h 532"/>
                <a:gd name="T10" fmla="*/ 95004 w 328"/>
                <a:gd name="T11" fmla="*/ 54060 h 532"/>
                <a:gd name="T12" fmla="*/ 120026 w 328"/>
                <a:gd name="T13" fmla="*/ 91997 h 532"/>
                <a:gd name="T14" fmla="*/ 120026 w 328"/>
                <a:gd name="T15" fmla="*/ 92800 h 532"/>
                <a:gd name="T16" fmla="*/ 133312 w 328"/>
                <a:gd name="T17" fmla="*/ 135266 h 532"/>
                <a:gd name="T18" fmla="*/ 133312 w 328"/>
                <a:gd name="T19" fmla="*/ 135266 h 532"/>
                <a:gd name="T20" fmla="*/ 133312 w 328"/>
                <a:gd name="T21" fmla="*/ 136137 h 532"/>
                <a:gd name="T22" fmla="*/ 131254 w 328"/>
                <a:gd name="T23" fmla="*/ 176624 h 532"/>
                <a:gd name="T24" fmla="*/ 130661 w 328"/>
                <a:gd name="T25" fmla="*/ 176992 h 532"/>
                <a:gd name="T26" fmla="*/ 115175 w 328"/>
                <a:gd name="T27" fmla="*/ 208812 h 532"/>
                <a:gd name="T28" fmla="*/ 114672 w 328"/>
                <a:gd name="T29" fmla="*/ 209705 h 532"/>
                <a:gd name="T30" fmla="*/ 107375 w 328"/>
                <a:gd name="T31" fmla="*/ 217196 h 532"/>
                <a:gd name="T32" fmla="*/ 106851 w 328"/>
                <a:gd name="T33" fmla="*/ 217470 h 532"/>
                <a:gd name="T34" fmla="*/ 114287 w 328"/>
                <a:gd name="T35" fmla="*/ 209705 h 532"/>
                <a:gd name="T36" fmla="*/ 114672 w 328"/>
                <a:gd name="T37" fmla="*/ 209336 h 532"/>
                <a:gd name="T38" fmla="*/ 130661 w 328"/>
                <a:gd name="T39" fmla="*/ 177495 h 532"/>
                <a:gd name="T40" fmla="*/ 130661 w 328"/>
                <a:gd name="T41" fmla="*/ 176624 h 532"/>
                <a:gd name="T42" fmla="*/ 132783 w 328"/>
                <a:gd name="T43" fmla="*/ 136137 h 532"/>
                <a:gd name="T44" fmla="*/ 132783 w 328"/>
                <a:gd name="T45" fmla="*/ 135761 h 532"/>
                <a:gd name="T46" fmla="*/ 132783 w 328"/>
                <a:gd name="T47" fmla="*/ 135761 h 532"/>
                <a:gd name="T48" fmla="*/ 120026 w 328"/>
                <a:gd name="T49" fmla="*/ 92800 h 532"/>
                <a:gd name="T50" fmla="*/ 119752 w 328"/>
                <a:gd name="T51" fmla="*/ 92481 h 532"/>
                <a:gd name="T52" fmla="*/ 94472 w 328"/>
                <a:gd name="T53" fmla="*/ 54334 h 532"/>
                <a:gd name="T54" fmla="*/ 94132 w 328"/>
                <a:gd name="T55" fmla="*/ 53531 h 532"/>
                <a:gd name="T56" fmla="*/ 60032 w 328"/>
                <a:gd name="T57" fmla="*/ 23701 h 532"/>
                <a:gd name="T58" fmla="*/ 59122 w 328"/>
                <a:gd name="T59" fmla="*/ 23399 h 532"/>
                <a:gd name="T60" fmla="*/ 19299 w 328"/>
                <a:gd name="T61" fmla="*/ 4198 h 532"/>
                <a:gd name="T62" fmla="*/ 18413 w 328"/>
                <a:gd name="T63" fmla="*/ 3674 h 532"/>
                <a:gd name="T64" fmla="*/ 0 w 328"/>
                <a:gd name="T65" fmla="*/ 0 h 532"/>
                <a:gd name="T66" fmla="*/ 18413 w 328"/>
                <a:gd name="T67" fmla="*/ 3674 h 5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 h="532">
                  <a:moveTo>
                    <a:pt x="45" y="9"/>
                  </a:moveTo>
                  <a:cubicBezTo>
                    <a:pt x="46" y="10"/>
                    <a:pt x="46" y="10"/>
                    <a:pt x="47" y="10"/>
                  </a:cubicBezTo>
                  <a:cubicBezTo>
                    <a:pt x="81" y="20"/>
                    <a:pt x="114" y="36"/>
                    <a:pt x="145" y="56"/>
                  </a:cubicBezTo>
                  <a:cubicBezTo>
                    <a:pt x="145" y="57"/>
                    <a:pt x="146" y="57"/>
                    <a:pt x="146" y="57"/>
                  </a:cubicBezTo>
                  <a:cubicBezTo>
                    <a:pt x="177" y="78"/>
                    <a:pt x="205" y="103"/>
                    <a:pt x="229" y="131"/>
                  </a:cubicBezTo>
                  <a:cubicBezTo>
                    <a:pt x="230" y="131"/>
                    <a:pt x="230" y="132"/>
                    <a:pt x="231" y="132"/>
                  </a:cubicBezTo>
                  <a:cubicBezTo>
                    <a:pt x="255" y="160"/>
                    <a:pt x="276" y="192"/>
                    <a:pt x="292" y="225"/>
                  </a:cubicBezTo>
                  <a:cubicBezTo>
                    <a:pt x="292" y="226"/>
                    <a:pt x="292" y="226"/>
                    <a:pt x="292" y="227"/>
                  </a:cubicBezTo>
                  <a:cubicBezTo>
                    <a:pt x="308" y="260"/>
                    <a:pt x="319" y="295"/>
                    <a:pt x="324" y="331"/>
                  </a:cubicBezTo>
                  <a:cubicBezTo>
                    <a:pt x="324" y="331"/>
                    <a:pt x="324" y="331"/>
                    <a:pt x="324" y="331"/>
                  </a:cubicBezTo>
                  <a:cubicBezTo>
                    <a:pt x="324" y="332"/>
                    <a:pt x="324" y="332"/>
                    <a:pt x="324" y="333"/>
                  </a:cubicBezTo>
                  <a:cubicBezTo>
                    <a:pt x="328" y="368"/>
                    <a:pt x="326" y="402"/>
                    <a:pt x="319" y="432"/>
                  </a:cubicBezTo>
                  <a:cubicBezTo>
                    <a:pt x="319" y="432"/>
                    <a:pt x="319" y="433"/>
                    <a:pt x="318" y="433"/>
                  </a:cubicBezTo>
                  <a:cubicBezTo>
                    <a:pt x="311" y="463"/>
                    <a:pt x="297" y="489"/>
                    <a:pt x="280" y="511"/>
                  </a:cubicBezTo>
                  <a:cubicBezTo>
                    <a:pt x="279" y="512"/>
                    <a:pt x="279" y="512"/>
                    <a:pt x="279" y="513"/>
                  </a:cubicBezTo>
                  <a:cubicBezTo>
                    <a:pt x="273" y="519"/>
                    <a:pt x="268" y="525"/>
                    <a:pt x="261" y="531"/>
                  </a:cubicBezTo>
                  <a:cubicBezTo>
                    <a:pt x="260" y="532"/>
                    <a:pt x="260" y="532"/>
                    <a:pt x="260" y="532"/>
                  </a:cubicBezTo>
                  <a:cubicBezTo>
                    <a:pt x="267" y="526"/>
                    <a:pt x="273" y="520"/>
                    <a:pt x="278" y="513"/>
                  </a:cubicBezTo>
                  <a:cubicBezTo>
                    <a:pt x="278" y="513"/>
                    <a:pt x="279" y="512"/>
                    <a:pt x="279" y="512"/>
                  </a:cubicBezTo>
                  <a:cubicBezTo>
                    <a:pt x="297" y="490"/>
                    <a:pt x="310" y="463"/>
                    <a:pt x="318" y="434"/>
                  </a:cubicBezTo>
                  <a:cubicBezTo>
                    <a:pt x="318" y="433"/>
                    <a:pt x="318" y="433"/>
                    <a:pt x="318" y="432"/>
                  </a:cubicBezTo>
                  <a:cubicBezTo>
                    <a:pt x="326" y="402"/>
                    <a:pt x="328" y="369"/>
                    <a:pt x="323" y="333"/>
                  </a:cubicBezTo>
                  <a:cubicBezTo>
                    <a:pt x="323" y="333"/>
                    <a:pt x="323" y="333"/>
                    <a:pt x="323" y="332"/>
                  </a:cubicBezTo>
                  <a:cubicBezTo>
                    <a:pt x="323" y="332"/>
                    <a:pt x="323" y="332"/>
                    <a:pt x="323" y="332"/>
                  </a:cubicBezTo>
                  <a:cubicBezTo>
                    <a:pt x="318" y="296"/>
                    <a:pt x="307" y="261"/>
                    <a:pt x="292" y="227"/>
                  </a:cubicBezTo>
                  <a:cubicBezTo>
                    <a:pt x="291" y="227"/>
                    <a:pt x="291" y="226"/>
                    <a:pt x="291" y="226"/>
                  </a:cubicBezTo>
                  <a:cubicBezTo>
                    <a:pt x="275" y="192"/>
                    <a:pt x="254" y="161"/>
                    <a:pt x="230" y="133"/>
                  </a:cubicBezTo>
                  <a:cubicBezTo>
                    <a:pt x="230" y="132"/>
                    <a:pt x="229" y="132"/>
                    <a:pt x="229" y="131"/>
                  </a:cubicBezTo>
                  <a:cubicBezTo>
                    <a:pt x="204" y="103"/>
                    <a:pt x="176" y="78"/>
                    <a:pt x="146" y="58"/>
                  </a:cubicBezTo>
                  <a:cubicBezTo>
                    <a:pt x="145" y="57"/>
                    <a:pt x="145" y="57"/>
                    <a:pt x="144" y="57"/>
                  </a:cubicBezTo>
                  <a:cubicBezTo>
                    <a:pt x="114" y="36"/>
                    <a:pt x="81" y="20"/>
                    <a:pt x="47" y="10"/>
                  </a:cubicBezTo>
                  <a:cubicBezTo>
                    <a:pt x="46" y="10"/>
                    <a:pt x="46" y="10"/>
                    <a:pt x="45" y="9"/>
                  </a:cubicBezTo>
                  <a:cubicBezTo>
                    <a:pt x="30" y="5"/>
                    <a:pt x="15" y="2"/>
                    <a:pt x="0" y="0"/>
                  </a:cubicBezTo>
                  <a:cubicBezTo>
                    <a:pt x="15" y="2"/>
                    <a:pt x="30" y="5"/>
                    <a:pt x="45" y="9"/>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2" name="Freeform 74">
              <a:extLst>
                <a:ext uri="{FF2B5EF4-FFF2-40B4-BE49-F238E27FC236}">
                  <a16:creationId xmlns:a16="http://schemas.microsoft.com/office/drawing/2014/main" id="{38FBB776-4021-4946-AB9E-78E01EBB0245}"/>
                </a:ext>
              </a:extLst>
            </p:cNvPr>
            <p:cNvSpPr/>
            <p:nvPr/>
          </p:nvSpPr>
          <p:spPr bwMode="auto">
            <a:xfrm>
              <a:off x="5363504" y="3014609"/>
              <a:ext cx="443327" cy="1056187"/>
            </a:xfrm>
            <a:custGeom>
              <a:avLst/>
              <a:gdLst>
                <a:gd name="T0" fmla="*/ 13602 w 247"/>
                <a:gd name="T1" fmla="*/ 7496 h 589"/>
                <a:gd name="T2" fmla="*/ 13971 w 247"/>
                <a:gd name="T3" fmla="*/ 7496 h 589"/>
                <a:gd name="T4" fmla="*/ 43313 w 247"/>
                <a:gd name="T5" fmla="*/ 33653 h 589"/>
                <a:gd name="T6" fmla="*/ 43817 w 247"/>
                <a:gd name="T7" fmla="*/ 33993 h 589"/>
                <a:gd name="T8" fmla="*/ 69380 w 247"/>
                <a:gd name="T9" fmla="*/ 69559 h 589"/>
                <a:gd name="T10" fmla="*/ 69905 w 247"/>
                <a:gd name="T11" fmla="*/ 70452 h 589"/>
                <a:gd name="T12" fmla="*/ 88756 w 247"/>
                <a:gd name="T13" fmla="*/ 112260 h 589"/>
                <a:gd name="T14" fmla="*/ 89260 w 247"/>
                <a:gd name="T15" fmla="*/ 113129 h 589"/>
                <a:gd name="T16" fmla="*/ 99909 w 247"/>
                <a:gd name="T17" fmla="*/ 156989 h 589"/>
                <a:gd name="T18" fmla="*/ 99909 w 247"/>
                <a:gd name="T19" fmla="*/ 157358 h 589"/>
                <a:gd name="T20" fmla="*/ 99909 w 247"/>
                <a:gd name="T21" fmla="*/ 157703 h 589"/>
                <a:gd name="T22" fmla="*/ 100507 w 247"/>
                <a:gd name="T23" fmla="*/ 196717 h 589"/>
                <a:gd name="T24" fmla="*/ 99909 w 247"/>
                <a:gd name="T25" fmla="*/ 197470 h 589"/>
                <a:gd name="T26" fmla="*/ 89997 w 247"/>
                <a:gd name="T27" fmla="*/ 225680 h 589"/>
                <a:gd name="T28" fmla="*/ 89629 w 247"/>
                <a:gd name="T29" fmla="*/ 226261 h 589"/>
                <a:gd name="T30" fmla="*/ 72723 w 247"/>
                <a:gd name="T31" fmla="*/ 241330 h 589"/>
                <a:gd name="T32" fmla="*/ 72355 w 247"/>
                <a:gd name="T33" fmla="*/ 241330 h 589"/>
                <a:gd name="T34" fmla="*/ 89260 w 247"/>
                <a:gd name="T35" fmla="*/ 226261 h 589"/>
                <a:gd name="T36" fmla="*/ 89629 w 247"/>
                <a:gd name="T37" fmla="*/ 226261 h 589"/>
                <a:gd name="T38" fmla="*/ 99597 w 247"/>
                <a:gd name="T39" fmla="*/ 197470 h 589"/>
                <a:gd name="T40" fmla="*/ 99597 w 247"/>
                <a:gd name="T41" fmla="*/ 197085 h 589"/>
                <a:gd name="T42" fmla="*/ 99597 w 247"/>
                <a:gd name="T43" fmla="*/ 157703 h 589"/>
                <a:gd name="T44" fmla="*/ 99597 w 247"/>
                <a:gd name="T45" fmla="*/ 157358 h 589"/>
                <a:gd name="T46" fmla="*/ 99597 w 247"/>
                <a:gd name="T47" fmla="*/ 157358 h 589"/>
                <a:gd name="T48" fmla="*/ 88756 w 247"/>
                <a:gd name="T49" fmla="*/ 113129 h 589"/>
                <a:gd name="T50" fmla="*/ 88371 w 247"/>
                <a:gd name="T51" fmla="*/ 112260 h 589"/>
                <a:gd name="T52" fmla="*/ 69380 w 247"/>
                <a:gd name="T53" fmla="*/ 70452 h 589"/>
                <a:gd name="T54" fmla="*/ 69007 w 247"/>
                <a:gd name="T55" fmla="*/ 70084 h 589"/>
                <a:gd name="T56" fmla="*/ 43313 w 247"/>
                <a:gd name="T57" fmla="*/ 33993 h 589"/>
                <a:gd name="T58" fmla="*/ 42994 w 247"/>
                <a:gd name="T59" fmla="*/ 33653 h 589"/>
                <a:gd name="T60" fmla="*/ 13971 w 247"/>
                <a:gd name="T61" fmla="*/ 7496 h 589"/>
                <a:gd name="T62" fmla="*/ 13311 w 247"/>
                <a:gd name="T63" fmla="*/ 7496 h 589"/>
                <a:gd name="T64" fmla="*/ 0 w 247"/>
                <a:gd name="T65" fmla="*/ 0 h 589"/>
                <a:gd name="T66" fmla="*/ 13602 w 247"/>
                <a:gd name="T67" fmla="*/ 7496 h 5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7" h="589">
                  <a:moveTo>
                    <a:pt x="33" y="18"/>
                  </a:moveTo>
                  <a:cubicBezTo>
                    <a:pt x="33" y="18"/>
                    <a:pt x="33" y="18"/>
                    <a:pt x="34" y="18"/>
                  </a:cubicBezTo>
                  <a:cubicBezTo>
                    <a:pt x="58" y="35"/>
                    <a:pt x="82" y="56"/>
                    <a:pt x="105" y="82"/>
                  </a:cubicBezTo>
                  <a:cubicBezTo>
                    <a:pt x="105" y="82"/>
                    <a:pt x="106" y="83"/>
                    <a:pt x="106" y="83"/>
                  </a:cubicBezTo>
                  <a:cubicBezTo>
                    <a:pt x="128" y="109"/>
                    <a:pt x="149" y="138"/>
                    <a:pt x="168" y="170"/>
                  </a:cubicBezTo>
                  <a:cubicBezTo>
                    <a:pt x="168" y="171"/>
                    <a:pt x="168" y="171"/>
                    <a:pt x="169" y="172"/>
                  </a:cubicBezTo>
                  <a:cubicBezTo>
                    <a:pt x="187" y="204"/>
                    <a:pt x="203" y="238"/>
                    <a:pt x="215" y="274"/>
                  </a:cubicBezTo>
                  <a:cubicBezTo>
                    <a:pt x="216" y="274"/>
                    <a:pt x="216" y="275"/>
                    <a:pt x="216" y="276"/>
                  </a:cubicBezTo>
                  <a:cubicBezTo>
                    <a:pt x="228" y="311"/>
                    <a:pt x="237" y="347"/>
                    <a:pt x="242" y="383"/>
                  </a:cubicBezTo>
                  <a:cubicBezTo>
                    <a:pt x="242" y="383"/>
                    <a:pt x="242" y="384"/>
                    <a:pt x="242" y="384"/>
                  </a:cubicBezTo>
                  <a:cubicBezTo>
                    <a:pt x="242" y="384"/>
                    <a:pt x="242" y="384"/>
                    <a:pt x="242" y="385"/>
                  </a:cubicBezTo>
                  <a:cubicBezTo>
                    <a:pt x="247" y="421"/>
                    <a:pt x="247" y="453"/>
                    <a:pt x="243" y="480"/>
                  </a:cubicBezTo>
                  <a:cubicBezTo>
                    <a:pt x="242" y="481"/>
                    <a:pt x="242" y="481"/>
                    <a:pt x="242" y="482"/>
                  </a:cubicBezTo>
                  <a:cubicBezTo>
                    <a:pt x="238" y="509"/>
                    <a:pt x="230" y="533"/>
                    <a:pt x="218" y="551"/>
                  </a:cubicBezTo>
                  <a:cubicBezTo>
                    <a:pt x="218" y="551"/>
                    <a:pt x="217" y="552"/>
                    <a:pt x="217" y="552"/>
                  </a:cubicBezTo>
                  <a:cubicBezTo>
                    <a:pt x="206" y="569"/>
                    <a:pt x="193" y="581"/>
                    <a:pt x="176" y="589"/>
                  </a:cubicBezTo>
                  <a:cubicBezTo>
                    <a:pt x="175" y="589"/>
                    <a:pt x="175" y="589"/>
                    <a:pt x="175" y="589"/>
                  </a:cubicBezTo>
                  <a:cubicBezTo>
                    <a:pt x="192" y="582"/>
                    <a:pt x="205" y="569"/>
                    <a:pt x="216" y="552"/>
                  </a:cubicBezTo>
                  <a:cubicBezTo>
                    <a:pt x="216" y="552"/>
                    <a:pt x="217" y="552"/>
                    <a:pt x="217" y="552"/>
                  </a:cubicBezTo>
                  <a:cubicBezTo>
                    <a:pt x="228" y="533"/>
                    <a:pt x="237" y="510"/>
                    <a:pt x="241" y="482"/>
                  </a:cubicBezTo>
                  <a:cubicBezTo>
                    <a:pt x="241" y="482"/>
                    <a:pt x="241" y="481"/>
                    <a:pt x="241" y="481"/>
                  </a:cubicBezTo>
                  <a:cubicBezTo>
                    <a:pt x="245" y="453"/>
                    <a:pt x="246" y="421"/>
                    <a:pt x="241" y="385"/>
                  </a:cubicBezTo>
                  <a:cubicBezTo>
                    <a:pt x="241" y="385"/>
                    <a:pt x="241" y="385"/>
                    <a:pt x="241" y="384"/>
                  </a:cubicBezTo>
                  <a:cubicBezTo>
                    <a:pt x="241" y="384"/>
                    <a:pt x="241" y="384"/>
                    <a:pt x="241" y="384"/>
                  </a:cubicBezTo>
                  <a:cubicBezTo>
                    <a:pt x="236" y="348"/>
                    <a:pt x="227" y="312"/>
                    <a:pt x="215" y="276"/>
                  </a:cubicBezTo>
                  <a:cubicBezTo>
                    <a:pt x="215" y="276"/>
                    <a:pt x="214" y="275"/>
                    <a:pt x="214" y="274"/>
                  </a:cubicBezTo>
                  <a:cubicBezTo>
                    <a:pt x="202" y="239"/>
                    <a:pt x="186" y="204"/>
                    <a:pt x="168" y="172"/>
                  </a:cubicBezTo>
                  <a:cubicBezTo>
                    <a:pt x="167" y="172"/>
                    <a:pt x="167" y="171"/>
                    <a:pt x="167" y="171"/>
                  </a:cubicBezTo>
                  <a:cubicBezTo>
                    <a:pt x="148" y="139"/>
                    <a:pt x="128" y="109"/>
                    <a:pt x="105" y="83"/>
                  </a:cubicBezTo>
                  <a:cubicBezTo>
                    <a:pt x="105" y="83"/>
                    <a:pt x="105" y="82"/>
                    <a:pt x="104" y="82"/>
                  </a:cubicBezTo>
                  <a:cubicBezTo>
                    <a:pt x="82" y="56"/>
                    <a:pt x="58" y="35"/>
                    <a:pt x="34" y="18"/>
                  </a:cubicBezTo>
                  <a:cubicBezTo>
                    <a:pt x="33" y="18"/>
                    <a:pt x="33" y="18"/>
                    <a:pt x="32" y="18"/>
                  </a:cubicBezTo>
                  <a:cubicBezTo>
                    <a:pt x="22" y="11"/>
                    <a:pt x="11" y="5"/>
                    <a:pt x="0" y="0"/>
                  </a:cubicBezTo>
                  <a:cubicBezTo>
                    <a:pt x="11" y="5"/>
                    <a:pt x="22" y="11"/>
                    <a:pt x="33" y="18"/>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3" name="Freeform 75">
              <a:extLst>
                <a:ext uri="{FF2B5EF4-FFF2-40B4-BE49-F238E27FC236}">
                  <a16:creationId xmlns:a16="http://schemas.microsoft.com/office/drawing/2014/main" id="{E471895D-3AB4-45D6-AAE5-8F58C4E201BD}"/>
                </a:ext>
              </a:extLst>
            </p:cNvPr>
            <p:cNvSpPr/>
            <p:nvPr/>
          </p:nvSpPr>
          <p:spPr bwMode="auto">
            <a:xfrm>
              <a:off x="5363504" y="3014609"/>
              <a:ext cx="247474" cy="1095671"/>
            </a:xfrm>
            <a:custGeom>
              <a:avLst/>
              <a:gdLst>
                <a:gd name="T0" fmla="*/ 6104 w 138"/>
                <a:gd name="T1" fmla="*/ 9917 h 611"/>
                <a:gd name="T2" fmla="*/ 6629 w 138"/>
                <a:gd name="T3" fmla="*/ 9917 h 611"/>
                <a:gd name="T4" fmla="*/ 20526 w 138"/>
                <a:gd name="T5" fmla="*/ 40912 h 611"/>
                <a:gd name="T6" fmla="*/ 20826 w 138"/>
                <a:gd name="T7" fmla="*/ 41809 h 611"/>
                <a:gd name="T8" fmla="*/ 34065 w 138"/>
                <a:gd name="T9" fmla="*/ 81540 h 611"/>
                <a:gd name="T10" fmla="*/ 34065 w 138"/>
                <a:gd name="T11" fmla="*/ 82449 h 611"/>
                <a:gd name="T12" fmla="*/ 45531 w 138"/>
                <a:gd name="T13" fmla="*/ 127024 h 611"/>
                <a:gd name="T14" fmla="*/ 45531 w 138"/>
                <a:gd name="T15" fmla="*/ 127326 h 611"/>
                <a:gd name="T16" fmla="*/ 53351 w 138"/>
                <a:gd name="T17" fmla="*/ 172511 h 611"/>
                <a:gd name="T18" fmla="*/ 53351 w 138"/>
                <a:gd name="T19" fmla="*/ 173035 h 611"/>
                <a:gd name="T20" fmla="*/ 53351 w 138"/>
                <a:gd name="T21" fmla="*/ 173314 h 611"/>
                <a:gd name="T22" fmla="*/ 56648 w 138"/>
                <a:gd name="T23" fmla="*/ 211514 h 611"/>
                <a:gd name="T24" fmla="*/ 56648 w 138"/>
                <a:gd name="T25" fmla="*/ 211894 h 611"/>
                <a:gd name="T26" fmla="*/ 54588 w 138"/>
                <a:gd name="T27" fmla="*/ 237741 h 611"/>
                <a:gd name="T28" fmla="*/ 54220 w 138"/>
                <a:gd name="T29" fmla="*/ 238060 h 611"/>
                <a:gd name="T30" fmla="*/ 47591 w 138"/>
                <a:gd name="T31" fmla="*/ 249504 h 611"/>
                <a:gd name="T32" fmla="*/ 47591 w 138"/>
                <a:gd name="T33" fmla="*/ 250029 h 611"/>
                <a:gd name="T34" fmla="*/ 46429 w 138"/>
                <a:gd name="T35" fmla="*/ 250402 h 611"/>
                <a:gd name="T36" fmla="*/ 46429 w 138"/>
                <a:gd name="T37" fmla="*/ 250402 h 611"/>
                <a:gd name="T38" fmla="*/ 47301 w 138"/>
                <a:gd name="T39" fmla="*/ 250029 h 611"/>
                <a:gd name="T40" fmla="*/ 47591 w 138"/>
                <a:gd name="T41" fmla="*/ 250029 h 611"/>
                <a:gd name="T42" fmla="*/ 53696 w 138"/>
                <a:gd name="T43" fmla="*/ 238060 h 611"/>
                <a:gd name="T44" fmla="*/ 53696 w 138"/>
                <a:gd name="T45" fmla="*/ 237741 h 611"/>
                <a:gd name="T46" fmla="*/ 55777 w 138"/>
                <a:gd name="T47" fmla="*/ 212201 h 611"/>
                <a:gd name="T48" fmla="*/ 55777 w 138"/>
                <a:gd name="T49" fmla="*/ 211894 h 611"/>
                <a:gd name="T50" fmla="*/ 53036 w 138"/>
                <a:gd name="T51" fmla="*/ 173314 h 611"/>
                <a:gd name="T52" fmla="*/ 52441 w 138"/>
                <a:gd name="T53" fmla="*/ 173035 h 611"/>
                <a:gd name="T54" fmla="*/ 52441 w 138"/>
                <a:gd name="T55" fmla="*/ 173035 h 611"/>
                <a:gd name="T56" fmla="*/ 45153 w 138"/>
                <a:gd name="T57" fmla="*/ 127917 h 611"/>
                <a:gd name="T58" fmla="*/ 44667 w 138"/>
                <a:gd name="T59" fmla="*/ 127024 h 611"/>
                <a:gd name="T60" fmla="*/ 33696 w 138"/>
                <a:gd name="T61" fmla="*/ 82449 h 611"/>
                <a:gd name="T62" fmla="*/ 33696 w 138"/>
                <a:gd name="T63" fmla="*/ 81540 h 611"/>
                <a:gd name="T64" fmla="*/ 20526 w 138"/>
                <a:gd name="T65" fmla="*/ 41809 h 611"/>
                <a:gd name="T66" fmla="*/ 20146 w 138"/>
                <a:gd name="T67" fmla="*/ 41441 h 611"/>
                <a:gd name="T68" fmla="*/ 6104 w 138"/>
                <a:gd name="T69" fmla="*/ 10207 h 611"/>
                <a:gd name="T70" fmla="*/ 6104 w 138"/>
                <a:gd name="T71" fmla="*/ 9917 h 611"/>
                <a:gd name="T72" fmla="*/ 0 w 138"/>
                <a:gd name="T73" fmla="*/ 0 h 611"/>
                <a:gd name="T74" fmla="*/ 0 w 138"/>
                <a:gd name="T75" fmla="*/ 0 h 611"/>
                <a:gd name="T76" fmla="*/ 6104 w 138"/>
                <a:gd name="T77" fmla="*/ 9917 h 6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8" h="611">
                  <a:moveTo>
                    <a:pt x="15" y="24"/>
                  </a:moveTo>
                  <a:cubicBezTo>
                    <a:pt x="15" y="24"/>
                    <a:pt x="15" y="24"/>
                    <a:pt x="16" y="24"/>
                  </a:cubicBezTo>
                  <a:cubicBezTo>
                    <a:pt x="27" y="45"/>
                    <a:pt x="39" y="71"/>
                    <a:pt x="50" y="100"/>
                  </a:cubicBezTo>
                  <a:cubicBezTo>
                    <a:pt x="50" y="101"/>
                    <a:pt x="50" y="101"/>
                    <a:pt x="51" y="102"/>
                  </a:cubicBezTo>
                  <a:cubicBezTo>
                    <a:pt x="62" y="131"/>
                    <a:pt x="73" y="164"/>
                    <a:pt x="83" y="199"/>
                  </a:cubicBezTo>
                  <a:cubicBezTo>
                    <a:pt x="83" y="200"/>
                    <a:pt x="83" y="200"/>
                    <a:pt x="83" y="201"/>
                  </a:cubicBezTo>
                  <a:cubicBezTo>
                    <a:pt x="93" y="236"/>
                    <a:pt x="103" y="273"/>
                    <a:pt x="111" y="310"/>
                  </a:cubicBezTo>
                  <a:cubicBezTo>
                    <a:pt x="111" y="310"/>
                    <a:pt x="111" y="311"/>
                    <a:pt x="111" y="311"/>
                  </a:cubicBezTo>
                  <a:cubicBezTo>
                    <a:pt x="119" y="348"/>
                    <a:pt x="125" y="386"/>
                    <a:pt x="130" y="421"/>
                  </a:cubicBezTo>
                  <a:cubicBezTo>
                    <a:pt x="130" y="421"/>
                    <a:pt x="130" y="422"/>
                    <a:pt x="130" y="422"/>
                  </a:cubicBezTo>
                  <a:cubicBezTo>
                    <a:pt x="130" y="422"/>
                    <a:pt x="130" y="423"/>
                    <a:pt x="130" y="423"/>
                  </a:cubicBezTo>
                  <a:cubicBezTo>
                    <a:pt x="135" y="459"/>
                    <a:pt x="137" y="490"/>
                    <a:pt x="138" y="516"/>
                  </a:cubicBezTo>
                  <a:cubicBezTo>
                    <a:pt x="138" y="517"/>
                    <a:pt x="138" y="517"/>
                    <a:pt x="138" y="517"/>
                  </a:cubicBezTo>
                  <a:cubicBezTo>
                    <a:pt x="138" y="544"/>
                    <a:pt x="136" y="565"/>
                    <a:pt x="133" y="580"/>
                  </a:cubicBezTo>
                  <a:cubicBezTo>
                    <a:pt x="133" y="580"/>
                    <a:pt x="132" y="581"/>
                    <a:pt x="132" y="581"/>
                  </a:cubicBezTo>
                  <a:cubicBezTo>
                    <a:pt x="129" y="596"/>
                    <a:pt x="123" y="606"/>
                    <a:pt x="116" y="609"/>
                  </a:cubicBezTo>
                  <a:cubicBezTo>
                    <a:pt x="116" y="609"/>
                    <a:pt x="116" y="610"/>
                    <a:pt x="116" y="610"/>
                  </a:cubicBezTo>
                  <a:cubicBezTo>
                    <a:pt x="115" y="610"/>
                    <a:pt x="114" y="610"/>
                    <a:pt x="113" y="611"/>
                  </a:cubicBezTo>
                  <a:cubicBezTo>
                    <a:pt x="113" y="611"/>
                    <a:pt x="113" y="611"/>
                    <a:pt x="113" y="611"/>
                  </a:cubicBezTo>
                  <a:cubicBezTo>
                    <a:pt x="114" y="610"/>
                    <a:pt x="114" y="610"/>
                    <a:pt x="115" y="610"/>
                  </a:cubicBezTo>
                  <a:cubicBezTo>
                    <a:pt x="115" y="610"/>
                    <a:pt x="115" y="610"/>
                    <a:pt x="116" y="610"/>
                  </a:cubicBezTo>
                  <a:cubicBezTo>
                    <a:pt x="122" y="606"/>
                    <a:pt x="128" y="596"/>
                    <a:pt x="131" y="581"/>
                  </a:cubicBezTo>
                  <a:cubicBezTo>
                    <a:pt x="131" y="581"/>
                    <a:pt x="131" y="581"/>
                    <a:pt x="131" y="580"/>
                  </a:cubicBezTo>
                  <a:cubicBezTo>
                    <a:pt x="135" y="565"/>
                    <a:pt x="136" y="544"/>
                    <a:pt x="136" y="518"/>
                  </a:cubicBezTo>
                  <a:cubicBezTo>
                    <a:pt x="136" y="517"/>
                    <a:pt x="136" y="517"/>
                    <a:pt x="136" y="517"/>
                  </a:cubicBezTo>
                  <a:cubicBezTo>
                    <a:pt x="136" y="490"/>
                    <a:pt x="133" y="459"/>
                    <a:pt x="129" y="423"/>
                  </a:cubicBezTo>
                  <a:cubicBezTo>
                    <a:pt x="129" y="423"/>
                    <a:pt x="129" y="423"/>
                    <a:pt x="128" y="422"/>
                  </a:cubicBezTo>
                  <a:cubicBezTo>
                    <a:pt x="128" y="422"/>
                    <a:pt x="128" y="422"/>
                    <a:pt x="128" y="422"/>
                  </a:cubicBezTo>
                  <a:cubicBezTo>
                    <a:pt x="124" y="386"/>
                    <a:pt x="117" y="349"/>
                    <a:pt x="110" y="312"/>
                  </a:cubicBezTo>
                  <a:cubicBezTo>
                    <a:pt x="109" y="311"/>
                    <a:pt x="109" y="310"/>
                    <a:pt x="109" y="310"/>
                  </a:cubicBezTo>
                  <a:cubicBezTo>
                    <a:pt x="101" y="273"/>
                    <a:pt x="92" y="236"/>
                    <a:pt x="82" y="201"/>
                  </a:cubicBezTo>
                  <a:cubicBezTo>
                    <a:pt x="82" y="201"/>
                    <a:pt x="82" y="200"/>
                    <a:pt x="82" y="199"/>
                  </a:cubicBezTo>
                  <a:cubicBezTo>
                    <a:pt x="72" y="165"/>
                    <a:pt x="61" y="132"/>
                    <a:pt x="50" y="102"/>
                  </a:cubicBezTo>
                  <a:cubicBezTo>
                    <a:pt x="50" y="102"/>
                    <a:pt x="49" y="101"/>
                    <a:pt x="49" y="101"/>
                  </a:cubicBezTo>
                  <a:cubicBezTo>
                    <a:pt x="38" y="71"/>
                    <a:pt x="27" y="45"/>
                    <a:pt x="15" y="25"/>
                  </a:cubicBezTo>
                  <a:cubicBezTo>
                    <a:pt x="15" y="24"/>
                    <a:pt x="15" y="24"/>
                    <a:pt x="15" y="24"/>
                  </a:cubicBezTo>
                  <a:cubicBezTo>
                    <a:pt x="10" y="15"/>
                    <a:pt x="5" y="7"/>
                    <a:pt x="0" y="0"/>
                  </a:cubicBezTo>
                  <a:cubicBezTo>
                    <a:pt x="0" y="0"/>
                    <a:pt x="0" y="0"/>
                    <a:pt x="0" y="0"/>
                  </a:cubicBezTo>
                  <a:cubicBezTo>
                    <a:pt x="5" y="7"/>
                    <a:pt x="10" y="15"/>
                    <a:pt x="15" y="24"/>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4" name="Freeform 76">
              <a:extLst>
                <a:ext uri="{FF2B5EF4-FFF2-40B4-BE49-F238E27FC236}">
                  <a16:creationId xmlns:a16="http://schemas.microsoft.com/office/drawing/2014/main" id="{DA9603B5-CE58-4245-BB37-C65B6B092D38}"/>
                </a:ext>
              </a:extLst>
            </p:cNvPr>
            <p:cNvSpPr/>
            <p:nvPr/>
          </p:nvSpPr>
          <p:spPr bwMode="auto">
            <a:xfrm>
              <a:off x="5333139" y="3014609"/>
              <a:ext cx="129051" cy="1110098"/>
            </a:xfrm>
            <a:custGeom>
              <a:avLst/>
              <a:gdLst>
                <a:gd name="T0" fmla="*/ 4845 w 72"/>
                <a:gd name="T1" fmla="*/ 10581 h 619"/>
                <a:gd name="T2" fmla="*/ 4477 w 72"/>
                <a:gd name="T3" fmla="*/ 11106 h 619"/>
                <a:gd name="T4" fmla="*/ 1237 w 72"/>
                <a:gd name="T5" fmla="*/ 45124 h 619"/>
                <a:gd name="T6" fmla="*/ 1237 w 72"/>
                <a:gd name="T7" fmla="*/ 45497 h 619"/>
                <a:gd name="T8" fmla="*/ 368 w 72"/>
                <a:gd name="T9" fmla="*/ 87314 h 619"/>
                <a:gd name="T10" fmla="*/ 368 w 72"/>
                <a:gd name="T11" fmla="*/ 88195 h 619"/>
                <a:gd name="T12" fmla="*/ 2420 w 72"/>
                <a:gd name="T13" fmla="*/ 133994 h 619"/>
                <a:gd name="T14" fmla="*/ 2420 w 72"/>
                <a:gd name="T15" fmla="*/ 134865 h 619"/>
                <a:gd name="T16" fmla="*/ 6897 w 72"/>
                <a:gd name="T17" fmla="*/ 180362 h 619"/>
                <a:gd name="T18" fmla="*/ 6897 w 72"/>
                <a:gd name="T19" fmla="*/ 180362 h 619"/>
                <a:gd name="T20" fmla="*/ 6897 w 72"/>
                <a:gd name="T21" fmla="*/ 181243 h 619"/>
                <a:gd name="T22" fmla="*/ 13151 w 72"/>
                <a:gd name="T23" fmla="*/ 218887 h 619"/>
                <a:gd name="T24" fmla="*/ 13491 w 72"/>
                <a:gd name="T25" fmla="*/ 219390 h 619"/>
                <a:gd name="T26" fmla="*/ 20754 w 72"/>
                <a:gd name="T27" fmla="*/ 243566 h 619"/>
                <a:gd name="T28" fmla="*/ 20754 w 72"/>
                <a:gd name="T29" fmla="*/ 243878 h 619"/>
                <a:gd name="T30" fmla="*/ 28248 w 72"/>
                <a:gd name="T31" fmla="*/ 253802 h 619"/>
                <a:gd name="T32" fmla="*/ 28248 w 72"/>
                <a:gd name="T33" fmla="*/ 253802 h 619"/>
                <a:gd name="T34" fmla="*/ 29429 w 72"/>
                <a:gd name="T35" fmla="*/ 253802 h 619"/>
                <a:gd name="T36" fmla="*/ 29117 w 72"/>
                <a:gd name="T37" fmla="*/ 253802 h 619"/>
                <a:gd name="T38" fmla="*/ 27880 w 72"/>
                <a:gd name="T39" fmla="*/ 253802 h 619"/>
                <a:gd name="T40" fmla="*/ 27880 w 72"/>
                <a:gd name="T41" fmla="*/ 253802 h 619"/>
                <a:gd name="T42" fmla="*/ 20114 w 72"/>
                <a:gd name="T43" fmla="*/ 243878 h 619"/>
                <a:gd name="T44" fmla="*/ 20114 w 72"/>
                <a:gd name="T45" fmla="*/ 243566 h 619"/>
                <a:gd name="T46" fmla="*/ 12623 w 72"/>
                <a:gd name="T47" fmla="*/ 219390 h 619"/>
                <a:gd name="T48" fmla="*/ 12623 w 72"/>
                <a:gd name="T49" fmla="*/ 218887 h 619"/>
                <a:gd name="T50" fmla="*/ 6094 w 72"/>
                <a:gd name="T51" fmla="*/ 181243 h 619"/>
                <a:gd name="T52" fmla="*/ 6094 w 72"/>
                <a:gd name="T53" fmla="*/ 180362 h 619"/>
                <a:gd name="T54" fmla="*/ 6094 w 72"/>
                <a:gd name="T55" fmla="*/ 180362 h 619"/>
                <a:gd name="T56" fmla="*/ 1556 w 72"/>
                <a:gd name="T57" fmla="*/ 134865 h 619"/>
                <a:gd name="T58" fmla="*/ 1556 w 72"/>
                <a:gd name="T59" fmla="*/ 133994 h 619"/>
                <a:gd name="T60" fmla="*/ 0 w 72"/>
                <a:gd name="T61" fmla="*/ 88195 h 619"/>
                <a:gd name="T62" fmla="*/ 0 w 72"/>
                <a:gd name="T63" fmla="*/ 87314 h 619"/>
                <a:gd name="T64" fmla="*/ 869 w 72"/>
                <a:gd name="T65" fmla="*/ 45497 h 619"/>
                <a:gd name="T66" fmla="*/ 869 w 72"/>
                <a:gd name="T67" fmla="*/ 45124 h 619"/>
                <a:gd name="T68" fmla="*/ 4477 w 72"/>
                <a:gd name="T69" fmla="*/ 11106 h 619"/>
                <a:gd name="T70" fmla="*/ 4477 w 72"/>
                <a:gd name="T71" fmla="*/ 10581 h 619"/>
                <a:gd name="T72" fmla="*/ 6897 w 72"/>
                <a:gd name="T73" fmla="*/ 0 h 619"/>
                <a:gd name="T74" fmla="*/ 4845 w 72"/>
                <a:gd name="T75" fmla="*/ 10581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2" h="619">
                  <a:moveTo>
                    <a:pt x="12" y="26"/>
                  </a:moveTo>
                  <a:cubicBezTo>
                    <a:pt x="12" y="27"/>
                    <a:pt x="11" y="27"/>
                    <a:pt x="11" y="27"/>
                  </a:cubicBezTo>
                  <a:cubicBezTo>
                    <a:pt x="8" y="50"/>
                    <a:pt x="5" y="78"/>
                    <a:pt x="3" y="110"/>
                  </a:cubicBezTo>
                  <a:cubicBezTo>
                    <a:pt x="3" y="110"/>
                    <a:pt x="3" y="110"/>
                    <a:pt x="3" y="111"/>
                  </a:cubicBezTo>
                  <a:cubicBezTo>
                    <a:pt x="1" y="142"/>
                    <a:pt x="1" y="177"/>
                    <a:pt x="1" y="213"/>
                  </a:cubicBezTo>
                  <a:cubicBezTo>
                    <a:pt x="1" y="214"/>
                    <a:pt x="1" y="214"/>
                    <a:pt x="1" y="215"/>
                  </a:cubicBezTo>
                  <a:cubicBezTo>
                    <a:pt x="2" y="251"/>
                    <a:pt x="3" y="289"/>
                    <a:pt x="6" y="327"/>
                  </a:cubicBezTo>
                  <a:cubicBezTo>
                    <a:pt x="6" y="327"/>
                    <a:pt x="6" y="328"/>
                    <a:pt x="6" y="329"/>
                  </a:cubicBezTo>
                  <a:cubicBezTo>
                    <a:pt x="8" y="366"/>
                    <a:pt x="12" y="404"/>
                    <a:pt x="17" y="440"/>
                  </a:cubicBezTo>
                  <a:cubicBezTo>
                    <a:pt x="17" y="440"/>
                    <a:pt x="17" y="440"/>
                    <a:pt x="17" y="440"/>
                  </a:cubicBezTo>
                  <a:cubicBezTo>
                    <a:pt x="17" y="441"/>
                    <a:pt x="17" y="441"/>
                    <a:pt x="17" y="442"/>
                  </a:cubicBezTo>
                  <a:cubicBezTo>
                    <a:pt x="21" y="477"/>
                    <a:pt x="27" y="508"/>
                    <a:pt x="32" y="534"/>
                  </a:cubicBezTo>
                  <a:cubicBezTo>
                    <a:pt x="33" y="534"/>
                    <a:pt x="33" y="534"/>
                    <a:pt x="33" y="535"/>
                  </a:cubicBezTo>
                  <a:cubicBezTo>
                    <a:pt x="38" y="560"/>
                    <a:pt x="44" y="580"/>
                    <a:pt x="51" y="594"/>
                  </a:cubicBezTo>
                  <a:cubicBezTo>
                    <a:pt x="51" y="594"/>
                    <a:pt x="51" y="595"/>
                    <a:pt x="51" y="595"/>
                  </a:cubicBezTo>
                  <a:cubicBezTo>
                    <a:pt x="57" y="609"/>
                    <a:pt x="63" y="617"/>
                    <a:pt x="69" y="619"/>
                  </a:cubicBezTo>
                  <a:cubicBezTo>
                    <a:pt x="69" y="619"/>
                    <a:pt x="69" y="619"/>
                    <a:pt x="69" y="619"/>
                  </a:cubicBezTo>
                  <a:cubicBezTo>
                    <a:pt x="70" y="619"/>
                    <a:pt x="71" y="619"/>
                    <a:pt x="72" y="619"/>
                  </a:cubicBezTo>
                  <a:cubicBezTo>
                    <a:pt x="71" y="619"/>
                    <a:pt x="71" y="619"/>
                    <a:pt x="71" y="619"/>
                  </a:cubicBezTo>
                  <a:cubicBezTo>
                    <a:pt x="70" y="619"/>
                    <a:pt x="69" y="619"/>
                    <a:pt x="68" y="619"/>
                  </a:cubicBezTo>
                  <a:cubicBezTo>
                    <a:pt x="68" y="619"/>
                    <a:pt x="68" y="619"/>
                    <a:pt x="68" y="619"/>
                  </a:cubicBezTo>
                  <a:cubicBezTo>
                    <a:pt x="62" y="617"/>
                    <a:pt x="56" y="609"/>
                    <a:pt x="49" y="595"/>
                  </a:cubicBezTo>
                  <a:cubicBezTo>
                    <a:pt x="49" y="595"/>
                    <a:pt x="49" y="595"/>
                    <a:pt x="49" y="594"/>
                  </a:cubicBezTo>
                  <a:cubicBezTo>
                    <a:pt x="43" y="580"/>
                    <a:pt x="37" y="560"/>
                    <a:pt x="31" y="535"/>
                  </a:cubicBezTo>
                  <a:cubicBezTo>
                    <a:pt x="31" y="534"/>
                    <a:pt x="31" y="534"/>
                    <a:pt x="31" y="534"/>
                  </a:cubicBezTo>
                  <a:cubicBezTo>
                    <a:pt x="25" y="508"/>
                    <a:pt x="20" y="477"/>
                    <a:pt x="15" y="442"/>
                  </a:cubicBezTo>
                  <a:cubicBezTo>
                    <a:pt x="15" y="441"/>
                    <a:pt x="15" y="441"/>
                    <a:pt x="15" y="440"/>
                  </a:cubicBezTo>
                  <a:cubicBezTo>
                    <a:pt x="15" y="440"/>
                    <a:pt x="15" y="440"/>
                    <a:pt x="15" y="440"/>
                  </a:cubicBezTo>
                  <a:cubicBezTo>
                    <a:pt x="10" y="404"/>
                    <a:pt x="7" y="366"/>
                    <a:pt x="4" y="329"/>
                  </a:cubicBezTo>
                  <a:cubicBezTo>
                    <a:pt x="4" y="328"/>
                    <a:pt x="4" y="328"/>
                    <a:pt x="4" y="327"/>
                  </a:cubicBezTo>
                  <a:cubicBezTo>
                    <a:pt x="2" y="289"/>
                    <a:pt x="0" y="251"/>
                    <a:pt x="0" y="215"/>
                  </a:cubicBezTo>
                  <a:cubicBezTo>
                    <a:pt x="0" y="214"/>
                    <a:pt x="0" y="214"/>
                    <a:pt x="0" y="213"/>
                  </a:cubicBezTo>
                  <a:cubicBezTo>
                    <a:pt x="0" y="177"/>
                    <a:pt x="0" y="142"/>
                    <a:pt x="2" y="111"/>
                  </a:cubicBezTo>
                  <a:cubicBezTo>
                    <a:pt x="2" y="111"/>
                    <a:pt x="2" y="110"/>
                    <a:pt x="2" y="110"/>
                  </a:cubicBezTo>
                  <a:cubicBezTo>
                    <a:pt x="4" y="78"/>
                    <a:pt x="7" y="50"/>
                    <a:pt x="11" y="27"/>
                  </a:cubicBezTo>
                  <a:cubicBezTo>
                    <a:pt x="11" y="27"/>
                    <a:pt x="11" y="27"/>
                    <a:pt x="11" y="26"/>
                  </a:cubicBezTo>
                  <a:cubicBezTo>
                    <a:pt x="13" y="17"/>
                    <a:pt x="15" y="8"/>
                    <a:pt x="17" y="0"/>
                  </a:cubicBezTo>
                  <a:cubicBezTo>
                    <a:pt x="15" y="8"/>
                    <a:pt x="13" y="17"/>
                    <a:pt x="12" y="26"/>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5" name="Freeform 77">
              <a:extLst>
                <a:ext uri="{FF2B5EF4-FFF2-40B4-BE49-F238E27FC236}">
                  <a16:creationId xmlns:a16="http://schemas.microsoft.com/office/drawing/2014/main" id="{5A619508-B138-4DA4-9F35-7E62FDBA9CB1}"/>
                </a:ext>
              </a:extLst>
            </p:cNvPr>
            <p:cNvSpPr/>
            <p:nvPr/>
          </p:nvSpPr>
          <p:spPr bwMode="auto">
            <a:xfrm>
              <a:off x="5126658" y="3014609"/>
              <a:ext cx="236846" cy="1102505"/>
            </a:xfrm>
            <a:custGeom>
              <a:avLst/>
              <a:gdLst>
                <a:gd name="T0" fmla="*/ 44108 w 132"/>
                <a:gd name="T1" fmla="*/ 10568 h 615"/>
                <a:gd name="T2" fmla="*/ 43760 w 132"/>
                <a:gd name="T3" fmla="*/ 11092 h 615"/>
                <a:gd name="T4" fmla="*/ 23532 w 132"/>
                <a:gd name="T5" fmla="*/ 43813 h 615"/>
                <a:gd name="T6" fmla="*/ 23532 w 132"/>
                <a:gd name="T7" fmla="*/ 44153 h 615"/>
                <a:gd name="T8" fmla="*/ 9083 w 132"/>
                <a:gd name="T9" fmla="*/ 85385 h 615"/>
                <a:gd name="T10" fmla="*/ 8705 w 132"/>
                <a:gd name="T11" fmla="*/ 86284 h 615"/>
                <a:gd name="T12" fmla="*/ 1558 w 132"/>
                <a:gd name="T13" fmla="*/ 131617 h 615"/>
                <a:gd name="T14" fmla="*/ 1558 w 132"/>
                <a:gd name="T15" fmla="*/ 132120 h 615"/>
                <a:gd name="T16" fmla="*/ 2971 w 132"/>
                <a:gd name="T17" fmla="*/ 177550 h 615"/>
                <a:gd name="T18" fmla="*/ 2971 w 132"/>
                <a:gd name="T19" fmla="*/ 177890 h 615"/>
                <a:gd name="T20" fmla="*/ 2971 w 132"/>
                <a:gd name="T21" fmla="*/ 178197 h 615"/>
                <a:gd name="T22" fmla="*/ 12771 w 132"/>
                <a:gd name="T23" fmla="*/ 215977 h 615"/>
                <a:gd name="T24" fmla="*/ 12771 w 132"/>
                <a:gd name="T25" fmla="*/ 216346 h 615"/>
                <a:gd name="T26" fmla="*/ 29274 w 132"/>
                <a:gd name="T27" fmla="*/ 241273 h 615"/>
                <a:gd name="T28" fmla="*/ 29642 w 132"/>
                <a:gd name="T29" fmla="*/ 241641 h 615"/>
                <a:gd name="T30" fmla="*/ 48979 w 132"/>
                <a:gd name="T31" fmla="*/ 251458 h 615"/>
                <a:gd name="T32" fmla="*/ 48632 w 132"/>
                <a:gd name="T33" fmla="*/ 251458 h 615"/>
                <a:gd name="T34" fmla="*/ 28773 w 132"/>
                <a:gd name="T35" fmla="*/ 241273 h 615"/>
                <a:gd name="T36" fmla="*/ 28773 w 132"/>
                <a:gd name="T37" fmla="*/ 241273 h 615"/>
                <a:gd name="T38" fmla="*/ 12385 w 132"/>
                <a:gd name="T39" fmla="*/ 216346 h 615"/>
                <a:gd name="T40" fmla="*/ 12017 w 132"/>
                <a:gd name="T41" fmla="*/ 215977 h 615"/>
                <a:gd name="T42" fmla="*/ 2430 w 132"/>
                <a:gd name="T43" fmla="*/ 178197 h 615"/>
                <a:gd name="T44" fmla="*/ 2430 w 132"/>
                <a:gd name="T45" fmla="*/ 177890 h 615"/>
                <a:gd name="T46" fmla="*/ 2061 w 132"/>
                <a:gd name="T47" fmla="*/ 177550 h 615"/>
                <a:gd name="T48" fmla="*/ 1257 w 132"/>
                <a:gd name="T49" fmla="*/ 132120 h 615"/>
                <a:gd name="T50" fmla="*/ 1257 w 132"/>
                <a:gd name="T51" fmla="*/ 131301 h 615"/>
                <a:gd name="T52" fmla="*/ 8173 w 132"/>
                <a:gd name="T53" fmla="*/ 85909 h 615"/>
                <a:gd name="T54" fmla="*/ 8705 w 132"/>
                <a:gd name="T55" fmla="*/ 85385 h 615"/>
                <a:gd name="T56" fmla="*/ 23001 w 132"/>
                <a:gd name="T57" fmla="*/ 44153 h 615"/>
                <a:gd name="T58" fmla="*/ 23001 w 132"/>
                <a:gd name="T59" fmla="*/ 43813 h 615"/>
                <a:gd name="T60" fmla="*/ 43760 w 132"/>
                <a:gd name="T61" fmla="*/ 11092 h 615"/>
                <a:gd name="T62" fmla="*/ 44108 w 132"/>
                <a:gd name="T63" fmla="*/ 10185 h 615"/>
                <a:gd name="T64" fmla="*/ 54366 w 132"/>
                <a:gd name="T65" fmla="*/ 0 h 615"/>
                <a:gd name="T66" fmla="*/ 54366 w 132"/>
                <a:gd name="T67" fmla="*/ 0 h 615"/>
                <a:gd name="T68" fmla="*/ 44108 w 132"/>
                <a:gd name="T69" fmla="*/ 10568 h 6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2" h="615">
                  <a:moveTo>
                    <a:pt x="107" y="26"/>
                  </a:moveTo>
                  <a:cubicBezTo>
                    <a:pt x="107" y="26"/>
                    <a:pt x="106" y="26"/>
                    <a:pt x="106" y="27"/>
                  </a:cubicBezTo>
                  <a:cubicBezTo>
                    <a:pt x="88" y="49"/>
                    <a:pt x="71" y="76"/>
                    <a:pt x="57" y="107"/>
                  </a:cubicBezTo>
                  <a:cubicBezTo>
                    <a:pt x="57" y="107"/>
                    <a:pt x="57" y="108"/>
                    <a:pt x="57" y="108"/>
                  </a:cubicBezTo>
                  <a:cubicBezTo>
                    <a:pt x="42" y="139"/>
                    <a:pt x="31" y="173"/>
                    <a:pt x="22" y="209"/>
                  </a:cubicBezTo>
                  <a:cubicBezTo>
                    <a:pt x="22" y="210"/>
                    <a:pt x="22" y="210"/>
                    <a:pt x="21" y="211"/>
                  </a:cubicBezTo>
                  <a:cubicBezTo>
                    <a:pt x="13" y="247"/>
                    <a:pt x="7" y="284"/>
                    <a:pt x="4" y="322"/>
                  </a:cubicBezTo>
                  <a:cubicBezTo>
                    <a:pt x="4" y="322"/>
                    <a:pt x="4" y="323"/>
                    <a:pt x="4" y="323"/>
                  </a:cubicBezTo>
                  <a:cubicBezTo>
                    <a:pt x="2" y="361"/>
                    <a:pt x="2" y="398"/>
                    <a:pt x="7" y="434"/>
                  </a:cubicBezTo>
                  <a:cubicBezTo>
                    <a:pt x="7" y="434"/>
                    <a:pt x="7" y="435"/>
                    <a:pt x="7" y="435"/>
                  </a:cubicBezTo>
                  <a:cubicBezTo>
                    <a:pt x="7" y="435"/>
                    <a:pt x="7" y="436"/>
                    <a:pt x="7" y="436"/>
                  </a:cubicBezTo>
                  <a:cubicBezTo>
                    <a:pt x="12" y="472"/>
                    <a:pt x="20" y="503"/>
                    <a:pt x="31" y="528"/>
                  </a:cubicBezTo>
                  <a:cubicBezTo>
                    <a:pt x="31" y="529"/>
                    <a:pt x="31" y="529"/>
                    <a:pt x="31" y="529"/>
                  </a:cubicBezTo>
                  <a:cubicBezTo>
                    <a:pt x="42" y="555"/>
                    <a:pt x="55" y="575"/>
                    <a:pt x="71" y="590"/>
                  </a:cubicBezTo>
                  <a:cubicBezTo>
                    <a:pt x="71" y="590"/>
                    <a:pt x="71" y="590"/>
                    <a:pt x="72" y="591"/>
                  </a:cubicBezTo>
                  <a:cubicBezTo>
                    <a:pt x="86" y="604"/>
                    <a:pt x="102" y="613"/>
                    <a:pt x="119" y="615"/>
                  </a:cubicBezTo>
                  <a:cubicBezTo>
                    <a:pt x="118" y="615"/>
                    <a:pt x="118" y="615"/>
                    <a:pt x="118" y="615"/>
                  </a:cubicBezTo>
                  <a:cubicBezTo>
                    <a:pt x="101" y="612"/>
                    <a:pt x="85" y="604"/>
                    <a:pt x="70" y="590"/>
                  </a:cubicBezTo>
                  <a:cubicBezTo>
                    <a:pt x="70" y="590"/>
                    <a:pt x="70" y="590"/>
                    <a:pt x="70" y="590"/>
                  </a:cubicBezTo>
                  <a:cubicBezTo>
                    <a:pt x="54" y="575"/>
                    <a:pt x="41" y="555"/>
                    <a:pt x="30" y="529"/>
                  </a:cubicBezTo>
                  <a:cubicBezTo>
                    <a:pt x="30" y="529"/>
                    <a:pt x="29" y="528"/>
                    <a:pt x="29" y="528"/>
                  </a:cubicBezTo>
                  <a:cubicBezTo>
                    <a:pt x="19" y="502"/>
                    <a:pt x="10" y="471"/>
                    <a:pt x="6" y="436"/>
                  </a:cubicBezTo>
                  <a:cubicBezTo>
                    <a:pt x="6" y="435"/>
                    <a:pt x="6" y="435"/>
                    <a:pt x="6" y="435"/>
                  </a:cubicBezTo>
                  <a:cubicBezTo>
                    <a:pt x="5" y="434"/>
                    <a:pt x="5" y="434"/>
                    <a:pt x="5" y="434"/>
                  </a:cubicBezTo>
                  <a:cubicBezTo>
                    <a:pt x="1" y="398"/>
                    <a:pt x="0" y="361"/>
                    <a:pt x="3" y="323"/>
                  </a:cubicBezTo>
                  <a:cubicBezTo>
                    <a:pt x="3" y="323"/>
                    <a:pt x="3" y="322"/>
                    <a:pt x="3" y="321"/>
                  </a:cubicBezTo>
                  <a:cubicBezTo>
                    <a:pt x="5" y="284"/>
                    <a:pt x="11" y="246"/>
                    <a:pt x="20" y="210"/>
                  </a:cubicBezTo>
                  <a:cubicBezTo>
                    <a:pt x="20" y="210"/>
                    <a:pt x="21" y="209"/>
                    <a:pt x="21" y="209"/>
                  </a:cubicBezTo>
                  <a:cubicBezTo>
                    <a:pt x="30" y="173"/>
                    <a:pt x="42" y="139"/>
                    <a:pt x="56" y="108"/>
                  </a:cubicBezTo>
                  <a:cubicBezTo>
                    <a:pt x="56" y="108"/>
                    <a:pt x="56" y="107"/>
                    <a:pt x="56" y="107"/>
                  </a:cubicBezTo>
                  <a:cubicBezTo>
                    <a:pt x="71" y="76"/>
                    <a:pt x="87" y="49"/>
                    <a:pt x="106" y="27"/>
                  </a:cubicBezTo>
                  <a:cubicBezTo>
                    <a:pt x="106" y="26"/>
                    <a:pt x="107" y="26"/>
                    <a:pt x="107" y="25"/>
                  </a:cubicBezTo>
                  <a:cubicBezTo>
                    <a:pt x="115" y="16"/>
                    <a:pt x="123" y="7"/>
                    <a:pt x="132" y="0"/>
                  </a:cubicBezTo>
                  <a:cubicBezTo>
                    <a:pt x="132" y="0"/>
                    <a:pt x="132" y="0"/>
                    <a:pt x="132" y="0"/>
                  </a:cubicBezTo>
                  <a:cubicBezTo>
                    <a:pt x="123" y="7"/>
                    <a:pt x="115" y="16"/>
                    <a:pt x="107" y="26"/>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6" name="Freeform 78">
              <a:extLst>
                <a:ext uri="{FF2B5EF4-FFF2-40B4-BE49-F238E27FC236}">
                  <a16:creationId xmlns:a16="http://schemas.microsoft.com/office/drawing/2014/main" id="{588A1BEA-E422-4A4F-87F0-D94731157E16}"/>
                </a:ext>
              </a:extLst>
            </p:cNvPr>
            <p:cNvSpPr/>
            <p:nvPr/>
          </p:nvSpPr>
          <p:spPr bwMode="auto">
            <a:xfrm>
              <a:off x="4958133" y="3014609"/>
              <a:ext cx="405371" cy="1052391"/>
            </a:xfrm>
            <a:custGeom>
              <a:avLst/>
              <a:gdLst>
                <a:gd name="T0" fmla="*/ 76364 w 226"/>
                <a:gd name="T1" fmla="*/ 8675 h 587"/>
                <a:gd name="T2" fmla="*/ 76090 w 226"/>
                <a:gd name="T3" fmla="*/ 9015 h 587"/>
                <a:gd name="T4" fmla="*/ 43178 w 226"/>
                <a:gd name="T5" fmla="*/ 38067 h 587"/>
                <a:gd name="T6" fmla="*/ 42269 w 226"/>
                <a:gd name="T7" fmla="*/ 38820 h 587"/>
                <a:gd name="T8" fmla="*/ 18111 w 226"/>
                <a:gd name="T9" fmla="*/ 76903 h 587"/>
                <a:gd name="T10" fmla="*/ 17731 w 226"/>
                <a:gd name="T11" fmla="*/ 77795 h 587"/>
                <a:gd name="T12" fmla="*/ 3679 w 226"/>
                <a:gd name="T13" fmla="*/ 121090 h 587"/>
                <a:gd name="T14" fmla="*/ 3679 w 226"/>
                <a:gd name="T15" fmla="*/ 121458 h 587"/>
                <a:gd name="T16" fmla="*/ 2429 w 226"/>
                <a:gd name="T17" fmla="*/ 166504 h 587"/>
                <a:gd name="T18" fmla="*/ 2429 w 226"/>
                <a:gd name="T19" fmla="*/ 166504 h 587"/>
                <a:gd name="T20" fmla="*/ 2429 w 226"/>
                <a:gd name="T21" fmla="*/ 166873 h 587"/>
                <a:gd name="T22" fmla="*/ 14801 w 226"/>
                <a:gd name="T23" fmla="*/ 205352 h 587"/>
                <a:gd name="T24" fmla="*/ 14801 w 226"/>
                <a:gd name="T25" fmla="*/ 206221 h 587"/>
                <a:gd name="T26" fmla="*/ 37779 w 226"/>
                <a:gd name="T27" fmla="*/ 232709 h 587"/>
                <a:gd name="T28" fmla="*/ 38311 w 226"/>
                <a:gd name="T29" fmla="*/ 233233 h 587"/>
                <a:gd name="T30" fmla="*/ 50090 w 226"/>
                <a:gd name="T31" fmla="*/ 240196 h 587"/>
                <a:gd name="T32" fmla="*/ 49404 w 226"/>
                <a:gd name="T33" fmla="*/ 239828 h 587"/>
                <a:gd name="T34" fmla="*/ 38311 w 226"/>
                <a:gd name="T35" fmla="*/ 232709 h 587"/>
                <a:gd name="T36" fmla="*/ 37779 w 226"/>
                <a:gd name="T37" fmla="*/ 232709 h 587"/>
                <a:gd name="T38" fmla="*/ 14432 w 226"/>
                <a:gd name="T39" fmla="*/ 205853 h 587"/>
                <a:gd name="T40" fmla="*/ 14432 w 226"/>
                <a:gd name="T41" fmla="*/ 205352 h 587"/>
                <a:gd name="T42" fmla="*/ 2060 w 226"/>
                <a:gd name="T43" fmla="*/ 166873 h 587"/>
                <a:gd name="T44" fmla="*/ 2060 w 226"/>
                <a:gd name="T45" fmla="*/ 166504 h 587"/>
                <a:gd name="T46" fmla="*/ 2060 w 226"/>
                <a:gd name="T47" fmla="*/ 166164 h 587"/>
                <a:gd name="T48" fmla="*/ 3299 w 226"/>
                <a:gd name="T49" fmla="*/ 121458 h 587"/>
                <a:gd name="T50" fmla="*/ 3299 w 226"/>
                <a:gd name="T51" fmla="*/ 120778 h 587"/>
                <a:gd name="T52" fmla="*/ 17239 w 226"/>
                <a:gd name="T53" fmla="*/ 77271 h 587"/>
                <a:gd name="T54" fmla="*/ 17731 w 226"/>
                <a:gd name="T55" fmla="*/ 76903 h 587"/>
                <a:gd name="T56" fmla="*/ 42269 w 226"/>
                <a:gd name="T57" fmla="*/ 38451 h 587"/>
                <a:gd name="T58" fmla="*/ 42793 w 226"/>
                <a:gd name="T59" fmla="*/ 38067 h 587"/>
                <a:gd name="T60" fmla="*/ 76090 w 226"/>
                <a:gd name="T61" fmla="*/ 9015 h 587"/>
                <a:gd name="T62" fmla="*/ 76364 w 226"/>
                <a:gd name="T63" fmla="*/ 8675 h 587"/>
                <a:gd name="T64" fmla="*/ 92951 w 226"/>
                <a:gd name="T65" fmla="*/ 0 h 587"/>
                <a:gd name="T66" fmla="*/ 76364 w 226"/>
                <a:gd name="T67" fmla="*/ 8675 h 58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6" h="587">
                  <a:moveTo>
                    <a:pt x="186" y="21"/>
                  </a:moveTo>
                  <a:cubicBezTo>
                    <a:pt x="186" y="21"/>
                    <a:pt x="185" y="22"/>
                    <a:pt x="185" y="22"/>
                  </a:cubicBezTo>
                  <a:cubicBezTo>
                    <a:pt x="155" y="41"/>
                    <a:pt x="128" y="65"/>
                    <a:pt x="105" y="93"/>
                  </a:cubicBezTo>
                  <a:cubicBezTo>
                    <a:pt x="104" y="94"/>
                    <a:pt x="104" y="94"/>
                    <a:pt x="103" y="95"/>
                  </a:cubicBezTo>
                  <a:cubicBezTo>
                    <a:pt x="80" y="123"/>
                    <a:pt x="60" y="154"/>
                    <a:pt x="44" y="188"/>
                  </a:cubicBezTo>
                  <a:cubicBezTo>
                    <a:pt x="44" y="189"/>
                    <a:pt x="43" y="189"/>
                    <a:pt x="43" y="190"/>
                  </a:cubicBezTo>
                  <a:cubicBezTo>
                    <a:pt x="27" y="223"/>
                    <a:pt x="16" y="259"/>
                    <a:pt x="9" y="296"/>
                  </a:cubicBezTo>
                  <a:cubicBezTo>
                    <a:pt x="9" y="296"/>
                    <a:pt x="9" y="297"/>
                    <a:pt x="9" y="297"/>
                  </a:cubicBezTo>
                  <a:cubicBezTo>
                    <a:pt x="2" y="334"/>
                    <a:pt x="1" y="371"/>
                    <a:pt x="6" y="407"/>
                  </a:cubicBezTo>
                  <a:cubicBezTo>
                    <a:pt x="6" y="407"/>
                    <a:pt x="6" y="407"/>
                    <a:pt x="6" y="407"/>
                  </a:cubicBezTo>
                  <a:cubicBezTo>
                    <a:pt x="6" y="407"/>
                    <a:pt x="6" y="408"/>
                    <a:pt x="6" y="408"/>
                  </a:cubicBezTo>
                  <a:cubicBezTo>
                    <a:pt x="11" y="444"/>
                    <a:pt x="21" y="476"/>
                    <a:pt x="36" y="502"/>
                  </a:cubicBezTo>
                  <a:cubicBezTo>
                    <a:pt x="36" y="503"/>
                    <a:pt x="36" y="503"/>
                    <a:pt x="36" y="504"/>
                  </a:cubicBezTo>
                  <a:cubicBezTo>
                    <a:pt x="51" y="530"/>
                    <a:pt x="70" y="552"/>
                    <a:pt x="92" y="569"/>
                  </a:cubicBezTo>
                  <a:cubicBezTo>
                    <a:pt x="93" y="569"/>
                    <a:pt x="93" y="569"/>
                    <a:pt x="93" y="570"/>
                  </a:cubicBezTo>
                  <a:cubicBezTo>
                    <a:pt x="102" y="576"/>
                    <a:pt x="112" y="582"/>
                    <a:pt x="122" y="587"/>
                  </a:cubicBezTo>
                  <a:cubicBezTo>
                    <a:pt x="120" y="586"/>
                    <a:pt x="120" y="586"/>
                    <a:pt x="120" y="586"/>
                  </a:cubicBezTo>
                  <a:cubicBezTo>
                    <a:pt x="110" y="581"/>
                    <a:pt x="101" y="576"/>
                    <a:pt x="93" y="569"/>
                  </a:cubicBezTo>
                  <a:cubicBezTo>
                    <a:pt x="92" y="569"/>
                    <a:pt x="92" y="569"/>
                    <a:pt x="92" y="569"/>
                  </a:cubicBezTo>
                  <a:cubicBezTo>
                    <a:pt x="69" y="552"/>
                    <a:pt x="50" y="530"/>
                    <a:pt x="35" y="503"/>
                  </a:cubicBezTo>
                  <a:cubicBezTo>
                    <a:pt x="35" y="503"/>
                    <a:pt x="35" y="502"/>
                    <a:pt x="35" y="502"/>
                  </a:cubicBezTo>
                  <a:cubicBezTo>
                    <a:pt x="20" y="475"/>
                    <a:pt x="10" y="443"/>
                    <a:pt x="5" y="408"/>
                  </a:cubicBezTo>
                  <a:cubicBezTo>
                    <a:pt x="5" y="407"/>
                    <a:pt x="5" y="407"/>
                    <a:pt x="5" y="407"/>
                  </a:cubicBezTo>
                  <a:cubicBezTo>
                    <a:pt x="5" y="406"/>
                    <a:pt x="5" y="406"/>
                    <a:pt x="5" y="406"/>
                  </a:cubicBezTo>
                  <a:cubicBezTo>
                    <a:pt x="0" y="370"/>
                    <a:pt x="1" y="333"/>
                    <a:pt x="8" y="297"/>
                  </a:cubicBezTo>
                  <a:cubicBezTo>
                    <a:pt x="8" y="296"/>
                    <a:pt x="8" y="296"/>
                    <a:pt x="8" y="295"/>
                  </a:cubicBezTo>
                  <a:cubicBezTo>
                    <a:pt x="15" y="259"/>
                    <a:pt x="26" y="223"/>
                    <a:pt x="42" y="189"/>
                  </a:cubicBezTo>
                  <a:cubicBezTo>
                    <a:pt x="42" y="189"/>
                    <a:pt x="43" y="188"/>
                    <a:pt x="43" y="188"/>
                  </a:cubicBezTo>
                  <a:cubicBezTo>
                    <a:pt x="59" y="154"/>
                    <a:pt x="79" y="122"/>
                    <a:pt x="103" y="94"/>
                  </a:cubicBezTo>
                  <a:cubicBezTo>
                    <a:pt x="103" y="94"/>
                    <a:pt x="104" y="93"/>
                    <a:pt x="104" y="93"/>
                  </a:cubicBezTo>
                  <a:cubicBezTo>
                    <a:pt x="128" y="65"/>
                    <a:pt x="155" y="41"/>
                    <a:pt x="185" y="22"/>
                  </a:cubicBezTo>
                  <a:cubicBezTo>
                    <a:pt x="185" y="22"/>
                    <a:pt x="185" y="21"/>
                    <a:pt x="186" y="21"/>
                  </a:cubicBezTo>
                  <a:cubicBezTo>
                    <a:pt x="199" y="13"/>
                    <a:pt x="212" y="6"/>
                    <a:pt x="226" y="0"/>
                  </a:cubicBezTo>
                  <a:cubicBezTo>
                    <a:pt x="212" y="6"/>
                    <a:pt x="199" y="13"/>
                    <a:pt x="186" y="21"/>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7" name="Freeform 79">
              <a:extLst>
                <a:ext uri="{FF2B5EF4-FFF2-40B4-BE49-F238E27FC236}">
                  <a16:creationId xmlns:a16="http://schemas.microsoft.com/office/drawing/2014/main" id="{1FD6550F-AC29-44C7-9585-42680F314B1A}"/>
                </a:ext>
              </a:extLst>
            </p:cNvPr>
            <p:cNvSpPr/>
            <p:nvPr/>
          </p:nvSpPr>
          <p:spPr bwMode="auto">
            <a:xfrm>
              <a:off x="4857929" y="3014609"/>
              <a:ext cx="505575" cy="837509"/>
            </a:xfrm>
            <a:custGeom>
              <a:avLst/>
              <a:gdLst>
                <a:gd name="T0" fmla="*/ 95451 w 282"/>
                <a:gd name="T1" fmla="*/ 5730 h 467"/>
                <a:gd name="T2" fmla="*/ 95066 w 282"/>
                <a:gd name="T3" fmla="*/ 6103 h 467"/>
                <a:gd name="T4" fmla="*/ 54510 w 282"/>
                <a:gd name="T5" fmla="*/ 29186 h 467"/>
                <a:gd name="T6" fmla="*/ 54163 w 282"/>
                <a:gd name="T7" fmla="*/ 29526 h 467"/>
                <a:gd name="T8" fmla="*/ 23421 w 282"/>
                <a:gd name="T9" fmla="*/ 63204 h 467"/>
                <a:gd name="T10" fmla="*/ 22934 w 282"/>
                <a:gd name="T11" fmla="*/ 63523 h 467"/>
                <a:gd name="T12" fmla="*/ 4846 w 282"/>
                <a:gd name="T13" fmla="*/ 103788 h 467"/>
                <a:gd name="T14" fmla="*/ 4846 w 282"/>
                <a:gd name="T15" fmla="*/ 104535 h 467"/>
                <a:gd name="T16" fmla="*/ 2052 w 282"/>
                <a:gd name="T17" fmla="*/ 148097 h 467"/>
                <a:gd name="T18" fmla="*/ 2052 w 282"/>
                <a:gd name="T19" fmla="*/ 148411 h 467"/>
                <a:gd name="T20" fmla="*/ 2052 w 282"/>
                <a:gd name="T21" fmla="*/ 148756 h 467"/>
                <a:gd name="T22" fmla="*/ 15925 w 282"/>
                <a:gd name="T23" fmla="*/ 188521 h 467"/>
                <a:gd name="T24" fmla="*/ 15925 w 282"/>
                <a:gd name="T25" fmla="*/ 189045 h 467"/>
                <a:gd name="T26" fmla="*/ 17703 w 282"/>
                <a:gd name="T27" fmla="*/ 191483 h 467"/>
                <a:gd name="T28" fmla="*/ 16834 w 282"/>
                <a:gd name="T29" fmla="*/ 190299 h 467"/>
                <a:gd name="T30" fmla="*/ 15925 w 282"/>
                <a:gd name="T31" fmla="*/ 189045 h 467"/>
                <a:gd name="T32" fmla="*/ 15651 w 282"/>
                <a:gd name="T33" fmla="*/ 188152 h 467"/>
                <a:gd name="T34" fmla="*/ 2052 w 282"/>
                <a:gd name="T35" fmla="*/ 148411 h 467"/>
                <a:gd name="T36" fmla="*/ 2052 w 282"/>
                <a:gd name="T37" fmla="*/ 148097 h 467"/>
                <a:gd name="T38" fmla="*/ 2052 w 282"/>
                <a:gd name="T39" fmla="*/ 148097 h 467"/>
                <a:gd name="T40" fmla="*/ 4478 w 282"/>
                <a:gd name="T41" fmla="*/ 104157 h 467"/>
                <a:gd name="T42" fmla="*/ 4846 w 282"/>
                <a:gd name="T43" fmla="*/ 103788 h 467"/>
                <a:gd name="T44" fmla="*/ 22934 w 282"/>
                <a:gd name="T45" fmla="*/ 63523 h 467"/>
                <a:gd name="T46" fmla="*/ 23421 w 282"/>
                <a:gd name="T47" fmla="*/ 62703 h 467"/>
                <a:gd name="T48" fmla="*/ 53639 w 282"/>
                <a:gd name="T49" fmla="*/ 29526 h 467"/>
                <a:gd name="T50" fmla="*/ 54510 w 282"/>
                <a:gd name="T51" fmla="*/ 29186 h 467"/>
                <a:gd name="T52" fmla="*/ 94697 w 282"/>
                <a:gd name="T53" fmla="*/ 6103 h 467"/>
                <a:gd name="T54" fmla="*/ 95451 w 282"/>
                <a:gd name="T55" fmla="*/ 5730 h 467"/>
                <a:gd name="T56" fmla="*/ 115579 w 282"/>
                <a:gd name="T57" fmla="*/ 0 h 467"/>
                <a:gd name="T58" fmla="*/ 95451 w 282"/>
                <a:gd name="T59" fmla="*/ 5730 h 4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82" h="467">
                  <a:moveTo>
                    <a:pt x="233" y="14"/>
                  </a:moveTo>
                  <a:cubicBezTo>
                    <a:pt x="233" y="14"/>
                    <a:pt x="232" y="15"/>
                    <a:pt x="232" y="15"/>
                  </a:cubicBezTo>
                  <a:cubicBezTo>
                    <a:pt x="195" y="28"/>
                    <a:pt x="162" y="48"/>
                    <a:pt x="133" y="71"/>
                  </a:cubicBezTo>
                  <a:cubicBezTo>
                    <a:pt x="132" y="72"/>
                    <a:pt x="132" y="72"/>
                    <a:pt x="132" y="72"/>
                  </a:cubicBezTo>
                  <a:cubicBezTo>
                    <a:pt x="102" y="96"/>
                    <a:pt x="77" y="123"/>
                    <a:pt x="57" y="154"/>
                  </a:cubicBezTo>
                  <a:cubicBezTo>
                    <a:pt x="57" y="154"/>
                    <a:pt x="56" y="155"/>
                    <a:pt x="56" y="155"/>
                  </a:cubicBezTo>
                  <a:cubicBezTo>
                    <a:pt x="36" y="186"/>
                    <a:pt x="21" y="219"/>
                    <a:pt x="12" y="253"/>
                  </a:cubicBezTo>
                  <a:cubicBezTo>
                    <a:pt x="12" y="254"/>
                    <a:pt x="12" y="255"/>
                    <a:pt x="12" y="255"/>
                  </a:cubicBezTo>
                  <a:cubicBezTo>
                    <a:pt x="3" y="290"/>
                    <a:pt x="1" y="326"/>
                    <a:pt x="5" y="361"/>
                  </a:cubicBezTo>
                  <a:cubicBezTo>
                    <a:pt x="5" y="362"/>
                    <a:pt x="5" y="362"/>
                    <a:pt x="5" y="362"/>
                  </a:cubicBezTo>
                  <a:cubicBezTo>
                    <a:pt x="5" y="362"/>
                    <a:pt x="5" y="363"/>
                    <a:pt x="5" y="363"/>
                  </a:cubicBezTo>
                  <a:cubicBezTo>
                    <a:pt x="10" y="399"/>
                    <a:pt x="22" y="431"/>
                    <a:pt x="39" y="460"/>
                  </a:cubicBezTo>
                  <a:cubicBezTo>
                    <a:pt x="39" y="460"/>
                    <a:pt x="39" y="461"/>
                    <a:pt x="39" y="461"/>
                  </a:cubicBezTo>
                  <a:cubicBezTo>
                    <a:pt x="41" y="463"/>
                    <a:pt x="42" y="465"/>
                    <a:pt x="43" y="467"/>
                  </a:cubicBezTo>
                  <a:cubicBezTo>
                    <a:pt x="41" y="464"/>
                    <a:pt x="41" y="464"/>
                    <a:pt x="41" y="464"/>
                  </a:cubicBezTo>
                  <a:cubicBezTo>
                    <a:pt x="41" y="463"/>
                    <a:pt x="40" y="462"/>
                    <a:pt x="39" y="461"/>
                  </a:cubicBezTo>
                  <a:cubicBezTo>
                    <a:pt x="39" y="460"/>
                    <a:pt x="38" y="460"/>
                    <a:pt x="38" y="459"/>
                  </a:cubicBezTo>
                  <a:cubicBezTo>
                    <a:pt x="21" y="431"/>
                    <a:pt x="10" y="398"/>
                    <a:pt x="5" y="362"/>
                  </a:cubicBezTo>
                  <a:cubicBezTo>
                    <a:pt x="5" y="362"/>
                    <a:pt x="5" y="362"/>
                    <a:pt x="5" y="361"/>
                  </a:cubicBezTo>
                  <a:cubicBezTo>
                    <a:pt x="5" y="361"/>
                    <a:pt x="5" y="361"/>
                    <a:pt x="5" y="361"/>
                  </a:cubicBezTo>
                  <a:cubicBezTo>
                    <a:pt x="0" y="325"/>
                    <a:pt x="3" y="289"/>
                    <a:pt x="11" y="254"/>
                  </a:cubicBezTo>
                  <a:cubicBezTo>
                    <a:pt x="12" y="254"/>
                    <a:pt x="12" y="253"/>
                    <a:pt x="12" y="253"/>
                  </a:cubicBezTo>
                  <a:cubicBezTo>
                    <a:pt x="21" y="218"/>
                    <a:pt x="36" y="185"/>
                    <a:pt x="56" y="155"/>
                  </a:cubicBezTo>
                  <a:cubicBezTo>
                    <a:pt x="56" y="154"/>
                    <a:pt x="56" y="154"/>
                    <a:pt x="57" y="153"/>
                  </a:cubicBezTo>
                  <a:cubicBezTo>
                    <a:pt x="77" y="123"/>
                    <a:pt x="102" y="95"/>
                    <a:pt x="131" y="72"/>
                  </a:cubicBezTo>
                  <a:cubicBezTo>
                    <a:pt x="132" y="71"/>
                    <a:pt x="132" y="71"/>
                    <a:pt x="133" y="71"/>
                  </a:cubicBezTo>
                  <a:cubicBezTo>
                    <a:pt x="162" y="47"/>
                    <a:pt x="195" y="28"/>
                    <a:pt x="231" y="15"/>
                  </a:cubicBezTo>
                  <a:cubicBezTo>
                    <a:pt x="232" y="14"/>
                    <a:pt x="233" y="14"/>
                    <a:pt x="233" y="14"/>
                  </a:cubicBezTo>
                  <a:cubicBezTo>
                    <a:pt x="249" y="8"/>
                    <a:pt x="265" y="3"/>
                    <a:pt x="282" y="0"/>
                  </a:cubicBezTo>
                  <a:cubicBezTo>
                    <a:pt x="265" y="3"/>
                    <a:pt x="249" y="8"/>
                    <a:pt x="233" y="14"/>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8" name="Freeform 80">
              <a:extLst>
                <a:ext uri="{FF2B5EF4-FFF2-40B4-BE49-F238E27FC236}">
                  <a16:creationId xmlns:a16="http://schemas.microsoft.com/office/drawing/2014/main" id="{DF7FDF90-6472-4D3D-9ED3-EAF380B0A537}"/>
                </a:ext>
              </a:extLst>
            </p:cNvPr>
            <p:cNvSpPr/>
            <p:nvPr/>
          </p:nvSpPr>
          <p:spPr bwMode="auto">
            <a:xfrm>
              <a:off x="4866279" y="3014609"/>
              <a:ext cx="497225" cy="351556"/>
            </a:xfrm>
            <a:custGeom>
              <a:avLst/>
              <a:gdLst>
                <a:gd name="T0" fmla="*/ 93885 w 277"/>
                <a:gd name="T1" fmla="*/ 2060 h 196"/>
                <a:gd name="T2" fmla="*/ 93012 w 277"/>
                <a:gd name="T3" fmla="*/ 2060 h 196"/>
                <a:gd name="T4" fmla="*/ 51246 w 277"/>
                <a:gd name="T5" fmla="*/ 17717 h 196"/>
                <a:gd name="T6" fmla="*/ 50333 w 277"/>
                <a:gd name="T7" fmla="*/ 17717 h 196"/>
                <a:gd name="T8" fmla="*/ 19066 w 277"/>
                <a:gd name="T9" fmla="*/ 45150 h 196"/>
                <a:gd name="T10" fmla="*/ 18574 w 277"/>
                <a:gd name="T11" fmla="*/ 45530 h 196"/>
                <a:gd name="T12" fmla="*/ 0 w 277"/>
                <a:gd name="T13" fmla="*/ 80460 h 196"/>
                <a:gd name="T14" fmla="*/ 369 w 277"/>
                <a:gd name="T15" fmla="*/ 79223 h 196"/>
                <a:gd name="T16" fmla="*/ 18574 w 277"/>
                <a:gd name="T17" fmla="*/ 45150 h 196"/>
                <a:gd name="T18" fmla="*/ 19066 w 277"/>
                <a:gd name="T19" fmla="*/ 44646 h 196"/>
                <a:gd name="T20" fmla="*/ 50865 w 277"/>
                <a:gd name="T21" fmla="*/ 17717 h 196"/>
                <a:gd name="T22" fmla="*/ 51246 w 277"/>
                <a:gd name="T23" fmla="*/ 17216 h 196"/>
                <a:gd name="T24" fmla="*/ 93012 w 277"/>
                <a:gd name="T25" fmla="*/ 2060 h 196"/>
                <a:gd name="T26" fmla="*/ 93885 w 277"/>
                <a:gd name="T27" fmla="*/ 2060 h 196"/>
                <a:gd name="T28" fmla="*/ 114523 w 277"/>
                <a:gd name="T29" fmla="*/ 0 h 196"/>
                <a:gd name="T30" fmla="*/ 93885 w 277"/>
                <a:gd name="T31" fmla="*/ 2060 h 1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7" h="196">
                  <a:moveTo>
                    <a:pt x="227" y="5"/>
                  </a:moveTo>
                  <a:cubicBezTo>
                    <a:pt x="226" y="5"/>
                    <a:pt x="226" y="5"/>
                    <a:pt x="225" y="5"/>
                  </a:cubicBezTo>
                  <a:cubicBezTo>
                    <a:pt x="188" y="12"/>
                    <a:pt x="154" y="25"/>
                    <a:pt x="124" y="43"/>
                  </a:cubicBezTo>
                  <a:cubicBezTo>
                    <a:pt x="123" y="43"/>
                    <a:pt x="123" y="43"/>
                    <a:pt x="122" y="43"/>
                  </a:cubicBezTo>
                  <a:cubicBezTo>
                    <a:pt x="92" y="61"/>
                    <a:pt x="67" y="84"/>
                    <a:pt x="46" y="110"/>
                  </a:cubicBezTo>
                  <a:cubicBezTo>
                    <a:pt x="46" y="110"/>
                    <a:pt x="45" y="111"/>
                    <a:pt x="45" y="111"/>
                  </a:cubicBezTo>
                  <a:cubicBezTo>
                    <a:pt x="25" y="136"/>
                    <a:pt x="10" y="165"/>
                    <a:pt x="0" y="196"/>
                  </a:cubicBezTo>
                  <a:cubicBezTo>
                    <a:pt x="1" y="193"/>
                    <a:pt x="1" y="193"/>
                    <a:pt x="1" y="193"/>
                  </a:cubicBezTo>
                  <a:cubicBezTo>
                    <a:pt x="11" y="163"/>
                    <a:pt x="26" y="135"/>
                    <a:pt x="45" y="110"/>
                  </a:cubicBezTo>
                  <a:cubicBezTo>
                    <a:pt x="45" y="110"/>
                    <a:pt x="46" y="109"/>
                    <a:pt x="46" y="109"/>
                  </a:cubicBezTo>
                  <a:cubicBezTo>
                    <a:pt x="67" y="83"/>
                    <a:pt x="93" y="61"/>
                    <a:pt x="123" y="43"/>
                  </a:cubicBezTo>
                  <a:cubicBezTo>
                    <a:pt x="123" y="43"/>
                    <a:pt x="124" y="42"/>
                    <a:pt x="124" y="42"/>
                  </a:cubicBezTo>
                  <a:cubicBezTo>
                    <a:pt x="154" y="25"/>
                    <a:pt x="188" y="12"/>
                    <a:pt x="225" y="5"/>
                  </a:cubicBezTo>
                  <a:cubicBezTo>
                    <a:pt x="226" y="5"/>
                    <a:pt x="226" y="5"/>
                    <a:pt x="227" y="5"/>
                  </a:cubicBezTo>
                  <a:cubicBezTo>
                    <a:pt x="243" y="2"/>
                    <a:pt x="260" y="0"/>
                    <a:pt x="277" y="0"/>
                  </a:cubicBezTo>
                  <a:cubicBezTo>
                    <a:pt x="260" y="0"/>
                    <a:pt x="243" y="2"/>
                    <a:pt x="227" y="5"/>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49" name="Freeform 81">
              <a:extLst>
                <a:ext uri="{FF2B5EF4-FFF2-40B4-BE49-F238E27FC236}">
                  <a16:creationId xmlns:a16="http://schemas.microsoft.com/office/drawing/2014/main" id="{3ADD67D5-5A7A-496E-B4F1-C39B44814743}"/>
                </a:ext>
              </a:extLst>
            </p:cNvPr>
            <p:cNvSpPr/>
            <p:nvPr/>
          </p:nvSpPr>
          <p:spPr bwMode="auto">
            <a:xfrm>
              <a:off x="5047709" y="3005498"/>
              <a:ext cx="315795" cy="82004"/>
            </a:xfrm>
            <a:custGeom>
              <a:avLst/>
              <a:gdLst>
                <a:gd name="T0" fmla="*/ 54751 w 176"/>
                <a:gd name="T1" fmla="*/ 364 h 46"/>
                <a:gd name="T2" fmla="*/ 54085 w 176"/>
                <a:gd name="T3" fmla="*/ 364 h 46"/>
                <a:gd name="T4" fmla="*/ 18129 w 176"/>
                <a:gd name="T5" fmla="*/ 7055 h 46"/>
                <a:gd name="T6" fmla="*/ 17789 w 176"/>
                <a:gd name="T7" fmla="*/ 7569 h 46"/>
                <a:gd name="T8" fmla="*/ 0 w 176"/>
                <a:gd name="T9" fmla="*/ 18109 h 46"/>
                <a:gd name="T10" fmla="*/ 872 w 176"/>
                <a:gd name="T11" fmla="*/ 17771 h 46"/>
                <a:gd name="T12" fmla="*/ 18129 w 176"/>
                <a:gd name="T13" fmla="*/ 7055 h 46"/>
                <a:gd name="T14" fmla="*/ 18514 w 176"/>
                <a:gd name="T15" fmla="*/ 7055 h 46"/>
                <a:gd name="T16" fmla="*/ 54085 w 176"/>
                <a:gd name="T17" fmla="*/ 0 h 46"/>
                <a:gd name="T18" fmla="*/ 54751 w 176"/>
                <a:gd name="T19" fmla="*/ 0 h 46"/>
                <a:gd name="T20" fmla="*/ 72512 w 176"/>
                <a:gd name="T21" fmla="*/ 2007 h 46"/>
                <a:gd name="T22" fmla="*/ 54751 w 176"/>
                <a:gd name="T23" fmla="*/ 364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46">
                  <a:moveTo>
                    <a:pt x="133" y="1"/>
                  </a:moveTo>
                  <a:cubicBezTo>
                    <a:pt x="132" y="1"/>
                    <a:pt x="132" y="1"/>
                    <a:pt x="131" y="1"/>
                  </a:cubicBezTo>
                  <a:cubicBezTo>
                    <a:pt x="99" y="0"/>
                    <a:pt x="70" y="7"/>
                    <a:pt x="44" y="18"/>
                  </a:cubicBezTo>
                  <a:cubicBezTo>
                    <a:pt x="44" y="18"/>
                    <a:pt x="44" y="18"/>
                    <a:pt x="43" y="19"/>
                  </a:cubicBezTo>
                  <a:cubicBezTo>
                    <a:pt x="27" y="26"/>
                    <a:pt x="13" y="35"/>
                    <a:pt x="0" y="46"/>
                  </a:cubicBezTo>
                  <a:cubicBezTo>
                    <a:pt x="2" y="45"/>
                    <a:pt x="2" y="45"/>
                    <a:pt x="2" y="45"/>
                  </a:cubicBezTo>
                  <a:cubicBezTo>
                    <a:pt x="14" y="34"/>
                    <a:pt x="28" y="25"/>
                    <a:pt x="44" y="18"/>
                  </a:cubicBezTo>
                  <a:cubicBezTo>
                    <a:pt x="44" y="18"/>
                    <a:pt x="44" y="18"/>
                    <a:pt x="45" y="18"/>
                  </a:cubicBezTo>
                  <a:cubicBezTo>
                    <a:pt x="70" y="6"/>
                    <a:pt x="100" y="0"/>
                    <a:pt x="131" y="0"/>
                  </a:cubicBezTo>
                  <a:cubicBezTo>
                    <a:pt x="132" y="0"/>
                    <a:pt x="132" y="0"/>
                    <a:pt x="133" y="0"/>
                  </a:cubicBezTo>
                  <a:cubicBezTo>
                    <a:pt x="147" y="1"/>
                    <a:pt x="161" y="2"/>
                    <a:pt x="176" y="5"/>
                  </a:cubicBezTo>
                  <a:cubicBezTo>
                    <a:pt x="161" y="2"/>
                    <a:pt x="147" y="1"/>
                    <a:pt x="133" y="1"/>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0" name="Freeform 82">
              <a:extLst>
                <a:ext uri="{FF2B5EF4-FFF2-40B4-BE49-F238E27FC236}">
                  <a16:creationId xmlns:a16="http://schemas.microsoft.com/office/drawing/2014/main" id="{92A5B619-7C27-4C84-BC21-B9746639BAF8}"/>
                </a:ext>
              </a:extLst>
            </p:cNvPr>
            <p:cNvSpPr/>
            <p:nvPr/>
          </p:nvSpPr>
          <p:spPr bwMode="auto">
            <a:xfrm>
              <a:off x="5194979" y="2980441"/>
              <a:ext cx="168525" cy="34169"/>
            </a:xfrm>
            <a:custGeom>
              <a:avLst/>
              <a:gdLst>
                <a:gd name="T0" fmla="*/ 26227 w 94"/>
                <a:gd name="T1" fmla="*/ 2989 h 19"/>
                <a:gd name="T2" fmla="*/ 25858 w 94"/>
                <a:gd name="T3" fmla="*/ 2456 h 19"/>
                <a:gd name="T4" fmla="*/ 1556 w 94"/>
                <a:gd name="T5" fmla="*/ 2989 h 19"/>
                <a:gd name="T6" fmla="*/ 1238 w 94"/>
                <a:gd name="T7" fmla="*/ 2989 h 19"/>
                <a:gd name="T8" fmla="*/ 0 w 94"/>
                <a:gd name="T9" fmla="*/ 3709 h 19"/>
                <a:gd name="T10" fmla="*/ 368 w 94"/>
                <a:gd name="T11" fmla="*/ 3361 h 19"/>
                <a:gd name="T12" fmla="*/ 1556 w 94"/>
                <a:gd name="T13" fmla="*/ 2989 h 19"/>
                <a:gd name="T14" fmla="*/ 2052 w 94"/>
                <a:gd name="T15" fmla="*/ 2989 h 19"/>
                <a:gd name="T16" fmla="*/ 25858 w 94"/>
                <a:gd name="T17" fmla="*/ 2456 h 19"/>
                <a:gd name="T18" fmla="*/ 26227 w 94"/>
                <a:gd name="T19" fmla="*/ 2456 h 19"/>
                <a:gd name="T20" fmla="*/ 38519 w 94"/>
                <a:gd name="T21" fmla="*/ 7960 h 19"/>
                <a:gd name="T22" fmla="*/ 38519 w 94"/>
                <a:gd name="T23" fmla="*/ 7960 h 19"/>
                <a:gd name="T24" fmla="*/ 26227 w 94"/>
                <a:gd name="T25" fmla="*/ 2989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19">
                  <a:moveTo>
                    <a:pt x="64" y="7"/>
                  </a:moveTo>
                  <a:cubicBezTo>
                    <a:pt x="64" y="6"/>
                    <a:pt x="64" y="6"/>
                    <a:pt x="63" y="6"/>
                  </a:cubicBezTo>
                  <a:cubicBezTo>
                    <a:pt x="41" y="0"/>
                    <a:pt x="21" y="1"/>
                    <a:pt x="4" y="7"/>
                  </a:cubicBezTo>
                  <a:cubicBezTo>
                    <a:pt x="4" y="7"/>
                    <a:pt x="4" y="7"/>
                    <a:pt x="3" y="7"/>
                  </a:cubicBezTo>
                  <a:cubicBezTo>
                    <a:pt x="2" y="8"/>
                    <a:pt x="1" y="8"/>
                    <a:pt x="0" y="9"/>
                  </a:cubicBezTo>
                  <a:cubicBezTo>
                    <a:pt x="1" y="8"/>
                    <a:pt x="1" y="8"/>
                    <a:pt x="1" y="8"/>
                  </a:cubicBezTo>
                  <a:cubicBezTo>
                    <a:pt x="2" y="8"/>
                    <a:pt x="3" y="8"/>
                    <a:pt x="4" y="7"/>
                  </a:cubicBezTo>
                  <a:cubicBezTo>
                    <a:pt x="4" y="7"/>
                    <a:pt x="4" y="7"/>
                    <a:pt x="5" y="7"/>
                  </a:cubicBezTo>
                  <a:cubicBezTo>
                    <a:pt x="22" y="0"/>
                    <a:pt x="42" y="0"/>
                    <a:pt x="63" y="6"/>
                  </a:cubicBezTo>
                  <a:cubicBezTo>
                    <a:pt x="64" y="6"/>
                    <a:pt x="64" y="6"/>
                    <a:pt x="64" y="6"/>
                  </a:cubicBezTo>
                  <a:cubicBezTo>
                    <a:pt x="74" y="9"/>
                    <a:pt x="84" y="13"/>
                    <a:pt x="94" y="19"/>
                  </a:cubicBezTo>
                  <a:cubicBezTo>
                    <a:pt x="94" y="19"/>
                    <a:pt x="94" y="19"/>
                    <a:pt x="94" y="19"/>
                  </a:cubicBezTo>
                  <a:cubicBezTo>
                    <a:pt x="84" y="13"/>
                    <a:pt x="74" y="9"/>
                    <a:pt x="64" y="7"/>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1" name="Freeform 83">
              <a:extLst>
                <a:ext uri="{FF2B5EF4-FFF2-40B4-BE49-F238E27FC236}">
                  <a16:creationId xmlns:a16="http://schemas.microsoft.com/office/drawing/2014/main" id="{3A55E054-7FF0-40B1-9575-15BFAF60438F}"/>
                </a:ext>
              </a:extLst>
            </p:cNvPr>
            <p:cNvSpPr/>
            <p:nvPr/>
          </p:nvSpPr>
          <p:spPr bwMode="auto">
            <a:xfrm>
              <a:off x="5306570" y="2956903"/>
              <a:ext cx="56934" cy="57707"/>
            </a:xfrm>
            <a:custGeom>
              <a:avLst/>
              <a:gdLst>
                <a:gd name="T0" fmla="*/ 7788 w 32"/>
                <a:gd name="T1" fmla="*/ 5883 h 32"/>
                <a:gd name="T2" fmla="*/ 7788 w 32"/>
                <a:gd name="T3" fmla="*/ 5600 h 32"/>
                <a:gd name="T4" fmla="*/ 0 w 32"/>
                <a:gd name="T5" fmla="*/ 926 h 32"/>
                <a:gd name="T6" fmla="*/ 363 w 32"/>
                <a:gd name="T7" fmla="*/ 390 h 32"/>
                <a:gd name="T8" fmla="*/ 7788 w 32"/>
                <a:gd name="T9" fmla="*/ 5600 h 32"/>
                <a:gd name="T10" fmla="*/ 7788 w 32"/>
                <a:gd name="T11" fmla="*/ 5883 h 32"/>
                <a:gd name="T12" fmla="*/ 12464 w 32"/>
                <a:gd name="T13" fmla="*/ 13678 h 32"/>
                <a:gd name="T14" fmla="*/ 7788 w 32"/>
                <a:gd name="T15" fmla="*/ 5883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32">
                  <a:moveTo>
                    <a:pt x="20" y="14"/>
                  </a:moveTo>
                  <a:cubicBezTo>
                    <a:pt x="20" y="14"/>
                    <a:pt x="20" y="14"/>
                    <a:pt x="20" y="13"/>
                  </a:cubicBezTo>
                  <a:cubicBezTo>
                    <a:pt x="12" y="4"/>
                    <a:pt x="6" y="0"/>
                    <a:pt x="0" y="2"/>
                  </a:cubicBezTo>
                  <a:cubicBezTo>
                    <a:pt x="1" y="1"/>
                    <a:pt x="1" y="1"/>
                    <a:pt x="1" y="1"/>
                  </a:cubicBezTo>
                  <a:cubicBezTo>
                    <a:pt x="6" y="0"/>
                    <a:pt x="13" y="4"/>
                    <a:pt x="20" y="13"/>
                  </a:cubicBezTo>
                  <a:cubicBezTo>
                    <a:pt x="20" y="14"/>
                    <a:pt x="20" y="14"/>
                    <a:pt x="20" y="14"/>
                  </a:cubicBezTo>
                  <a:cubicBezTo>
                    <a:pt x="24" y="18"/>
                    <a:pt x="28" y="24"/>
                    <a:pt x="32" y="32"/>
                  </a:cubicBezTo>
                  <a:cubicBezTo>
                    <a:pt x="28" y="24"/>
                    <a:pt x="24" y="18"/>
                    <a:pt x="20" y="14"/>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2" name="Freeform 84">
              <a:extLst>
                <a:ext uri="{FF2B5EF4-FFF2-40B4-BE49-F238E27FC236}">
                  <a16:creationId xmlns:a16="http://schemas.microsoft.com/office/drawing/2014/main" id="{C93A03B3-3ECE-48EE-921E-D274AA40FFBC}"/>
                </a:ext>
              </a:extLst>
            </p:cNvPr>
            <p:cNvSpPr/>
            <p:nvPr/>
          </p:nvSpPr>
          <p:spPr bwMode="auto">
            <a:xfrm>
              <a:off x="5363504" y="2946272"/>
              <a:ext cx="52379" cy="68337"/>
            </a:xfrm>
            <a:custGeom>
              <a:avLst/>
              <a:gdLst>
                <a:gd name="T0" fmla="*/ 3809 w 29"/>
                <a:gd name="T1" fmla="*/ 7079 h 38"/>
                <a:gd name="T2" fmla="*/ 3809 w 29"/>
                <a:gd name="T3" fmla="*/ 7079 h 38"/>
                <a:gd name="T4" fmla="*/ 12108 w 29"/>
                <a:gd name="T5" fmla="*/ 0 h 38"/>
                <a:gd name="T6" fmla="*/ 12501 w 29"/>
                <a:gd name="T7" fmla="*/ 0 h 38"/>
                <a:gd name="T8" fmla="*/ 3809 w 29"/>
                <a:gd name="T9" fmla="*/ 7079 h 38"/>
                <a:gd name="T10" fmla="*/ 3809 w 29"/>
                <a:gd name="T11" fmla="*/ 7079 h 38"/>
                <a:gd name="T12" fmla="*/ 0 w 29"/>
                <a:gd name="T13" fmla="*/ 15864 h 38"/>
                <a:gd name="T14" fmla="*/ 3809 w 29"/>
                <a:gd name="T15" fmla="*/ 7079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38">
                  <a:moveTo>
                    <a:pt x="9" y="17"/>
                  </a:moveTo>
                  <a:cubicBezTo>
                    <a:pt x="9" y="17"/>
                    <a:pt x="9" y="17"/>
                    <a:pt x="9" y="17"/>
                  </a:cubicBezTo>
                  <a:cubicBezTo>
                    <a:pt x="15" y="6"/>
                    <a:pt x="22" y="0"/>
                    <a:pt x="28" y="0"/>
                  </a:cubicBezTo>
                  <a:cubicBezTo>
                    <a:pt x="29" y="0"/>
                    <a:pt x="29" y="0"/>
                    <a:pt x="29" y="0"/>
                  </a:cubicBezTo>
                  <a:cubicBezTo>
                    <a:pt x="22" y="0"/>
                    <a:pt x="16" y="6"/>
                    <a:pt x="9" y="17"/>
                  </a:cubicBezTo>
                  <a:cubicBezTo>
                    <a:pt x="9" y="17"/>
                    <a:pt x="9" y="17"/>
                    <a:pt x="9" y="17"/>
                  </a:cubicBezTo>
                  <a:cubicBezTo>
                    <a:pt x="6" y="23"/>
                    <a:pt x="3" y="30"/>
                    <a:pt x="0" y="38"/>
                  </a:cubicBezTo>
                  <a:cubicBezTo>
                    <a:pt x="3" y="30"/>
                    <a:pt x="6" y="23"/>
                    <a:pt x="9" y="17"/>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3" name="Freeform 85">
              <a:extLst>
                <a:ext uri="{FF2B5EF4-FFF2-40B4-BE49-F238E27FC236}">
                  <a16:creationId xmlns:a16="http://schemas.microsoft.com/office/drawing/2014/main" id="{BF686E61-9E9A-49AA-A0E2-06B529DCAB04}"/>
                </a:ext>
              </a:extLst>
            </p:cNvPr>
            <p:cNvSpPr/>
            <p:nvPr/>
          </p:nvSpPr>
          <p:spPr bwMode="auto">
            <a:xfrm>
              <a:off x="5363504" y="2950069"/>
              <a:ext cx="176116" cy="64541"/>
            </a:xfrm>
            <a:custGeom>
              <a:avLst/>
              <a:gdLst>
                <a:gd name="T0" fmla="*/ 11595 w 98"/>
                <a:gd name="T1" fmla="*/ 6897 h 36"/>
                <a:gd name="T2" fmla="*/ 12128 w 98"/>
                <a:gd name="T3" fmla="*/ 6623 h 36"/>
                <a:gd name="T4" fmla="*/ 37466 w 98"/>
                <a:gd name="T5" fmla="*/ 869 h 36"/>
                <a:gd name="T6" fmla="*/ 37852 w 98"/>
                <a:gd name="T7" fmla="*/ 1237 h 36"/>
                <a:gd name="T8" fmla="*/ 40453 w 98"/>
                <a:gd name="T9" fmla="*/ 1237 h 36"/>
                <a:gd name="T10" fmla="*/ 40839 w 98"/>
                <a:gd name="T11" fmla="*/ 1556 h 36"/>
                <a:gd name="T12" fmla="*/ 38384 w 98"/>
                <a:gd name="T13" fmla="*/ 1237 h 36"/>
                <a:gd name="T14" fmla="*/ 37852 w 98"/>
                <a:gd name="T15" fmla="*/ 1237 h 36"/>
                <a:gd name="T16" fmla="*/ 12128 w 98"/>
                <a:gd name="T17" fmla="*/ 6623 h 36"/>
                <a:gd name="T18" fmla="*/ 11595 w 98"/>
                <a:gd name="T19" fmla="*/ 6897 h 36"/>
                <a:gd name="T20" fmla="*/ 0 w 98"/>
                <a:gd name="T21" fmla="*/ 14769 h 36"/>
                <a:gd name="T22" fmla="*/ 11595 w 98"/>
                <a:gd name="T23" fmla="*/ 689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8" h="36">
                  <a:moveTo>
                    <a:pt x="28" y="17"/>
                  </a:moveTo>
                  <a:cubicBezTo>
                    <a:pt x="28" y="16"/>
                    <a:pt x="29" y="16"/>
                    <a:pt x="29" y="16"/>
                  </a:cubicBezTo>
                  <a:cubicBezTo>
                    <a:pt x="50" y="5"/>
                    <a:pt x="71" y="0"/>
                    <a:pt x="90" y="2"/>
                  </a:cubicBezTo>
                  <a:cubicBezTo>
                    <a:pt x="91" y="2"/>
                    <a:pt x="91" y="3"/>
                    <a:pt x="91" y="3"/>
                  </a:cubicBezTo>
                  <a:cubicBezTo>
                    <a:pt x="93" y="3"/>
                    <a:pt x="95" y="3"/>
                    <a:pt x="97" y="3"/>
                  </a:cubicBezTo>
                  <a:cubicBezTo>
                    <a:pt x="98" y="4"/>
                    <a:pt x="98" y="4"/>
                    <a:pt x="98" y="4"/>
                  </a:cubicBezTo>
                  <a:cubicBezTo>
                    <a:pt x="96" y="3"/>
                    <a:pt x="94" y="3"/>
                    <a:pt x="92" y="3"/>
                  </a:cubicBezTo>
                  <a:cubicBezTo>
                    <a:pt x="92" y="3"/>
                    <a:pt x="91" y="3"/>
                    <a:pt x="91" y="3"/>
                  </a:cubicBezTo>
                  <a:cubicBezTo>
                    <a:pt x="71" y="0"/>
                    <a:pt x="50" y="5"/>
                    <a:pt x="29" y="16"/>
                  </a:cubicBezTo>
                  <a:cubicBezTo>
                    <a:pt x="29" y="16"/>
                    <a:pt x="28" y="16"/>
                    <a:pt x="28" y="17"/>
                  </a:cubicBezTo>
                  <a:cubicBezTo>
                    <a:pt x="19" y="22"/>
                    <a:pt x="10" y="28"/>
                    <a:pt x="0" y="36"/>
                  </a:cubicBezTo>
                  <a:cubicBezTo>
                    <a:pt x="9" y="28"/>
                    <a:pt x="19" y="22"/>
                    <a:pt x="28" y="17"/>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4" name="Freeform 86">
              <a:extLst>
                <a:ext uri="{FF2B5EF4-FFF2-40B4-BE49-F238E27FC236}">
                  <a16:creationId xmlns:a16="http://schemas.microsoft.com/office/drawing/2014/main" id="{9168238A-1DDB-4AD2-BBD8-70DDFE29B0C7}"/>
                </a:ext>
              </a:extLst>
            </p:cNvPr>
            <p:cNvSpPr/>
            <p:nvPr/>
          </p:nvSpPr>
          <p:spPr bwMode="auto">
            <a:xfrm>
              <a:off x="5363504" y="2971329"/>
              <a:ext cx="349955" cy="46317"/>
            </a:xfrm>
            <a:custGeom>
              <a:avLst/>
              <a:gdLst>
                <a:gd name="T0" fmla="*/ 17270 w 195"/>
                <a:gd name="T1" fmla="*/ 3484 h 26"/>
                <a:gd name="T2" fmla="*/ 18180 w 195"/>
                <a:gd name="T3" fmla="*/ 3484 h 26"/>
                <a:gd name="T4" fmla="*/ 55694 w 195"/>
                <a:gd name="T5" fmla="*/ 2004 h 26"/>
                <a:gd name="T6" fmla="*/ 56197 w 195"/>
                <a:gd name="T7" fmla="*/ 2004 h 26"/>
                <a:gd name="T8" fmla="*/ 79621 w 195"/>
                <a:gd name="T9" fmla="*/ 9814 h 26"/>
                <a:gd name="T10" fmla="*/ 80493 w 195"/>
                <a:gd name="T11" fmla="*/ 10178 h 26"/>
                <a:gd name="T12" fmla="*/ 56566 w 195"/>
                <a:gd name="T13" fmla="*/ 2339 h 26"/>
                <a:gd name="T14" fmla="*/ 56197 w 195"/>
                <a:gd name="T15" fmla="*/ 2004 h 26"/>
                <a:gd name="T16" fmla="*/ 18180 w 195"/>
                <a:gd name="T17" fmla="*/ 3484 h 26"/>
                <a:gd name="T18" fmla="*/ 17270 w 195"/>
                <a:gd name="T19" fmla="*/ 3484 h 26"/>
                <a:gd name="T20" fmla="*/ 0 w 195"/>
                <a:gd name="T21" fmla="*/ 9298 h 26"/>
                <a:gd name="T22" fmla="*/ 17270 w 195"/>
                <a:gd name="T23" fmla="*/ 3484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5" h="26">
                  <a:moveTo>
                    <a:pt x="42" y="9"/>
                  </a:moveTo>
                  <a:cubicBezTo>
                    <a:pt x="43" y="9"/>
                    <a:pt x="43" y="9"/>
                    <a:pt x="44" y="9"/>
                  </a:cubicBezTo>
                  <a:cubicBezTo>
                    <a:pt x="76" y="1"/>
                    <a:pt x="106" y="0"/>
                    <a:pt x="135" y="5"/>
                  </a:cubicBezTo>
                  <a:cubicBezTo>
                    <a:pt x="136" y="5"/>
                    <a:pt x="136" y="5"/>
                    <a:pt x="136" y="5"/>
                  </a:cubicBezTo>
                  <a:cubicBezTo>
                    <a:pt x="157" y="9"/>
                    <a:pt x="176" y="16"/>
                    <a:pt x="193" y="25"/>
                  </a:cubicBezTo>
                  <a:cubicBezTo>
                    <a:pt x="195" y="26"/>
                    <a:pt x="195" y="26"/>
                    <a:pt x="195" y="26"/>
                  </a:cubicBezTo>
                  <a:cubicBezTo>
                    <a:pt x="177" y="16"/>
                    <a:pt x="158" y="9"/>
                    <a:pt x="137" y="6"/>
                  </a:cubicBezTo>
                  <a:cubicBezTo>
                    <a:pt x="136" y="5"/>
                    <a:pt x="136" y="5"/>
                    <a:pt x="136" y="5"/>
                  </a:cubicBezTo>
                  <a:cubicBezTo>
                    <a:pt x="107" y="0"/>
                    <a:pt x="76" y="1"/>
                    <a:pt x="44" y="9"/>
                  </a:cubicBezTo>
                  <a:cubicBezTo>
                    <a:pt x="43" y="9"/>
                    <a:pt x="43" y="9"/>
                    <a:pt x="42" y="9"/>
                  </a:cubicBezTo>
                  <a:cubicBezTo>
                    <a:pt x="29" y="13"/>
                    <a:pt x="14" y="18"/>
                    <a:pt x="0" y="24"/>
                  </a:cubicBezTo>
                  <a:cubicBezTo>
                    <a:pt x="14" y="18"/>
                    <a:pt x="28" y="13"/>
                    <a:pt x="42" y="9"/>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sp>
          <p:nvSpPr>
            <p:cNvPr id="55" name="Freeform 87">
              <a:extLst>
                <a:ext uri="{FF2B5EF4-FFF2-40B4-BE49-F238E27FC236}">
                  <a16:creationId xmlns:a16="http://schemas.microsoft.com/office/drawing/2014/main" id="{CF9FC977-7B10-43E4-AAEC-44A5D38B9AC1}"/>
                </a:ext>
              </a:extLst>
            </p:cNvPr>
            <p:cNvSpPr/>
            <p:nvPr/>
          </p:nvSpPr>
          <p:spPr bwMode="auto">
            <a:xfrm>
              <a:off x="5363504" y="2996386"/>
              <a:ext cx="590597" cy="267274"/>
            </a:xfrm>
            <a:custGeom>
              <a:avLst/>
              <a:gdLst>
                <a:gd name="T0" fmla="*/ 20639 w 329"/>
                <a:gd name="T1" fmla="*/ 1238 h 149"/>
                <a:gd name="T2" fmla="*/ 21512 w 329"/>
                <a:gd name="T3" fmla="*/ 872 h 149"/>
                <a:gd name="T4" fmla="*/ 66104 w 329"/>
                <a:gd name="T5" fmla="*/ 5738 h 149"/>
                <a:gd name="T6" fmla="*/ 66977 w 329"/>
                <a:gd name="T7" fmla="*/ 5738 h 149"/>
                <a:gd name="T8" fmla="*/ 105073 w 329"/>
                <a:gd name="T9" fmla="*/ 24640 h 149"/>
                <a:gd name="T10" fmla="*/ 105444 w 329"/>
                <a:gd name="T11" fmla="*/ 25013 h 149"/>
                <a:gd name="T12" fmla="*/ 133123 w 329"/>
                <a:gd name="T13" fmla="*/ 55470 h 149"/>
                <a:gd name="T14" fmla="*/ 133123 w 329"/>
                <a:gd name="T15" fmla="*/ 56285 h 149"/>
                <a:gd name="T16" fmla="*/ 135689 w 329"/>
                <a:gd name="T17" fmla="*/ 59963 h 149"/>
                <a:gd name="T18" fmla="*/ 136060 w 329"/>
                <a:gd name="T19" fmla="*/ 61241 h 149"/>
                <a:gd name="T20" fmla="*/ 133627 w 329"/>
                <a:gd name="T21" fmla="*/ 56285 h 149"/>
                <a:gd name="T22" fmla="*/ 133123 w 329"/>
                <a:gd name="T23" fmla="*/ 55781 h 149"/>
                <a:gd name="T24" fmla="*/ 105444 w 329"/>
                <a:gd name="T25" fmla="*/ 25013 h 149"/>
                <a:gd name="T26" fmla="*/ 105073 w 329"/>
                <a:gd name="T27" fmla="*/ 25013 h 149"/>
                <a:gd name="T28" fmla="*/ 66977 w 329"/>
                <a:gd name="T29" fmla="*/ 6104 h 149"/>
                <a:gd name="T30" fmla="*/ 66634 w 329"/>
                <a:gd name="T31" fmla="*/ 5738 h 149"/>
                <a:gd name="T32" fmla="*/ 21512 w 329"/>
                <a:gd name="T33" fmla="*/ 1238 h 149"/>
                <a:gd name="T34" fmla="*/ 20639 w 329"/>
                <a:gd name="T35" fmla="*/ 1238 h 149"/>
                <a:gd name="T36" fmla="*/ 0 w 329"/>
                <a:gd name="T37" fmla="*/ 4207 h 149"/>
                <a:gd name="T38" fmla="*/ 0 w 329"/>
                <a:gd name="T39" fmla="*/ 4207 h 149"/>
                <a:gd name="T40" fmla="*/ 20639 w 329"/>
                <a:gd name="T41" fmla="*/ 1238 h 1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9" h="149">
                  <a:moveTo>
                    <a:pt x="50" y="3"/>
                  </a:moveTo>
                  <a:cubicBezTo>
                    <a:pt x="51" y="3"/>
                    <a:pt x="52" y="3"/>
                    <a:pt x="52" y="2"/>
                  </a:cubicBezTo>
                  <a:cubicBezTo>
                    <a:pt x="90" y="0"/>
                    <a:pt x="127" y="4"/>
                    <a:pt x="160" y="14"/>
                  </a:cubicBezTo>
                  <a:cubicBezTo>
                    <a:pt x="161" y="14"/>
                    <a:pt x="161" y="14"/>
                    <a:pt x="162" y="14"/>
                  </a:cubicBezTo>
                  <a:cubicBezTo>
                    <a:pt x="196" y="24"/>
                    <a:pt x="227" y="40"/>
                    <a:pt x="254" y="60"/>
                  </a:cubicBezTo>
                  <a:cubicBezTo>
                    <a:pt x="254" y="60"/>
                    <a:pt x="255" y="61"/>
                    <a:pt x="255" y="61"/>
                  </a:cubicBezTo>
                  <a:cubicBezTo>
                    <a:pt x="282" y="81"/>
                    <a:pt x="304" y="106"/>
                    <a:pt x="322" y="135"/>
                  </a:cubicBezTo>
                  <a:cubicBezTo>
                    <a:pt x="322" y="136"/>
                    <a:pt x="322" y="136"/>
                    <a:pt x="322" y="137"/>
                  </a:cubicBezTo>
                  <a:cubicBezTo>
                    <a:pt x="324" y="140"/>
                    <a:pt x="326" y="143"/>
                    <a:pt x="328" y="146"/>
                  </a:cubicBezTo>
                  <a:cubicBezTo>
                    <a:pt x="329" y="149"/>
                    <a:pt x="329" y="149"/>
                    <a:pt x="329" y="149"/>
                  </a:cubicBezTo>
                  <a:cubicBezTo>
                    <a:pt x="327" y="145"/>
                    <a:pt x="325" y="141"/>
                    <a:pt x="323" y="137"/>
                  </a:cubicBezTo>
                  <a:cubicBezTo>
                    <a:pt x="323" y="137"/>
                    <a:pt x="322" y="136"/>
                    <a:pt x="322" y="136"/>
                  </a:cubicBezTo>
                  <a:cubicBezTo>
                    <a:pt x="305" y="107"/>
                    <a:pt x="282" y="82"/>
                    <a:pt x="255" y="61"/>
                  </a:cubicBezTo>
                  <a:cubicBezTo>
                    <a:pt x="255" y="61"/>
                    <a:pt x="254" y="61"/>
                    <a:pt x="254" y="61"/>
                  </a:cubicBezTo>
                  <a:cubicBezTo>
                    <a:pt x="227" y="40"/>
                    <a:pt x="196" y="25"/>
                    <a:pt x="162" y="15"/>
                  </a:cubicBezTo>
                  <a:cubicBezTo>
                    <a:pt x="162" y="15"/>
                    <a:pt x="161" y="14"/>
                    <a:pt x="161" y="14"/>
                  </a:cubicBezTo>
                  <a:cubicBezTo>
                    <a:pt x="127" y="5"/>
                    <a:pt x="90" y="0"/>
                    <a:pt x="52" y="3"/>
                  </a:cubicBezTo>
                  <a:cubicBezTo>
                    <a:pt x="52" y="3"/>
                    <a:pt x="51" y="3"/>
                    <a:pt x="50" y="3"/>
                  </a:cubicBezTo>
                  <a:cubicBezTo>
                    <a:pt x="34" y="4"/>
                    <a:pt x="17" y="6"/>
                    <a:pt x="0" y="10"/>
                  </a:cubicBezTo>
                  <a:cubicBezTo>
                    <a:pt x="0" y="10"/>
                    <a:pt x="0" y="10"/>
                    <a:pt x="0" y="10"/>
                  </a:cubicBezTo>
                  <a:cubicBezTo>
                    <a:pt x="17" y="6"/>
                    <a:pt x="34" y="4"/>
                    <a:pt x="50" y="3"/>
                  </a:cubicBezTo>
                  <a:close/>
                </a:path>
              </a:pathLst>
            </a:custGeom>
            <a:solidFill>
              <a:srgbClr val="F5EEE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gency FB" pitchFamily="34" charset="0"/>
                <a:ea typeface="微软雅黑" pitchFamily="34" charset="-122"/>
                <a:cs typeface="+mn-ea"/>
                <a:sym typeface="Agency FB" pitchFamily="34" charset="0"/>
              </a:endParaRPr>
            </a:p>
          </p:txBody>
        </p:sp>
      </p:grpSp>
    </p:spTree>
    <p:extLst>
      <p:ext uri="{BB962C8B-B14F-4D97-AF65-F5344CB8AC3E}">
        <p14:creationId xmlns:p14="http://schemas.microsoft.com/office/powerpoint/2010/main" val="34579427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3F09B79-5A90-42CA-81F5-F3B922102E57}"/>
              </a:ext>
            </a:extLst>
          </p:cNvPr>
          <p:cNvSpPr>
            <a:spLocks noGrp="1"/>
          </p:cNvSpPr>
          <p:nvPr>
            <p:ph type="body" sz="quarter" idx="10"/>
          </p:nvPr>
        </p:nvSpPr>
        <p:spPr/>
        <p:txBody>
          <a:bodyPr/>
          <a:lstStyle/>
          <a:p>
            <a:endParaRPr lang="zh-CN" altLang="en-US"/>
          </a:p>
        </p:txBody>
      </p:sp>
      <p:grpSp>
        <p:nvGrpSpPr>
          <p:cNvPr id="3" name="Group 722出自【趣你的PPT】(微信:qunideppt)：最优质的PPT资源库">
            <a:extLst>
              <a:ext uri="{FF2B5EF4-FFF2-40B4-BE49-F238E27FC236}">
                <a16:creationId xmlns:a16="http://schemas.microsoft.com/office/drawing/2014/main" id="{E85E85A5-5D13-4952-BB96-4104EC57CAEF}"/>
              </a:ext>
            </a:extLst>
          </p:cNvPr>
          <p:cNvGrpSpPr/>
          <p:nvPr/>
        </p:nvGrpSpPr>
        <p:grpSpPr bwMode="auto">
          <a:xfrm>
            <a:off x="3743095" y="2309811"/>
            <a:ext cx="327025" cy="1028700"/>
            <a:chOff x="0" y="0"/>
            <a:chExt cx="652807" cy="2058552"/>
          </a:xfrm>
        </p:grpSpPr>
        <p:sp>
          <p:nvSpPr>
            <p:cNvPr id="4" name="出自【趣你的PPT】(微信:qunideppt)：最优质的PPT资源库">
              <a:extLst>
                <a:ext uri="{FF2B5EF4-FFF2-40B4-BE49-F238E27FC236}">
                  <a16:creationId xmlns:a16="http://schemas.microsoft.com/office/drawing/2014/main" id="{4500E59A-2080-47A2-894B-8062A81AA495}"/>
                </a:ext>
              </a:extLst>
            </p:cNvPr>
            <p:cNvSpPr/>
            <p:nvPr/>
          </p:nvSpPr>
          <p:spPr>
            <a:xfrm rot="5400000">
              <a:off x="-189822" y="189822"/>
              <a:ext cx="1032454" cy="652807"/>
            </a:xfrm>
            <a:custGeom>
              <a:avLst/>
              <a:gdLst/>
              <a:ahLst/>
              <a:cxnLst>
                <a:cxn ang="0">
                  <a:pos x="wd2" y="hd2"/>
                </a:cxn>
                <a:cxn ang="5400000">
                  <a:pos x="wd2" y="hd2"/>
                </a:cxn>
                <a:cxn ang="10800000">
                  <a:pos x="wd2" y="hd2"/>
                </a:cxn>
                <a:cxn ang="16200000">
                  <a:pos x="wd2" y="hd2"/>
                </a:cxn>
              </a:cxnLst>
              <a:rect l="0" t="0" r="r" b="b"/>
              <a:pathLst>
                <a:path w="21600" h="21600" extrusionOk="0">
                  <a:moveTo>
                    <a:pt x="21600" y="5735"/>
                  </a:moveTo>
                  <a:lnTo>
                    <a:pt x="21600" y="0"/>
                  </a:lnTo>
                  <a:lnTo>
                    <a:pt x="0" y="21600"/>
                  </a:lnTo>
                  <a:lnTo>
                    <a:pt x="5843" y="21600"/>
                  </a:lnTo>
                  <a:lnTo>
                    <a:pt x="2160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5" name="出自【趣你的PPT】(微信:qunideppt)：最优质的PPT资源库">
              <a:extLst>
                <a:ext uri="{FF2B5EF4-FFF2-40B4-BE49-F238E27FC236}">
                  <a16:creationId xmlns:a16="http://schemas.microsoft.com/office/drawing/2014/main" id="{3AA48A39-4C8E-4E83-899C-7186A9E20783}"/>
                </a:ext>
              </a:extLst>
            </p:cNvPr>
            <p:cNvSpPr/>
            <p:nvPr/>
          </p:nvSpPr>
          <p:spPr>
            <a:xfrm rot="5400000">
              <a:off x="-186645" y="1219098"/>
              <a:ext cx="1026098" cy="652807"/>
            </a:xfrm>
            <a:custGeom>
              <a:avLst/>
              <a:gdLst/>
              <a:ahLst/>
              <a:cxnLst>
                <a:cxn ang="0">
                  <a:pos x="wd2" y="hd2"/>
                </a:cxn>
                <a:cxn ang="5400000">
                  <a:pos x="wd2" y="hd2"/>
                </a:cxn>
                <a:cxn ang="10800000">
                  <a:pos x="wd2" y="hd2"/>
                </a:cxn>
                <a:cxn ang="16200000">
                  <a:pos x="wd2" y="hd2"/>
                </a:cxn>
              </a:cxnLst>
              <a:rect l="0" t="0" r="r" b="b"/>
              <a:pathLst>
                <a:path w="21600" h="21600" extrusionOk="0">
                  <a:moveTo>
                    <a:pt x="0" y="5735"/>
                  </a:moveTo>
                  <a:lnTo>
                    <a:pt x="15845" y="21600"/>
                  </a:lnTo>
                  <a:lnTo>
                    <a:pt x="21600" y="21600"/>
                  </a:lnTo>
                  <a:lnTo>
                    <a:pt x="0" y="0"/>
                  </a:lnTo>
                  <a:lnTo>
                    <a:pt x="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grpSp>
      <p:sp>
        <p:nvSpPr>
          <p:cNvPr id="6" name="出自【趣你的PPT】(微信:qunideppt)：最优质的PPT资源库">
            <a:extLst>
              <a:ext uri="{FF2B5EF4-FFF2-40B4-BE49-F238E27FC236}">
                <a16:creationId xmlns:a16="http://schemas.microsoft.com/office/drawing/2014/main" id="{93CC871C-EB93-43A3-ADDC-AB8015A2B65B}"/>
              </a:ext>
            </a:extLst>
          </p:cNvPr>
          <p:cNvSpPr/>
          <p:nvPr/>
        </p:nvSpPr>
        <p:spPr bwMode="auto">
          <a:xfrm rot="5400000">
            <a:off x="3563707" y="2490786"/>
            <a:ext cx="1028700" cy="666750"/>
          </a:xfrm>
          <a:custGeom>
            <a:avLst/>
            <a:gdLst>
              <a:gd name="T0" fmla="*/ 1166969710 w 21600"/>
              <a:gd name="T1" fmla="*/ 317348985 h 21600"/>
              <a:gd name="T2" fmla="*/ 1166969710 w 21600"/>
              <a:gd name="T3" fmla="*/ 317348985 h 21600"/>
              <a:gd name="T4" fmla="*/ 1166969710 w 21600"/>
              <a:gd name="T5" fmla="*/ 317348985 h 21600"/>
              <a:gd name="T6" fmla="*/ 1166969710 w 21600"/>
              <a:gd name="T7" fmla="*/ 31734898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582"/>
                </a:moveTo>
                <a:lnTo>
                  <a:pt x="10830" y="0"/>
                </a:lnTo>
                <a:lnTo>
                  <a:pt x="0" y="10582"/>
                </a:lnTo>
                <a:lnTo>
                  <a:pt x="0" y="21600"/>
                </a:lnTo>
                <a:lnTo>
                  <a:pt x="10830" y="11018"/>
                </a:lnTo>
                <a:lnTo>
                  <a:pt x="21600" y="21600"/>
                </a:lnTo>
                <a:lnTo>
                  <a:pt x="21600" y="10582"/>
                </a:lnTo>
                <a:close/>
              </a:path>
            </a:pathLst>
          </a:custGeom>
          <a:solidFill>
            <a:schemeClr val="accent1"/>
          </a:solidFill>
          <a:ln>
            <a:noFill/>
          </a:ln>
        </p:spPr>
        <p:txBody>
          <a:bodyPr lIns="22854" tIns="22854" rIns="22854" bIns="22854"/>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7" name="出自【趣你的PPT】(微信:qunideppt)：最优质的PPT资源库">
            <a:extLst>
              <a:ext uri="{FF2B5EF4-FFF2-40B4-BE49-F238E27FC236}">
                <a16:creationId xmlns:a16="http://schemas.microsoft.com/office/drawing/2014/main" id="{1333DEA9-E7C4-4E25-BFC3-3829750C3CDA}"/>
              </a:ext>
            </a:extLst>
          </p:cNvPr>
          <p:cNvSpPr/>
          <p:nvPr/>
        </p:nvSpPr>
        <p:spPr>
          <a:xfrm rot="5400000">
            <a:off x="3648639" y="4653757"/>
            <a:ext cx="515937" cy="327025"/>
          </a:xfrm>
          <a:custGeom>
            <a:avLst/>
            <a:gdLst/>
            <a:ahLst/>
            <a:cxnLst>
              <a:cxn ang="0">
                <a:pos x="wd2" y="hd2"/>
              </a:cxn>
              <a:cxn ang="5400000">
                <a:pos x="wd2" y="hd2"/>
              </a:cxn>
              <a:cxn ang="10800000">
                <a:pos x="wd2" y="hd2"/>
              </a:cxn>
              <a:cxn ang="16200000">
                <a:pos x="wd2" y="hd2"/>
              </a:cxn>
            </a:cxnLst>
            <a:rect l="0" t="0" r="r" b="b"/>
            <a:pathLst>
              <a:path w="21600" h="21600" extrusionOk="0">
                <a:moveTo>
                  <a:pt x="21600" y="5735"/>
                </a:moveTo>
                <a:lnTo>
                  <a:pt x="21600" y="0"/>
                </a:lnTo>
                <a:lnTo>
                  <a:pt x="0" y="21600"/>
                </a:lnTo>
                <a:lnTo>
                  <a:pt x="5843" y="21600"/>
                </a:lnTo>
                <a:lnTo>
                  <a:pt x="2160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8" name="出自【趣你的PPT】(微信:qunideppt)：最优质的PPT资源库">
            <a:extLst>
              <a:ext uri="{FF2B5EF4-FFF2-40B4-BE49-F238E27FC236}">
                <a16:creationId xmlns:a16="http://schemas.microsoft.com/office/drawing/2014/main" id="{5F33421E-173E-4D1C-95B8-72302DAE21B6}"/>
              </a:ext>
            </a:extLst>
          </p:cNvPr>
          <p:cNvSpPr/>
          <p:nvPr/>
        </p:nvSpPr>
        <p:spPr>
          <a:xfrm rot="5400000">
            <a:off x="3650226" y="5168107"/>
            <a:ext cx="512763" cy="327025"/>
          </a:xfrm>
          <a:custGeom>
            <a:avLst/>
            <a:gdLst/>
            <a:ahLst/>
            <a:cxnLst>
              <a:cxn ang="0">
                <a:pos x="wd2" y="hd2"/>
              </a:cxn>
              <a:cxn ang="5400000">
                <a:pos x="wd2" y="hd2"/>
              </a:cxn>
              <a:cxn ang="10800000">
                <a:pos x="wd2" y="hd2"/>
              </a:cxn>
              <a:cxn ang="16200000">
                <a:pos x="wd2" y="hd2"/>
              </a:cxn>
            </a:cxnLst>
            <a:rect l="0" t="0" r="r" b="b"/>
            <a:pathLst>
              <a:path w="21600" h="21600" extrusionOk="0">
                <a:moveTo>
                  <a:pt x="0" y="5735"/>
                </a:moveTo>
                <a:lnTo>
                  <a:pt x="15845" y="21600"/>
                </a:lnTo>
                <a:lnTo>
                  <a:pt x="21600" y="21600"/>
                </a:lnTo>
                <a:lnTo>
                  <a:pt x="0" y="0"/>
                </a:lnTo>
                <a:lnTo>
                  <a:pt x="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9" name="出自【趣你的PPT】(微信:qunideppt)：最优质的PPT资源库">
            <a:extLst>
              <a:ext uri="{FF2B5EF4-FFF2-40B4-BE49-F238E27FC236}">
                <a16:creationId xmlns:a16="http://schemas.microsoft.com/office/drawing/2014/main" id="{EFDBB8AF-A908-4737-B5A0-EC44054CC1E3}"/>
              </a:ext>
            </a:extLst>
          </p:cNvPr>
          <p:cNvSpPr/>
          <p:nvPr/>
        </p:nvSpPr>
        <p:spPr bwMode="auto">
          <a:xfrm rot="5400000">
            <a:off x="3563707" y="4740275"/>
            <a:ext cx="1028700" cy="666750"/>
          </a:xfrm>
          <a:custGeom>
            <a:avLst/>
            <a:gdLst>
              <a:gd name="T0" fmla="*/ 1166967424 w 21600"/>
              <a:gd name="T1" fmla="*/ 317348028 h 21600"/>
              <a:gd name="T2" fmla="*/ 1166967424 w 21600"/>
              <a:gd name="T3" fmla="*/ 317348028 h 21600"/>
              <a:gd name="T4" fmla="*/ 1166967424 w 21600"/>
              <a:gd name="T5" fmla="*/ 317348028 h 21600"/>
              <a:gd name="T6" fmla="*/ 1166967424 w 21600"/>
              <a:gd name="T7" fmla="*/ 31734802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582"/>
                </a:moveTo>
                <a:lnTo>
                  <a:pt x="10830" y="0"/>
                </a:lnTo>
                <a:lnTo>
                  <a:pt x="0" y="10582"/>
                </a:lnTo>
                <a:lnTo>
                  <a:pt x="0" y="21600"/>
                </a:lnTo>
                <a:lnTo>
                  <a:pt x="10830" y="11018"/>
                </a:lnTo>
                <a:lnTo>
                  <a:pt x="21600" y="21600"/>
                </a:lnTo>
                <a:lnTo>
                  <a:pt x="21600" y="10582"/>
                </a:lnTo>
                <a:close/>
              </a:path>
            </a:pathLst>
          </a:custGeom>
          <a:solidFill>
            <a:schemeClr val="accent1"/>
          </a:solidFill>
          <a:ln>
            <a:noFill/>
          </a:ln>
        </p:spPr>
        <p:txBody>
          <a:bodyPr lIns="22854" rIns="22854"/>
          <a:lstStyle/>
          <a:p>
            <a:pPr defTabSz="912495" eaLnBrk="0" fontAlgn="base" hangingPunct="0">
              <a:spcBef>
                <a:spcPct val="0"/>
              </a:spcBef>
              <a:spcAft>
                <a:spcPct val="0"/>
              </a:spcAft>
            </a:pPr>
            <a:endParaRPr lang="zh-CN" altLang="en-US">
              <a:latin typeface="Arial"/>
              <a:ea typeface="微软雅黑" charset="-122"/>
              <a:sym typeface="Arial"/>
            </a:endParaRPr>
          </a:p>
        </p:txBody>
      </p:sp>
      <p:grpSp>
        <p:nvGrpSpPr>
          <p:cNvPr id="10" name="Group 731出自【趣你的PPT】(微信:qunideppt)：最优质的PPT资源库">
            <a:extLst>
              <a:ext uri="{FF2B5EF4-FFF2-40B4-BE49-F238E27FC236}">
                <a16:creationId xmlns:a16="http://schemas.microsoft.com/office/drawing/2014/main" id="{101FCD31-50F8-4E4B-A72F-FCB4FE44B158}"/>
              </a:ext>
            </a:extLst>
          </p:cNvPr>
          <p:cNvGrpSpPr/>
          <p:nvPr/>
        </p:nvGrpSpPr>
        <p:grpSpPr bwMode="auto">
          <a:xfrm>
            <a:off x="7493450" y="2309811"/>
            <a:ext cx="325437" cy="1028700"/>
            <a:chOff x="0" y="0"/>
            <a:chExt cx="652807" cy="2058552"/>
          </a:xfrm>
        </p:grpSpPr>
        <p:sp>
          <p:nvSpPr>
            <p:cNvPr id="11" name="出自【趣你的PPT】(微信:qunideppt)：最优质的PPT资源库">
              <a:extLst>
                <a:ext uri="{FF2B5EF4-FFF2-40B4-BE49-F238E27FC236}">
                  <a16:creationId xmlns:a16="http://schemas.microsoft.com/office/drawing/2014/main" id="{3C523A24-184F-4FC6-95C1-B04717327F82}"/>
                </a:ext>
              </a:extLst>
            </p:cNvPr>
            <p:cNvSpPr/>
            <p:nvPr/>
          </p:nvSpPr>
          <p:spPr>
            <a:xfrm rot="5400000">
              <a:off x="-189822" y="189822"/>
              <a:ext cx="1032454" cy="652807"/>
            </a:xfrm>
            <a:custGeom>
              <a:avLst/>
              <a:gdLst/>
              <a:ahLst/>
              <a:cxnLst>
                <a:cxn ang="0">
                  <a:pos x="wd2" y="hd2"/>
                </a:cxn>
                <a:cxn ang="5400000">
                  <a:pos x="wd2" y="hd2"/>
                </a:cxn>
                <a:cxn ang="10800000">
                  <a:pos x="wd2" y="hd2"/>
                </a:cxn>
                <a:cxn ang="16200000">
                  <a:pos x="wd2" y="hd2"/>
                </a:cxn>
              </a:cxnLst>
              <a:rect l="0" t="0" r="r" b="b"/>
              <a:pathLst>
                <a:path w="21600" h="21600" extrusionOk="0">
                  <a:moveTo>
                    <a:pt x="21600" y="5735"/>
                  </a:moveTo>
                  <a:lnTo>
                    <a:pt x="21600" y="0"/>
                  </a:lnTo>
                  <a:lnTo>
                    <a:pt x="0" y="21600"/>
                  </a:lnTo>
                  <a:lnTo>
                    <a:pt x="5843" y="21600"/>
                  </a:lnTo>
                  <a:lnTo>
                    <a:pt x="2160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12" name="出自【趣你的PPT】(微信:qunideppt)：最优质的PPT资源库">
              <a:extLst>
                <a:ext uri="{FF2B5EF4-FFF2-40B4-BE49-F238E27FC236}">
                  <a16:creationId xmlns:a16="http://schemas.microsoft.com/office/drawing/2014/main" id="{40905086-9FCE-4729-B10B-979B288EE32A}"/>
                </a:ext>
              </a:extLst>
            </p:cNvPr>
            <p:cNvSpPr/>
            <p:nvPr/>
          </p:nvSpPr>
          <p:spPr>
            <a:xfrm rot="5400000">
              <a:off x="-186645" y="1219098"/>
              <a:ext cx="1026098" cy="652807"/>
            </a:xfrm>
            <a:custGeom>
              <a:avLst/>
              <a:gdLst/>
              <a:ahLst/>
              <a:cxnLst>
                <a:cxn ang="0">
                  <a:pos x="wd2" y="hd2"/>
                </a:cxn>
                <a:cxn ang="5400000">
                  <a:pos x="wd2" y="hd2"/>
                </a:cxn>
                <a:cxn ang="10800000">
                  <a:pos x="wd2" y="hd2"/>
                </a:cxn>
                <a:cxn ang="16200000">
                  <a:pos x="wd2" y="hd2"/>
                </a:cxn>
              </a:cxnLst>
              <a:rect l="0" t="0" r="r" b="b"/>
              <a:pathLst>
                <a:path w="21600" h="21600" extrusionOk="0">
                  <a:moveTo>
                    <a:pt x="0" y="5735"/>
                  </a:moveTo>
                  <a:lnTo>
                    <a:pt x="15845" y="21600"/>
                  </a:lnTo>
                  <a:lnTo>
                    <a:pt x="21600" y="21600"/>
                  </a:lnTo>
                  <a:lnTo>
                    <a:pt x="0" y="0"/>
                  </a:lnTo>
                  <a:lnTo>
                    <a:pt x="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grpSp>
      <p:sp>
        <p:nvSpPr>
          <p:cNvPr id="13" name="出自【趣你的PPT】(微信:qunideppt)：最优质的PPT资源库">
            <a:extLst>
              <a:ext uri="{FF2B5EF4-FFF2-40B4-BE49-F238E27FC236}">
                <a16:creationId xmlns:a16="http://schemas.microsoft.com/office/drawing/2014/main" id="{25214B46-30D7-4953-A4F8-F9BF53181AA1}"/>
              </a:ext>
            </a:extLst>
          </p:cNvPr>
          <p:cNvSpPr/>
          <p:nvPr/>
        </p:nvSpPr>
        <p:spPr bwMode="auto">
          <a:xfrm rot="5400000">
            <a:off x="7313268" y="2491580"/>
            <a:ext cx="1028700" cy="665163"/>
          </a:xfrm>
          <a:custGeom>
            <a:avLst/>
            <a:gdLst>
              <a:gd name="T0" fmla="*/ 1166969710 w 21600"/>
              <a:gd name="T1" fmla="*/ 315840086 h 21600"/>
              <a:gd name="T2" fmla="*/ 1166969710 w 21600"/>
              <a:gd name="T3" fmla="*/ 315840086 h 21600"/>
              <a:gd name="T4" fmla="*/ 1166969710 w 21600"/>
              <a:gd name="T5" fmla="*/ 315840086 h 21600"/>
              <a:gd name="T6" fmla="*/ 1166969710 w 21600"/>
              <a:gd name="T7" fmla="*/ 31584008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582"/>
                </a:moveTo>
                <a:lnTo>
                  <a:pt x="10830" y="0"/>
                </a:lnTo>
                <a:lnTo>
                  <a:pt x="0" y="10582"/>
                </a:lnTo>
                <a:lnTo>
                  <a:pt x="0" y="21600"/>
                </a:lnTo>
                <a:lnTo>
                  <a:pt x="10830" y="11018"/>
                </a:lnTo>
                <a:lnTo>
                  <a:pt x="21600" y="21600"/>
                </a:lnTo>
                <a:lnTo>
                  <a:pt x="21600" y="10582"/>
                </a:lnTo>
                <a:close/>
              </a:path>
            </a:pathLst>
          </a:custGeom>
          <a:solidFill>
            <a:schemeClr val="accent1"/>
          </a:solidFill>
          <a:ln>
            <a:noFill/>
          </a:ln>
        </p:spPr>
        <p:txBody>
          <a:bodyPr lIns="22854" tIns="22854" rIns="22854" bIns="22854"/>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14" name="出自【趣你的PPT】(微信:qunideppt)：最优质的PPT资源库">
            <a:extLst>
              <a:ext uri="{FF2B5EF4-FFF2-40B4-BE49-F238E27FC236}">
                <a16:creationId xmlns:a16="http://schemas.microsoft.com/office/drawing/2014/main" id="{32814A7B-0055-423E-B142-F42E6609E027}"/>
              </a:ext>
            </a:extLst>
          </p:cNvPr>
          <p:cNvSpPr/>
          <p:nvPr/>
        </p:nvSpPr>
        <p:spPr>
          <a:xfrm rot="5400000">
            <a:off x="7398200" y="4654551"/>
            <a:ext cx="515937" cy="325437"/>
          </a:xfrm>
          <a:custGeom>
            <a:avLst/>
            <a:gdLst/>
            <a:ahLst/>
            <a:cxnLst>
              <a:cxn ang="0">
                <a:pos x="wd2" y="hd2"/>
              </a:cxn>
              <a:cxn ang="5400000">
                <a:pos x="wd2" y="hd2"/>
              </a:cxn>
              <a:cxn ang="10800000">
                <a:pos x="wd2" y="hd2"/>
              </a:cxn>
              <a:cxn ang="16200000">
                <a:pos x="wd2" y="hd2"/>
              </a:cxn>
            </a:cxnLst>
            <a:rect l="0" t="0" r="r" b="b"/>
            <a:pathLst>
              <a:path w="21600" h="21600" extrusionOk="0">
                <a:moveTo>
                  <a:pt x="21600" y="5735"/>
                </a:moveTo>
                <a:lnTo>
                  <a:pt x="21600" y="0"/>
                </a:lnTo>
                <a:lnTo>
                  <a:pt x="0" y="21600"/>
                </a:lnTo>
                <a:lnTo>
                  <a:pt x="5843" y="21600"/>
                </a:lnTo>
                <a:lnTo>
                  <a:pt x="2160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15" name="出自【趣你的PPT】(微信:qunideppt)：最优质的PPT资源库">
            <a:extLst>
              <a:ext uri="{FF2B5EF4-FFF2-40B4-BE49-F238E27FC236}">
                <a16:creationId xmlns:a16="http://schemas.microsoft.com/office/drawing/2014/main" id="{7325E8D5-8EA6-4A16-9E8F-FD35EDDD56B2}"/>
              </a:ext>
            </a:extLst>
          </p:cNvPr>
          <p:cNvSpPr/>
          <p:nvPr/>
        </p:nvSpPr>
        <p:spPr>
          <a:xfrm rot="5400000">
            <a:off x="7399787" y="5168901"/>
            <a:ext cx="512763" cy="325437"/>
          </a:xfrm>
          <a:custGeom>
            <a:avLst/>
            <a:gdLst/>
            <a:ahLst/>
            <a:cxnLst>
              <a:cxn ang="0">
                <a:pos x="wd2" y="hd2"/>
              </a:cxn>
              <a:cxn ang="5400000">
                <a:pos x="wd2" y="hd2"/>
              </a:cxn>
              <a:cxn ang="10800000">
                <a:pos x="wd2" y="hd2"/>
              </a:cxn>
              <a:cxn ang="16200000">
                <a:pos x="wd2" y="hd2"/>
              </a:cxn>
            </a:cxnLst>
            <a:rect l="0" t="0" r="r" b="b"/>
            <a:pathLst>
              <a:path w="21600" h="21600" extrusionOk="0">
                <a:moveTo>
                  <a:pt x="0" y="5735"/>
                </a:moveTo>
                <a:lnTo>
                  <a:pt x="15845" y="21600"/>
                </a:lnTo>
                <a:lnTo>
                  <a:pt x="21600" y="21600"/>
                </a:lnTo>
                <a:lnTo>
                  <a:pt x="0" y="0"/>
                </a:lnTo>
                <a:lnTo>
                  <a:pt x="0" y="5735"/>
                </a:lnTo>
                <a:close/>
              </a:path>
            </a:pathLst>
          </a:custGeom>
          <a:solidFill>
            <a:srgbClr val="DCDEE0"/>
          </a:solidFill>
          <a:ln w="12700" cap="flat">
            <a:noFill/>
            <a:miter lim="400000"/>
          </a:ln>
          <a:effectLst/>
        </p:spPr>
        <p:txBody>
          <a:bodyPr lIns="22854" tIns="22854" rIns="22854" bIns="22854"/>
          <a:lstStyle/>
          <a:p>
            <a:pPr defTabSz="227965" eaLnBrk="0" fontAlgn="base" hangingPunct="0">
              <a:spcBef>
                <a:spcPct val="0"/>
              </a:spcBef>
              <a:spcAft>
                <a:spcPct val="0"/>
              </a:spcAft>
              <a:defRPr sz="3000" b="0" cap="none">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1500">
              <a:effectLst>
                <a:outerShdw blurRad="38100" dist="12700" dir="5400000" rotWithShape="0">
                  <a:srgbClr val="000000">
                    <a:alpha val="50000"/>
                  </a:srgbClr>
                </a:outerShdw>
              </a:effectLst>
              <a:latin typeface="Arial"/>
              <a:ea typeface="微软雅黑" charset="-122"/>
              <a:cs typeface="Sinkin Sans 400 Regular"/>
              <a:sym typeface="Arial"/>
            </a:endParaRPr>
          </a:p>
        </p:txBody>
      </p:sp>
      <p:sp>
        <p:nvSpPr>
          <p:cNvPr id="16" name="出自【趣你的PPT】(微信:qunideppt)：最优质的PPT资源库">
            <a:extLst>
              <a:ext uri="{FF2B5EF4-FFF2-40B4-BE49-F238E27FC236}">
                <a16:creationId xmlns:a16="http://schemas.microsoft.com/office/drawing/2014/main" id="{8A7782F2-F3AA-4621-888F-46F460D3E7CD}"/>
              </a:ext>
            </a:extLst>
          </p:cNvPr>
          <p:cNvSpPr/>
          <p:nvPr/>
        </p:nvSpPr>
        <p:spPr bwMode="auto">
          <a:xfrm rot="5400000">
            <a:off x="7313268" y="4741069"/>
            <a:ext cx="1028700" cy="665163"/>
          </a:xfrm>
          <a:custGeom>
            <a:avLst/>
            <a:gdLst>
              <a:gd name="T0" fmla="*/ 1166967424 w 21600"/>
              <a:gd name="T1" fmla="*/ 315839132 h 21600"/>
              <a:gd name="T2" fmla="*/ 1166967424 w 21600"/>
              <a:gd name="T3" fmla="*/ 315839132 h 21600"/>
              <a:gd name="T4" fmla="*/ 1166967424 w 21600"/>
              <a:gd name="T5" fmla="*/ 315839132 h 21600"/>
              <a:gd name="T6" fmla="*/ 1166967424 w 21600"/>
              <a:gd name="T7" fmla="*/ 3158391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582"/>
                </a:moveTo>
                <a:lnTo>
                  <a:pt x="10830" y="0"/>
                </a:lnTo>
                <a:lnTo>
                  <a:pt x="0" y="10582"/>
                </a:lnTo>
                <a:lnTo>
                  <a:pt x="0" y="21600"/>
                </a:lnTo>
                <a:lnTo>
                  <a:pt x="10830" y="11018"/>
                </a:lnTo>
                <a:lnTo>
                  <a:pt x="21600" y="21600"/>
                </a:lnTo>
                <a:lnTo>
                  <a:pt x="21600" y="10582"/>
                </a:lnTo>
                <a:close/>
              </a:path>
            </a:pathLst>
          </a:custGeom>
          <a:solidFill>
            <a:schemeClr val="accent1"/>
          </a:solidFill>
          <a:ln>
            <a:noFill/>
          </a:ln>
        </p:spPr>
        <p:txBody>
          <a:bodyPr lIns="22854" rIns="22854"/>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17" name="出自【趣你的PPT】(微信:qunideppt)：最优质的PPT资源库">
            <a:extLst>
              <a:ext uri="{FF2B5EF4-FFF2-40B4-BE49-F238E27FC236}">
                <a16:creationId xmlns:a16="http://schemas.microsoft.com/office/drawing/2014/main" id="{76CE5062-F5E6-4D9E-9E64-2616AD944ED4}"/>
              </a:ext>
            </a:extLst>
          </p:cNvPr>
          <p:cNvSpPr/>
          <p:nvPr/>
        </p:nvSpPr>
        <p:spPr bwMode="auto">
          <a:xfrm>
            <a:off x="925513" y="2311399"/>
            <a:ext cx="550863" cy="550862"/>
          </a:xfrm>
          <a:custGeom>
            <a:avLst/>
            <a:gdLst>
              <a:gd name="T0" fmla="*/ 216118912 w 19678"/>
              <a:gd name="T1" fmla="*/ 216118128 h 19678"/>
              <a:gd name="T2" fmla="*/ 216118912 w 19678"/>
              <a:gd name="T3" fmla="*/ 216118128 h 19678"/>
              <a:gd name="T4" fmla="*/ 216118912 w 19678"/>
              <a:gd name="T5" fmla="*/ 216118128 h 19678"/>
              <a:gd name="T6" fmla="*/ 216118912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22854" rIns="22854"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18" name="出自【趣你的PPT】(微信:qunideppt)：最优质的PPT资源库">
            <a:extLst>
              <a:ext uri="{FF2B5EF4-FFF2-40B4-BE49-F238E27FC236}">
                <a16:creationId xmlns:a16="http://schemas.microsoft.com/office/drawing/2014/main" id="{0D02382C-9203-4406-90CA-33D8A8FF5876}"/>
              </a:ext>
            </a:extLst>
          </p:cNvPr>
          <p:cNvSpPr/>
          <p:nvPr/>
        </p:nvSpPr>
        <p:spPr bwMode="auto">
          <a:xfrm>
            <a:off x="925513" y="4551362"/>
            <a:ext cx="550863" cy="552450"/>
          </a:xfrm>
          <a:custGeom>
            <a:avLst/>
            <a:gdLst>
              <a:gd name="T0" fmla="*/ 216118912 w 19678"/>
              <a:gd name="T1" fmla="*/ 217365970 h 19678"/>
              <a:gd name="T2" fmla="*/ 216118912 w 19678"/>
              <a:gd name="T3" fmla="*/ 217365970 h 19678"/>
              <a:gd name="T4" fmla="*/ 216118912 w 19678"/>
              <a:gd name="T5" fmla="*/ 217365970 h 19678"/>
              <a:gd name="T6" fmla="*/ 216118912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0" tIns="0" rIns="0" bIns="0"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19" name="出自【趣你的PPT】(微信:qunideppt)：最优质的PPT资源库">
            <a:extLst>
              <a:ext uri="{FF2B5EF4-FFF2-40B4-BE49-F238E27FC236}">
                <a16:creationId xmlns:a16="http://schemas.microsoft.com/office/drawing/2014/main" id="{456A9159-2F59-4E9F-8206-7FC0545C1ADB}"/>
              </a:ext>
            </a:extLst>
          </p:cNvPr>
          <p:cNvSpPr/>
          <p:nvPr/>
        </p:nvSpPr>
        <p:spPr bwMode="auto">
          <a:xfrm>
            <a:off x="4518025" y="2311399"/>
            <a:ext cx="550862" cy="550862"/>
          </a:xfrm>
          <a:custGeom>
            <a:avLst/>
            <a:gdLst>
              <a:gd name="T0" fmla="*/ 216118128 w 19678"/>
              <a:gd name="T1" fmla="*/ 216118128 h 19678"/>
              <a:gd name="T2" fmla="*/ 216118128 w 19678"/>
              <a:gd name="T3" fmla="*/ 216118128 h 19678"/>
              <a:gd name="T4" fmla="*/ 216118128 w 19678"/>
              <a:gd name="T5" fmla="*/ 216118128 h 19678"/>
              <a:gd name="T6" fmla="*/ 216118128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22854" rIns="22854"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20" name="出自【趣你的PPT】(微信:qunideppt)：最优质的PPT资源库">
            <a:extLst>
              <a:ext uri="{FF2B5EF4-FFF2-40B4-BE49-F238E27FC236}">
                <a16:creationId xmlns:a16="http://schemas.microsoft.com/office/drawing/2014/main" id="{BBF5D81D-D579-44FE-B0D5-6222C3D17FA7}"/>
              </a:ext>
            </a:extLst>
          </p:cNvPr>
          <p:cNvSpPr/>
          <p:nvPr/>
        </p:nvSpPr>
        <p:spPr bwMode="auto">
          <a:xfrm>
            <a:off x="4518025" y="4551362"/>
            <a:ext cx="550862" cy="552450"/>
          </a:xfrm>
          <a:custGeom>
            <a:avLst/>
            <a:gdLst>
              <a:gd name="T0" fmla="*/ 216118128 w 19678"/>
              <a:gd name="T1" fmla="*/ 217365970 h 19678"/>
              <a:gd name="T2" fmla="*/ 216118128 w 19678"/>
              <a:gd name="T3" fmla="*/ 217365970 h 19678"/>
              <a:gd name="T4" fmla="*/ 216118128 w 19678"/>
              <a:gd name="T5" fmla="*/ 217365970 h 19678"/>
              <a:gd name="T6" fmla="*/ 216118128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0" tIns="0" rIns="0" bIns="0"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21" name="出自【趣你的PPT】(微信:qunideppt)：最优质的PPT资源库">
            <a:extLst>
              <a:ext uri="{FF2B5EF4-FFF2-40B4-BE49-F238E27FC236}">
                <a16:creationId xmlns:a16="http://schemas.microsoft.com/office/drawing/2014/main" id="{1502C15E-5D09-4152-ABB7-445080434076}"/>
              </a:ext>
            </a:extLst>
          </p:cNvPr>
          <p:cNvSpPr/>
          <p:nvPr/>
        </p:nvSpPr>
        <p:spPr bwMode="auto">
          <a:xfrm>
            <a:off x="8247063" y="2311399"/>
            <a:ext cx="550863" cy="550862"/>
          </a:xfrm>
          <a:custGeom>
            <a:avLst/>
            <a:gdLst>
              <a:gd name="T0" fmla="*/ 216118912 w 19678"/>
              <a:gd name="T1" fmla="*/ 216118128 h 19678"/>
              <a:gd name="T2" fmla="*/ 216118912 w 19678"/>
              <a:gd name="T3" fmla="*/ 216118128 h 19678"/>
              <a:gd name="T4" fmla="*/ 216118912 w 19678"/>
              <a:gd name="T5" fmla="*/ 216118128 h 19678"/>
              <a:gd name="T6" fmla="*/ 216118912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22854" rIns="22854"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22" name="出自【趣你的PPT】(微信:qunideppt)：最优质的PPT资源库">
            <a:extLst>
              <a:ext uri="{FF2B5EF4-FFF2-40B4-BE49-F238E27FC236}">
                <a16:creationId xmlns:a16="http://schemas.microsoft.com/office/drawing/2014/main" id="{D803ACC0-65C1-4642-ABD7-8A3180C1AF4E}"/>
              </a:ext>
            </a:extLst>
          </p:cNvPr>
          <p:cNvSpPr/>
          <p:nvPr/>
        </p:nvSpPr>
        <p:spPr bwMode="auto">
          <a:xfrm>
            <a:off x="8247063" y="4551362"/>
            <a:ext cx="550863" cy="552450"/>
          </a:xfrm>
          <a:custGeom>
            <a:avLst/>
            <a:gdLst>
              <a:gd name="T0" fmla="*/ 216118912 w 19678"/>
              <a:gd name="T1" fmla="*/ 217365970 h 19678"/>
              <a:gd name="T2" fmla="*/ 216118912 w 19678"/>
              <a:gd name="T3" fmla="*/ 217365970 h 19678"/>
              <a:gd name="T4" fmla="*/ 216118912 w 19678"/>
              <a:gd name="T5" fmla="*/ 217365970 h 19678"/>
              <a:gd name="T6" fmla="*/ 216118912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0" tIns="0" rIns="0" bIns="0" anchor="ctr"/>
          <a:lstStyle/>
          <a:p>
            <a:pPr defTabSz="912495" eaLnBrk="0" fontAlgn="base" hangingPunct="0">
              <a:spcBef>
                <a:spcPct val="0"/>
              </a:spcBef>
              <a:spcAft>
                <a:spcPct val="0"/>
              </a:spcAft>
            </a:pPr>
            <a:endParaRPr lang="zh-CN" altLang="en-US">
              <a:latin typeface="Arial"/>
              <a:ea typeface="微软雅黑" charset="-122"/>
              <a:sym typeface="Arial"/>
            </a:endParaRPr>
          </a:p>
        </p:txBody>
      </p:sp>
      <p:sp>
        <p:nvSpPr>
          <p:cNvPr id="23" name="出自【趣你的PPT】(微信:qunideppt)：最优质的PPT资源库">
            <a:extLst>
              <a:ext uri="{FF2B5EF4-FFF2-40B4-BE49-F238E27FC236}">
                <a16:creationId xmlns:a16="http://schemas.microsoft.com/office/drawing/2014/main" id="{5562A558-2DF9-4E93-AEB4-78EAB216F3AD}"/>
              </a:ext>
            </a:extLst>
          </p:cNvPr>
          <p:cNvSpPr/>
          <p:nvPr/>
        </p:nvSpPr>
        <p:spPr>
          <a:xfrm>
            <a:off x="1108076" y="2495549"/>
            <a:ext cx="187325" cy="182562"/>
          </a:xfrm>
          <a:custGeom>
            <a:avLst/>
            <a:gdLst/>
            <a:ahLst/>
            <a:cxnLst>
              <a:cxn ang="0">
                <a:pos x="wd2" y="hd2"/>
              </a:cxn>
              <a:cxn ang="5400000">
                <a:pos x="wd2" y="hd2"/>
              </a:cxn>
              <a:cxn ang="10800000">
                <a:pos x="wd2" y="hd2"/>
              </a:cxn>
              <a:cxn ang="16200000">
                <a:pos x="wd2" y="hd2"/>
              </a:cxn>
            </a:cxnLst>
            <a:rect l="0" t="0" r="r" b="b"/>
            <a:pathLst>
              <a:path w="21393" h="21600" extrusionOk="0">
                <a:moveTo>
                  <a:pt x="1918" y="4393"/>
                </a:moveTo>
                <a:cubicBezTo>
                  <a:pt x="4750" y="1464"/>
                  <a:pt x="4750" y="1464"/>
                  <a:pt x="4750" y="1464"/>
                </a:cubicBezTo>
                <a:cubicBezTo>
                  <a:pt x="16790" y="1464"/>
                  <a:pt x="16790" y="1464"/>
                  <a:pt x="16790" y="1464"/>
                </a:cubicBezTo>
                <a:cubicBezTo>
                  <a:pt x="19268" y="4393"/>
                  <a:pt x="19268" y="4393"/>
                  <a:pt x="19268" y="4393"/>
                </a:cubicBezTo>
                <a:cubicBezTo>
                  <a:pt x="1918" y="4393"/>
                  <a:pt x="1918" y="4393"/>
                  <a:pt x="1918" y="4393"/>
                </a:cubicBezTo>
                <a:close/>
                <a:moveTo>
                  <a:pt x="10770" y="13546"/>
                </a:moveTo>
                <a:cubicBezTo>
                  <a:pt x="6521" y="13546"/>
                  <a:pt x="5813" y="7688"/>
                  <a:pt x="5459" y="6590"/>
                </a:cubicBezTo>
                <a:cubicBezTo>
                  <a:pt x="7937" y="6590"/>
                  <a:pt x="7937" y="6590"/>
                  <a:pt x="7937" y="6590"/>
                </a:cubicBezTo>
                <a:cubicBezTo>
                  <a:pt x="8291" y="8420"/>
                  <a:pt x="9000" y="11349"/>
                  <a:pt x="10770" y="11349"/>
                </a:cubicBezTo>
                <a:cubicBezTo>
                  <a:pt x="12186" y="11349"/>
                  <a:pt x="13249" y="8420"/>
                  <a:pt x="13603" y="6590"/>
                </a:cubicBezTo>
                <a:cubicBezTo>
                  <a:pt x="15727" y="6590"/>
                  <a:pt x="15727" y="6590"/>
                  <a:pt x="15727" y="6590"/>
                </a:cubicBezTo>
                <a:cubicBezTo>
                  <a:pt x="15727" y="7688"/>
                  <a:pt x="14665" y="13546"/>
                  <a:pt x="10770" y="13546"/>
                </a:cubicBezTo>
                <a:close/>
                <a:moveTo>
                  <a:pt x="20685" y="2563"/>
                </a:moveTo>
                <a:cubicBezTo>
                  <a:pt x="20331" y="2197"/>
                  <a:pt x="18206" y="732"/>
                  <a:pt x="17852" y="366"/>
                </a:cubicBezTo>
                <a:cubicBezTo>
                  <a:pt x="17498" y="0"/>
                  <a:pt x="17144" y="0"/>
                  <a:pt x="16790" y="0"/>
                </a:cubicBezTo>
                <a:cubicBezTo>
                  <a:pt x="4750" y="0"/>
                  <a:pt x="4750" y="0"/>
                  <a:pt x="4750" y="0"/>
                </a:cubicBezTo>
                <a:cubicBezTo>
                  <a:pt x="4396" y="0"/>
                  <a:pt x="3688" y="0"/>
                  <a:pt x="3334" y="366"/>
                </a:cubicBezTo>
                <a:cubicBezTo>
                  <a:pt x="2980" y="732"/>
                  <a:pt x="855" y="2197"/>
                  <a:pt x="501" y="2563"/>
                </a:cubicBezTo>
                <a:cubicBezTo>
                  <a:pt x="147" y="2929"/>
                  <a:pt x="-207" y="3295"/>
                  <a:pt x="147" y="4027"/>
                </a:cubicBezTo>
                <a:cubicBezTo>
                  <a:pt x="147" y="4759"/>
                  <a:pt x="2272" y="20868"/>
                  <a:pt x="2272" y="20868"/>
                </a:cubicBezTo>
                <a:cubicBezTo>
                  <a:pt x="2626" y="21234"/>
                  <a:pt x="2980" y="21600"/>
                  <a:pt x="3334" y="21600"/>
                </a:cubicBezTo>
                <a:cubicBezTo>
                  <a:pt x="17852" y="21600"/>
                  <a:pt x="17852" y="21600"/>
                  <a:pt x="17852" y="21600"/>
                </a:cubicBezTo>
                <a:cubicBezTo>
                  <a:pt x="18206" y="21600"/>
                  <a:pt x="18914" y="21234"/>
                  <a:pt x="18914" y="20868"/>
                </a:cubicBezTo>
                <a:cubicBezTo>
                  <a:pt x="18914" y="20868"/>
                  <a:pt x="21039" y="4759"/>
                  <a:pt x="21393" y="4027"/>
                </a:cubicBezTo>
                <a:cubicBezTo>
                  <a:pt x="21393" y="3295"/>
                  <a:pt x="21039" y="2929"/>
                  <a:pt x="20685" y="2563"/>
                </a:cubicBezTo>
                <a:close/>
              </a:path>
            </a:pathLst>
          </a:custGeom>
          <a:solidFill>
            <a:srgbClr val="FFFFFF"/>
          </a:solidFill>
          <a:ln w="12700">
            <a:miter lim="400000"/>
          </a:ln>
        </p:spPr>
        <p:txBody>
          <a:bodyPr lIns="22854" rIns="22854"/>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4" name="出自【趣你的PPT】(微信:qunideppt)：最优质的PPT资源库">
            <a:extLst>
              <a:ext uri="{FF2B5EF4-FFF2-40B4-BE49-F238E27FC236}">
                <a16:creationId xmlns:a16="http://schemas.microsoft.com/office/drawing/2014/main" id="{30B3E922-7F0E-44C8-97AC-4A9C98022288}"/>
              </a:ext>
            </a:extLst>
          </p:cNvPr>
          <p:cNvSpPr/>
          <p:nvPr/>
        </p:nvSpPr>
        <p:spPr>
          <a:xfrm>
            <a:off x="4679950" y="2495549"/>
            <a:ext cx="227012" cy="182562"/>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a:miter lim="400000"/>
          </a:ln>
        </p:spPr>
        <p:txBody>
          <a:bodyPr lIns="22854" rIns="22854"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5" name="出自【趣你的PPT】(微信:qunideppt)：最优质的PPT资源库">
            <a:extLst>
              <a:ext uri="{FF2B5EF4-FFF2-40B4-BE49-F238E27FC236}">
                <a16:creationId xmlns:a16="http://schemas.microsoft.com/office/drawing/2014/main" id="{0EFCF60F-8E68-4147-9C08-C162BFE93454}"/>
              </a:ext>
            </a:extLst>
          </p:cNvPr>
          <p:cNvSpPr/>
          <p:nvPr/>
        </p:nvSpPr>
        <p:spPr>
          <a:xfrm>
            <a:off x="8429625" y="2476499"/>
            <a:ext cx="185737" cy="201612"/>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7548" y="10800"/>
                  <a:pt x="4909" y="8381"/>
                  <a:pt x="4909" y="5400"/>
                </a:cubicBezTo>
                <a:cubicBezTo>
                  <a:pt x="4909" y="2419"/>
                  <a:pt x="7548" y="0"/>
                  <a:pt x="10800" y="0"/>
                </a:cubicBezTo>
                <a:cubicBezTo>
                  <a:pt x="14052" y="0"/>
                  <a:pt x="16691" y="2419"/>
                  <a:pt x="16691" y="5400"/>
                </a:cubicBezTo>
                <a:cubicBezTo>
                  <a:pt x="16691" y="8381"/>
                  <a:pt x="14052" y="10800"/>
                  <a:pt x="10800" y="10800"/>
                </a:cubicBezTo>
                <a:close/>
                <a:moveTo>
                  <a:pt x="17504" y="21600"/>
                </a:moveTo>
                <a:lnTo>
                  <a:pt x="4096" y="21600"/>
                </a:lnTo>
                <a:cubicBezTo>
                  <a:pt x="1657" y="21600"/>
                  <a:pt x="0" y="20236"/>
                  <a:pt x="0" y="17958"/>
                </a:cubicBezTo>
                <a:cubicBezTo>
                  <a:pt x="0" y="14780"/>
                  <a:pt x="813" y="9900"/>
                  <a:pt x="5308" y="9900"/>
                </a:cubicBezTo>
                <a:cubicBezTo>
                  <a:pt x="5784" y="9900"/>
                  <a:pt x="7793" y="11855"/>
                  <a:pt x="10800" y="11855"/>
                </a:cubicBezTo>
                <a:cubicBezTo>
                  <a:pt x="13807" y="11855"/>
                  <a:pt x="15816" y="9900"/>
                  <a:pt x="16292" y="9900"/>
                </a:cubicBezTo>
                <a:cubicBezTo>
                  <a:pt x="20787" y="9900"/>
                  <a:pt x="21600" y="14780"/>
                  <a:pt x="21600" y="17958"/>
                </a:cubicBezTo>
                <a:cubicBezTo>
                  <a:pt x="21600" y="20236"/>
                  <a:pt x="19943" y="21600"/>
                  <a:pt x="17504" y="21600"/>
                </a:cubicBezTo>
                <a:close/>
              </a:path>
            </a:pathLst>
          </a:custGeom>
          <a:solidFill>
            <a:srgbClr val="FFFFFF"/>
          </a:solidFill>
          <a:ln w="12700">
            <a:miter lim="400000"/>
          </a:ln>
        </p:spPr>
        <p:txBody>
          <a:bodyPr lIns="22854" rIns="22854"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6" name="出自【趣你的PPT】(微信:qunideppt)：最优质的PPT资源库">
            <a:extLst>
              <a:ext uri="{FF2B5EF4-FFF2-40B4-BE49-F238E27FC236}">
                <a16:creationId xmlns:a16="http://schemas.microsoft.com/office/drawing/2014/main" id="{1D2E5DF4-2E2C-4641-90A6-26C4811CB999}"/>
              </a:ext>
            </a:extLst>
          </p:cNvPr>
          <p:cNvSpPr/>
          <p:nvPr/>
        </p:nvSpPr>
        <p:spPr>
          <a:xfrm>
            <a:off x="4675187" y="4710112"/>
            <a:ext cx="236538" cy="234950"/>
          </a:xfrm>
          <a:custGeom>
            <a:avLst/>
            <a:gdLst/>
            <a:ahLst/>
            <a:cxnLst>
              <a:cxn ang="0">
                <a:pos x="wd2" y="hd2"/>
              </a:cxn>
              <a:cxn ang="5400000">
                <a:pos x="wd2" y="hd2"/>
              </a:cxn>
              <a:cxn ang="10800000">
                <a:pos x="wd2" y="hd2"/>
              </a:cxn>
              <a:cxn ang="16200000">
                <a:pos x="wd2" y="hd2"/>
              </a:cxn>
            </a:cxnLst>
            <a:rect l="0" t="0" r="r" b="b"/>
            <a:pathLst>
              <a:path w="21600" h="21600" extrusionOk="0">
                <a:moveTo>
                  <a:pt x="10799" y="19800"/>
                </a:moveTo>
                <a:cubicBezTo>
                  <a:pt x="5834" y="19800"/>
                  <a:pt x="1800" y="15765"/>
                  <a:pt x="1800" y="10800"/>
                </a:cubicBezTo>
                <a:cubicBezTo>
                  <a:pt x="1800" y="5836"/>
                  <a:pt x="5834" y="1800"/>
                  <a:pt x="10799" y="1800"/>
                </a:cubicBezTo>
                <a:cubicBezTo>
                  <a:pt x="15764" y="1800"/>
                  <a:pt x="19800" y="5836"/>
                  <a:pt x="19800" y="10800"/>
                </a:cubicBezTo>
                <a:cubicBezTo>
                  <a:pt x="19800" y="15765"/>
                  <a:pt x="15764" y="19800"/>
                  <a:pt x="10799" y="19800"/>
                </a:cubicBezTo>
                <a:close/>
                <a:moveTo>
                  <a:pt x="10799" y="0"/>
                </a:moveTo>
                <a:cubicBezTo>
                  <a:pt x="4837" y="0"/>
                  <a:pt x="0" y="4838"/>
                  <a:pt x="0" y="10800"/>
                </a:cubicBezTo>
                <a:cubicBezTo>
                  <a:pt x="0" y="16764"/>
                  <a:pt x="4837" y="21600"/>
                  <a:pt x="10799" y="21600"/>
                </a:cubicBezTo>
                <a:cubicBezTo>
                  <a:pt x="16763" y="21600"/>
                  <a:pt x="21600" y="16764"/>
                  <a:pt x="21600" y="10800"/>
                </a:cubicBezTo>
                <a:cubicBezTo>
                  <a:pt x="21600" y="4838"/>
                  <a:pt x="16763" y="0"/>
                  <a:pt x="10799" y="0"/>
                </a:cubicBezTo>
                <a:close/>
              </a:path>
            </a:pathLst>
          </a:custGeom>
          <a:solidFill>
            <a:srgbClr val="FFFFFF"/>
          </a:solidFill>
          <a:ln w="12700" cap="flat">
            <a:noFill/>
            <a:miter lim="400000"/>
          </a:ln>
          <a:effectLst/>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7" name="出自【趣你的PPT】(微信:qunideppt)：最优质的PPT资源库">
            <a:extLst>
              <a:ext uri="{FF2B5EF4-FFF2-40B4-BE49-F238E27FC236}">
                <a16:creationId xmlns:a16="http://schemas.microsoft.com/office/drawing/2014/main" id="{9B8EE1F1-6D6B-497F-9A61-4529AA545D01}"/>
              </a:ext>
            </a:extLst>
          </p:cNvPr>
          <p:cNvSpPr/>
          <p:nvPr/>
        </p:nvSpPr>
        <p:spPr>
          <a:xfrm>
            <a:off x="4713288" y="4748213"/>
            <a:ext cx="157163" cy="157163"/>
          </a:xfrm>
          <a:custGeom>
            <a:avLst/>
            <a:gdLst/>
            <a:ahLst/>
            <a:cxnLst>
              <a:cxn ang="0">
                <a:pos x="wd2" y="hd2"/>
              </a:cxn>
              <a:cxn ang="5400000">
                <a:pos x="wd2" y="hd2"/>
              </a:cxn>
              <a:cxn ang="10800000">
                <a:pos x="wd2" y="hd2"/>
              </a:cxn>
              <a:cxn ang="16200000">
                <a:pos x="wd2" y="hd2"/>
              </a:cxn>
            </a:cxnLst>
            <a:rect l="0" t="0" r="r" b="b"/>
            <a:pathLst>
              <a:path w="21600" h="21600" extrusionOk="0">
                <a:moveTo>
                  <a:pt x="10799" y="18901"/>
                </a:moveTo>
                <a:cubicBezTo>
                  <a:pt x="6328" y="18901"/>
                  <a:pt x="2700" y="15272"/>
                  <a:pt x="2700" y="10800"/>
                </a:cubicBezTo>
                <a:cubicBezTo>
                  <a:pt x="2700" y="6328"/>
                  <a:pt x="6328" y="2701"/>
                  <a:pt x="10799" y="2701"/>
                </a:cubicBezTo>
                <a:cubicBezTo>
                  <a:pt x="15271" y="2701"/>
                  <a:pt x="18900" y="6328"/>
                  <a:pt x="18900" y="10800"/>
                </a:cubicBezTo>
                <a:cubicBezTo>
                  <a:pt x="18900" y="15272"/>
                  <a:pt x="15271" y="18901"/>
                  <a:pt x="10799" y="18901"/>
                </a:cubicBezTo>
                <a:close/>
                <a:moveTo>
                  <a:pt x="10799" y="0"/>
                </a:moveTo>
                <a:cubicBezTo>
                  <a:pt x="4830" y="0"/>
                  <a:pt x="0" y="4832"/>
                  <a:pt x="0" y="10800"/>
                </a:cubicBezTo>
                <a:cubicBezTo>
                  <a:pt x="0" y="16771"/>
                  <a:pt x="4830" y="21600"/>
                  <a:pt x="10799" y="21600"/>
                </a:cubicBezTo>
                <a:cubicBezTo>
                  <a:pt x="16769" y="21600"/>
                  <a:pt x="21600" y="16771"/>
                  <a:pt x="21600" y="10800"/>
                </a:cubicBezTo>
                <a:cubicBezTo>
                  <a:pt x="21600" y="4832"/>
                  <a:pt x="16769" y="0"/>
                  <a:pt x="10799" y="0"/>
                </a:cubicBezTo>
                <a:close/>
              </a:path>
            </a:pathLst>
          </a:custGeom>
          <a:solidFill>
            <a:srgbClr val="FFFFFF"/>
          </a:solidFill>
          <a:ln w="12700" cap="flat">
            <a:noFill/>
            <a:miter lim="400000"/>
          </a:ln>
          <a:effectLst/>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8" name="出自【趣你的PPT】(微信:qunideppt)：最优质的PPT资源库">
            <a:extLst>
              <a:ext uri="{FF2B5EF4-FFF2-40B4-BE49-F238E27FC236}">
                <a16:creationId xmlns:a16="http://schemas.microsoft.com/office/drawing/2014/main" id="{E7590D9A-DA05-4B3C-9A39-C01DBDCBE6B0}"/>
              </a:ext>
            </a:extLst>
          </p:cNvPr>
          <p:cNvSpPr/>
          <p:nvPr/>
        </p:nvSpPr>
        <p:spPr>
          <a:xfrm>
            <a:off x="4751388" y="4792662"/>
            <a:ext cx="79375" cy="77788"/>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47" y="0"/>
                  <a:pt x="0" y="4852"/>
                  <a:pt x="0" y="10802"/>
                </a:cubicBezTo>
                <a:cubicBezTo>
                  <a:pt x="0" y="16749"/>
                  <a:pt x="4847" y="21600"/>
                  <a:pt x="10798" y="21600"/>
                </a:cubicBezTo>
                <a:cubicBezTo>
                  <a:pt x="16749" y="21600"/>
                  <a:pt x="21600" y="16749"/>
                  <a:pt x="21600" y="10802"/>
                </a:cubicBezTo>
                <a:cubicBezTo>
                  <a:pt x="21600" y="4852"/>
                  <a:pt x="16749" y="0"/>
                  <a:pt x="10798" y="0"/>
                </a:cubicBezTo>
                <a:close/>
              </a:path>
            </a:pathLst>
          </a:custGeom>
          <a:solidFill>
            <a:srgbClr val="FFFFFF"/>
          </a:solidFill>
          <a:ln w="12700" cap="flat">
            <a:noFill/>
            <a:miter lim="400000"/>
          </a:ln>
          <a:effectLst/>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29" name="出自【趣你的PPT】(微信:qunideppt)：最优质的PPT资源库">
            <a:extLst>
              <a:ext uri="{FF2B5EF4-FFF2-40B4-BE49-F238E27FC236}">
                <a16:creationId xmlns:a16="http://schemas.microsoft.com/office/drawing/2014/main" id="{000FB582-8365-4D88-9F6B-6C1FACF58004}"/>
              </a:ext>
            </a:extLst>
          </p:cNvPr>
          <p:cNvSpPr/>
          <p:nvPr/>
        </p:nvSpPr>
        <p:spPr>
          <a:xfrm>
            <a:off x="1089026" y="4735512"/>
            <a:ext cx="225425" cy="184150"/>
          </a:xfrm>
          <a:custGeom>
            <a:avLst/>
            <a:gdLst/>
            <a:ahLst/>
            <a:cxnLst>
              <a:cxn ang="0">
                <a:pos x="wd2" y="hd2"/>
              </a:cxn>
              <a:cxn ang="5400000">
                <a:pos x="wd2" y="hd2"/>
              </a:cxn>
              <a:cxn ang="10800000">
                <a:pos x="wd2" y="hd2"/>
              </a:cxn>
              <a:cxn ang="16200000">
                <a:pos x="wd2" y="hd2"/>
              </a:cxn>
            </a:cxnLst>
            <a:rect l="0" t="0" r="r" b="b"/>
            <a:pathLst>
              <a:path w="21476" h="21600" extrusionOk="0">
                <a:moveTo>
                  <a:pt x="15834" y="6647"/>
                </a:moveTo>
                <a:lnTo>
                  <a:pt x="13695" y="1662"/>
                </a:lnTo>
                <a:lnTo>
                  <a:pt x="16442" y="1662"/>
                </a:lnTo>
                <a:lnTo>
                  <a:pt x="19462" y="6647"/>
                </a:lnTo>
                <a:cubicBezTo>
                  <a:pt x="19462" y="6647"/>
                  <a:pt x="15834" y="6647"/>
                  <a:pt x="15834" y="6647"/>
                </a:cubicBezTo>
                <a:close/>
                <a:moveTo>
                  <a:pt x="12719" y="16941"/>
                </a:moveTo>
                <a:lnTo>
                  <a:pt x="15865" y="8306"/>
                </a:lnTo>
                <a:lnTo>
                  <a:pt x="19253" y="8306"/>
                </a:lnTo>
                <a:cubicBezTo>
                  <a:pt x="19253" y="8306"/>
                  <a:pt x="12719" y="16941"/>
                  <a:pt x="12719" y="16941"/>
                </a:cubicBezTo>
                <a:close/>
                <a:moveTo>
                  <a:pt x="10737" y="18328"/>
                </a:moveTo>
                <a:lnTo>
                  <a:pt x="7079" y="8306"/>
                </a:lnTo>
                <a:lnTo>
                  <a:pt x="14397" y="8306"/>
                </a:lnTo>
                <a:cubicBezTo>
                  <a:pt x="14397" y="8306"/>
                  <a:pt x="10737" y="18328"/>
                  <a:pt x="10737" y="18328"/>
                </a:cubicBezTo>
                <a:close/>
                <a:moveTo>
                  <a:pt x="2224" y="8306"/>
                </a:moveTo>
                <a:lnTo>
                  <a:pt x="5610" y="8306"/>
                </a:lnTo>
                <a:lnTo>
                  <a:pt x="8757" y="16941"/>
                </a:lnTo>
                <a:cubicBezTo>
                  <a:pt x="8757" y="16941"/>
                  <a:pt x="2224" y="8306"/>
                  <a:pt x="2224" y="8306"/>
                </a:cubicBezTo>
                <a:close/>
                <a:moveTo>
                  <a:pt x="5034" y="1662"/>
                </a:moveTo>
                <a:lnTo>
                  <a:pt x="7780" y="1662"/>
                </a:lnTo>
                <a:lnTo>
                  <a:pt x="5642" y="6647"/>
                </a:lnTo>
                <a:lnTo>
                  <a:pt x="2013" y="6647"/>
                </a:lnTo>
                <a:cubicBezTo>
                  <a:pt x="2013" y="6647"/>
                  <a:pt x="5034" y="1662"/>
                  <a:pt x="5034" y="1662"/>
                </a:cubicBezTo>
                <a:close/>
                <a:moveTo>
                  <a:pt x="12174" y="1662"/>
                </a:moveTo>
                <a:lnTo>
                  <a:pt x="14313" y="6647"/>
                </a:lnTo>
                <a:lnTo>
                  <a:pt x="7163" y="6647"/>
                </a:lnTo>
                <a:lnTo>
                  <a:pt x="9301" y="1662"/>
                </a:lnTo>
                <a:cubicBezTo>
                  <a:pt x="9301" y="1662"/>
                  <a:pt x="12174" y="1662"/>
                  <a:pt x="12174" y="1662"/>
                </a:cubicBezTo>
                <a:close/>
                <a:moveTo>
                  <a:pt x="17312" y="338"/>
                </a:moveTo>
                <a:cubicBezTo>
                  <a:pt x="17185" y="116"/>
                  <a:pt x="16987" y="0"/>
                  <a:pt x="16778" y="0"/>
                </a:cubicBezTo>
                <a:lnTo>
                  <a:pt x="4698" y="0"/>
                </a:lnTo>
                <a:cubicBezTo>
                  <a:pt x="4489" y="0"/>
                  <a:pt x="4289" y="116"/>
                  <a:pt x="4163" y="338"/>
                </a:cubicBezTo>
                <a:lnTo>
                  <a:pt x="137" y="6985"/>
                </a:lnTo>
                <a:cubicBezTo>
                  <a:pt x="-62" y="7296"/>
                  <a:pt x="-41" y="7751"/>
                  <a:pt x="179" y="8048"/>
                </a:cubicBezTo>
                <a:lnTo>
                  <a:pt x="10245" y="21341"/>
                </a:lnTo>
                <a:cubicBezTo>
                  <a:pt x="10371" y="21509"/>
                  <a:pt x="10549" y="21600"/>
                  <a:pt x="10737" y="21600"/>
                </a:cubicBezTo>
                <a:cubicBezTo>
                  <a:pt x="10927" y="21600"/>
                  <a:pt x="11105" y="21509"/>
                  <a:pt x="11230" y="21341"/>
                </a:cubicBezTo>
                <a:lnTo>
                  <a:pt x="21297" y="8048"/>
                </a:lnTo>
                <a:cubicBezTo>
                  <a:pt x="21517" y="7751"/>
                  <a:pt x="21538" y="7296"/>
                  <a:pt x="21338" y="6985"/>
                </a:cubicBezTo>
                <a:cubicBezTo>
                  <a:pt x="21338" y="6985"/>
                  <a:pt x="17312" y="338"/>
                  <a:pt x="17312" y="338"/>
                </a:cubicBezTo>
                <a:close/>
              </a:path>
            </a:pathLst>
          </a:custGeom>
          <a:solidFill>
            <a:srgbClr val="FFFFFF"/>
          </a:solidFill>
          <a:ln w="12700">
            <a:miter lim="400000"/>
          </a:ln>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30" name="出自【趣你的PPT】(微信:qunideppt)：最优质的PPT资源库">
            <a:extLst>
              <a:ext uri="{FF2B5EF4-FFF2-40B4-BE49-F238E27FC236}">
                <a16:creationId xmlns:a16="http://schemas.microsoft.com/office/drawing/2014/main" id="{5E3BBB8F-AD66-4E9B-A861-3C6BB63627EC}"/>
              </a:ext>
            </a:extLst>
          </p:cNvPr>
          <p:cNvSpPr/>
          <p:nvPr/>
        </p:nvSpPr>
        <p:spPr>
          <a:xfrm>
            <a:off x="8439150" y="4732338"/>
            <a:ext cx="201612" cy="155575"/>
          </a:xfrm>
          <a:custGeom>
            <a:avLst/>
            <a:gdLst/>
            <a:ahLst/>
            <a:cxnLst>
              <a:cxn ang="0">
                <a:pos x="wd2" y="hd2"/>
              </a:cxn>
              <a:cxn ang="5400000">
                <a:pos x="wd2" y="hd2"/>
              </a:cxn>
              <a:cxn ang="10800000">
                <a:pos x="wd2" y="hd2"/>
              </a:cxn>
              <a:cxn ang="16200000">
                <a:pos x="wd2" y="hd2"/>
              </a:cxn>
            </a:cxnLst>
            <a:rect l="0" t="0" r="r" b="b"/>
            <a:pathLst>
              <a:path w="21357" h="21287" extrusionOk="0">
                <a:moveTo>
                  <a:pt x="17590" y="470"/>
                </a:moveTo>
                <a:lnTo>
                  <a:pt x="7762" y="13152"/>
                </a:lnTo>
                <a:lnTo>
                  <a:pt x="3767" y="7997"/>
                </a:lnTo>
                <a:cubicBezTo>
                  <a:pt x="3281" y="7370"/>
                  <a:pt x="2521" y="7370"/>
                  <a:pt x="2034" y="7997"/>
                </a:cubicBezTo>
                <a:lnTo>
                  <a:pt x="365" y="10153"/>
                </a:lnTo>
                <a:cubicBezTo>
                  <a:pt x="-122" y="10779"/>
                  <a:pt x="-122" y="11759"/>
                  <a:pt x="365" y="12388"/>
                </a:cubicBezTo>
                <a:lnTo>
                  <a:pt x="6895" y="20816"/>
                </a:lnTo>
                <a:cubicBezTo>
                  <a:pt x="7382" y="21443"/>
                  <a:pt x="8141" y="21443"/>
                  <a:pt x="8628" y="20816"/>
                </a:cubicBezTo>
                <a:lnTo>
                  <a:pt x="20993" y="4861"/>
                </a:lnTo>
                <a:cubicBezTo>
                  <a:pt x="21478" y="4231"/>
                  <a:pt x="21478" y="3252"/>
                  <a:pt x="20993" y="2626"/>
                </a:cubicBezTo>
                <a:lnTo>
                  <a:pt x="19322" y="470"/>
                </a:lnTo>
                <a:cubicBezTo>
                  <a:pt x="18837" y="-157"/>
                  <a:pt x="18076" y="-157"/>
                  <a:pt x="17590" y="470"/>
                </a:cubicBezTo>
                <a:close/>
              </a:path>
            </a:pathLst>
          </a:custGeom>
          <a:solidFill>
            <a:srgbClr val="FFFFFF"/>
          </a:solidFill>
          <a:ln w="12700" cap="flat">
            <a:noFill/>
            <a:miter lim="400000"/>
          </a:ln>
          <a:effectLst/>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31" name="出自【趣你的PPT】(微信:qunideppt)：最优质的PPT资源库">
            <a:extLst>
              <a:ext uri="{FF2B5EF4-FFF2-40B4-BE49-F238E27FC236}">
                <a16:creationId xmlns:a16="http://schemas.microsoft.com/office/drawing/2014/main" id="{110587E7-13EF-49E0-A45E-F704C50D820D}"/>
              </a:ext>
            </a:extLst>
          </p:cNvPr>
          <p:cNvSpPr/>
          <p:nvPr/>
        </p:nvSpPr>
        <p:spPr>
          <a:xfrm>
            <a:off x="8404225" y="4725987"/>
            <a:ext cx="201612" cy="203200"/>
          </a:xfrm>
          <a:custGeom>
            <a:avLst/>
            <a:gdLst/>
            <a:ahLst/>
            <a:cxnLst>
              <a:cxn ang="0">
                <a:pos x="wd2" y="hd2"/>
              </a:cxn>
              <a:cxn ang="5400000">
                <a:pos x="wd2" y="hd2"/>
              </a:cxn>
              <a:cxn ang="10800000">
                <a:pos x="wd2" y="hd2"/>
              </a:cxn>
              <a:cxn ang="16200000">
                <a:pos x="wd2" y="hd2"/>
              </a:cxn>
            </a:cxnLst>
            <a:rect l="0" t="0" r="r" b="b"/>
            <a:pathLst>
              <a:path w="21600" h="21600" extrusionOk="0">
                <a:moveTo>
                  <a:pt x="4417" y="1964"/>
                </a:moveTo>
                <a:lnTo>
                  <a:pt x="17181" y="1964"/>
                </a:lnTo>
                <a:cubicBezTo>
                  <a:pt x="17412" y="1964"/>
                  <a:pt x="17641" y="1994"/>
                  <a:pt x="17872" y="2056"/>
                </a:cubicBezTo>
                <a:cubicBezTo>
                  <a:pt x="17917" y="2070"/>
                  <a:pt x="17963" y="2086"/>
                  <a:pt x="18009" y="2086"/>
                </a:cubicBezTo>
                <a:cubicBezTo>
                  <a:pt x="18132" y="2086"/>
                  <a:pt x="18271" y="2025"/>
                  <a:pt x="18362" y="1933"/>
                </a:cubicBezTo>
                <a:lnTo>
                  <a:pt x="19114" y="1180"/>
                </a:lnTo>
                <a:cubicBezTo>
                  <a:pt x="19238" y="1058"/>
                  <a:pt x="19283" y="904"/>
                  <a:pt x="19251" y="736"/>
                </a:cubicBezTo>
                <a:cubicBezTo>
                  <a:pt x="19221" y="582"/>
                  <a:pt x="19114" y="445"/>
                  <a:pt x="18976" y="382"/>
                </a:cubicBezTo>
                <a:cubicBezTo>
                  <a:pt x="18409" y="122"/>
                  <a:pt x="17795" y="0"/>
                  <a:pt x="17181" y="0"/>
                </a:cubicBezTo>
                <a:lnTo>
                  <a:pt x="4417" y="0"/>
                </a:lnTo>
                <a:cubicBezTo>
                  <a:pt x="1978" y="0"/>
                  <a:pt x="0" y="1979"/>
                  <a:pt x="0" y="4418"/>
                </a:cubicBezTo>
                <a:lnTo>
                  <a:pt x="0" y="17181"/>
                </a:lnTo>
                <a:cubicBezTo>
                  <a:pt x="0" y="19621"/>
                  <a:pt x="1978" y="21600"/>
                  <a:pt x="4417" y="21600"/>
                </a:cubicBezTo>
                <a:lnTo>
                  <a:pt x="17181" y="21600"/>
                </a:lnTo>
                <a:cubicBezTo>
                  <a:pt x="19620" y="21600"/>
                  <a:pt x="21600" y="19621"/>
                  <a:pt x="21600" y="17181"/>
                </a:cubicBezTo>
                <a:lnTo>
                  <a:pt x="21600" y="12302"/>
                </a:lnTo>
                <a:cubicBezTo>
                  <a:pt x="21600" y="12103"/>
                  <a:pt x="21476" y="11934"/>
                  <a:pt x="21293" y="11857"/>
                </a:cubicBezTo>
                <a:cubicBezTo>
                  <a:pt x="21231" y="11827"/>
                  <a:pt x="21171" y="11812"/>
                  <a:pt x="21108" y="11812"/>
                </a:cubicBezTo>
                <a:cubicBezTo>
                  <a:pt x="20986" y="11812"/>
                  <a:pt x="20862" y="11857"/>
                  <a:pt x="20756" y="11966"/>
                </a:cubicBezTo>
                <a:lnTo>
                  <a:pt x="19774" y="12947"/>
                </a:lnTo>
                <a:cubicBezTo>
                  <a:pt x="19682" y="13039"/>
                  <a:pt x="19637" y="13163"/>
                  <a:pt x="19637" y="13285"/>
                </a:cubicBezTo>
                <a:lnTo>
                  <a:pt x="19637" y="17181"/>
                </a:lnTo>
                <a:cubicBezTo>
                  <a:pt x="19637" y="18530"/>
                  <a:pt x="18531" y="19636"/>
                  <a:pt x="17181" y="19636"/>
                </a:cubicBezTo>
                <a:lnTo>
                  <a:pt x="4417" y="19636"/>
                </a:lnTo>
                <a:cubicBezTo>
                  <a:pt x="3068" y="19636"/>
                  <a:pt x="1965" y="18530"/>
                  <a:pt x="1965" y="17181"/>
                </a:cubicBezTo>
                <a:lnTo>
                  <a:pt x="1965" y="4418"/>
                </a:lnTo>
                <a:cubicBezTo>
                  <a:pt x="1965" y="3068"/>
                  <a:pt x="3068" y="1964"/>
                  <a:pt x="4417" y="1964"/>
                </a:cubicBezTo>
                <a:close/>
              </a:path>
            </a:pathLst>
          </a:custGeom>
          <a:solidFill>
            <a:srgbClr val="FFFFFF"/>
          </a:solidFill>
          <a:ln w="12700" cap="flat">
            <a:noFill/>
            <a:miter lim="400000"/>
          </a:ln>
          <a:effectLst/>
        </p:spPr>
        <p:txBody>
          <a:bodyPr lIns="19045" tIns="19045" rIns="19045" bIns="19045" anchor="ctr"/>
          <a:lstStyle/>
          <a:p>
            <a:pPr defTabSz="912495" eaLnBrk="0" fontAlgn="base" hangingPunct="0">
              <a:spcBef>
                <a:spcPct val="0"/>
              </a:spcBef>
              <a:spcAft>
                <a:spcPct val="0"/>
              </a:spcAft>
              <a:defRPr/>
            </a:pPr>
            <a:endParaRPr sz="2225">
              <a:latin typeface="Arial"/>
              <a:ea typeface="微软雅黑" charset="-122"/>
              <a:sym typeface="Arial"/>
            </a:endParaRPr>
          </a:p>
        </p:txBody>
      </p:sp>
      <p:sp>
        <p:nvSpPr>
          <p:cNvPr id="32" name="出自【趣你的PPT】(微信:qunideppt)：最优质的PPT资源库">
            <a:extLst>
              <a:ext uri="{FF2B5EF4-FFF2-40B4-BE49-F238E27FC236}">
                <a16:creationId xmlns:a16="http://schemas.microsoft.com/office/drawing/2014/main" id="{AF477B4C-7DDE-4E15-A6A8-2E3DCB4BBFAD}"/>
              </a:ext>
            </a:extLst>
          </p:cNvPr>
          <p:cNvSpPr txBox="1"/>
          <p:nvPr/>
        </p:nvSpPr>
        <p:spPr bwMode="auto">
          <a:xfrm>
            <a:off x="1457326" y="2667000"/>
            <a:ext cx="2211387"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33" name="出自【趣你的PPT】(微信:qunideppt)：最优质的PPT资源库">
            <a:extLst>
              <a:ext uri="{FF2B5EF4-FFF2-40B4-BE49-F238E27FC236}">
                <a16:creationId xmlns:a16="http://schemas.microsoft.com/office/drawing/2014/main" id="{32C4C375-AECC-4234-8081-675179D12232}"/>
              </a:ext>
            </a:extLst>
          </p:cNvPr>
          <p:cNvSpPr txBox="1">
            <a:spLocks noChangeArrowheads="1"/>
          </p:cNvSpPr>
          <p:nvPr/>
        </p:nvSpPr>
        <p:spPr bwMode="auto">
          <a:xfrm>
            <a:off x="1462087" y="2285999"/>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
        <p:nvSpPr>
          <p:cNvPr id="34" name="出自【趣你的PPT】(微信:qunideppt)：最优质的PPT资源库">
            <a:extLst>
              <a:ext uri="{FF2B5EF4-FFF2-40B4-BE49-F238E27FC236}">
                <a16:creationId xmlns:a16="http://schemas.microsoft.com/office/drawing/2014/main" id="{882178FF-43D2-4B71-95AE-16A0D8B1397C}"/>
              </a:ext>
            </a:extLst>
          </p:cNvPr>
          <p:cNvSpPr txBox="1"/>
          <p:nvPr/>
        </p:nvSpPr>
        <p:spPr bwMode="auto">
          <a:xfrm>
            <a:off x="5092701" y="2667000"/>
            <a:ext cx="2211387"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35" name="出自【趣你的PPT】(微信:qunideppt)：最优质的PPT资源库">
            <a:extLst>
              <a:ext uri="{FF2B5EF4-FFF2-40B4-BE49-F238E27FC236}">
                <a16:creationId xmlns:a16="http://schemas.microsoft.com/office/drawing/2014/main" id="{FD5BF008-122A-4A78-98D4-FCB754364E27}"/>
              </a:ext>
            </a:extLst>
          </p:cNvPr>
          <p:cNvSpPr txBox="1">
            <a:spLocks noChangeArrowheads="1"/>
          </p:cNvSpPr>
          <p:nvPr/>
        </p:nvSpPr>
        <p:spPr bwMode="auto">
          <a:xfrm>
            <a:off x="5097462" y="2285999"/>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
        <p:nvSpPr>
          <p:cNvPr id="36" name="出自【趣你的PPT】(微信:qunideppt)：最优质的PPT资源库">
            <a:extLst>
              <a:ext uri="{FF2B5EF4-FFF2-40B4-BE49-F238E27FC236}">
                <a16:creationId xmlns:a16="http://schemas.microsoft.com/office/drawing/2014/main" id="{0D3F1DAD-E43D-453A-B4FC-5B871F56C199}"/>
              </a:ext>
            </a:extLst>
          </p:cNvPr>
          <p:cNvSpPr txBox="1"/>
          <p:nvPr/>
        </p:nvSpPr>
        <p:spPr bwMode="auto">
          <a:xfrm>
            <a:off x="8931276" y="2667000"/>
            <a:ext cx="2211387"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37" name="出自【趣你的PPT】(微信:qunideppt)：最优质的PPT资源库">
            <a:extLst>
              <a:ext uri="{FF2B5EF4-FFF2-40B4-BE49-F238E27FC236}">
                <a16:creationId xmlns:a16="http://schemas.microsoft.com/office/drawing/2014/main" id="{FB52C148-C764-4F6A-9A27-C759D90F6A52}"/>
              </a:ext>
            </a:extLst>
          </p:cNvPr>
          <p:cNvSpPr txBox="1">
            <a:spLocks noChangeArrowheads="1"/>
          </p:cNvSpPr>
          <p:nvPr/>
        </p:nvSpPr>
        <p:spPr bwMode="auto">
          <a:xfrm>
            <a:off x="8936037" y="2285999"/>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
        <p:nvSpPr>
          <p:cNvPr id="38" name="出自【趣你的PPT】(微信:qunideppt)：最优质的PPT资源库">
            <a:extLst>
              <a:ext uri="{FF2B5EF4-FFF2-40B4-BE49-F238E27FC236}">
                <a16:creationId xmlns:a16="http://schemas.microsoft.com/office/drawing/2014/main" id="{C7F8766C-9349-4A85-AEB3-FF52AA230D52}"/>
              </a:ext>
            </a:extLst>
          </p:cNvPr>
          <p:cNvSpPr txBox="1"/>
          <p:nvPr/>
        </p:nvSpPr>
        <p:spPr bwMode="auto">
          <a:xfrm>
            <a:off x="8931276" y="4870451"/>
            <a:ext cx="2211387"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39" name="出自【趣你的PPT】(微信:qunideppt)：最优质的PPT资源库">
            <a:extLst>
              <a:ext uri="{FF2B5EF4-FFF2-40B4-BE49-F238E27FC236}">
                <a16:creationId xmlns:a16="http://schemas.microsoft.com/office/drawing/2014/main" id="{BDE45881-FD80-4FAF-A8A4-8301A55F3F0F}"/>
              </a:ext>
            </a:extLst>
          </p:cNvPr>
          <p:cNvSpPr txBox="1">
            <a:spLocks noChangeArrowheads="1"/>
          </p:cNvSpPr>
          <p:nvPr/>
        </p:nvSpPr>
        <p:spPr bwMode="auto">
          <a:xfrm>
            <a:off x="8936037" y="4489450"/>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
        <p:nvSpPr>
          <p:cNvPr id="40" name="出自【趣你的PPT】(微信:qunideppt)：最优质的PPT资源库">
            <a:extLst>
              <a:ext uri="{FF2B5EF4-FFF2-40B4-BE49-F238E27FC236}">
                <a16:creationId xmlns:a16="http://schemas.microsoft.com/office/drawing/2014/main" id="{DB37BF1B-7731-4416-8474-E16ACE616B20}"/>
              </a:ext>
            </a:extLst>
          </p:cNvPr>
          <p:cNvSpPr txBox="1"/>
          <p:nvPr/>
        </p:nvSpPr>
        <p:spPr bwMode="auto">
          <a:xfrm>
            <a:off x="5065712" y="4870451"/>
            <a:ext cx="2211388"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41" name="出自【趣你的PPT】(微信:qunideppt)：最优质的PPT资源库">
            <a:extLst>
              <a:ext uri="{FF2B5EF4-FFF2-40B4-BE49-F238E27FC236}">
                <a16:creationId xmlns:a16="http://schemas.microsoft.com/office/drawing/2014/main" id="{AE12783D-FC10-4067-8416-0EE0F1C3C0D5}"/>
              </a:ext>
            </a:extLst>
          </p:cNvPr>
          <p:cNvSpPr txBox="1">
            <a:spLocks noChangeArrowheads="1"/>
          </p:cNvSpPr>
          <p:nvPr/>
        </p:nvSpPr>
        <p:spPr bwMode="auto">
          <a:xfrm>
            <a:off x="5070475" y="4489450"/>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
        <p:nvSpPr>
          <p:cNvPr id="42" name="出自【趣你的PPT】(微信:qunideppt)：最优质的PPT资源库">
            <a:extLst>
              <a:ext uri="{FF2B5EF4-FFF2-40B4-BE49-F238E27FC236}">
                <a16:creationId xmlns:a16="http://schemas.microsoft.com/office/drawing/2014/main" id="{1802D6CC-7987-4119-9A2D-97E77A9C34D4}"/>
              </a:ext>
            </a:extLst>
          </p:cNvPr>
          <p:cNvSpPr txBox="1"/>
          <p:nvPr/>
        </p:nvSpPr>
        <p:spPr bwMode="auto">
          <a:xfrm>
            <a:off x="1476376" y="4870451"/>
            <a:ext cx="2212975" cy="52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defTabSz="912495" fontAlgn="base">
              <a:lnSpc>
                <a:spcPts val="1700"/>
              </a:lnSpc>
              <a:spcBef>
                <a:spcPct val="0"/>
              </a:spcBef>
              <a:spcAft>
                <a:spcPct val="0"/>
              </a:spcAft>
            </a:pPr>
            <a:r>
              <a:rPr lang="zh-CN" altLang="en-US" sz="1400" dirty="0">
                <a:latin typeface="Arial"/>
                <a:ea typeface="微软雅黑" charset="-122"/>
                <a:sym typeface="Arial"/>
              </a:rPr>
              <a:t>单击添加标题，建议您在展示时采用微软雅黑字体。</a:t>
            </a:r>
          </a:p>
        </p:txBody>
      </p:sp>
      <p:sp>
        <p:nvSpPr>
          <p:cNvPr id="43" name="出自【趣你的PPT】(微信:qunideppt)：最优质的PPT资源库">
            <a:extLst>
              <a:ext uri="{FF2B5EF4-FFF2-40B4-BE49-F238E27FC236}">
                <a16:creationId xmlns:a16="http://schemas.microsoft.com/office/drawing/2014/main" id="{A9994E6B-632A-4B08-A347-2400E2717BBF}"/>
              </a:ext>
            </a:extLst>
          </p:cNvPr>
          <p:cNvSpPr txBox="1">
            <a:spLocks noChangeArrowheads="1"/>
          </p:cNvSpPr>
          <p:nvPr/>
        </p:nvSpPr>
        <p:spPr bwMode="auto">
          <a:xfrm>
            <a:off x="1481137" y="4489450"/>
            <a:ext cx="2330450" cy="34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defTabSz="912495" fontAlgn="base">
              <a:lnSpc>
                <a:spcPct val="110000"/>
              </a:lnSpc>
              <a:spcBef>
                <a:spcPct val="0"/>
              </a:spcBef>
              <a:spcAft>
                <a:spcPct val="0"/>
              </a:spcAft>
            </a:pPr>
            <a:r>
              <a:rPr lang="zh-CN" altLang="en-US" sz="1600" b="1" dirty="0">
                <a:latin typeface="Arial"/>
                <a:ea typeface="微软雅黑" charset="-122"/>
                <a:sym typeface="Arial"/>
              </a:rPr>
              <a:t>单击此处编辑内容</a:t>
            </a:r>
          </a:p>
        </p:txBody>
      </p:sp>
    </p:spTree>
    <p:extLst>
      <p:ext uri="{BB962C8B-B14F-4D97-AF65-F5344CB8AC3E}">
        <p14:creationId xmlns:p14="http://schemas.microsoft.com/office/powerpoint/2010/main" val="856261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a:extLst>
              <a:ext uri="{FF2B5EF4-FFF2-40B4-BE49-F238E27FC236}">
                <a16:creationId xmlns:a16="http://schemas.microsoft.com/office/drawing/2014/main" id="{30B452D8-F0C6-4BDF-9CE6-0C37FDFF96F0}"/>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25" name="文本框 9">
            <a:extLst>
              <a:ext uri="{FF2B5EF4-FFF2-40B4-BE49-F238E27FC236}">
                <a16:creationId xmlns:a16="http://schemas.microsoft.com/office/drawing/2014/main" id="{7A60D0F9-5FAB-4770-A702-1EFCD106039F}"/>
              </a:ext>
            </a:extLst>
          </p:cNvPr>
          <p:cNvSpPr txBox="1">
            <a:spLocks noChangeArrowheads="1"/>
          </p:cNvSpPr>
          <p:nvPr/>
        </p:nvSpPr>
        <p:spPr bwMode="auto">
          <a:xfrm>
            <a:off x="1843088"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26" name="文本框 10">
            <a:extLst>
              <a:ext uri="{FF2B5EF4-FFF2-40B4-BE49-F238E27FC236}">
                <a16:creationId xmlns:a16="http://schemas.microsoft.com/office/drawing/2014/main" id="{D10D7BBF-6171-4A09-BEED-801374243205}"/>
              </a:ext>
            </a:extLst>
          </p:cNvPr>
          <p:cNvSpPr txBox="1">
            <a:spLocks noChangeArrowheads="1"/>
          </p:cNvSpPr>
          <p:nvPr/>
        </p:nvSpPr>
        <p:spPr bwMode="auto">
          <a:xfrm>
            <a:off x="4868863" y="22939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27" name="文本框 11">
            <a:extLst>
              <a:ext uri="{FF2B5EF4-FFF2-40B4-BE49-F238E27FC236}">
                <a16:creationId xmlns:a16="http://schemas.microsoft.com/office/drawing/2014/main" id="{65285A4C-6E39-430B-AB9B-39C479922A07}"/>
              </a:ext>
            </a:extLst>
          </p:cNvPr>
          <p:cNvSpPr txBox="1">
            <a:spLocks noChangeArrowheads="1"/>
          </p:cNvSpPr>
          <p:nvPr/>
        </p:nvSpPr>
        <p:spPr bwMode="auto">
          <a:xfrm>
            <a:off x="7904163"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28" name="文本框 12">
            <a:extLst>
              <a:ext uri="{FF2B5EF4-FFF2-40B4-BE49-F238E27FC236}">
                <a16:creationId xmlns:a16="http://schemas.microsoft.com/office/drawing/2014/main" id="{6BFA9391-01B7-4BF2-9532-F89860D64EA3}"/>
              </a:ext>
            </a:extLst>
          </p:cNvPr>
          <p:cNvSpPr txBox="1">
            <a:spLocks noChangeArrowheads="1"/>
          </p:cNvSpPr>
          <p:nvPr/>
        </p:nvSpPr>
        <p:spPr bwMode="auto">
          <a:xfrm>
            <a:off x="1843088"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29" name="文本框 13">
            <a:extLst>
              <a:ext uri="{FF2B5EF4-FFF2-40B4-BE49-F238E27FC236}">
                <a16:creationId xmlns:a16="http://schemas.microsoft.com/office/drawing/2014/main" id="{BD6345C8-6847-414F-A300-60117B930BAD}"/>
              </a:ext>
            </a:extLst>
          </p:cNvPr>
          <p:cNvSpPr txBox="1">
            <a:spLocks noChangeArrowheads="1"/>
          </p:cNvSpPr>
          <p:nvPr/>
        </p:nvSpPr>
        <p:spPr bwMode="auto">
          <a:xfrm>
            <a:off x="4868863" y="46688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sp>
        <p:nvSpPr>
          <p:cNvPr id="30" name="文本框 14">
            <a:extLst>
              <a:ext uri="{FF2B5EF4-FFF2-40B4-BE49-F238E27FC236}">
                <a16:creationId xmlns:a16="http://schemas.microsoft.com/office/drawing/2014/main" id="{7AD636CE-92D8-4595-B642-4A01F515DD9E}"/>
              </a:ext>
            </a:extLst>
          </p:cNvPr>
          <p:cNvSpPr txBox="1">
            <a:spLocks noChangeArrowheads="1"/>
          </p:cNvSpPr>
          <p:nvPr/>
        </p:nvSpPr>
        <p:spPr bwMode="auto">
          <a:xfrm>
            <a:off x="7904163"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sym typeface="Arial" panose="020B0604020202020204" pitchFamily="34" charset="0"/>
              </a:rPr>
              <a:t>请输入内容请输入内容请输入内容</a:t>
            </a:r>
          </a:p>
        </p:txBody>
      </p:sp>
      <p:grpSp>
        <p:nvGrpSpPr>
          <p:cNvPr id="31" name="组合 30">
            <a:extLst>
              <a:ext uri="{FF2B5EF4-FFF2-40B4-BE49-F238E27FC236}">
                <a16:creationId xmlns:a16="http://schemas.microsoft.com/office/drawing/2014/main" id="{DD6C9B1F-F4AE-4DC2-97D4-6CF8A604807B}"/>
              </a:ext>
            </a:extLst>
          </p:cNvPr>
          <p:cNvGrpSpPr/>
          <p:nvPr/>
        </p:nvGrpSpPr>
        <p:grpSpPr>
          <a:xfrm>
            <a:off x="2624284" y="1642299"/>
            <a:ext cx="555189" cy="552266"/>
            <a:chOff x="922338" y="1316038"/>
            <a:chExt cx="301625" cy="300037"/>
          </a:xfrm>
          <a:solidFill>
            <a:schemeClr val="accent1"/>
          </a:solidFill>
        </p:grpSpPr>
        <p:sp>
          <p:nvSpPr>
            <p:cNvPr id="32" name="Freeform 5">
              <a:extLst>
                <a:ext uri="{FF2B5EF4-FFF2-40B4-BE49-F238E27FC236}">
                  <a16:creationId xmlns:a16="http://schemas.microsoft.com/office/drawing/2014/main" id="{F39372A0-ADC2-440E-AC95-07FE9BFD05E1}"/>
                </a:ext>
              </a:extLst>
            </p:cNvPr>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33" name="Rectangle 6">
              <a:extLst>
                <a:ext uri="{FF2B5EF4-FFF2-40B4-BE49-F238E27FC236}">
                  <a16:creationId xmlns:a16="http://schemas.microsoft.com/office/drawing/2014/main" id="{DE91B44F-FED7-428F-B1AA-738E22F9511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4" name="Rectangle 7">
              <a:extLst>
                <a:ext uri="{FF2B5EF4-FFF2-40B4-BE49-F238E27FC236}">
                  <a16:creationId xmlns:a16="http://schemas.microsoft.com/office/drawing/2014/main" id="{3AD6AE9F-2C43-4067-AE0E-2F1DB12C8511}"/>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5" name="Rectangle 8">
              <a:extLst>
                <a:ext uri="{FF2B5EF4-FFF2-40B4-BE49-F238E27FC236}">
                  <a16:creationId xmlns:a16="http://schemas.microsoft.com/office/drawing/2014/main" id="{7F2EDE08-EA9C-487C-93DD-5F86FD7A12FC}"/>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6" name="Rectangle 9">
              <a:extLst>
                <a:ext uri="{FF2B5EF4-FFF2-40B4-BE49-F238E27FC236}">
                  <a16:creationId xmlns:a16="http://schemas.microsoft.com/office/drawing/2014/main" id="{5E8877CA-A6B0-40C2-A776-54034F82D4C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grpSp>
      <p:sp>
        <p:nvSpPr>
          <p:cNvPr id="37" name="Freeform 15">
            <a:extLst>
              <a:ext uri="{FF2B5EF4-FFF2-40B4-BE49-F238E27FC236}">
                <a16:creationId xmlns:a16="http://schemas.microsoft.com/office/drawing/2014/main" id="{5563A759-B23C-45D8-B175-8D7E261AF6DF}"/>
              </a:ext>
            </a:extLst>
          </p:cNvPr>
          <p:cNvSpPr>
            <a:spLocks noEditPoints="1" noChangeArrowheads="1"/>
          </p:cNvSpPr>
          <p:nvPr/>
        </p:nvSpPr>
        <p:spPr bwMode="auto">
          <a:xfrm>
            <a:off x="5630863" y="1662113"/>
            <a:ext cx="552450" cy="555625"/>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1"/>
          </a:solidFill>
          <a:ln>
            <a:noFill/>
          </a:ln>
          <a:extLst/>
        </p:spPr>
        <p:txBody>
          <a:bodyPr/>
          <a:lstStyle/>
          <a:p>
            <a:endParaRPr lang="zh-CN" altLang="en-US"/>
          </a:p>
        </p:txBody>
      </p:sp>
      <p:sp>
        <p:nvSpPr>
          <p:cNvPr id="38" name="Freeform 16">
            <a:extLst>
              <a:ext uri="{FF2B5EF4-FFF2-40B4-BE49-F238E27FC236}">
                <a16:creationId xmlns:a16="http://schemas.microsoft.com/office/drawing/2014/main" id="{2194AFC5-ACDC-4AC1-A891-1B6B69EB4D3F}"/>
              </a:ext>
            </a:extLst>
          </p:cNvPr>
          <p:cNvSpPr>
            <a:spLocks noEditPoints="1" noChangeArrowheads="1"/>
          </p:cNvSpPr>
          <p:nvPr/>
        </p:nvSpPr>
        <p:spPr bwMode="auto">
          <a:xfrm>
            <a:off x="8743950" y="1619250"/>
            <a:ext cx="604838" cy="598488"/>
          </a:xfrm>
          <a:custGeom>
            <a:avLst/>
            <a:gdLst>
              <a:gd name="T0" fmla="*/ 2147483647 w 145"/>
              <a:gd name="T1" fmla="*/ 2147483647 h 144"/>
              <a:gd name="T2" fmla="*/ 2147483647 w 145"/>
              <a:gd name="T3" fmla="*/ 2147483647 h 144"/>
              <a:gd name="T4" fmla="*/ 2147483647 w 145"/>
              <a:gd name="T5" fmla="*/ 2147483647 h 144"/>
              <a:gd name="T6" fmla="*/ 2147483647 w 145"/>
              <a:gd name="T7" fmla="*/ 2147483647 h 144"/>
              <a:gd name="T8" fmla="*/ 2147483647 w 145"/>
              <a:gd name="T9" fmla="*/ 0 h 144"/>
              <a:gd name="T10" fmla="*/ 0 w 145"/>
              <a:gd name="T11" fmla="*/ 2147483647 h 144"/>
              <a:gd name="T12" fmla="*/ 2147483647 w 145"/>
              <a:gd name="T13" fmla="*/ 2147483647 h 144"/>
              <a:gd name="T14" fmla="*/ 2147483647 w 145"/>
              <a:gd name="T15" fmla="*/ 2147483647 h 144"/>
              <a:gd name="T16" fmla="*/ 2147483647 w 145"/>
              <a:gd name="T17" fmla="*/ 2147483647 h 144"/>
              <a:gd name="T18" fmla="*/ 2147483647 w 145"/>
              <a:gd name="T19" fmla="*/ 2147483647 h 144"/>
              <a:gd name="T20" fmla="*/ 2147483647 w 145"/>
              <a:gd name="T21" fmla="*/ 2147483647 h 144"/>
              <a:gd name="T22" fmla="*/ 2147483647 w 145"/>
              <a:gd name="T23" fmla="*/ 2147483647 h 144"/>
              <a:gd name="T24" fmla="*/ 2147483647 w 145"/>
              <a:gd name="T25" fmla="*/ 2147483647 h 144"/>
              <a:gd name="T26" fmla="*/ 2147483647 w 145"/>
              <a:gd name="T27" fmla="*/ 2147483647 h 144"/>
              <a:gd name="T28" fmla="*/ 2147483647 w 145"/>
              <a:gd name="T29" fmla="*/ 2147483647 h 144"/>
              <a:gd name="T30" fmla="*/ 2147483647 w 145"/>
              <a:gd name="T31" fmla="*/ 2147483647 h 144"/>
              <a:gd name="T32" fmla="*/ 2147483647 w 145"/>
              <a:gd name="T33" fmla="*/ 2147483647 h 144"/>
              <a:gd name="T34" fmla="*/ 2147483647 w 145"/>
              <a:gd name="T35" fmla="*/ 2147483647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accent1"/>
          </a:solidFill>
          <a:ln>
            <a:noFill/>
          </a:ln>
          <a:extLst/>
        </p:spPr>
        <p:txBody>
          <a:bodyPr/>
          <a:lstStyle/>
          <a:p>
            <a:endParaRPr lang="zh-CN" altLang="en-US"/>
          </a:p>
        </p:txBody>
      </p:sp>
      <p:sp>
        <p:nvSpPr>
          <p:cNvPr id="39" name="Freeform 33">
            <a:extLst>
              <a:ext uri="{FF2B5EF4-FFF2-40B4-BE49-F238E27FC236}">
                <a16:creationId xmlns:a16="http://schemas.microsoft.com/office/drawing/2014/main" id="{453553EC-6583-4CA9-B1C7-9AD7BF40FAD8}"/>
              </a:ext>
            </a:extLst>
          </p:cNvPr>
          <p:cNvSpPr>
            <a:spLocks noEditPoints="1" noChangeArrowheads="1"/>
          </p:cNvSpPr>
          <p:nvPr/>
        </p:nvSpPr>
        <p:spPr bwMode="auto">
          <a:xfrm>
            <a:off x="2692400" y="4062413"/>
            <a:ext cx="503238" cy="603250"/>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a:extLst/>
        </p:spPr>
        <p:txBody>
          <a:bodyPr/>
          <a:lstStyle/>
          <a:p>
            <a:endParaRPr lang="zh-CN" altLang="en-US"/>
          </a:p>
        </p:txBody>
      </p:sp>
      <p:grpSp>
        <p:nvGrpSpPr>
          <p:cNvPr id="40" name="组合 39">
            <a:extLst>
              <a:ext uri="{FF2B5EF4-FFF2-40B4-BE49-F238E27FC236}">
                <a16:creationId xmlns:a16="http://schemas.microsoft.com/office/drawing/2014/main" id="{51BE15B7-7D89-438F-BD34-E5B39FEB8626}"/>
              </a:ext>
            </a:extLst>
          </p:cNvPr>
          <p:cNvGrpSpPr/>
          <p:nvPr/>
        </p:nvGrpSpPr>
        <p:grpSpPr>
          <a:xfrm>
            <a:off x="5631535" y="3998829"/>
            <a:ext cx="753888" cy="631162"/>
            <a:chOff x="2197100" y="1916113"/>
            <a:chExt cx="409575" cy="342900"/>
          </a:xfrm>
          <a:solidFill>
            <a:schemeClr val="accent1"/>
          </a:solidFill>
        </p:grpSpPr>
        <p:sp>
          <p:nvSpPr>
            <p:cNvPr id="41" name="Freeform 35">
              <a:extLst>
                <a:ext uri="{FF2B5EF4-FFF2-40B4-BE49-F238E27FC236}">
                  <a16:creationId xmlns:a16="http://schemas.microsoft.com/office/drawing/2014/main" id="{A27F34B3-525F-4124-B0EF-127C8F179FD8}"/>
                </a:ext>
              </a:extLst>
            </p:cNvPr>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42" name="Freeform 36">
              <a:extLst>
                <a:ext uri="{FF2B5EF4-FFF2-40B4-BE49-F238E27FC236}">
                  <a16:creationId xmlns:a16="http://schemas.microsoft.com/office/drawing/2014/main" id="{83939B66-EDFC-49E5-BB80-FCCD337EAD81}"/>
                </a:ext>
              </a:extLst>
            </p:cNvPr>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grpSp>
      <p:sp>
        <p:nvSpPr>
          <p:cNvPr id="43" name="Freeform 37">
            <a:extLst>
              <a:ext uri="{FF2B5EF4-FFF2-40B4-BE49-F238E27FC236}">
                <a16:creationId xmlns:a16="http://schemas.microsoft.com/office/drawing/2014/main" id="{02CD4516-F4C2-44D8-A760-2758D0F7D259}"/>
              </a:ext>
            </a:extLst>
          </p:cNvPr>
          <p:cNvSpPr>
            <a:spLocks noChangeArrowheads="1"/>
          </p:cNvSpPr>
          <p:nvPr/>
        </p:nvSpPr>
        <p:spPr bwMode="auto">
          <a:xfrm>
            <a:off x="8656638" y="4098925"/>
            <a:ext cx="779462" cy="531813"/>
          </a:xfrm>
          <a:custGeom>
            <a:avLst/>
            <a:gdLst>
              <a:gd name="T0" fmla="*/ 2147483647 w 186"/>
              <a:gd name="T1" fmla="*/ 2147483647 h 126"/>
              <a:gd name="T2" fmla="*/ 2147483647 w 186"/>
              <a:gd name="T3" fmla="*/ 2147483647 h 126"/>
              <a:gd name="T4" fmla="*/ 2147483647 w 186"/>
              <a:gd name="T5" fmla="*/ 2147483647 h 126"/>
              <a:gd name="T6" fmla="*/ 2147483647 w 186"/>
              <a:gd name="T7" fmla="*/ 2147483647 h 126"/>
              <a:gd name="T8" fmla="*/ 2147483647 w 186"/>
              <a:gd name="T9" fmla="*/ 2147483647 h 126"/>
              <a:gd name="T10" fmla="*/ 2147483647 w 186"/>
              <a:gd name="T11" fmla="*/ 2147483647 h 126"/>
              <a:gd name="T12" fmla="*/ 2147483647 w 186"/>
              <a:gd name="T13" fmla="*/ 2147483647 h 126"/>
              <a:gd name="T14" fmla="*/ 2147483647 w 186"/>
              <a:gd name="T15" fmla="*/ 2147483647 h 126"/>
              <a:gd name="T16" fmla="*/ 2147483647 w 186"/>
              <a:gd name="T17" fmla="*/ 2147483647 h 126"/>
              <a:gd name="T18" fmla="*/ 2147483647 w 186"/>
              <a:gd name="T19" fmla="*/ 2147483647 h 126"/>
              <a:gd name="T20" fmla="*/ 2147483647 w 186"/>
              <a:gd name="T21" fmla="*/ 0 h 126"/>
              <a:gd name="T22" fmla="*/ 2147483647 w 186"/>
              <a:gd name="T23" fmla="*/ 2147483647 h 126"/>
              <a:gd name="T24" fmla="*/ 0 w 186"/>
              <a:gd name="T25" fmla="*/ 2147483647 h 126"/>
              <a:gd name="T26" fmla="*/ 2147483647 w 186"/>
              <a:gd name="T27" fmla="*/ 2147483647 h 126"/>
              <a:gd name="T28" fmla="*/ 2147483647 w 186"/>
              <a:gd name="T29" fmla="*/ 2147483647 h 126"/>
              <a:gd name="T30" fmla="*/ 2147483647 w 186"/>
              <a:gd name="T31" fmla="*/ 2147483647 h 126"/>
              <a:gd name="T32" fmla="*/ 2147483647 w 186"/>
              <a:gd name="T33" fmla="*/ 2147483647 h 126"/>
              <a:gd name="T34" fmla="*/ 2147483647 w 186"/>
              <a:gd name="T35" fmla="*/ 2147483647 h 126"/>
              <a:gd name="T36" fmla="*/ 2147483647 w 186"/>
              <a:gd name="T37" fmla="*/ 2147483647 h 126"/>
              <a:gd name="T38" fmla="*/ 2147483647 w 186"/>
              <a:gd name="T39" fmla="*/ 2147483647 h 126"/>
              <a:gd name="T40" fmla="*/ 2147483647 w 186"/>
              <a:gd name="T41" fmla="*/ 2147483647 h 126"/>
              <a:gd name="T42" fmla="*/ 2147483647 w 186"/>
              <a:gd name="T43" fmla="*/ 2147483647 h 126"/>
              <a:gd name="T44" fmla="*/ 2147483647 w 186"/>
              <a:gd name="T45" fmla="*/ 2147483647 h 126"/>
              <a:gd name="T46" fmla="*/ 2147483647 w 186"/>
              <a:gd name="T47" fmla="*/ 2147483647 h 126"/>
              <a:gd name="T48" fmla="*/ 2147483647 w 186"/>
              <a:gd name="T49" fmla="*/ 2147483647 h 126"/>
              <a:gd name="T50" fmla="*/ 2147483647 w 186"/>
              <a:gd name="T51" fmla="*/ 2147483647 h 126"/>
              <a:gd name="T52" fmla="*/ 2147483647 w 186"/>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accent1"/>
          </a:solidFill>
          <a:ln>
            <a:noFill/>
          </a:ln>
          <a:extLst/>
        </p:spPr>
        <p:txBody>
          <a:bodyPr/>
          <a:lstStyle/>
          <a:p>
            <a:endParaRPr lang="zh-CN" altLang="en-US"/>
          </a:p>
        </p:txBody>
      </p:sp>
      <p:cxnSp>
        <p:nvCxnSpPr>
          <p:cNvPr id="44" name="直接连接符 43">
            <a:extLst>
              <a:ext uri="{FF2B5EF4-FFF2-40B4-BE49-F238E27FC236}">
                <a16:creationId xmlns:a16="http://schemas.microsoft.com/office/drawing/2014/main" id="{B4DE34EF-B3C1-4FA5-8D8C-90B7D1492D90}"/>
              </a:ext>
            </a:extLst>
          </p:cNvPr>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4DBCC95-81BE-40F9-88C4-55A14ACFD4A7}"/>
              </a:ext>
            </a:extLst>
          </p:cNvPr>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99176E7E-51FD-4B7C-A878-EDFDCC10C388}"/>
              </a:ext>
            </a:extLst>
          </p:cNvPr>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5302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8" name="矩形 24">
            <a:extLst>
              <a:ext uri="{FF2B5EF4-FFF2-40B4-BE49-F238E27FC236}">
                <a16:creationId xmlns:a16="http://schemas.microsoft.com/office/drawing/2014/main" id="{95288576-78F6-41D5-88C4-7D439F84107A}"/>
              </a:ext>
            </a:extLst>
          </p:cNvPr>
          <p:cNvSpPr>
            <a:spLocks noChangeArrowheads="1"/>
          </p:cNvSpPr>
          <p:nvPr/>
        </p:nvSpPr>
        <p:spPr bwMode="auto">
          <a:xfrm>
            <a:off x="241300" y="3524250"/>
            <a:ext cx="1581150" cy="384175"/>
          </a:xfrm>
          <a:prstGeom prst="rect">
            <a:avLst/>
          </a:prstGeom>
          <a:solidFill>
            <a:schemeClr val="accent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2015</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25">
            <a:extLst>
              <a:ext uri="{FF2B5EF4-FFF2-40B4-BE49-F238E27FC236}">
                <a16:creationId xmlns:a16="http://schemas.microsoft.com/office/drawing/2014/main" id="{CF173993-2C3A-418D-91B9-586EFBDB5244}"/>
              </a:ext>
            </a:extLst>
          </p:cNvPr>
          <p:cNvSpPr>
            <a:spLocks noChangeArrowheads="1"/>
          </p:cNvSpPr>
          <p:nvPr/>
        </p:nvSpPr>
        <p:spPr bwMode="auto">
          <a:xfrm>
            <a:off x="2252663" y="3524250"/>
            <a:ext cx="1581150" cy="384175"/>
          </a:xfrm>
          <a:prstGeom prst="rect">
            <a:avLst/>
          </a:prstGeom>
          <a:solidFill>
            <a:schemeClr val="accent2"/>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2016</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矩形 26">
            <a:extLst>
              <a:ext uri="{FF2B5EF4-FFF2-40B4-BE49-F238E27FC236}">
                <a16:creationId xmlns:a16="http://schemas.microsoft.com/office/drawing/2014/main" id="{216D38A4-0A69-435D-8A93-8DF927351A23}"/>
              </a:ext>
            </a:extLst>
          </p:cNvPr>
          <p:cNvSpPr>
            <a:spLocks noChangeArrowheads="1"/>
          </p:cNvSpPr>
          <p:nvPr/>
        </p:nvSpPr>
        <p:spPr bwMode="auto">
          <a:xfrm>
            <a:off x="4265613" y="3524250"/>
            <a:ext cx="1581150" cy="384175"/>
          </a:xfrm>
          <a:prstGeom prst="rect">
            <a:avLst/>
          </a:prstGeom>
          <a:solidFill>
            <a:schemeClr val="accent3"/>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2017</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27">
            <a:extLst>
              <a:ext uri="{FF2B5EF4-FFF2-40B4-BE49-F238E27FC236}">
                <a16:creationId xmlns:a16="http://schemas.microsoft.com/office/drawing/2014/main" id="{A2AFC599-16CD-4A9D-B089-9A2259781860}"/>
              </a:ext>
            </a:extLst>
          </p:cNvPr>
          <p:cNvSpPr>
            <a:spLocks noChangeArrowheads="1"/>
          </p:cNvSpPr>
          <p:nvPr/>
        </p:nvSpPr>
        <p:spPr bwMode="auto">
          <a:xfrm>
            <a:off x="6276975" y="3524250"/>
            <a:ext cx="1581150" cy="384175"/>
          </a:xfrm>
          <a:prstGeom prst="rect">
            <a:avLst/>
          </a:prstGeom>
          <a:solidFill>
            <a:schemeClr val="accent4"/>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2018</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矩形 28">
            <a:extLst>
              <a:ext uri="{FF2B5EF4-FFF2-40B4-BE49-F238E27FC236}">
                <a16:creationId xmlns:a16="http://schemas.microsoft.com/office/drawing/2014/main" id="{51DA28C1-7FC0-42D6-BFA3-427FCCFBB75E}"/>
              </a:ext>
            </a:extLst>
          </p:cNvPr>
          <p:cNvSpPr>
            <a:spLocks noChangeArrowheads="1"/>
          </p:cNvSpPr>
          <p:nvPr/>
        </p:nvSpPr>
        <p:spPr bwMode="auto">
          <a:xfrm>
            <a:off x="8288338" y="3524250"/>
            <a:ext cx="1581150" cy="384175"/>
          </a:xfrm>
          <a:prstGeom prst="rect">
            <a:avLst/>
          </a:prstGeom>
          <a:solidFill>
            <a:schemeClr val="accent5"/>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2019</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矩形 29">
            <a:extLst>
              <a:ext uri="{FF2B5EF4-FFF2-40B4-BE49-F238E27FC236}">
                <a16:creationId xmlns:a16="http://schemas.microsoft.com/office/drawing/2014/main" id="{427E953C-8D21-4370-96D5-B57C26EC9573}"/>
              </a:ext>
            </a:extLst>
          </p:cNvPr>
          <p:cNvSpPr>
            <a:spLocks noChangeArrowheads="1"/>
          </p:cNvSpPr>
          <p:nvPr/>
        </p:nvSpPr>
        <p:spPr bwMode="auto">
          <a:xfrm>
            <a:off x="10301288" y="3524250"/>
            <a:ext cx="1581150" cy="384175"/>
          </a:xfrm>
          <a:prstGeom prst="rect">
            <a:avLst/>
          </a:prstGeom>
          <a:solidFill>
            <a:schemeClr val="accent6"/>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2020</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矩形 30">
            <a:extLst>
              <a:ext uri="{FF2B5EF4-FFF2-40B4-BE49-F238E27FC236}">
                <a16:creationId xmlns:a16="http://schemas.microsoft.com/office/drawing/2014/main" id="{A510BF9D-B848-4E6B-AD89-05F5C75943C1}"/>
              </a:ext>
            </a:extLst>
          </p:cNvPr>
          <p:cNvSpPr>
            <a:spLocks noChangeArrowheads="1"/>
          </p:cNvSpPr>
          <p:nvPr/>
        </p:nvSpPr>
        <p:spPr bwMode="auto">
          <a:xfrm>
            <a:off x="7070725" y="5018088"/>
            <a:ext cx="4319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矩形 31">
            <a:extLst>
              <a:ext uri="{FF2B5EF4-FFF2-40B4-BE49-F238E27FC236}">
                <a16:creationId xmlns:a16="http://schemas.microsoft.com/office/drawing/2014/main" id="{D26F9B7F-70C6-438A-A07F-5CB93A4903D1}"/>
              </a:ext>
            </a:extLst>
          </p:cNvPr>
          <p:cNvSpPr>
            <a:spLocks noChangeArrowheads="1"/>
          </p:cNvSpPr>
          <p:nvPr/>
        </p:nvSpPr>
        <p:spPr bwMode="auto">
          <a:xfrm>
            <a:off x="893763" y="2108200"/>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直接连接符 32">
            <a:extLst>
              <a:ext uri="{FF2B5EF4-FFF2-40B4-BE49-F238E27FC236}">
                <a16:creationId xmlns:a16="http://schemas.microsoft.com/office/drawing/2014/main" id="{79674E83-5FD7-44B2-996D-F3D6547A8E81}"/>
              </a:ext>
            </a:extLst>
          </p:cNvPr>
          <p:cNvSpPr>
            <a:spLocks noChangeShapeType="1"/>
          </p:cNvSpPr>
          <p:nvPr/>
        </p:nvSpPr>
        <p:spPr bwMode="auto">
          <a:xfrm>
            <a:off x="89376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7" name="直接连接符 33">
            <a:extLst>
              <a:ext uri="{FF2B5EF4-FFF2-40B4-BE49-F238E27FC236}">
                <a16:creationId xmlns:a16="http://schemas.microsoft.com/office/drawing/2014/main" id="{AB0A488D-FC8B-4579-85C9-0AB32087CDAA}"/>
              </a:ext>
            </a:extLst>
          </p:cNvPr>
          <p:cNvSpPr>
            <a:spLocks noChangeShapeType="1"/>
          </p:cNvSpPr>
          <p:nvPr/>
        </p:nvSpPr>
        <p:spPr bwMode="auto">
          <a:xfrm>
            <a:off x="7070725" y="49482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cxnSp>
        <p:nvCxnSpPr>
          <p:cNvPr id="18" name="直接连接符 34">
            <a:extLst>
              <a:ext uri="{FF2B5EF4-FFF2-40B4-BE49-F238E27FC236}">
                <a16:creationId xmlns:a16="http://schemas.microsoft.com/office/drawing/2014/main" id="{6346D7BB-B4B2-4D12-8B36-BA6F77826CE3}"/>
              </a:ext>
            </a:extLst>
          </p:cNvPr>
          <p:cNvCxnSpPr>
            <a:cxnSpLocks noChangeShapeType="1"/>
            <a:stCxn id="9" idx="0"/>
            <a:endCxn id="15" idx="2"/>
          </p:cNvCxnSpPr>
          <p:nvPr/>
        </p:nvCxnSpPr>
        <p:spPr bwMode="auto">
          <a:xfrm flipV="1">
            <a:off x="3043238" y="2477532"/>
            <a:ext cx="9525"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19" name="直接连接符 35">
            <a:extLst>
              <a:ext uri="{FF2B5EF4-FFF2-40B4-BE49-F238E27FC236}">
                <a16:creationId xmlns:a16="http://schemas.microsoft.com/office/drawing/2014/main" id="{3CFED5B4-AA73-4834-ACB6-2F25B0C7AEC1}"/>
              </a:ext>
            </a:extLst>
          </p:cNvPr>
          <p:cNvSpPr>
            <a:spLocks noChangeShapeType="1"/>
          </p:cNvSpPr>
          <p:nvPr/>
        </p:nvSpPr>
        <p:spPr bwMode="auto">
          <a:xfrm flipV="1">
            <a:off x="7097713" y="3938588"/>
            <a:ext cx="1587" cy="1009650"/>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0" name="矩形 36">
            <a:extLst>
              <a:ext uri="{FF2B5EF4-FFF2-40B4-BE49-F238E27FC236}">
                <a16:creationId xmlns:a16="http://schemas.microsoft.com/office/drawing/2014/main" id="{7F82B57D-5F43-4296-9661-A82529CC443D}"/>
              </a:ext>
            </a:extLst>
          </p:cNvPr>
          <p:cNvSpPr>
            <a:spLocks noChangeArrowheads="1"/>
          </p:cNvSpPr>
          <p:nvPr/>
        </p:nvSpPr>
        <p:spPr bwMode="auto">
          <a:xfrm>
            <a:off x="6919913" y="2108200"/>
            <a:ext cx="4319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直接连接符 37">
            <a:extLst>
              <a:ext uri="{FF2B5EF4-FFF2-40B4-BE49-F238E27FC236}">
                <a16:creationId xmlns:a16="http://schemas.microsoft.com/office/drawing/2014/main" id="{F2532487-2C60-4964-ACE2-95AE28DB1459}"/>
              </a:ext>
            </a:extLst>
          </p:cNvPr>
          <p:cNvSpPr>
            <a:spLocks noChangeShapeType="1"/>
          </p:cNvSpPr>
          <p:nvPr/>
        </p:nvSpPr>
        <p:spPr bwMode="auto">
          <a:xfrm>
            <a:off x="691991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cxnSp>
        <p:nvCxnSpPr>
          <p:cNvPr id="22" name="直接连接符 38">
            <a:extLst>
              <a:ext uri="{FF2B5EF4-FFF2-40B4-BE49-F238E27FC236}">
                <a16:creationId xmlns:a16="http://schemas.microsoft.com/office/drawing/2014/main" id="{CE46A55E-B29E-442C-8153-E6E4FC681863}"/>
              </a:ext>
            </a:extLst>
          </p:cNvPr>
          <p:cNvCxnSpPr>
            <a:cxnSpLocks noChangeShapeType="1"/>
            <a:stCxn id="12" idx="0"/>
            <a:endCxn id="20" idx="2"/>
          </p:cNvCxnSpPr>
          <p:nvPr/>
        </p:nvCxnSpPr>
        <p:spPr bwMode="auto">
          <a:xfrm flipV="1">
            <a:off x="9078913" y="2477532"/>
            <a:ext cx="794"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23" name="矩形 39">
            <a:extLst>
              <a:ext uri="{FF2B5EF4-FFF2-40B4-BE49-F238E27FC236}">
                <a16:creationId xmlns:a16="http://schemas.microsoft.com/office/drawing/2014/main" id="{458395AC-CCD1-4AF5-B2CB-AEA77187DCA0}"/>
              </a:ext>
            </a:extLst>
          </p:cNvPr>
          <p:cNvSpPr>
            <a:spLocks noChangeArrowheads="1"/>
          </p:cNvSpPr>
          <p:nvPr/>
        </p:nvSpPr>
        <p:spPr bwMode="auto">
          <a:xfrm>
            <a:off x="928688" y="5032375"/>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直接连接符 40">
            <a:extLst>
              <a:ext uri="{FF2B5EF4-FFF2-40B4-BE49-F238E27FC236}">
                <a16:creationId xmlns:a16="http://schemas.microsoft.com/office/drawing/2014/main" id="{A29BD8B0-6F95-4C29-8024-0EACD062EDE3}"/>
              </a:ext>
            </a:extLst>
          </p:cNvPr>
          <p:cNvSpPr>
            <a:spLocks noChangeShapeType="1"/>
          </p:cNvSpPr>
          <p:nvPr/>
        </p:nvSpPr>
        <p:spPr bwMode="auto">
          <a:xfrm>
            <a:off x="928688" y="49609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25" name="直接连接符 41">
            <a:extLst>
              <a:ext uri="{FF2B5EF4-FFF2-40B4-BE49-F238E27FC236}">
                <a16:creationId xmlns:a16="http://schemas.microsoft.com/office/drawing/2014/main" id="{96926AFE-1480-430A-A5BD-DA7B37D499F9}"/>
              </a:ext>
            </a:extLst>
          </p:cNvPr>
          <p:cNvSpPr>
            <a:spLocks noChangeShapeType="1"/>
          </p:cNvSpPr>
          <p:nvPr/>
        </p:nvSpPr>
        <p:spPr bwMode="auto">
          <a:xfrm flipV="1">
            <a:off x="5022850" y="3937000"/>
            <a:ext cx="0" cy="995363"/>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172284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F67D352-506E-4512-8A40-16F0767EE5A8}"/>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Title 13">
            <a:extLst>
              <a:ext uri="{FF2B5EF4-FFF2-40B4-BE49-F238E27FC236}">
                <a16:creationId xmlns:a16="http://schemas.microsoft.com/office/drawing/2014/main" id="{F341E7CA-B9F4-4299-AF4E-E514275363D3}"/>
              </a:ext>
            </a:extLst>
          </p:cNvPr>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grpSp>
        <p:nvGrpSpPr>
          <p:cNvPr id="4" name="Group 2">
            <a:extLst>
              <a:ext uri="{FF2B5EF4-FFF2-40B4-BE49-F238E27FC236}">
                <a16:creationId xmlns:a16="http://schemas.microsoft.com/office/drawing/2014/main" id="{86983D09-750D-49F2-8111-D3061711231C}"/>
              </a:ext>
            </a:extLst>
          </p:cNvPr>
          <p:cNvGrpSpPr>
            <a:grpSpLocks/>
          </p:cNvGrpSpPr>
          <p:nvPr/>
        </p:nvGrpSpPr>
        <p:grpSpPr bwMode="auto">
          <a:xfrm>
            <a:off x="6696075" y="1738313"/>
            <a:ext cx="633413" cy="633412"/>
            <a:chOff x="4875600" y="1521678"/>
            <a:chExt cx="475253" cy="475253"/>
          </a:xfrm>
        </p:grpSpPr>
        <p:sp>
          <p:nvSpPr>
            <p:cNvPr id="5" name="Oval 11">
              <a:extLst>
                <a:ext uri="{FF2B5EF4-FFF2-40B4-BE49-F238E27FC236}">
                  <a16:creationId xmlns:a16="http://schemas.microsoft.com/office/drawing/2014/main" id="{6EC10E08-7989-4264-BAB6-1EDAD692DA05}"/>
                </a:ext>
              </a:extLst>
            </p:cNvPr>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6" name="Freeform 6">
              <a:extLst>
                <a:ext uri="{FF2B5EF4-FFF2-40B4-BE49-F238E27FC236}">
                  <a16:creationId xmlns:a16="http://schemas.microsoft.com/office/drawing/2014/main" id="{063CAAB7-DFF7-43D3-8CB5-CAC863A28449}"/>
                </a:ext>
              </a:extLst>
            </p:cNvPr>
            <p:cNvSpPr>
              <a:spLocks noEditPoints="1" noChangeArrowheads="1"/>
            </p:cNvSpPr>
            <p:nvPr/>
          </p:nvSpPr>
          <p:spPr bwMode="auto">
            <a:xfrm>
              <a:off x="5049721" y="1651994"/>
              <a:ext cx="127010" cy="214619"/>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7" name="Group 3">
            <a:extLst>
              <a:ext uri="{FF2B5EF4-FFF2-40B4-BE49-F238E27FC236}">
                <a16:creationId xmlns:a16="http://schemas.microsoft.com/office/drawing/2014/main" id="{6B969930-E065-42C4-81AB-2C2D53F415CC}"/>
              </a:ext>
            </a:extLst>
          </p:cNvPr>
          <p:cNvGrpSpPr>
            <a:grpSpLocks/>
          </p:cNvGrpSpPr>
          <p:nvPr/>
        </p:nvGrpSpPr>
        <p:grpSpPr bwMode="auto">
          <a:xfrm>
            <a:off x="6696075" y="3090863"/>
            <a:ext cx="633413" cy="633412"/>
            <a:chOff x="4875600" y="2536193"/>
            <a:chExt cx="475253" cy="475253"/>
          </a:xfrm>
        </p:grpSpPr>
        <p:sp>
          <p:nvSpPr>
            <p:cNvPr id="8" name="Oval 22">
              <a:extLst>
                <a:ext uri="{FF2B5EF4-FFF2-40B4-BE49-F238E27FC236}">
                  <a16:creationId xmlns:a16="http://schemas.microsoft.com/office/drawing/2014/main" id="{C62B19B1-21B1-481D-8D83-FFDD7E2CF8B8}"/>
                </a:ext>
              </a:extLst>
            </p:cNvPr>
            <p:cNvSpPr/>
            <p:nvPr/>
          </p:nvSpPr>
          <p:spPr>
            <a:xfrm>
              <a:off x="4875600" y="2536193"/>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9" name="Freeform 11">
              <a:extLst>
                <a:ext uri="{FF2B5EF4-FFF2-40B4-BE49-F238E27FC236}">
                  <a16:creationId xmlns:a16="http://schemas.microsoft.com/office/drawing/2014/main" id="{8C71DBD9-A2DB-43E3-AC14-515166778E2E}"/>
                </a:ext>
              </a:extLst>
            </p:cNvPr>
            <p:cNvSpPr>
              <a:spLocks noChangeArrowheads="1"/>
            </p:cNvSpPr>
            <p:nvPr/>
          </p:nvSpPr>
          <p:spPr bwMode="auto">
            <a:xfrm>
              <a:off x="5015568" y="2676392"/>
              <a:ext cx="195315" cy="194853"/>
            </a:xfrm>
            <a:custGeom>
              <a:avLst/>
              <a:gdLst>
                <a:gd name="T0" fmla="*/ 2147483647 w 358"/>
                <a:gd name="T1" fmla="*/ 2147483647 h 357"/>
                <a:gd name="T2" fmla="*/ 2147483647 w 358"/>
                <a:gd name="T3" fmla="*/ 2147483647 h 357"/>
                <a:gd name="T4" fmla="*/ 2147483647 w 358"/>
                <a:gd name="T5" fmla="*/ 2147483647 h 357"/>
                <a:gd name="T6" fmla="*/ 2147483647 w 358"/>
                <a:gd name="T7" fmla="*/ 2147483647 h 357"/>
                <a:gd name="T8" fmla="*/ 2147483647 w 358"/>
                <a:gd name="T9" fmla="*/ 2147483647 h 357"/>
                <a:gd name="T10" fmla="*/ 2147483647 w 358"/>
                <a:gd name="T11" fmla="*/ 2147483647 h 357"/>
                <a:gd name="T12" fmla="*/ 2147483647 w 358"/>
                <a:gd name="T13" fmla="*/ 2147483647 h 357"/>
                <a:gd name="T14" fmla="*/ 2147483647 w 358"/>
                <a:gd name="T15" fmla="*/ 2147483647 h 357"/>
                <a:gd name="T16" fmla="*/ 2147483647 w 358"/>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0" name="Group 4">
            <a:extLst>
              <a:ext uri="{FF2B5EF4-FFF2-40B4-BE49-F238E27FC236}">
                <a16:creationId xmlns:a16="http://schemas.microsoft.com/office/drawing/2014/main" id="{6713E5FF-3FE1-4E5E-96CE-E195AD591F7B}"/>
              </a:ext>
            </a:extLst>
          </p:cNvPr>
          <p:cNvGrpSpPr>
            <a:grpSpLocks/>
          </p:cNvGrpSpPr>
          <p:nvPr/>
        </p:nvGrpSpPr>
        <p:grpSpPr bwMode="auto">
          <a:xfrm>
            <a:off x="6696075" y="4460875"/>
            <a:ext cx="633413" cy="633413"/>
            <a:chOff x="4875600" y="3563040"/>
            <a:chExt cx="475253" cy="475253"/>
          </a:xfrm>
        </p:grpSpPr>
        <p:sp>
          <p:nvSpPr>
            <p:cNvPr id="11" name="Oval 27">
              <a:extLst>
                <a:ext uri="{FF2B5EF4-FFF2-40B4-BE49-F238E27FC236}">
                  <a16:creationId xmlns:a16="http://schemas.microsoft.com/office/drawing/2014/main" id="{8AED69A5-CF45-4D63-BC8B-D565D0A9B4F9}"/>
                </a:ext>
              </a:extLst>
            </p:cNvPr>
            <p:cNvSpPr/>
            <p:nvPr/>
          </p:nvSpPr>
          <p:spPr>
            <a:xfrm>
              <a:off x="4875600" y="3563040"/>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12" name="Freeform 16">
              <a:extLst>
                <a:ext uri="{FF2B5EF4-FFF2-40B4-BE49-F238E27FC236}">
                  <a16:creationId xmlns:a16="http://schemas.microsoft.com/office/drawing/2014/main" id="{0D398AE0-0F43-472B-8E3B-463B4B9BCB04}"/>
                </a:ext>
              </a:extLst>
            </p:cNvPr>
            <p:cNvSpPr>
              <a:spLocks noEditPoints="1" noChangeArrowheads="1"/>
            </p:cNvSpPr>
            <p:nvPr/>
          </p:nvSpPr>
          <p:spPr bwMode="auto">
            <a:xfrm>
              <a:off x="5015781" y="3725730"/>
              <a:ext cx="191131" cy="168251"/>
            </a:xfrm>
            <a:custGeom>
              <a:avLst/>
              <a:gdLst>
                <a:gd name="T0" fmla="*/ 2147483647 w 400"/>
                <a:gd name="T1" fmla="*/ 0 h 352"/>
                <a:gd name="T2" fmla="*/ 2147483647 w 400"/>
                <a:gd name="T3" fmla="*/ 0 h 352"/>
                <a:gd name="T4" fmla="*/ 0 w 400"/>
                <a:gd name="T5" fmla="*/ 2147483647 h 352"/>
                <a:gd name="T6" fmla="*/ 0 w 400"/>
                <a:gd name="T7" fmla="*/ 2147483647 h 352"/>
                <a:gd name="T8" fmla="*/ 2147483647 w 400"/>
                <a:gd name="T9" fmla="*/ 2147483647 h 352"/>
                <a:gd name="T10" fmla="*/ 2147483647 w 400"/>
                <a:gd name="T11" fmla="*/ 2147483647 h 352"/>
                <a:gd name="T12" fmla="*/ 2147483647 w 400"/>
                <a:gd name="T13" fmla="*/ 2147483647 h 352"/>
                <a:gd name="T14" fmla="*/ 2147483647 w 400"/>
                <a:gd name="T15" fmla="*/ 2147483647 h 352"/>
                <a:gd name="T16" fmla="*/ 2147483647 w 400"/>
                <a:gd name="T17" fmla="*/ 2147483647 h 352"/>
                <a:gd name="T18" fmla="*/ 2147483647 w 400"/>
                <a:gd name="T19" fmla="*/ 2147483647 h 352"/>
                <a:gd name="T20" fmla="*/ 2147483647 w 400"/>
                <a:gd name="T21" fmla="*/ 2147483647 h 352"/>
                <a:gd name="T22" fmla="*/ 2147483647 w 400"/>
                <a:gd name="T23" fmla="*/ 2147483647 h 352"/>
                <a:gd name="T24" fmla="*/ 2147483647 w 400"/>
                <a:gd name="T25" fmla="*/ 0 h 352"/>
                <a:gd name="T26" fmla="*/ 2147483647 w 400"/>
                <a:gd name="T27" fmla="*/ 2147483647 h 352"/>
                <a:gd name="T28" fmla="*/ 2147483647 w 400"/>
                <a:gd name="T29" fmla="*/ 2147483647 h 352"/>
                <a:gd name="T30" fmla="*/ 2147483647 w 400"/>
                <a:gd name="T31" fmla="*/ 2147483647 h 352"/>
                <a:gd name="T32" fmla="*/ 2147483647 w 400"/>
                <a:gd name="T33" fmla="*/ 2147483647 h 352"/>
                <a:gd name="T34" fmla="*/ 2147483647 w 400"/>
                <a:gd name="T35" fmla="*/ 2147483647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13" name="Title 13">
            <a:extLst>
              <a:ext uri="{FF2B5EF4-FFF2-40B4-BE49-F238E27FC236}">
                <a16:creationId xmlns:a16="http://schemas.microsoft.com/office/drawing/2014/main" id="{FEABE00B-075F-489A-9A1C-DFDE977C9A6F}"/>
              </a:ext>
            </a:extLst>
          </p:cNvPr>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14" name="Title 13">
            <a:extLst>
              <a:ext uri="{FF2B5EF4-FFF2-40B4-BE49-F238E27FC236}">
                <a16:creationId xmlns:a16="http://schemas.microsoft.com/office/drawing/2014/main" id="{84DDBE15-8389-4A30-AF5F-E8B840904F5F}"/>
              </a:ext>
            </a:extLst>
          </p:cNvPr>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15" name="文本框 21">
            <a:extLst>
              <a:ext uri="{FF2B5EF4-FFF2-40B4-BE49-F238E27FC236}">
                <a16:creationId xmlns:a16="http://schemas.microsoft.com/office/drawing/2014/main" id="{176B64C5-219B-460B-A46F-739A76C8438E}"/>
              </a:ext>
            </a:extLst>
          </p:cNvPr>
          <p:cNvSpPr txBox="1">
            <a:spLocks noChangeArrowheads="1"/>
          </p:cNvSpPr>
          <p:nvPr/>
        </p:nvSpPr>
        <p:spPr bwMode="auto">
          <a:xfrm>
            <a:off x="7329488" y="211931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id="{1AA63EFF-2025-4A59-AD78-309891A8060B}"/>
              </a:ext>
            </a:extLst>
          </p:cNvPr>
          <p:cNvSpPr txBox="1">
            <a:spLocks noChangeArrowheads="1"/>
          </p:cNvSpPr>
          <p:nvPr/>
        </p:nvSpPr>
        <p:spPr bwMode="auto">
          <a:xfrm>
            <a:off x="7329488" y="348456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id="{E45B8632-BE4A-45CC-9313-E2E5AE60B924}"/>
              </a:ext>
            </a:extLst>
          </p:cNvPr>
          <p:cNvSpPr txBox="1">
            <a:spLocks noChangeArrowheads="1"/>
          </p:cNvSpPr>
          <p:nvPr/>
        </p:nvSpPr>
        <p:spPr bwMode="auto">
          <a:xfrm>
            <a:off x="7329488" y="4899025"/>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sym typeface="Arial" panose="020B0604020202020204" pitchFamily="34" charset="0"/>
              </a:rPr>
              <a:t>请输入内容请输入内容请输入内容</a:t>
            </a:r>
          </a:p>
        </p:txBody>
      </p:sp>
      <p:cxnSp>
        <p:nvCxnSpPr>
          <p:cNvPr id="19" name="直接连接符 18">
            <a:extLst>
              <a:ext uri="{FF2B5EF4-FFF2-40B4-BE49-F238E27FC236}">
                <a16:creationId xmlns:a16="http://schemas.microsoft.com/office/drawing/2014/main" id="{8C1BD66F-3807-4558-909C-6B1EA0DF4E65}"/>
              </a:ext>
            </a:extLst>
          </p:cNvPr>
          <p:cNvCxnSpPr/>
          <p:nvPr/>
        </p:nvCxnSpPr>
        <p:spPr>
          <a:xfrm>
            <a:off x="5799138" y="1738313"/>
            <a:ext cx="0" cy="399415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26">
            <a:extLst>
              <a:ext uri="{FF2B5EF4-FFF2-40B4-BE49-F238E27FC236}">
                <a16:creationId xmlns:a16="http://schemas.microsoft.com/office/drawing/2014/main" id="{C115E2A3-B7EC-460C-8C00-DBDBB2964BC7}"/>
              </a:ext>
            </a:extLst>
          </p:cNvPr>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8000" b="1" dirty="0">
                <a:solidFill>
                  <a:schemeClr val="accent1"/>
                </a:solidFill>
              </a:rPr>
              <a:t>26%</a:t>
            </a:r>
            <a:endParaRPr lang="zh-CN" altLang="en-US" sz="8000" b="1" dirty="0">
              <a:solidFill>
                <a:schemeClr val="accent1"/>
              </a:solidFill>
            </a:endParaRPr>
          </a:p>
        </p:txBody>
      </p:sp>
      <p:graphicFrame>
        <p:nvGraphicFramePr>
          <p:cNvPr id="23" name="图表 22">
            <a:extLst>
              <a:ext uri="{FF2B5EF4-FFF2-40B4-BE49-F238E27FC236}">
                <a16:creationId xmlns:a16="http://schemas.microsoft.com/office/drawing/2014/main" id="{A6E361C0-5E92-4EC0-864D-6C9CEFFE11C6}"/>
              </a:ext>
            </a:extLst>
          </p:cNvPr>
          <p:cNvGraphicFramePr/>
          <p:nvPr>
            <p:extLst>
              <p:ext uri="{D42A27DB-BD31-4B8C-83A1-F6EECF244321}">
                <p14:modId xmlns:p14="http://schemas.microsoft.com/office/powerpoint/2010/main" val="781662770"/>
              </p:ext>
            </p:extLst>
          </p:nvPr>
        </p:nvGraphicFramePr>
        <p:xfrm>
          <a:off x="0" y="1484691"/>
          <a:ext cx="6531429" cy="43542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0735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BCD8AD76-E10F-46E9-B6FA-22C963BF237B}"/>
              </a:ext>
            </a:extLst>
          </p:cNvPr>
          <p:cNvSpPr/>
          <p:nvPr/>
        </p:nvSpPr>
        <p:spPr>
          <a:xfrm>
            <a:off x="6267450" y="0"/>
            <a:ext cx="5924550" cy="6858000"/>
          </a:xfrm>
          <a:prstGeom prst="rect">
            <a:avLst/>
          </a:prstGeom>
          <a:gradFill flip="none" rotWithShape="1">
            <a:gsLst>
              <a:gs pos="0">
                <a:schemeClr val="accent1"/>
              </a:gs>
              <a:gs pos="86000">
                <a:schemeClr val="accent1">
                  <a:alpha val="8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文本框 5">
            <a:extLst>
              <a:ext uri="{FF2B5EF4-FFF2-40B4-BE49-F238E27FC236}">
                <a16:creationId xmlns:a16="http://schemas.microsoft.com/office/drawing/2014/main" id="{65602AC3-2D7D-4934-AA37-8BD09E0E5719}"/>
              </a:ext>
            </a:extLst>
          </p:cNvPr>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rPr>
              <a:t>请输入内容请输入内容请输入内容</a:t>
            </a:r>
          </a:p>
        </p:txBody>
      </p:sp>
      <p:sp>
        <p:nvSpPr>
          <p:cNvPr id="34" name="文本框 6">
            <a:extLst>
              <a:ext uri="{FF2B5EF4-FFF2-40B4-BE49-F238E27FC236}">
                <a16:creationId xmlns:a16="http://schemas.microsoft.com/office/drawing/2014/main" id="{D354BC5F-BCBC-421A-B5D2-9A056AEA8AD2}"/>
              </a:ext>
            </a:extLst>
          </p:cNvPr>
          <p:cNvSpPr txBox="1">
            <a:spLocks noChangeArrowheads="1"/>
          </p:cNvSpPr>
          <p:nvPr/>
        </p:nvSpPr>
        <p:spPr bwMode="auto">
          <a:xfrm>
            <a:off x="8288575" y="130333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rPr>
              <a:t>请输入标题</a:t>
            </a:r>
          </a:p>
        </p:txBody>
      </p:sp>
      <p:sp>
        <p:nvSpPr>
          <p:cNvPr id="35" name="文本框 7">
            <a:extLst>
              <a:ext uri="{FF2B5EF4-FFF2-40B4-BE49-F238E27FC236}">
                <a16:creationId xmlns:a16="http://schemas.microsoft.com/office/drawing/2014/main" id="{D38C3873-AC3C-4C4B-851F-9B51F41E8228}"/>
              </a:ext>
            </a:extLst>
          </p:cNvPr>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rPr>
              <a:t>请输入内容请输入内容请输入内容</a:t>
            </a:r>
          </a:p>
        </p:txBody>
      </p:sp>
      <p:sp>
        <p:nvSpPr>
          <p:cNvPr id="36" name="文本框 8">
            <a:extLst>
              <a:ext uri="{FF2B5EF4-FFF2-40B4-BE49-F238E27FC236}">
                <a16:creationId xmlns:a16="http://schemas.microsoft.com/office/drawing/2014/main" id="{A4D9DBCD-3968-421B-A7C1-264F57D019A9}"/>
              </a:ext>
            </a:extLst>
          </p:cNvPr>
          <p:cNvSpPr txBox="1">
            <a:spLocks noChangeArrowheads="1"/>
          </p:cNvSpPr>
          <p:nvPr/>
        </p:nvSpPr>
        <p:spPr bwMode="auto">
          <a:xfrm>
            <a:off x="8288575" y="2917825"/>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rPr>
              <a:t>请输入标题</a:t>
            </a:r>
          </a:p>
        </p:txBody>
      </p:sp>
      <p:sp>
        <p:nvSpPr>
          <p:cNvPr id="37" name="文本框 9">
            <a:extLst>
              <a:ext uri="{FF2B5EF4-FFF2-40B4-BE49-F238E27FC236}">
                <a16:creationId xmlns:a16="http://schemas.microsoft.com/office/drawing/2014/main" id="{78F0BF42-CD91-4F34-A884-010B2E8E6DAE}"/>
              </a:ext>
            </a:extLst>
          </p:cNvPr>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rPr>
              <a:t>请输入内容请输入内容请输入内容</a:t>
            </a:r>
          </a:p>
        </p:txBody>
      </p:sp>
      <p:sp>
        <p:nvSpPr>
          <p:cNvPr id="38" name="文本框 10">
            <a:extLst>
              <a:ext uri="{FF2B5EF4-FFF2-40B4-BE49-F238E27FC236}">
                <a16:creationId xmlns:a16="http://schemas.microsoft.com/office/drawing/2014/main" id="{9573A24A-7257-48DC-BA69-62E0A331E00B}"/>
              </a:ext>
            </a:extLst>
          </p:cNvPr>
          <p:cNvSpPr txBox="1">
            <a:spLocks noChangeArrowheads="1"/>
          </p:cNvSpPr>
          <p:nvPr/>
        </p:nvSpPr>
        <p:spPr bwMode="auto">
          <a:xfrm>
            <a:off x="8288575" y="459898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rPr>
              <a:t>请输入标题</a:t>
            </a:r>
          </a:p>
        </p:txBody>
      </p:sp>
      <p:sp>
        <p:nvSpPr>
          <p:cNvPr id="39" name="Freeform 19">
            <a:extLst>
              <a:ext uri="{FF2B5EF4-FFF2-40B4-BE49-F238E27FC236}">
                <a16:creationId xmlns:a16="http://schemas.microsoft.com/office/drawing/2014/main" id="{F2D7973F-7C17-4BBE-8E8E-D702036D96E0}"/>
              </a:ext>
            </a:extLst>
          </p:cNvPr>
          <p:cNvSpPr>
            <a:spLocks noEditPoints="1" noChangeArrowheads="1"/>
          </p:cNvSpPr>
          <p:nvPr/>
        </p:nvSpPr>
        <p:spPr bwMode="auto">
          <a:xfrm>
            <a:off x="7056438" y="3243263"/>
            <a:ext cx="673100" cy="623887"/>
          </a:xfrm>
          <a:custGeom>
            <a:avLst/>
            <a:gdLst>
              <a:gd name="T0" fmla="*/ 2147483647 w 144"/>
              <a:gd name="T1" fmla="*/ 0 h 132"/>
              <a:gd name="T2" fmla="*/ 2147483647 w 144"/>
              <a:gd name="T3" fmla="*/ 0 h 132"/>
              <a:gd name="T4" fmla="*/ 0 w 144"/>
              <a:gd name="T5" fmla="*/ 2147483647 h 132"/>
              <a:gd name="T6" fmla="*/ 0 w 144"/>
              <a:gd name="T7" fmla="*/ 2147483647 h 132"/>
              <a:gd name="T8" fmla="*/ 2147483647 w 144"/>
              <a:gd name="T9" fmla="*/ 2147483647 h 132"/>
              <a:gd name="T10" fmla="*/ 2147483647 w 144"/>
              <a:gd name="T11" fmla="*/ 2147483647 h 132"/>
              <a:gd name="T12" fmla="*/ 2147483647 w 144"/>
              <a:gd name="T13" fmla="*/ 2147483647 h 132"/>
              <a:gd name="T14" fmla="*/ 2147483647 w 144"/>
              <a:gd name="T15" fmla="*/ 2147483647 h 132"/>
              <a:gd name="T16" fmla="*/ 2147483647 w 144"/>
              <a:gd name="T17" fmla="*/ 2147483647 h 132"/>
              <a:gd name="T18" fmla="*/ 2147483647 w 144"/>
              <a:gd name="T19" fmla="*/ 2147483647 h 132"/>
              <a:gd name="T20" fmla="*/ 2147483647 w 144"/>
              <a:gd name="T21" fmla="*/ 2147483647 h 132"/>
              <a:gd name="T22" fmla="*/ 2147483647 w 144"/>
              <a:gd name="T23" fmla="*/ 0 h 132"/>
              <a:gd name="T24" fmla="*/ 2147483647 w 144"/>
              <a:gd name="T25" fmla="*/ 2147483647 h 132"/>
              <a:gd name="T26" fmla="*/ 2147483647 w 144"/>
              <a:gd name="T27" fmla="*/ 2147483647 h 132"/>
              <a:gd name="T28" fmla="*/ 2147483647 w 144"/>
              <a:gd name="T29" fmla="*/ 2147483647 h 132"/>
              <a:gd name="T30" fmla="*/ 2147483647 w 144"/>
              <a:gd name="T31" fmla="*/ 2147483647 h 132"/>
              <a:gd name="T32" fmla="*/ 2147483647 w 144"/>
              <a:gd name="T33" fmla="*/ 2147483647 h 132"/>
              <a:gd name="T34" fmla="*/ 2147483647 w 144"/>
              <a:gd name="T35" fmla="*/ 2147483647 h 132"/>
              <a:gd name="T36" fmla="*/ 2147483647 w 144"/>
              <a:gd name="T37" fmla="*/ 2147483647 h 132"/>
              <a:gd name="T38" fmla="*/ 2147483647 w 144"/>
              <a:gd name="T39" fmla="*/ 2147483647 h 132"/>
              <a:gd name="T40" fmla="*/ 2147483647 w 144"/>
              <a:gd name="T41" fmla="*/ 2147483647 h 132"/>
              <a:gd name="T42" fmla="*/ 2147483647 w 144"/>
              <a:gd name="T43" fmla="*/ 2147483647 h 132"/>
              <a:gd name="T44" fmla="*/ 2147483647 w 144"/>
              <a:gd name="T45" fmla="*/ 2147483647 h 132"/>
              <a:gd name="T46" fmla="*/ 2147483647 w 144"/>
              <a:gd name="T47" fmla="*/ 2147483647 h 132"/>
              <a:gd name="T48" fmla="*/ 2147483647 w 144"/>
              <a:gd name="T49" fmla="*/ 2147483647 h 132"/>
              <a:gd name="T50" fmla="*/ 2147483647 w 144"/>
              <a:gd name="T51" fmla="*/ 2147483647 h 132"/>
              <a:gd name="T52" fmla="*/ 2147483647 w 144"/>
              <a:gd name="T53" fmla="*/ 2147483647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28">
            <a:extLst>
              <a:ext uri="{FF2B5EF4-FFF2-40B4-BE49-F238E27FC236}">
                <a16:creationId xmlns:a16="http://schemas.microsoft.com/office/drawing/2014/main" id="{5E775E2D-61F9-46A5-86A1-84C66EF2A40C}"/>
              </a:ext>
            </a:extLst>
          </p:cNvPr>
          <p:cNvSpPr>
            <a:spLocks noEditPoints="1" noChangeArrowheads="1"/>
          </p:cNvSpPr>
          <p:nvPr/>
        </p:nvSpPr>
        <p:spPr bwMode="auto">
          <a:xfrm>
            <a:off x="7124700" y="4818063"/>
            <a:ext cx="681038" cy="676275"/>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 name="组合 40">
            <a:extLst>
              <a:ext uri="{FF2B5EF4-FFF2-40B4-BE49-F238E27FC236}">
                <a16:creationId xmlns:a16="http://schemas.microsoft.com/office/drawing/2014/main" id="{27F4B5AC-42B4-4D66-817C-0F087E31282F}"/>
              </a:ext>
            </a:extLst>
          </p:cNvPr>
          <p:cNvGrpSpPr/>
          <p:nvPr/>
        </p:nvGrpSpPr>
        <p:grpSpPr>
          <a:xfrm>
            <a:off x="7056438" y="1544458"/>
            <a:ext cx="748697" cy="535254"/>
            <a:chOff x="4122738" y="1968500"/>
            <a:chExt cx="361950" cy="258763"/>
          </a:xfrm>
          <a:solidFill>
            <a:schemeClr val="bg1"/>
          </a:solidFill>
        </p:grpSpPr>
        <p:sp>
          <p:nvSpPr>
            <p:cNvPr id="42" name="Freeform 39">
              <a:extLst>
                <a:ext uri="{FF2B5EF4-FFF2-40B4-BE49-F238E27FC236}">
                  <a16:creationId xmlns:a16="http://schemas.microsoft.com/office/drawing/2014/main" id="{F1F8B82C-0C90-4271-A4D0-7B13AFF76F9B}"/>
                </a:ext>
              </a:extLst>
            </p:cNvPr>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eaLnBrk="1" fontAlgn="auto" hangingPunct="1">
                <a:defRPr/>
              </a:pPr>
              <a:endParaRPr lang="zh-CN" altLang="en-US" noProof="1"/>
            </a:p>
          </p:txBody>
        </p:sp>
        <p:sp>
          <p:nvSpPr>
            <p:cNvPr id="43" name="Freeform 40">
              <a:extLst>
                <a:ext uri="{FF2B5EF4-FFF2-40B4-BE49-F238E27FC236}">
                  <a16:creationId xmlns:a16="http://schemas.microsoft.com/office/drawing/2014/main" id="{CDD67ACF-07F3-4455-B3C7-A67FCD384AF4}"/>
                </a:ext>
              </a:extLst>
            </p:cNvPr>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eaLnBrk="1" fontAlgn="auto" hangingPunct="1">
                <a:defRPr/>
              </a:pPr>
              <a:endParaRPr lang="zh-CN" altLang="en-US" noProof="1"/>
            </a:p>
          </p:txBody>
        </p:sp>
        <p:sp>
          <p:nvSpPr>
            <p:cNvPr id="44" name="Freeform 41">
              <a:extLst>
                <a:ext uri="{FF2B5EF4-FFF2-40B4-BE49-F238E27FC236}">
                  <a16:creationId xmlns:a16="http://schemas.microsoft.com/office/drawing/2014/main" id="{AF5A075A-ADBB-40E4-A125-C4BAF46D7DAE}"/>
                </a:ext>
              </a:extLst>
            </p:cNvPr>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eaLnBrk="1" fontAlgn="auto" hangingPunct="1">
                <a:defRPr/>
              </a:pPr>
              <a:endParaRPr lang="zh-CN" altLang="en-US" noProof="1"/>
            </a:p>
          </p:txBody>
        </p:sp>
      </p:grpSp>
      <p:graphicFrame>
        <p:nvGraphicFramePr>
          <p:cNvPr id="51" name="图表 50">
            <a:extLst>
              <a:ext uri="{FF2B5EF4-FFF2-40B4-BE49-F238E27FC236}">
                <a16:creationId xmlns:a16="http://schemas.microsoft.com/office/drawing/2014/main" id="{8A29BE77-CADA-47DA-AC26-000A8AEF5788}"/>
              </a:ext>
            </a:extLst>
          </p:cNvPr>
          <p:cNvGraphicFramePr/>
          <p:nvPr>
            <p:extLst>
              <p:ext uri="{D42A27DB-BD31-4B8C-83A1-F6EECF244321}">
                <p14:modId xmlns:p14="http://schemas.microsoft.com/office/powerpoint/2010/main" val="4211274466"/>
              </p:ext>
            </p:extLst>
          </p:nvPr>
        </p:nvGraphicFramePr>
        <p:xfrm>
          <a:off x="502558" y="1130300"/>
          <a:ext cx="5854700"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9612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graphicFrame>
        <p:nvGraphicFramePr>
          <p:cNvPr id="7" name="图表 6">
            <a:extLst>
              <a:ext uri="{FF2B5EF4-FFF2-40B4-BE49-F238E27FC236}">
                <a16:creationId xmlns:a16="http://schemas.microsoft.com/office/drawing/2014/main" id="{33EFEBEA-CC1A-4C9B-8850-3C38586D136D}"/>
              </a:ext>
            </a:extLst>
          </p:cNvPr>
          <p:cNvGraphicFramePr/>
          <p:nvPr>
            <p:extLst/>
          </p:nvPr>
        </p:nvGraphicFramePr>
        <p:xfrm>
          <a:off x="1205345" y="1959429"/>
          <a:ext cx="9608458" cy="4382105"/>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spTree>
    <p:extLst>
      <p:ext uri="{BB962C8B-B14F-4D97-AF65-F5344CB8AC3E}">
        <p14:creationId xmlns:p14="http://schemas.microsoft.com/office/powerpoint/2010/main" val="2602614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sp>
        <p:nvSpPr>
          <p:cNvPr id="6" name="文本框 5">
            <a:extLst>
              <a:ext uri="{FF2B5EF4-FFF2-40B4-BE49-F238E27FC236}">
                <a16:creationId xmlns:a16="http://schemas.microsoft.com/office/drawing/2014/main"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graphicFrame>
        <p:nvGraphicFramePr>
          <p:cNvPr id="9" name="图表 8">
            <a:extLst>
              <a:ext uri="{FF2B5EF4-FFF2-40B4-BE49-F238E27FC236}">
                <a16:creationId xmlns:a16="http://schemas.microsoft.com/office/drawing/2014/main" id="{5FE7BD76-9835-4398-B9BC-92454532F63C}"/>
              </a:ext>
            </a:extLst>
          </p:cNvPr>
          <p:cNvGraphicFramePr/>
          <p:nvPr>
            <p:extLst/>
          </p:nvPr>
        </p:nvGraphicFramePr>
        <p:xfrm>
          <a:off x="1302658" y="3077028"/>
          <a:ext cx="9586685" cy="32038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353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B819479-2490-485C-B0FB-0C52E4D3171E}"/>
              </a:ext>
            </a:extLst>
          </p:cNvPr>
          <p:cNvSpPr/>
          <p:nvPr/>
        </p:nvSpPr>
        <p:spPr>
          <a:xfrm rot="16200000">
            <a:off x="4152308" y="-2096285"/>
            <a:ext cx="3892295" cy="12196912"/>
          </a:xfrm>
          <a:prstGeom prst="rect">
            <a:avLst/>
          </a:prstGeom>
          <a:gradFill flip="none" rotWithShape="1">
            <a:gsLst>
              <a:gs pos="0">
                <a:schemeClr val="bg1"/>
              </a:gs>
              <a:gs pos="35000">
                <a:srgbClr val="FFFFFF">
                  <a:alpha val="94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1129530" y="2353747"/>
            <a:ext cx="2554545" cy="193899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参考文献</a:t>
            </a:r>
          </a:p>
        </p:txBody>
      </p:sp>
      <p:sp>
        <p:nvSpPr>
          <p:cNvPr id="39" name="文本框 38">
            <a:extLst>
              <a:ext uri="{FF2B5EF4-FFF2-40B4-BE49-F238E27FC236}">
                <a16:creationId xmlns:a16="http://schemas.microsoft.com/office/drawing/2014/main" id="{6AC41782-6E54-4827-B3C4-89D920B2741D}"/>
              </a:ext>
            </a:extLst>
          </p:cNvPr>
          <p:cNvSpPr txBox="1"/>
          <p:nvPr/>
        </p:nvSpPr>
        <p:spPr>
          <a:xfrm>
            <a:off x="1181100" y="4168218"/>
            <a:ext cx="2362200" cy="369332"/>
          </a:xfrm>
          <a:prstGeom prst="rect">
            <a:avLst/>
          </a:prstGeom>
          <a:noFill/>
        </p:spPr>
        <p:txBody>
          <a:bodyPr wrap="square" lIns="0" rtlCol="0">
            <a:spAutoFit/>
          </a:bodyPr>
          <a:lstStyle/>
          <a:p>
            <a:pPr lvl="0" algn="dist">
              <a:defRPr/>
            </a:pPr>
            <a:r>
              <a:rPr lang="en-US" altLang="zh-CN" dirty="0">
                <a:solidFill>
                  <a:srgbClr val="000000">
                    <a:lumMod val="75000"/>
                    <a:lumOff val="25000"/>
                  </a:srgbClr>
                </a:solidFill>
              </a:rPr>
              <a:t>Reference</a:t>
            </a:r>
          </a:p>
        </p:txBody>
      </p:sp>
    </p:spTree>
    <p:extLst>
      <p:ext uri="{BB962C8B-B14F-4D97-AF65-F5344CB8AC3E}">
        <p14:creationId xmlns:p14="http://schemas.microsoft.com/office/powerpoint/2010/main" val="123510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5969A8F5-9DCB-45BB-8CCC-A87495EAC7F0}"/>
              </a:ext>
            </a:extLst>
          </p:cNvPr>
          <p:cNvSpPr/>
          <p:nvPr/>
        </p:nvSpPr>
        <p:spPr>
          <a:xfrm rot="16200000">
            <a:off x="4152308" y="-2096285"/>
            <a:ext cx="3892295" cy="12196912"/>
          </a:xfrm>
          <a:prstGeom prst="rect">
            <a:avLst/>
          </a:prstGeom>
          <a:gradFill flip="none" rotWithShape="1">
            <a:gsLst>
              <a:gs pos="0">
                <a:schemeClr val="bg1"/>
              </a:gs>
              <a:gs pos="35000">
                <a:srgbClr val="FFFFFF">
                  <a:alpha val="94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1097010" y="2353747"/>
            <a:ext cx="2554545" cy="193899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研究现状</a:t>
            </a:r>
          </a:p>
        </p:txBody>
      </p:sp>
      <p:sp>
        <p:nvSpPr>
          <p:cNvPr id="5" name="文本框 4">
            <a:extLst>
              <a:ext uri="{FF2B5EF4-FFF2-40B4-BE49-F238E27FC236}">
                <a16:creationId xmlns:a16="http://schemas.microsoft.com/office/drawing/2014/main" id="{20701131-DF2E-4D72-896F-01E3A2CE24B8}"/>
              </a:ext>
            </a:extLst>
          </p:cNvPr>
          <p:cNvSpPr txBox="1"/>
          <p:nvPr/>
        </p:nvSpPr>
        <p:spPr>
          <a:xfrm>
            <a:off x="1167729" y="4142818"/>
            <a:ext cx="2413106" cy="369332"/>
          </a:xfrm>
          <a:prstGeom prst="rect">
            <a:avLst/>
          </a:prstGeom>
          <a:noFill/>
        </p:spPr>
        <p:txBody>
          <a:bodyPr wrap="square" lIns="0" rtlCol="0">
            <a:spAutoFit/>
          </a:bodyPr>
          <a:lstStyle/>
          <a:p>
            <a:pPr lvl="0" algn="dist">
              <a:defRPr/>
            </a:pPr>
            <a:r>
              <a:rPr lang="en-US" altLang="zh-CN" dirty="0">
                <a:solidFill>
                  <a:srgbClr val="000000">
                    <a:lumMod val="75000"/>
                    <a:lumOff val="25000"/>
                  </a:srgbClr>
                </a:solidFill>
              </a:rPr>
              <a:t>Research status</a:t>
            </a:r>
          </a:p>
        </p:txBody>
      </p:sp>
    </p:spTree>
    <p:extLst>
      <p:ext uri="{BB962C8B-B14F-4D97-AF65-F5344CB8AC3E}">
        <p14:creationId xmlns:p14="http://schemas.microsoft.com/office/powerpoint/2010/main" val="2580548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48B820E-9FE8-4A72-BC12-67DF90B4ECED}"/>
              </a:ext>
            </a:extLst>
          </p:cNvPr>
          <p:cNvSpPr>
            <a:spLocks noGrp="1"/>
          </p:cNvSpPr>
          <p:nvPr>
            <p:ph type="body" sz="quarter" idx="10"/>
          </p:nvPr>
        </p:nvSpPr>
        <p:spPr/>
        <p:txBody>
          <a:bodyPr/>
          <a:lstStyle/>
          <a:p>
            <a:r>
              <a:rPr lang="zh-CN" altLang="en-US" dirty="0"/>
              <a:t>参考文献</a:t>
            </a:r>
          </a:p>
        </p:txBody>
      </p:sp>
      <p:graphicFrame>
        <p:nvGraphicFramePr>
          <p:cNvPr id="3" name="Group 4">
            <a:extLst>
              <a:ext uri="{FF2B5EF4-FFF2-40B4-BE49-F238E27FC236}">
                <a16:creationId xmlns:a16="http://schemas.microsoft.com/office/drawing/2014/main" id="{56705503-EAD6-49BE-87CA-2E9DBD2D0D76}"/>
              </a:ext>
            </a:extLst>
          </p:cNvPr>
          <p:cNvGraphicFramePr>
            <a:graphicFrameLocks noGrp="1"/>
          </p:cNvGraphicFramePr>
          <p:nvPr>
            <p:extLst>
              <p:ext uri="{D42A27DB-BD31-4B8C-83A1-F6EECF244321}">
                <p14:modId xmlns:p14="http://schemas.microsoft.com/office/powerpoint/2010/main" val="4237800784"/>
              </p:ext>
            </p:extLst>
          </p:nvPr>
        </p:nvGraphicFramePr>
        <p:xfrm>
          <a:off x="695325" y="1407747"/>
          <a:ext cx="10801350" cy="4726353"/>
        </p:xfrm>
        <a:graphic>
          <a:graphicData uri="http://schemas.openxmlformats.org/drawingml/2006/table">
            <a:tbl>
              <a:tblPr/>
              <a:tblGrid>
                <a:gridCol w="553799">
                  <a:extLst>
                    <a:ext uri="{9D8B030D-6E8A-4147-A177-3AD203B41FA5}">
                      <a16:colId xmlns:a16="http://schemas.microsoft.com/office/drawing/2014/main" val="1845963264"/>
                    </a:ext>
                  </a:extLst>
                </a:gridCol>
                <a:gridCol w="2733901">
                  <a:extLst>
                    <a:ext uri="{9D8B030D-6E8A-4147-A177-3AD203B41FA5}">
                      <a16:colId xmlns:a16="http://schemas.microsoft.com/office/drawing/2014/main" val="4184974878"/>
                    </a:ext>
                  </a:extLst>
                </a:gridCol>
                <a:gridCol w="3887265">
                  <a:extLst>
                    <a:ext uri="{9D8B030D-6E8A-4147-A177-3AD203B41FA5}">
                      <a16:colId xmlns:a16="http://schemas.microsoft.com/office/drawing/2014/main" val="1635260152"/>
                    </a:ext>
                  </a:extLst>
                </a:gridCol>
                <a:gridCol w="396660">
                  <a:extLst>
                    <a:ext uri="{9D8B030D-6E8A-4147-A177-3AD203B41FA5}">
                      <a16:colId xmlns:a16="http://schemas.microsoft.com/office/drawing/2014/main" val="555592662"/>
                    </a:ext>
                  </a:extLst>
                </a:gridCol>
                <a:gridCol w="2563032">
                  <a:extLst>
                    <a:ext uri="{9D8B030D-6E8A-4147-A177-3AD203B41FA5}">
                      <a16:colId xmlns:a16="http://schemas.microsoft.com/office/drawing/2014/main" val="2283307229"/>
                    </a:ext>
                  </a:extLst>
                </a:gridCol>
                <a:gridCol w="666693">
                  <a:extLst>
                    <a:ext uri="{9D8B030D-6E8A-4147-A177-3AD203B41FA5}">
                      <a16:colId xmlns:a16="http://schemas.microsoft.com/office/drawing/2014/main" val="1865635732"/>
                    </a:ext>
                  </a:extLst>
                </a:gridCol>
              </a:tblGrid>
              <a:tr h="424121">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[1]</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CNNIC</a:t>
                      </a:r>
                      <a:r>
                        <a:rPr kumimoji="0" lang="zh-CN" altLang="en-US"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 </a:t>
                      </a:r>
                      <a:endParaRPr kumimoji="0" lang="zh-CN" altLang="en-US" sz="13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2013</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年中国手机网民娱乐行为报告》</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[R]</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endParaRPr kumimoji="0" lang="zh-CN" altLang="zh-CN"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43432806"/>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[2]</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CNNIC</a:t>
                      </a:r>
                      <a:r>
                        <a:rPr kumimoji="0" lang="zh-CN" altLang="en-US"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《互联网发展信息与动态》</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2014</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1-2</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月合刊 总第</a:t>
                      </a: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97</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extLst>
                  <a:ext uri="{0D108BD9-81ED-4DB2-BD59-A6C34878D82A}">
                    <a16:rowId xmlns:a16="http://schemas.microsoft.com/office/drawing/2014/main" val="3807794279"/>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诺达咨询</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《影响手机游戏市场未来发展的</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6</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大因素》</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通讯世界</a:t>
                      </a: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2009</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11</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月 总</a:t>
                      </a: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178 </a:t>
                      </a:r>
                      <a:r>
                        <a:rPr kumimoji="0" lang="zh-CN" altLang="en-US"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014540045"/>
                  </a:ext>
                </a:extLst>
              </a:tr>
              <a:tr h="837562">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[4]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Alfonso Gambardella</a:t>
                      </a:r>
                      <a:r>
                        <a:rPr kumimoji="0" lang="zh-CN" altLang="en-US"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Anita M. </a:t>
                      </a:r>
                      <a:r>
                        <a:rPr kumimoji="0" lang="en-US" altLang="zh-CN" sz="1300" b="1" i="0" u="none" strike="noStrike" cap="none" normalizeH="0" baseline="0" dirty="0" err="1">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McGahan</a:t>
                      </a:r>
                      <a:r>
                        <a:rPr kumimoji="0" lang="en-US" altLang="zh-CN" sz="1300" b="1"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Business</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model innovation: General purpose technologies and their implications for industry structure</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Long Range Planning 7</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val="3696141581"/>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[5]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 McGrath R G </a:t>
                      </a:r>
                      <a:endParaRPr kumimoji="0" lang="zh-CN" altLang="en-US" sz="13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Business models: A discovery driven approach</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Long Range Planning 43</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2010</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278214074"/>
                  </a:ext>
                </a:extLst>
              </a:tr>
              <a:tr h="591938">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[6]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Joan Magretta </a:t>
                      </a:r>
                      <a:endParaRPr kumimoji="0" lang="zh-CN" altLang="en-US" sz="13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Why business models matter</a:t>
                      </a:r>
                      <a:r>
                        <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[J]</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Harvard Business Review</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2002</a:t>
                      </a:r>
                      <a:endPar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val="3220187721"/>
                  </a:ext>
                </a:extLst>
              </a:tr>
              <a:tr h="498876">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王雷</a:t>
                      </a:r>
                      <a:endParaRPr kumimoji="0" lang="zh-CN" altLang="zh-CN" sz="13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《手机游戏商业模式分析及评价模型的研究与设计》</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[D]</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北京工业大学工程硕士学位论文</a:t>
                      </a:r>
                      <a:endParaRPr kumimoji="0" lang="zh-CN"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2079626663"/>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许政 </a:t>
                      </a:r>
                      <a:endParaRPr kumimoji="0" lang="zh-CN" altLang="zh-CN" sz="13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《移动网游的商业模式研究》</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[D]</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a:ln>
                            <a:noFill/>
                          </a:ln>
                          <a:solidFill>
                            <a:schemeClr val="tx1"/>
                          </a:solidFill>
                          <a:effectLst/>
                          <a:latin typeface="Arial" panose="020B0604020202020204" pitchFamily="34" charset="0"/>
                          <a:ea typeface="微软雅黑" panose="020B0503020204020204" pitchFamily="34" charset="-122"/>
                          <a:sym typeface="Arial" panose="020B0604020202020204" pitchFamily="34" charset="0"/>
                        </a:rPr>
                        <a:t>北京邮电大学工商管理硕士专业学位论文</a:t>
                      </a:r>
                      <a:endParaRPr kumimoji="0" lang="zh-CN" altLang="zh-CN"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Arial" panose="020B0604020202020204" pitchFamily="34" charset="0"/>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val="3704853698"/>
                  </a:ext>
                </a:extLst>
              </a:tr>
            </a:tbl>
          </a:graphicData>
        </a:graphic>
      </p:graphicFrame>
    </p:spTree>
    <p:extLst>
      <p:ext uri="{BB962C8B-B14F-4D97-AF65-F5344CB8AC3E}">
        <p14:creationId xmlns:p14="http://schemas.microsoft.com/office/powerpoint/2010/main" val="668236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4BDCFAF2-4F71-42BC-8E39-68E46471F3B3}"/>
              </a:ext>
            </a:extLst>
          </p:cNvPr>
          <p:cNvSpPr/>
          <p:nvPr/>
        </p:nvSpPr>
        <p:spPr>
          <a:xfrm>
            <a:off x="0" y="2917146"/>
            <a:ext cx="12192000" cy="4575036"/>
          </a:xfrm>
          <a:prstGeom prst="rect">
            <a:avLst/>
          </a:prstGeom>
          <a:gradFill flip="none" rotWithShape="1">
            <a:gsLst>
              <a:gs pos="0">
                <a:schemeClr val="bg1"/>
              </a:gs>
              <a:gs pos="61000">
                <a:srgbClr val="FFFFFF">
                  <a:alpha val="57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4414158" y="1912937"/>
            <a:ext cx="3363684" cy="16619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000000"/>
                </a:solidFill>
                <a:effectLst/>
                <a:uLnTx/>
                <a:uFillTx/>
                <a:latin typeface="微软雅黑"/>
                <a:ea typeface="微软雅黑"/>
                <a:cs typeface="+mn-cs"/>
              </a:rPr>
              <a:t>感谢老师的</a:t>
            </a:r>
            <a:endParaRPr kumimoji="0" lang="en-US" altLang="zh-CN" sz="4800" b="0" i="0" u="none" strike="noStrike" kern="1200" cap="none" spc="0" normalizeH="0" baseline="0" noProof="0" dirty="0">
              <a:ln>
                <a:noFill/>
              </a:ln>
              <a:solidFill>
                <a:srgbClr val="000000"/>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004530"/>
                </a:solidFill>
                <a:effectLst/>
                <a:uLnTx/>
                <a:uFillTx/>
                <a:latin typeface="微软雅黑"/>
                <a:ea typeface="微软雅黑"/>
                <a:cs typeface="+mn-cs"/>
              </a:rPr>
              <a:t>悉心指导</a:t>
            </a:r>
          </a:p>
        </p:txBody>
      </p:sp>
      <p:sp>
        <p:nvSpPr>
          <p:cNvPr id="5" name="文本框 4">
            <a:extLst>
              <a:ext uri="{FF2B5EF4-FFF2-40B4-BE49-F238E27FC236}">
                <a16:creationId xmlns:a16="http://schemas.microsoft.com/office/drawing/2014/main" id="{20701131-DF2E-4D72-896F-01E3A2CE24B8}"/>
              </a:ext>
            </a:extLst>
          </p:cNvPr>
          <p:cNvSpPr txBox="1"/>
          <p:nvPr/>
        </p:nvSpPr>
        <p:spPr>
          <a:xfrm>
            <a:off x="3769292" y="3640909"/>
            <a:ext cx="46534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Thanks To The Teacher Careful Guidance</a:t>
            </a:r>
            <a:endParaRPr kumimoji="0" lang="zh-CN" altLang="en-US" sz="18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endParaRPr>
          </a:p>
        </p:txBody>
      </p:sp>
      <p:grpSp>
        <p:nvGrpSpPr>
          <p:cNvPr id="44" name="组合 43">
            <a:extLst>
              <a:ext uri="{FF2B5EF4-FFF2-40B4-BE49-F238E27FC236}">
                <a16:creationId xmlns:a16="http://schemas.microsoft.com/office/drawing/2014/main" id="{892830D0-7AC6-4E68-97F2-DE95A7D3F563}"/>
              </a:ext>
            </a:extLst>
          </p:cNvPr>
          <p:cNvGrpSpPr/>
          <p:nvPr/>
        </p:nvGrpSpPr>
        <p:grpSpPr>
          <a:xfrm>
            <a:off x="4552423" y="4220629"/>
            <a:ext cx="3087154" cy="338554"/>
            <a:chOff x="690716" y="4423825"/>
            <a:chExt cx="3356287" cy="338554"/>
          </a:xfrm>
        </p:grpSpPr>
        <p:sp>
          <p:nvSpPr>
            <p:cNvPr id="45" name="文本框 44">
              <a:extLst>
                <a:ext uri="{FF2B5EF4-FFF2-40B4-BE49-F238E27FC236}">
                  <a16:creationId xmlns:a16="http://schemas.microsoft.com/office/drawing/2014/main" id="{F4D53323-7BA4-4E13-823C-BA69D15AE102}"/>
                </a:ext>
              </a:extLst>
            </p:cNvPr>
            <p:cNvSpPr txBox="1"/>
            <p:nvPr/>
          </p:nvSpPr>
          <p:spPr>
            <a:xfrm>
              <a:off x="690716" y="4423825"/>
              <a:ext cx="1623860" cy="338554"/>
            </a:xfrm>
            <a:prstGeom prst="rect">
              <a:avLst/>
            </a:prstGeom>
            <a:solidFill>
              <a:schemeClr val="tx1">
                <a:lumMod val="85000"/>
                <a:lumOff val="15000"/>
              </a:schemeClr>
            </a:solid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Light"/>
                  <a:ea typeface="微软雅黑 Light"/>
                  <a:cs typeface="+mn-cs"/>
                </a:rPr>
                <a:t>答辩人：小玉 </a:t>
              </a:r>
            </a:p>
          </p:txBody>
        </p:sp>
        <p:sp>
          <p:nvSpPr>
            <p:cNvPr id="46" name="文本框 45">
              <a:extLst>
                <a:ext uri="{FF2B5EF4-FFF2-40B4-BE49-F238E27FC236}">
                  <a16:creationId xmlns:a16="http://schemas.microsoft.com/office/drawing/2014/main" id="{A2577D3C-387C-4661-8660-4CB7F26BDC18}"/>
                </a:ext>
              </a:extLst>
            </p:cNvPr>
            <p:cNvSpPr txBox="1"/>
            <p:nvPr/>
          </p:nvSpPr>
          <p:spPr>
            <a:xfrm>
              <a:off x="2300026" y="4423825"/>
              <a:ext cx="1746977" cy="338554"/>
            </a:xfrm>
            <a:prstGeom prst="rect">
              <a:avLst/>
            </a:prstGeom>
            <a:solidFill>
              <a:schemeClr val="tx1">
                <a:lumMod val="85000"/>
                <a:lumOff val="15000"/>
              </a:schemeClr>
            </a:solid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Light"/>
                  <a:ea typeface="微软雅黑 Light"/>
                  <a:cs typeface="+mn-cs"/>
                </a:rPr>
                <a:t>导师：阿斗老师</a:t>
              </a:r>
            </a:p>
          </p:txBody>
        </p:sp>
      </p:grpSp>
      <p:grpSp>
        <p:nvGrpSpPr>
          <p:cNvPr id="9" name="组合 8">
            <a:extLst>
              <a:ext uri="{FF2B5EF4-FFF2-40B4-BE49-F238E27FC236}">
                <a16:creationId xmlns:a16="http://schemas.microsoft.com/office/drawing/2014/main" id="{9DCCC525-9822-46C1-BDE4-E81EF84E728A}"/>
              </a:ext>
            </a:extLst>
          </p:cNvPr>
          <p:cNvGrpSpPr/>
          <p:nvPr/>
        </p:nvGrpSpPr>
        <p:grpSpPr>
          <a:xfrm>
            <a:off x="5413124" y="1321165"/>
            <a:ext cx="1365752" cy="382197"/>
            <a:chOff x="5413124" y="1379222"/>
            <a:chExt cx="1365752" cy="382197"/>
          </a:xfrm>
        </p:grpSpPr>
        <p:grpSp>
          <p:nvGrpSpPr>
            <p:cNvPr id="10" name="组合 9">
              <a:extLst>
                <a:ext uri="{FF2B5EF4-FFF2-40B4-BE49-F238E27FC236}">
                  <a16:creationId xmlns:a16="http://schemas.microsoft.com/office/drawing/2014/main" id="{F9DACCD6-6BCB-48D0-B067-D695D11D7AB1}"/>
                </a:ext>
              </a:extLst>
            </p:cNvPr>
            <p:cNvGrpSpPr/>
            <p:nvPr/>
          </p:nvGrpSpPr>
          <p:grpSpPr>
            <a:xfrm>
              <a:off x="5791910" y="1380956"/>
              <a:ext cx="921418" cy="230954"/>
              <a:chOff x="4036092" y="3626762"/>
              <a:chExt cx="6749574" cy="1691781"/>
            </a:xfrm>
            <a:solidFill>
              <a:schemeClr val="accent1"/>
            </a:solidFill>
          </p:grpSpPr>
          <p:sp>
            <p:nvSpPr>
              <p:cNvPr id="23" name="任意多边形: 形状 22">
                <a:extLst>
                  <a:ext uri="{FF2B5EF4-FFF2-40B4-BE49-F238E27FC236}">
                    <a16:creationId xmlns:a16="http://schemas.microsoft.com/office/drawing/2014/main" id="{FBD56CD1-679B-44BF-BA03-962610BAAF09}"/>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nvGrpSpPr>
              <p:cNvPr id="24" name="组合 23">
                <a:extLst>
                  <a:ext uri="{FF2B5EF4-FFF2-40B4-BE49-F238E27FC236}">
                    <a16:creationId xmlns:a16="http://schemas.microsoft.com/office/drawing/2014/main" id="{5241AC6F-31B3-4EBE-96FE-899B7B65C8AD}"/>
                  </a:ext>
                </a:extLst>
              </p:cNvPr>
              <p:cNvGrpSpPr/>
              <p:nvPr/>
            </p:nvGrpSpPr>
            <p:grpSpPr>
              <a:xfrm>
                <a:off x="7762337" y="3777519"/>
                <a:ext cx="1073879" cy="1412685"/>
                <a:chOff x="7951018" y="2645400"/>
                <a:chExt cx="1073879" cy="1412685"/>
              </a:xfrm>
              <a:grpFill/>
            </p:grpSpPr>
            <p:sp>
              <p:nvSpPr>
                <p:cNvPr id="37" name="任意多边形: 形状 36">
                  <a:extLst>
                    <a:ext uri="{FF2B5EF4-FFF2-40B4-BE49-F238E27FC236}">
                      <a16:creationId xmlns:a16="http://schemas.microsoft.com/office/drawing/2014/main" id="{77521D14-C881-4D98-961B-6771C154CEA3}"/>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8" name="任意多边形: 形状 37">
                  <a:extLst>
                    <a:ext uri="{FF2B5EF4-FFF2-40B4-BE49-F238E27FC236}">
                      <a16:creationId xmlns:a16="http://schemas.microsoft.com/office/drawing/2014/main" id="{841B5D31-69A1-4757-956D-C2B8B40D6D63}"/>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9" name="任意多边形: 形状 38">
                  <a:extLst>
                    <a:ext uri="{FF2B5EF4-FFF2-40B4-BE49-F238E27FC236}">
                      <a16:creationId xmlns:a16="http://schemas.microsoft.com/office/drawing/2014/main" id="{DE132268-C5B4-47E1-9386-63BAC73CDF16}"/>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nvGrpSpPr>
              <p:cNvPr id="25" name="组合 24">
                <a:extLst>
                  <a:ext uri="{FF2B5EF4-FFF2-40B4-BE49-F238E27FC236}">
                    <a16:creationId xmlns:a16="http://schemas.microsoft.com/office/drawing/2014/main" id="{34861A2C-559A-4CF5-8946-6061E4260B2D}"/>
                  </a:ext>
                </a:extLst>
              </p:cNvPr>
              <p:cNvGrpSpPr/>
              <p:nvPr/>
            </p:nvGrpSpPr>
            <p:grpSpPr>
              <a:xfrm>
                <a:off x="9255291" y="3755878"/>
                <a:ext cx="1530375" cy="1444268"/>
                <a:chOff x="9443972" y="2623759"/>
                <a:chExt cx="1530375" cy="1444268"/>
              </a:xfrm>
              <a:grpFill/>
            </p:grpSpPr>
            <p:sp>
              <p:nvSpPr>
                <p:cNvPr id="33" name="任意多边形: 形状 32">
                  <a:extLst>
                    <a:ext uri="{FF2B5EF4-FFF2-40B4-BE49-F238E27FC236}">
                      <a16:creationId xmlns:a16="http://schemas.microsoft.com/office/drawing/2014/main" id="{72998109-993B-4945-8224-0000E4A35060}"/>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4" name="任意多边形: 形状 33">
                  <a:extLst>
                    <a:ext uri="{FF2B5EF4-FFF2-40B4-BE49-F238E27FC236}">
                      <a16:creationId xmlns:a16="http://schemas.microsoft.com/office/drawing/2014/main" id="{F5335AD1-9E21-469F-8DC8-0AF6855B114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5" name="任意多边形: 形状 34">
                  <a:extLst>
                    <a:ext uri="{FF2B5EF4-FFF2-40B4-BE49-F238E27FC236}">
                      <a16:creationId xmlns:a16="http://schemas.microsoft.com/office/drawing/2014/main" id="{B8651F31-AE1D-4EDC-81E8-37D44CB7B924}"/>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6" name="任意多边形: 形状 35">
                  <a:extLst>
                    <a:ext uri="{FF2B5EF4-FFF2-40B4-BE49-F238E27FC236}">
                      <a16:creationId xmlns:a16="http://schemas.microsoft.com/office/drawing/2014/main" id="{56DA2BD4-C9BE-4657-BC25-EA21B2D50AA1}"/>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nvGrpSpPr>
              <p:cNvPr id="26" name="组合 25">
                <a:extLst>
                  <a:ext uri="{FF2B5EF4-FFF2-40B4-BE49-F238E27FC236}">
                    <a16:creationId xmlns:a16="http://schemas.microsoft.com/office/drawing/2014/main" id="{63E55060-963F-4BC9-8B50-143EF8245749}"/>
                  </a:ext>
                </a:extLst>
              </p:cNvPr>
              <p:cNvGrpSpPr/>
              <p:nvPr/>
            </p:nvGrpSpPr>
            <p:grpSpPr>
              <a:xfrm>
                <a:off x="4036092" y="3626762"/>
                <a:ext cx="1635417" cy="1546795"/>
                <a:chOff x="4224773" y="2494643"/>
                <a:chExt cx="1635417" cy="1546795"/>
              </a:xfrm>
              <a:grpFill/>
            </p:grpSpPr>
            <p:sp>
              <p:nvSpPr>
                <p:cNvPr id="27" name="任意多边形: 形状 26">
                  <a:extLst>
                    <a:ext uri="{FF2B5EF4-FFF2-40B4-BE49-F238E27FC236}">
                      <a16:creationId xmlns:a16="http://schemas.microsoft.com/office/drawing/2014/main" id="{296D56A5-B731-4092-88BA-6E76DE6FE7A8}"/>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8" name="任意多边形: 形状 27">
                  <a:extLst>
                    <a:ext uri="{FF2B5EF4-FFF2-40B4-BE49-F238E27FC236}">
                      <a16:creationId xmlns:a16="http://schemas.microsoft.com/office/drawing/2014/main" id="{F297DE23-EA24-44C3-8D2B-805FE65894B5}"/>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9" name="任意多边形: 形状 28">
                  <a:extLst>
                    <a:ext uri="{FF2B5EF4-FFF2-40B4-BE49-F238E27FC236}">
                      <a16:creationId xmlns:a16="http://schemas.microsoft.com/office/drawing/2014/main" id="{B485D3D9-36A5-477F-BC3A-B2FE857F48ED}"/>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0" name="任意多边形: 形状 29">
                  <a:extLst>
                    <a:ext uri="{FF2B5EF4-FFF2-40B4-BE49-F238E27FC236}">
                      <a16:creationId xmlns:a16="http://schemas.microsoft.com/office/drawing/2014/main" id="{83738A31-455B-4041-AF74-86E97551D124}"/>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1" name="任意多边形: 形状 30">
                  <a:extLst>
                    <a:ext uri="{FF2B5EF4-FFF2-40B4-BE49-F238E27FC236}">
                      <a16:creationId xmlns:a16="http://schemas.microsoft.com/office/drawing/2014/main" id="{B0E6468F-8C87-4FD4-8003-79CBC37C2923}"/>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32" name="任意多边形: 形状 31">
                  <a:extLst>
                    <a:ext uri="{FF2B5EF4-FFF2-40B4-BE49-F238E27FC236}">
                      <a16:creationId xmlns:a16="http://schemas.microsoft.com/office/drawing/2014/main" id="{825DECFF-D922-4521-BA36-E6219F5C2042}"/>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grpSp>
        <p:grpSp>
          <p:nvGrpSpPr>
            <p:cNvPr id="11" name="组合 10">
              <a:extLst>
                <a:ext uri="{FF2B5EF4-FFF2-40B4-BE49-F238E27FC236}">
                  <a16:creationId xmlns:a16="http://schemas.microsoft.com/office/drawing/2014/main" id="{B78C715F-2205-47A9-BFC2-AD9A811B5B95}"/>
                </a:ext>
              </a:extLst>
            </p:cNvPr>
            <p:cNvGrpSpPr/>
            <p:nvPr/>
          </p:nvGrpSpPr>
          <p:grpSpPr>
            <a:xfrm>
              <a:off x="5413124" y="1379222"/>
              <a:ext cx="314552" cy="359900"/>
              <a:chOff x="12818382" y="1046934"/>
              <a:chExt cx="3648310" cy="4174269"/>
            </a:xfrm>
            <a:solidFill>
              <a:schemeClr val="accent1"/>
            </a:solidFill>
          </p:grpSpPr>
          <p:sp>
            <p:nvSpPr>
              <p:cNvPr id="13" name="文本框 12">
                <a:extLst>
                  <a:ext uri="{FF2B5EF4-FFF2-40B4-BE49-F238E27FC236}">
                    <a16:creationId xmlns:a16="http://schemas.microsoft.com/office/drawing/2014/main" id="{CAD08E0E-0CCB-47DB-9EBB-C14B5139B2A2}"/>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srgbClr val="000000"/>
                  </a:solidFill>
                  <a:effectLst/>
                  <a:uLnTx/>
                  <a:uFillTx/>
                  <a:latin typeface="腾讯体" panose="02010600010101010101" pitchFamily="2" charset="-122"/>
                  <a:ea typeface="腾讯体" panose="02010600010101010101" pitchFamily="2" charset="-122"/>
                  <a:cs typeface="Aharoni" panose="02010803020104030203" pitchFamily="2" charset="-79"/>
                </a:endParaRPr>
              </a:p>
            </p:txBody>
          </p:sp>
          <p:sp>
            <p:nvSpPr>
              <p:cNvPr id="14" name="任意多边形: 形状 13">
                <a:extLst>
                  <a:ext uri="{FF2B5EF4-FFF2-40B4-BE49-F238E27FC236}">
                    <a16:creationId xmlns:a16="http://schemas.microsoft.com/office/drawing/2014/main" id="{464EC087-B886-4217-906E-F04FFB09C17E}"/>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5" name="任意多边形: 形状 14">
                <a:extLst>
                  <a:ext uri="{FF2B5EF4-FFF2-40B4-BE49-F238E27FC236}">
                    <a16:creationId xmlns:a16="http://schemas.microsoft.com/office/drawing/2014/main" id="{454F206F-AC4B-41C6-8501-20AFA27E3D98}"/>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6" name="任意多边形: 形状 15">
                <a:extLst>
                  <a:ext uri="{FF2B5EF4-FFF2-40B4-BE49-F238E27FC236}">
                    <a16:creationId xmlns:a16="http://schemas.microsoft.com/office/drawing/2014/main" id="{8437EAA5-2B27-42FF-9B6A-0B856659A58B}"/>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7" name="任意多边形: 形状 16">
                <a:extLst>
                  <a:ext uri="{FF2B5EF4-FFF2-40B4-BE49-F238E27FC236}">
                    <a16:creationId xmlns:a16="http://schemas.microsoft.com/office/drawing/2014/main" id="{11504839-4C5B-4C97-9D82-786C19CE8589}"/>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sp>
            <p:nvSpPr>
              <p:cNvPr id="18" name="任意多边形: 形状 17">
                <a:extLst>
                  <a:ext uri="{FF2B5EF4-FFF2-40B4-BE49-F238E27FC236}">
                    <a16:creationId xmlns:a16="http://schemas.microsoft.com/office/drawing/2014/main" id="{69C872C1-62E3-46E6-A500-78D110ADC131}"/>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19" name="任意多边形: 形状 18">
                <a:extLst>
                  <a:ext uri="{FF2B5EF4-FFF2-40B4-BE49-F238E27FC236}">
                    <a16:creationId xmlns:a16="http://schemas.microsoft.com/office/drawing/2014/main" id="{16CBF580-101F-4E63-B78E-3FA5AD9A05B8}"/>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0" name="任意多边形: 形状 19">
                <a:extLst>
                  <a:ext uri="{FF2B5EF4-FFF2-40B4-BE49-F238E27FC236}">
                    <a16:creationId xmlns:a16="http://schemas.microsoft.com/office/drawing/2014/main" id="{7B87DAA4-5878-4B31-9ED5-CE2D2BBA61D6}"/>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1" name="任意多边形: 形状 20">
                <a:extLst>
                  <a:ext uri="{FF2B5EF4-FFF2-40B4-BE49-F238E27FC236}">
                    <a16:creationId xmlns:a16="http://schemas.microsoft.com/office/drawing/2014/main" id="{D972B341-3F4F-4E4F-9CE6-4B7EEDDBFAAA}"/>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sp>
            <p:nvSpPr>
              <p:cNvPr id="22" name="任意多边形: 形状 21">
                <a:extLst>
                  <a:ext uri="{FF2B5EF4-FFF2-40B4-BE49-F238E27FC236}">
                    <a16:creationId xmlns:a16="http://schemas.microsoft.com/office/drawing/2014/main" id="{7AB35ACF-F914-47F8-9B89-814C2B73A9D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cs typeface="+mn-cs"/>
                </a:endParaRPr>
              </a:p>
            </p:txBody>
          </p:sp>
        </p:grpSp>
        <p:sp>
          <p:nvSpPr>
            <p:cNvPr id="12" name="文本框 11">
              <a:extLst>
                <a:ext uri="{FF2B5EF4-FFF2-40B4-BE49-F238E27FC236}">
                  <a16:creationId xmlns:a16="http://schemas.microsoft.com/office/drawing/2014/main" id="{D53E147A-721B-4F9F-9F2C-C5C21155CA30}"/>
                </a:ext>
              </a:extLst>
            </p:cNvPr>
            <p:cNvSpPr txBox="1"/>
            <p:nvPr/>
          </p:nvSpPr>
          <p:spPr>
            <a:xfrm>
              <a:off x="5726363" y="1576753"/>
              <a:ext cx="1052513" cy="18466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004530"/>
                  </a:solidFill>
                  <a:effectLst/>
                  <a:uLnTx/>
                  <a:uFillTx/>
                  <a:latin typeface="微软雅黑"/>
                  <a:ea typeface="微软雅黑"/>
                  <a:cs typeface="+mn-cs"/>
                </a:rPr>
                <a:t>CHUZHOU UNIVERSITY</a:t>
              </a:r>
              <a:endParaRPr kumimoji="0" lang="zh-CN" altLang="en-US" sz="600" b="0" i="0" u="none" strike="noStrike" kern="1200" cap="none" spc="0" normalizeH="0" baseline="0" noProof="0" dirty="0">
                <a:ln>
                  <a:noFill/>
                </a:ln>
                <a:solidFill>
                  <a:srgbClr val="004530"/>
                </a:solidFill>
                <a:effectLst/>
                <a:uLnTx/>
                <a:uFillTx/>
                <a:latin typeface="微软雅黑"/>
                <a:ea typeface="微软雅黑"/>
                <a:cs typeface="+mn-cs"/>
              </a:endParaRPr>
            </a:p>
          </p:txBody>
        </p:sp>
      </p:grpSp>
    </p:spTree>
    <p:extLst>
      <p:ext uri="{BB962C8B-B14F-4D97-AF65-F5344CB8AC3E}">
        <p14:creationId xmlns:p14="http://schemas.microsoft.com/office/powerpoint/2010/main" val="21388599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id="{C6463CD2-5255-4AA5-84AC-E4B0D5F5D3B4}"/>
              </a:ext>
            </a:extLst>
          </p:cNvPr>
          <p:cNvGrpSpPr/>
          <p:nvPr/>
        </p:nvGrpSpPr>
        <p:grpSpPr>
          <a:xfrm>
            <a:off x="1022809" y="2631378"/>
            <a:ext cx="4460537" cy="691252"/>
            <a:chOff x="1101012" y="2911151"/>
            <a:chExt cx="9573211" cy="1483567"/>
          </a:xfrm>
        </p:grpSpPr>
        <p:sp>
          <p:nvSpPr>
            <p:cNvPr id="56" name="椭圆 55">
              <a:extLst>
                <a:ext uri="{FF2B5EF4-FFF2-40B4-BE49-F238E27FC236}">
                  <a16:creationId xmlns:a16="http://schemas.microsoft.com/office/drawing/2014/main" id="{F24F6816-8345-4E6E-A2C6-F036194D3A5D}"/>
                </a:ext>
              </a:extLst>
            </p:cNvPr>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E7FAB78A-2C9D-4348-9E12-2DBE3DBD328D}"/>
                </a:ext>
              </a:extLst>
            </p:cNvPr>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362B81A9-AEDD-4571-8028-B366851A9A39}"/>
                </a:ext>
              </a:extLst>
            </p:cNvPr>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F611509A-50A1-463D-AB60-0259291826EE}"/>
                </a:ext>
              </a:extLst>
            </p:cNvPr>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0E06E29F-310D-4CBD-93AC-A45A6BC7BA4C}"/>
                </a:ext>
              </a:extLst>
            </p:cNvPr>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F31A84A2-C6A2-4D81-A065-CDA3EF62ED36}"/>
                </a:ext>
              </a:extLst>
            </p:cNvPr>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B8EB15D0-C795-426D-8939-B79687A9E83C}"/>
                </a:ext>
              </a:extLst>
            </p:cNvPr>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8085CA0F-7AD7-4A18-B8C3-47EFF974997F}"/>
                </a:ext>
              </a:extLst>
            </p:cNvPr>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4567C7E3-A298-4C1C-8CBC-A8BC09D489E4}"/>
                </a:ext>
              </a:extLst>
            </p:cNvPr>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8E9A0F86-F6E9-4662-98AD-B5D17BFEE58F}"/>
                </a:ext>
              </a:extLst>
            </p:cNvPr>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8A7858D6-9B36-4AE5-8653-F53421F1194F}"/>
                </a:ext>
              </a:extLst>
            </p:cNvPr>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8" name="文本框 67">
            <a:extLst>
              <a:ext uri="{FF2B5EF4-FFF2-40B4-BE49-F238E27FC236}">
                <a16:creationId xmlns:a16="http://schemas.microsoft.com/office/drawing/2014/main" id="{17ECA477-5B9C-4696-9168-4F9F396329ED}"/>
              </a:ext>
            </a:extLst>
          </p:cNvPr>
          <p:cNvSpPr txBox="1"/>
          <p:nvPr/>
        </p:nvSpPr>
        <p:spPr>
          <a:xfrm>
            <a:off x="669927" y="2015767"/>
            <a:ext cx="5852173" cy="338554"/>
          </a:xfrm>
          <a:prstGeom prst="rect">
            <a:avLst/>
          </a:prstGeom>
          <a:noFill/>
        </p:spPr>
        <p:txBody>
          <a:bodyPr wrap="square" rtlCol="0">
            <a:spAutoFit/>
          </a:bodyPr>
          <a:lstStyle/>
          <a:p>
            <a:r>
              <a:rPr lang="zh-CN" altLang="en-US" sz="1600" dirty="0"/>
              <a:t>主题色彩 </a:t>
            </a:r>
            <a:r>
              <a:rPr lang="en-US" altLang="zh-CN" sz="1600" dirty="0"/>
              <a:t>THEME COLORS</a:t>
            </a:r>
            <a:endParaRPr lang="zh-CN" altLang="en-US" sz="1600" dirty="0"/>
          </a:p>
        </p:txBody>
      </p:sp>
      <p:sp>
        <p:nvSpPr>
          <p:cNvPr id="70" name="文本框 69">
            <a:extLst>
              <a:ext uri="{FF2B5EF4-FFF2-40B4-BE49-F238E27FC236}">
                <a16:creationId xmlns:a16="http://schemas.microsoft.com/office/drawing/2014/main" id="{F983C07E-7D58-4A4A-8C35-B7A9FA1C3E85}"/>
              </a:ext>
            </a:extLst>
          </p:cNvPr>
          <p:cNvSpPr txBox="1"/>
          <p:nvPr/>
        </p:nvSpPr>
        <p:spPr>
          <a:xfrm>
            <a:off x="669927" y="3192422"/>
            <a:ext cx="2161443" cy="276999"/>
          </a:xfrm>
          <a:prstGeom prst="rect">
            <a:avLst/>
          </a:prstGeom>
          <a:noFill/>
        </p:spPr>
        <p:txBody>
          <a:bodyPr wrap="square" rtlCol="0">
            <a:spAutoFit/>
          </a:bodyPr>
          <a:lstStyle/>
          <a:p>
            <a:pPr algn="ctr"/>
            <a:r>
              <a:rPr lang="zh-CN" altLang="en-US" sz="1200" dirty="0">
                <a:solidFill>
                  <a:schemeClr val="tx1">
                    <a:lumMod val="50000"/>
                    <a:lumOff val="50000"/>
                  </a:schemeClr>
                </a:solidFill>
              </a:rPr>
              <a:t>文字</a:t>
            </a:r>
            <a:r>
              <a:rPr lang="en-US" altLang="zh-CN" sz="1200">
                <a:solidFill>
                  <a:schemeClr val="tx1">
                    <a:lumMod val="50000"/>
                    <a:lumOff val="50000"/>
                  </a:schemeClr>
                </a:solidFill>
              </a:rPr>
              <a:t>/</a:t>
            </a:r>
            <a:r>
              <a:rPr lang="zh-CN" altLang="en-US" sz="1200">
                <a:solidFill>
                  <a:schemeClr val="tx1">
                    <a:lumMod val="50000"/>
                    <a:lumOff val="50000"/>
                  </a:schemeClr>
                </a:solidFill>
              </a:rPr>
              <a:t>背景 </a:t>
            </a:r>
            <a:r>
              <a:rPr lang="en-US" altLang="zh-CN" sz="1200">
                <a:solidFill>
                  <a:schemeClr val="tx1">
                    <a:lumMod val="50000"/>
                    <a:lumOff val="50000"/>
                  </a:schemeClr>
                </a:solidFill>
              </a:rPr>
              <a:t>Text/Background</a:t>
            </a:r>
            <a:endParaRPr lang="zh-CN" altLang="en-US" sz="1200" dirty="0">
              <a:solidFill>
                <a:schemeClr val="tx1">
                  <a:lumMod val="50000"/>
                  <a:lumOff val="50000"/>
                </a:schemeClr>
              </a:solidFill>
            </a:endParaRPr>
          </a:p>
        </p:txBody>
      </p:sp>
      <p:sp>
        <p:nvSpPr>
          <p:cNvPr id="71" name="文本框 70">
            <a:extLst>
              <a:ext uri="{FF2B5EF4-FFF2-40B4-BE49-F238E27FC236}">
                <a16:creationId xmlns:a16="http://schemas.microsoft.com/office/drawing/2014/main" id="{5F6AC4BF-C44E-4998-9A58-566DCB33C604}"/>
              </a:ext>
            </a:extLst>
          </p:cNvPr>
          <p:cNvSpPr txBox="1"/>
          <p:nvPr/>
        </p:nvSpPr>
        <p:spPr>
          <a:xfrm>
            <a:off x="2841869" y="3192422"/>
            <a:ext cx="2876627" cy="276999"/>
          </a:xfrm>
          <a:prstGeom prst="rect">
            <a:avLst/>
          </a:prstGeom>
          <a:noFill/>
        </p:spPr>
        <p:txBody>
          <a:bodyPr wrap="square" rtlCol="0">
            <a:spAutoFit/>
          </a:bodyPr>
          <a:lstStyle/>
          <a:p>
            <a:pPr algn="ctr"/>
            <a:r>
              <a:rPr lang="zh-CN" altLang="en-US" sz="1200">
                <a:solidFill>
                  <a:schemeClr val="tx1">
                    <a:lumMod val="50000"/>
                    <a:lumOff val="50000"/>
                  </a:schemeClr>
                </a:solidFill>
              </a:rPr>
              <a:t>填充色 </a:t>
            </a:r>
            <a:r>
              <a:rPr lang="en-US" altLang="zh-CN" sz="1200">
                <a:solidFill>
                  <a:schemeClr val="tx1">
                    <a:lumMod val="50000"/>
                    <a:lumOff val="50000"/>
                  </a:schemeClr>
                </a:solidFill>
              </a:rPr>
              <a:t>Accents</a:t>
            </a:r>
            <a:endParaRPr lang="zh-CN" altLang="en-US" sz="1200" dirty="0">
              <a:solidFill>
                <a:schemeClr val="tx1">
                  <a:lumMod val="50000"/>
                  <a:lumOff val="50000"/>
                </a:schemeClr>
              </a:solidFill>
            </a:endParaRPr>
          </a:p>
        </p:txBody>
      </p:sp>
      <p:sp>
        <p:nvSpPr>
          <p:cNvPr id="72" name="文本框 71">
            <a:extLst>
              <a:ext uri="{FF2B5EF4-FFF2-40B4-BE49-F238E27FC236}">
                <a16:creationId xmlns:a16="http://schemas.microsoft.com/office/drawing/2014/main" id="{99D0B9EB-EBD2-4642-B075-42C8857B2611}"/>
              </a:ext>
            </a:extLst>
          </p:cNvPr>
          <p:cNvSpPr txBox="1"/>
          <p:nvPr/>
        </p:nvSpPr>
        <p:spPr>
          <a:xfrm>
            <a:off x="669927" y="4324131"/>
            <a:ext cx="5852173" cy="338554"/>
          </a:xfrm>
          <a:prstGeom prst="rect">
            <a:avLst/>
          </a:prstGeom>
          <a:noFill/>
        </p:spPr>
        <p:txBody>
          <a:bodyPr wrap="square" rtlCol="0">
            <a:spAutoFit/>
          </a:bodyPr>
          <a:lstStyle/>
          <a:p>
            <a:r>
              <a:rPr lang="zh-CN" altLang="en-US" sz="1600" dirty="0"/>
              <a:t>主题字体 </a:t>
            </a:r>
            <a:r>
              <a:rPr lang="en-US" altLang="zh-CN" sz="1600" dirty="0"/>
              <a:t>THEME FONTS</a:t>
            </a:r>
            <a:endParaRPr lang="zh-CN" altLang="en-US" sz="1600" dirty="0"/>
          </a:p>
        </p:txBody>
      </p:sp>
      <p:sp>
        <p:nvSpPr>
          <p:cNvPr id="74" name="矩形 73">
            <a:extLst>
              <a:ext uri="{FF2B5EF4-FFF2-40B4-BE49-F238E27FC236}">
                <a16:creationId xmlns:a16="http://schemas.microsoft.com/office/drawing/2014/main" id="{089E7502-81E1-44DD-9FDA-F3D90BAB8863}"/>
              </a:ext>
            </a:extLst>
          </p:cNvPr>
          <p:cNvSpPr/>
          <p:nvPr/>
        </p:nvSpPr>
        <p:spPr>
          <a:xfrm>
            <a:off x="669928" y="4788101"/>
            <a:ext cx="5048569" cy="834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200" dirty="0">
                <a:solidFill>
                  <a:schemeClr val="tx1">
                    <a:lumMod val="50000"/>
                    <a:lumOff val="50000"/>
                  </a:schemeClr>
                </a:solidFill>
              </a:rPr>
              <a:t>中文字体：微软</a:t>
            </a:r>
            <a:r>
              <a:rPr lang="zh-CN" altLang="en-US" sz="1200">
                <a:solidFill>
                  <a:schemeClr val="tx1">
                    <a:lumMod val="50000"/>
                    <a:lumOff val="50000"/>
                  </a:schemeClr>
                </a:solidFill>
              </a:rPr>
              <a:t>雅黑  </a:t>
            </a:r>
            <a:r>
              <a:rPr lang="en-US" altLang="zh-CN" sz="1200">
                <a:solidFill>
                  <a:schemeClr val="tx1">
                    <a:lumMod val="50000"/>
                    <a:lumOff val="50000"/>
                  </a:schemeClr>
                </a:solidFill>
              </a:rPr>
              <a:t>Asian Font: Microsoft Yahei</a:t>
            </a:r>
          </a:p>
          <a:p>
            <a:endParaRPr lang="en-US" altLang="zh-CN" sz="1200">
              <a:solidFill>
                <a:schemeClr val="tx1">
                  <a:lumMod val="50000"/>
                  <a:lumOff val="50000"/>
                </a:schemeClr>
              </a:solidFill>
            </a:endParaRPr>
          </a:p>
          <a:p>
            <a:r>
              <a:rPr lang="zh-CN" altLang="en-US" sz="1200">
                <a:solidFill>
                  <a:schemeClr val="tx1">
                    <a:lumMod val="50000"/>
                    <a:lumOff val="50000"/>
                  </a:schemeClr>
                </a:solidFill>
              </a:rPr>
              <a:t>英文字体：</a:t>
            </a:r>
            <a:r>
              <a:rPr lang="en-US" altLang="zh-CN" sz="1200">
                <a:solidFill>
                  <a:schemeClr val="tx1">
                    <a:lumMod val="50000"/>
                    <a:lumOff val="50000"/>
                  </a:schemeClr>
                </a:solidFill>
              </a:rPr>
              <a:t>Arial  Lation Font: Arial</a:t>
            </a:r>
            <a:endParaRPr lang="zh-CN" altLang="en-US" sz="1200">
              <a:solidFill>
                <a:schemeClr val="tx1">
                  <a:lumMod val="50000"/>
                  <a:lumOff val="50000"/>
                </a:schemeClr>
              </a:solidFill>
            </a:endParaRPr>
          </a:p>
        </p:txBody>
      </p:sp>
      <p:sp>
        <p:nvSpPr>
          <p:cNvPr id="77" name="标题 1">
            <a:extLst>
              <a:ext uri="{FF2B5EF4-FFF2-40B4-BE49-F238E27FC236}">
                <a16:creationId xmlns:a16="http://schemas.microsoft.com/office/drawing/2014/main" id="{C9E4D022-6E94-447D-B7EA-F7C1698B179D}"/>
              </a:ext>
            </a:extLst>
          </p:cNvPr>
          <p:cNvSpPr txBox="1">
            <a:spLocks/>
          </p:cNvSpPr>
          <p:nvPr/>
        </p:nvSpPr>
        <p:spPr>
          <a:xfrm>
            <a:off x="695323" y="411480"/>
            <a:ext cx="10825164" cy="605919"/>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solidFill>
                  <a:schemeClr val="tx1">
                    <a:lumMod val="95000"/>
                    <a:lumOff val="5000"/>
                  </a:schemeClr>
                </a:solidFill>
              </a:rPr>
              <a:t>滁州学院主题模板设计规范</a:t>
            </a:r>
          </a:p>
        </p:txBody>
      </p:sp>
      <p:sp>
        <p:nvSpPr>
          <p:cNvPr id="27" name="文本框 26">
            <a:extLst>
              <a:ext uri="{FF2B5EF4-FFF2-40B4-BE49-F238E27FC236}">
                <a16:creationId xmlns:a16="http://schemas.microsoft.com/office/drawing/2014/main" id="{9AE06032-585A-4781-9367-DBF8B51341AB}"/>
              </a:ext>
            </a:extLst>
          </p:cNvPr>
          <p:cNvSpPr txBox="1"/>
          <p:nvPr/>
        </p:nvSpPr>
        <p:spPr>
          <a:xfrm>
            <a:off x="6933566" y="2015767"/>
            <a:ext cx="2696572" cy="338554"/>
          </a:xfrm>
          <a:prstGeom prst="rect">
            <a:avLst/>
          </a:prstGeom>
          <a:noFill/>
        </p:spPr>
        <p:txBody>
          <a:bodyPr wrap="none" rtlCol="0">
            <a:spAutoFit/>
          </a:bodyPr>
          <a:lstStyle/>
          <a:p>
            <a:r>
              <a:rPr lang="zh-CN" altLang="en-US" sz="1600" dirty="0"/>
              <a:t>图片均来自官网及个人拍摄</a:t>
            </a:r>
          </a:p>
        </p:txBody>
      </p:sp>
      <p:sp>
        <p:nvSpPr>
          <p:cNvPr id="37" name="文本框 36">
            <a:extLst>
              <a:ext uri="{FF2B5EF4-FFF2-40B4-BE49-F238E27FC236}">
                <a16:creationId xmlns:a16="http://schemas.microsoft.com/office/drawing/2014/main" id="{3CE5DA3C-2587-4796-BD5B-498A5CDFEA78}"/>
              </a:ext>
            </a:extLst>
          </p:cNvPr>
          <p:cNvSpPr txBox="1"/>
          <p:nvPr/>
        </p:nvSpPr>
        <p:spPr>
          <a:xfrm>
            <a:off x="6933566" y="4736098"/>
            <a:ext cx="2852063" cy="338554"/>
          </a:xfrm>
          <a:prstGeom prst="rect">
            <a:avLst/>
          </a:prstGeom>
          <a:noFill/>
        </p:spPr>
        <p:txBody>
          <a:bodyPr wrap="none" rtlCol="0">
            <a:spAutoFit/>
          </a:bodyPr>
          <a:lstStyle/>
          <a:p>
            <a:r>
              <a:rPr lang="zh-CN" altLang="en-US" sz="1600" dirty="0"/>
              <a:t>感谢滁州学院同学提供的照片</a:t>
            </a:r>
          </a:p>
        </p:txBody>
      </p:sp>
      <p:pic>
        <p:nvPicPr>
          <p:cNvPr id="25" name="图片占位符 24">
            <a:extLst>
              <a:ext uri="{FF2B5EF4-FFF2-40B4-BE49-F238E27FC236}">
                <a16:creationId xmlns:a16="http://schemas.microsoft.com/office/drawing/2014/main" id="{D9D0CA29-998E-48EA-8287-7AB4EEFCD8C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9580" r="29580"/>
          <a:stretch>
            <a:fillRect/>
          </a:stretch>
        </p:blipFill>
        <p:spPr/>
      </p:pic>
      <p:pic>
        <p:nvPicPr>
          <p:cNvPr id="29" name="图片占位符 28">
            <a:extLst>
              <a:ext uri="{FF2B5EF4-FFF2-40B4-BE49-F238E27FC236}">
                <a16:creationId xmlns:a16="http://schemas.microsoft.com/office/drawing/2014/main" id="{66D85367-6E40-4150-9176-EB5BD1E3D877}"/>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3525" r="13525"/>
          <a:stretch>
            <a:fillRect/>
          </a:stretch>
        </p:blipFill>
        <p:spPr/>
      </p:pic>
      <p:pic>
        <p:nvPicPr>
          <p:cNvPr id="31" name="图片占位符 30">
            <a:extLst>
              <a:ext uri="{FF2B5EF4-FFF2-40B4-BE49-F238E27FC236}">
                <a16:creationId xmlns:a16="http://schemas.microsoft.com/office/drawing/2014/main" id="{DA912E75-F2CC-4C85-8ABA-0E983D135052}"/>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7173" r="7173"/>
          <a:stretch>
            <a:fillRect/>
          </a:stretch>
        </p:blipFill>
        <p:spPr/>
      </p:pic>
      <p:pic>
        <p:nvPicPr>
          <p:cNvPr id="33" name="图片占位符 32">
            <a:extLst>
              <a:ext uri="{FF2B5EF4-FFF2-40B4-BE49-F238E27FC236}">
                <a16:creationId xmlns:a16="http://schemas.microsoft.com/office/drawing/2014/main" id="{632DF2F6-2643-4D0B-8340-2A32779AE861}"/>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15298" b="15298"/>
          <a:stretch>
            <a:fillRect/>
          </a:stretch>
        </p:blipFill>
        <p:spPr/>
      </p:pic>
      <p:pic>
        <p:nvPicPr>
          <p:cNvPr id="35" name="图片占位符 34">
            <a:extLst>
              <a:ext uri="{FF2B5EF4-FFF2-40B4-BE49-F238E27FC236}">
                <a16:creationId xmlns:a16="http://schemas.microsoft.com/office/drawing/2014/main" id="{5E82BA85-62D1-4339-A7DA-00DC67E5F67E}"/>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t="11342" b="11342"/>
          <a:stretch>
            <a:fillRect/>
          </a:stretch>
        </p:blipFill>
        <p:spPr/>
      </p:pic>
      <p:pic>
        <p:nvPicPr>
          <p:cNvPr id="39" name="图片占位符 38">
            <a:extLst>
              <a:ext uri="{FF2B5EF4-FFF2-40B4-BE49-F238E27FC236}">
                <a16:creationId xmlns:a16="http://schemas.microsoft.com/office/drawing/2014/main" id="{435BEE86-9B92-4135-81A9-9B6A527683BD}"/>
              </a:ext>
            </a:extLst>
          </p:cNvPr>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l="13574" r="13574"/>
          <a:stretch>
            <a:fillRect/>
          </a:stretch>
        </p:blipFill>
        <p:spPr/>
      </p:pic>
    </p:spTree>
    <p:extLst>
      <p:ext uri="{BB962C8B-B14F-4D97-AF65-F5344CB8AC3E}">
        <p14:creationId xmlns:p14="http://schemas.microsoft.com/office/powerpoint/2010/main" val="1182633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9B6B261-780C-420A-9EE8-1EFDCFF288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9371" y="3577771"/>
            <a:ext cx="2160000" cy="216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81CF6C0-C5D9-4F19-966D-176FFFAD4737}"/>
              </a:ext>
            </a:extLst>
          </p:cNvPr>
          <p:cNvSpPr>
            <a:spLocks noGrp="1"/>
          </p:cNvSpPr>
          <p:nvPr>
            <p:ph type="body" sz="quarter" idx="10"/>
          </p:nvPr>
        </p:nvSpPr>
        <p:spPr/>
        <p:txBody>
          <a:bodyPr/>
          <a:lstStyle/>
          <a:p>
            <a:r>
              <a:rPr lang="zh-CN" altLang="en-US" dirty="0"/>
              <a:t>请输入标题</a:t>
            </a:r>
          </a:p>
          <a:p>
            <a:endParaRPr lang="zh-CN" altLang="en-US" dirty="0"/>
          </a:p>
        </p:txBody>
      </p:sp>
      <p:grpSp>
        <p:nvGrpSpPr>
          <p:cNvPr id="5" name="组合 4">
            <a:extLst>
              <a:ext uri="{FF2B5EF4-FFF2-40B4-BE49-F238E27FC236}">
                <a16:creationId xmlns:a16="http://schemas.microsoft.com/office/drawing/2014/main" id="{149583A4-84CD-44F6-9C72-86628B5C3A1B}"/>
              </a:ext>
            </a:extLst>
          </p:cNvPr>
          <p:cNvGrpSpPr/>
          <p:nvPr/>
        </p:nvGrpSpPr>
        <p:grpSpPr>
          <a:xfrm>
            <a:off x="933409" y="1487167"/>
            <a:ext cx="5381261" cy="4450142"/>
            <a:chOff x="555625" y="293801"/>
            <a:chExt cx="7936025" cy="6562856"/>
          </a:xfrm>
          <a:noFill/>
        </p:grpSpPr>
        <p:sp>
          <p:nvSpPr>
            <p:cNvPr id="6" name="Freeform 36">
              <a:extLst>
                <a:ext uri="{FF2B5EF4-FFF2-40B4-BE49-F238E27FC236}">
                  <a16:creationId xmlns:a16="http://schemas.microsoft.com/office/drawing/2014/main" id="{C219E93A-A5B7-49CA-A866-195275F6D378}"/>
                </a:ext>
              </a:extLst>
            </p:cNvPr>
            <p:cNvSpPr>
              <a:spLocks/>
            </p:cNvSpPr>
            <p:nvPr/>
          </p:nvSpPr>
          <p:spPr bwMode="auto">
            <a:xfrm>
              <a:off x="6807200" y="2041525"/>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7" name="Freeform 8">
              <a:extLst>
                <a:ext uri="{FF2B5EF4-FFF2-40B4-BE49-F238E27FC236}">
                  <a16:creationId xmlns:a16="http://schemas.microsoft.com/office/drawing/2014/main" id="{646E69DA-0B3F-4FB6-86DC-31A67D7017C7}"/>
                </a:ext>
              </a:extLst>
            </p:cNvPr>
            <p:cNvSpPr>
              <a:spLocks/>
            </p:cNvSpPr>
            <p:nvPr/>
          </p:nvSpPr>
          <p:spPr bwMode="auto">
            <a:xfrm>
              <a:off x="5635084" y="6535982"/>
              <a:ext cx="387349"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8" name="Freeform 10">
              <a:extLst>
                <a:ext uri="{FF2B5EF4-FFF2-40B4-BE49-F238E27FC236}">
                  <a16:creationId xmlns:a16="http://schemas.microsoft.com/office/drawing/2014/main" id="{1B6159CD-CB81-4370-ADED-2B680EFC3A79}"/>
                </a:ext>
              </a:extLst>
            </p:cNvPr>
            <p:cNvSpPr>
              <a:spLocks/>
            </p:cNvSpPr>
            <p:nvPr/>
          </p:nvSpPr>
          <p:spPr bwMode="auto">
            <a:xfrm>
              <a:off x="5661025" y="5511800"/>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9" name="Freeform 11">
              <a:extLst>
                <a:ext uri="{FF2B5EF4-FFF2-40B4-BE49-F238E27FC236}">
                  <a16:creationId xmlns:a16="http://schemas.microsoft.com/office/drawing/2014/main" id="{68271073-CF8D-44B3-A14A-6CFF1B3916A9}"/>
                </a:ext>
              </a:extLst>
            </p:cNvPr>
            <p:cNvSpPr>
              <a:spLocks/>
            </p:cNvSpPr>
            <p:nvPr/>
          </p:nvSpPr>
          <p:spPr bwMode="auto">
            <a:xfrm>
              <a:off x="3673475" y="4854575"/>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0" name="Freeform 12">
              <a:extLst>
                <a:ext uri="{FF2B5EF4-FFF2-40B4-BE49-F238E27FC236}">
                  <a16:creationId xmlns:a16="http://schemas.microsoft.com/office/drawing/2014/main" id="{007FF365-A11A-4ABC-B441-68A4570AFBA8}"/>
                </a:ext>
              </a:extLst>
            </p:cNvPr>
            <p:cNvSpPr>
              <a:spLocks/>
            </p:cNvSpPr>
            <p:nvPr/>
          </p:nvSpPr>
          <p:spPr bwMode="auto">
            <a:xfrm>
              <a:off x="4851400" y="5384800"/>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1" name="Freeform 14">
              <a:extLst>
                <a:ext uri="{FF2B5EF4-FFF2-40B4-BE49-F238E27FC236}">
                  <a16:creationId xmlns:a16="http://schemas.microsoft.com/office/drawing/2014/main" id="{A1548A00-9978-4091-B429-5DE39DE28D04}"/>
                </a:ext>
              </a:extLst>
            </p:cNvPr>
            <p:cNvSpPr>
              <a:spLocks/>
            </p:cNvSpPr>
            <p:nvPr/>
          </p:nvSpPr>
          <p:spPr bwMode="auto">
            <a:xfrm>
              <a:off x="7535549" y="5405461"/>
              <a:ext cx="247651"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2" name="Freeform 15">
              <a:extLst>
                <a:ext uri="{FF2B5EF4-FFF2-40B4-BE49-F238E27FC236}">
                  <a16:creationId xmlns:a16="http://schemas.microsoft.com/office/drawing/2014/main" id="{051F9ABD-115C-4A01-9FF0-2E8B8C3EC2FC}"/>
                </a:ext>
              </a:extLst>
            </p:cNvPr>
            <p:cNvSpPr>
              <a:spLocks/>
            </p:cNvSpPr>
            <p:nvPr/>
          </p:nvSpPr>
          <p:spPr bwMode="auto">
            <a:xfrm>
              <a:off x="6708775" y="4911725"/>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3" name="Freeform 16">
              <a:extLst>
                <a:ext uri="{FF2B5EF4-FFF2-40B4-BE49-F238E27FC236}">
                  <a16:creationId xmlns:a16="http://schemas.microsoft.com/office/drawing/2014/main" id="{FB6C3656-8AF0-4937-B7EC-33541075BB07}"/>
                </a:ext>
              </a:extLst>
            </p:cNvPr>
            <p:cNvSpPr>
              <a:spLocks/>
            </p:cNvSpPr>
            <p:nvPr/>
          </p:nvSpPr>
          <p:spPr bwMode="auto">
            <a:xfrm>
              <a:off x="4689475" y="4829175"/>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4" name="Freeform 17">
              <a:extLst>
                <a:ext uri="{FF2B5EF4-FFF2-40B4-BE49-F238E27FC236}">
                  <a16:creationId xmlns:a16="http://schemas.microsoft.com/office/drawing/2014/main" id="{54F080F6-767E-473C-B392-CE11DE8E42A1}"/>
                </a:ext>
              </a:extLst>
            </p:cNvPr>
            <p:cNvSpPr>
              <a:spLocks/>
            </p:cNvSpPr>
            <p:nvPr/>
          </p:nvSpPr>
          <p:spPr bwMode="auto">
            <a:xfrm>
              <a:off x="5508625" y="4654550"/>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5" name="Freeform 18">
              <a:extLst>
                <a:ext uri="{FF2B5EF4-FFF2-40B4-BE49-F238E27FC236}">
                  <a16:creationId xmlns:a16="http://schemas.microsoft.com/office/drawing/2014/main" id="{4F56FC05-E4A8-4955-B74B-101ED3272E3B}"/>
                </a:ext>
              </a:extLst>
            </p:cNvPr>
            <p:cNvSpPr>
              <a:spLocks/>
            </p:cNvSpPr>
            <p:nvPr/>
          </p:nvSpPr>
          <p:spPr bwMode="auto">
            <a:xfrm>
              <a:off x="6286500" y="4597400"/>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6" name="Freeform 19">
              <a:extLst>
                <a:ext uri="{FF2B5EF4-FFF2-40B4-BE49-F238E27FC236}">
                  <a16:creationId xmlns:a16="http://schemas.microsoft.com/office/drawing/2014/main" id="{A33625C9-2A9F-4304-A033-00E8D4AE449D}"/>
                </a:ext>
              </a:extLst>
            </p:cNvPr>
            <p:cNvSpPr>
              <a:spLocks/>
            </p:cNvSpPr>
            <p:nvPr/>
          </p:nvSpPr>
          <p:spPr bwMode="auto">
            <a:xfrm>
              <a:off x="3746500" y="3927475"/>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7" name="Freeform 20">
              <a:extLst>
                <a:ext uri="{FF2B5EF4-FFF2-40B4-BE49-F238E27FC236}">
                  <a16:creationId xmlns:a16="http://schemas.microsoft.com/office/drawing/2014/main" id="{C51824A3-37C8-439E-A9B7-BA976492D3FC}"/>
                </a:ext>
              </a:extLst>
            </p:cNvPr>
            <p:cNvSpPr>
              <a:spLocks/>
            </p:cNvSpPr>
            <p:nvPr/>
          </p:nvSpPr>
          <p:spPr bwMode="auto">
            <a:xfrm>
              <a:off x="873125" y="3270250"/>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8" name="Freeform 21">
              <a:extLst>
                <a:ext uri="{FF2B5EF4-FFF2-40B4-BE49-F238E27FC236}">
                  <a16:creationId xmlns:a16="http://schemas.microsoft.com/office/drawing/2014/main" id="{937DF1B3-FF88-4A0B-A3D9-23051AF432CB}"/>
                </a:ext>
              </a:extLst>
            </p:cNvPr>
            <p:cNvSpPr>
              <a:spLocks/>
            </p:cNvSpPr>
            <p:nvPr/>
          </p:nvSpPr>
          <p:spPr bwMode="auto">
            <a:xfrm>
              <a:off x="6962775" y="4486275"/>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19" name="Freeform 22">
              <a:extLst>
                <a:ext uri="{FF2B5EF4-FFF2-40B4-BE49-F238E27FC236}">
                  <a16:creationId xmlns:a16="http://schemas.microsoft.com/office/drawing/2014/main" id="{6438096D-0271-4EC1-B9C4-B5A8F217C4D1}"/>
                </a:ext>
              </a:extLst>
            </p:cNvPr>
            <p:cNvSpPr>
              <a:spLocks/>
            </p:cNvSpPr>
            <p:nvPr/>
          </p:nvSpPr>
          <p:spPr bwMode="auto">
            <a:xfrm>
              <a:off x="4975225" y="4273550"/>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0" name="Freeform 23">
              <a:extLst>
                <a:ext uri="{FF2B5EF4-FFF2-40B4-BE49-F238E27FC236}">
                  <a16:creationId xmlns:a16="http://schemas.microsoft.com/office/drawing/2014/main" id="{E7D056B7-AFED-47CF-B97F-8E59A929274A}"/>
                </a:ext>
              </a:extLst>
            </p:cNvPr>
            <p:cNvSpPr>
              <a:spLocks/>
            </p:cNvSpPr>
            <p:nvPr/>
          </p:nvSpPr>
          <p:spPr bwMode="auto">
            <a:xfrm>
              <a:off x="5438775" y="4105275"/>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1" name="Freeform 24">
              <a:extLst>
                <a:ext uri="{FF2B5EF4-FFF2-40B4-BE49-F238E27FC236}">
                  <a16:creationId xmlns:a16="http://schemas.microsoft.com/office/drawing/2014/main" id="{56A1103A-80B8-4596-B6CB-AB5B037FB8F7}"/>
                </a:ext>
              </a:extLst>
            </p:cNvPr>
            <p:cNvSpPr>
              <a:spLocks/>
            </p:cNvSpPr>
            <p:nvPr/>
          </p:nvSpPr>
          <p:spPr bwMode="auto">
            <a:xfrm>
              <a:off x="6423025" y="3759200"/>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2" name="Freeform 25">
              <a:extLst>
                <a:ext uri="{FF2B5EF4-FFF2-40B4-BE49-F238E27FC236}">
                  <a16:creationId xmlns:a16="http://schemas.microsoft.com/office/drawing/2014/main" id="{6FDCD3EC-7CC1-4DC6-9C55-DEAF111CC210}"/>
                </a:ext>
              </a:extLst>
            </p:cNvPr>
            <p:cNvSpPr>
              <a:spLocks/>
            </p:cNvSpPr>
            <p:nvPr/>
          </p:nvSpPr>
          <p:spPr bwMode="auto">
            <a:xfrm>
              <a:off x="6619875" y="3635375"/>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3" name="Freeform 26">
              <a:extLst>
                <a:ext uri="{FF2B5EF4-FFF2-40B4-BE49-F238E27FC236}">
                  <a16:creationId xmlns:a16="http://schemas.microsoft.com/office/drawing/2014/main" id="{21B41D2B-E783-4CD4-99AD-5C57C25EA322}"/>
                </a:ext>
              </a:extLst>
            </p:cNvPr>
            <p:cNvSpPr>
              <a:spLocks/>
            </p:cNvSpPr>
            <p:nvPr/>
          </p:nvSpPr>
          <p:spPr bwMode="auto">
            <a:xfrm>
              <a:off x="5727700" y="3489325"/>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4" name="Freeform 27">
              <a:extLst>
                <a:ext uri="{FF2B5EF4-FFF2-40B4-BE49-F238E27FC236}">
                  <a16:creationId xmlns:a16="http://schemas.microsoft.com/office/drawing/2014/main" id="{400E2D6B-BC1D-46F3-A822-D778B06F5A35}"/>
                </a:ext>
              </a:extLst>
            </p:cNvPr>
            <p:cNvSpPr>
              <a:spLocks/>
            </p:cNvSpPr>
            <p:nvPr/>
          </p:nvSpPr>
          <p:spPr bwMode="auto">
            <a:xfrm>
              <a:off x="5026025" y="2933700"/>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5" name="Freeform 28">
              <a:extLst>
                <a:ext uri="{FF2B5EF4-FFF2-40B4-BE49-F238E27FC236}">
                  <a16:creationId xmlns:a16="http://schemas.microsoft.com/office/drawing/2014/main" id="{3C47E983-2500-48F4-9229-479664F67398}"/>
                </a:ext>
              </a:extLst>
            </p:cNvPr>
            <p:cNvSpPr>
              <a:spLocks/>
            </p:cNvSpPr>
            <p:nvPr/>
          </p:nvSpPr>
          <p:spPr bwMode="auto">
            <a:xfrm>
              <a:off x="2622550" y="2911475"/>
              <a:ext cx="1962149"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6" name="Freeform 29">
              <a:extLst>
                <a:ext uri="{FF2B5EF4-FFF2-40B4-BE49-F238E27FC236}">
                  <a16:creationId xmlns:a16="http://schemas.microsoft.com/office/drawing/2014/main" id="{46B1498C-F8FD-4AB4-8FCA-4FD125C9ED3B}"/>
                </a:ext>
              </a:extLst>
            </p:cNvPr>
            <p:cNvSpPr>
              <a:spLocks/>
            </p:cNvSpPr>
            <p:nvPr/>
          </p:nvSpPr>
          <p:spPr bwMode="auto">
            <a:xfrm>
              <a:off x="5676900" y="2717800"/>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7" name="Freeform 30">
              <a:extLst>
                <a:ext uri="{FF2B5EF4-FFF2-40B4-BE49-F238E27FC236}">
                  <a16:creationId xmlns:a16="http://schemas.microsoft.com/office/drawing/2014/main" id="{45360E88-698B-4A82-83A2-4E2FAB767A45}"/>
                </a:ext>
              </a:extLst>
            </p:cNvPr>
            <p:cNvSpPr>
              <a:spLocks/>
            </p:cNvSpPr>
            <p:nvPr/>
          </p:nvSpPr>
          <p:spPr bwMode="auto">
            <a:xfrm>
              <a:off x="6384925" y="3101975"/>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8" name="Freeform 31">
              <a:extLst>
                <a:ext uri="{FF2B5EF4-FFF2-40B4-BE49-F238E27FC236}">
                  <a16:creationId xmlns:a16="http://schemas.microsoft.com/office/drawing/2014/main" id="{E5FEF037-C66D-4053-8399-D97E994794CF}"/>
                </a:ext>
              </a:extLst>
            </p:cNvPr>
            <p:cNvSpPr>
              <a:spLocks/>
            </p:cNvSpPr>
            <p:nvPr/>
          </p:nvSpPr>
          <p:spPr bwMode="auto">
            <a:xfrm>
              <a:off x="4806950" y="3000375"/>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29" name="Freeform 32">
              <a:extLst>
                <a:ext uri="{FF2B5EF4-FFF2-40B4-BE49-F238E27FC236}">
                  <a16:creationId xmlns:a16="http://schemas.microsoft.com/office/drawing/2014/main" id="{678BE829-0636-40C2-B36C-D6F4EE88F5C0}"/>
                </a:ext>
              </a:extLst>
            </p:cNvPr>
            <p:cNvSpPr>
              <a:spLocks/>
            </p:cNvSpPr>
            <p:nvPr/>
          </p:nvSpPr>
          <p:spPr bwMode="auto">
            <a:xfrm>
              <a:off x="6108700" y="2295525"/>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0" name="Freeform 33">
              <a:extLst>
                <a:ext uri="{FF2B5EF4-FFF2-40B4-BE49-F238E27FC236}">
                  <a16:creationId xmlns:a16="http://schemas.microsoft.com/office/drawing/2014/main" id="{E994002D-AAF2-4526-A65C-C133257DD0E0}"/>
                </a:ext>
              </a:extLst>
            </p:cNvPr>
            <p:cNvSpPr>
              <a:spLocks/>
            </p:cNvSpPr>
            <p:nvPr/>
          </p:nvSpPr>
          <p:spPr bwMode="auto">
            <a:xfrm>
              <a:off x="555625" y="1035050"/>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1" name="Freeform 34">
              <a:extLst>
                <a:ext uri="{FF2B5EF4-FFF2-40B4-BE49-F238E27FC236}">
                  <a16:creationId xmlns:a16="http://schemas.microsoft.com/office/drawing/2014/main" id="{86F18365-FEB6-476C-AE22-46C97080B8A6}"/>
                </a:ext>
              </a:extLst>
            </p:cNvPr>
            <p:cNvSpPr>
              <a:spLocks/>
            </p:cNvSpPr>
            <p:nvPr/>
          </p:nvSpPr>
          <p:spPr bwMode="auto">
            <a:xfrm>
              <a:off x="3883025" y="361950"/>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2" name="Freeform 35">
              <a:extLst>
                <a:ext uri="{FF2B5EF4-FFF2-40B4-BE49-F238E27FC236}">
                  <a16:creationId xmlns:a16="http://schemas.microsoft.com/office/drawing/2014/main" id="{90DA75C2-4485-4214-8E5A-AE9FC4F74576}"/>
                </a:ext>
              </a:extLst>
            </p:cNvPr>
            <p:cNvSpPr>
              <a:spLocks/>
            </p:cNvSpPr>
            <p:nvPr/>
          </p:nvSpPr>
          <p:spPr bwMode="auto">
            <a:xfrm>
              <a:off x="6346825" y="2600325"/>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3" name="Freeform 37">
              <a:extLst>
                <a:ext uri="{FF2B5EF4-FFF2-40B4-BE49-F238E27FC236}">
                  <a16:creationId xmlns:a16="http://schemas.microsoft.com/office/drawing/2014/main" id="{033085F2-A138-446A-AF1A-A86CF6E879EF}"/>
                </a:ext>
              </a:extLst>
            </p:cNvPr>
            <p:cNvSpPr>
              <a:spLocks/>
            </p:cNvSpPr>
            <p:nvPr/>
          </p:nvSpPr>
          <p:spPr bwMode="auto">
            <a:xfrm>
              <a:off x="7004050" y="1552575"/>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4" name="Freeform 38">
              <a:extLst>
                <a:ext uri="{FF2B5EF4-FFF2-40B4-BE49-F238E27FC236}">
                  <a16:creationId xmlns:a16="http://schemas.microsoft.com/office/drawing/2014/main" id="{5A717050-A0F1-4BF7-80DF-11B041BB851C}"/>
                </a:ext>
              </a:extLst>
            </p:cNvPr>
            <p:cNvSpPr>
              <a:spLocks/>
            </p:cNvSpPr>
            <p:nvPr/>
          </p:nvSpPr>
          <p:spPr bwMode="auto">
            <a:xfrm>
              <a:off x="6723175" y="29380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35" name="Freeform 39">
              <a:extLst>
                <a:ext uri="{FF2B5EF4-FFF2-40B4-BE49-F238E27FC236}">
                  <a16:creationId xmlns:a16="http://schemas.microsoft.com/office/drawing/2014/main" id="{24986939-9087-4D6A-A87D-98186524AAA5}"/>
                </a:ext>
              </a:extLst>
            </p:cNvPr>
            <p:cNvSpPr>
              <a:spLocks/>
            </p:cNvSpPr>
            <p:nvPr/>
          </p:nvSpPr>
          <p:spPr bwMode="auto">
            <a:xfrm>
              <a:off x="3181350" y="2301875"/>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tx1">
                  <a:lumMod val="75000"/>
                  <a:lumOff val="2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grpSp>
      <p:sp>
        <p:nvSpPr>
          <p:cNvPr id="37" name="文本框 36">
            <a:extLst>
              <a:ext uri="{FF2B5EF4-FFF2-40B4-BE49-F238E27FC236}">
                <a16:creationId xmlns:a16="http://schemas.microsoft.com/office/drawing/2014/main" id="{CF56B1DE-E438-4DE2-9EB0-D3987B4898B9}"/>
              </a:ext>
            </a:extLst>
          </p:cNvPr>
          <p:cNvSpPr txBox="1"/>
          <p:nvPr/>
        </p:nvSpPr>
        <p:spPr>
          <a:xfrm>
            <a:off x="7602596" y="3766274"/>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
        <p:nvSpPr>
          <p:cNvPr id="42" name="Freeform 19">
            <a:extLst>
              <a:ext uri="{FF2B5EF4-FFF2-40B4-BE49-F238E27FC236}">
                <a16:creationId xmlns:a16="http://schemas.microsoft.com/office/drawing/2014/main" id="{54189552-A59F-4D01-9B36-4C03C44E22C7}"/>
              </a:ext>
            </a:extLst>
          </p:cNvPr>
          <p:cNvSpPr>
            <a:spLocks/>
          </p:cNvSpPr>
          <p:nvPr/>
        </p:nvSpPr>
        <p:spPr bwMode="auto">
          <a:xfrm>
            <a:off x="6710415" y="3608005"/>
            <a:ext cx="832153" cy="81845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43" name="Freeform 10">
            <a:extLst>
              <a:ext uri="{FF2B5EF4-FFF2-40B4-BE49-F238E27FC236}">
                <a16:creationId xmlns:a16="http://schemas.microsoft.com/office/drawing/2014/main" id="{FB37180C-80AD-4B43-82FF-40A60A37F371}"/>
              </a:ext>
            </a:extLst>
          </p:cNvPr>
          <p:cNvSpPr>
            <a:spLocks/>
          </p:cNvSpPr>
          <p:nvPr/>
        </p:nvSpPr>
        <p:spPr bwMode="auto">
          <a:xfrm>
            <a:off x="6816766" y="473416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45" name="文本框 44">
            <a:extLst>
              <a:ext uri="{FF2B5EF4-FFF2-40B4-BE49-F238E27FC236}">
                <a16:creationId xmlns:a16="http://schemas.microsoft.com/office/drawing/2014/main" id="{E631F621-B1DD-4113-8282-F051A43ECE1D}"/>
              </a:ext>
            </a:extLst>
          </p:cNvPr>
          <p:cNvSpPr txBox="1"/>
          <p:nvPr/>
        </p:nvSpPr>
        <p:spPr>
          <a:xfrm>
            <a:off x="6749715" y="1487167"/>
            <a:ext cx="2683845" cy="461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3000" noProof="0" dirty="0">
                <a:ln>
                  <a:noFill/>
                </a:ln>
                <a:solidFill>
                  <a:srgbClr val="000000"/>
                </a:solidFill>
                <a:effectLst/>
                <a:uLnTx/>
                <a:uFillTx/>
                <a:latin typeface="+mj-ea"/>
                <a:ea typeface="+mj-ea"/>
                <a:sym typeface="Arial" panose="020B0604020202020204" pitchFamily="34" charset="0"/>
              </a:rPr>
              <a:t>国内研究综述</a:t>
            </a:r>
          </a:p>
        </p:txBody>
      </p:sp>
      <p:sp>
        <p:nvSpPr>
          <p:cNvPr id="46" name="文本框 45">
            <a:extLst>
              <a:ext uri="{FF2B5EF4-FFF2-40B4-BE49-F238E27FC236}">
                <a16:creationId xmlns:a16="http://schemas.microsoft.com/office/drawing/2014/main" id="{A69C76B6-6889-4C12-805F-DE0FF8099A71}"/>
              </a:ext>
            </a:extLst>
          </p:cNvPr>
          <p:cNvSpPr txBox="1"/>
          <p:nvPr/>
        </p:nvSpPr>
        <p:spPr>
          <a:xfrm>
            <a:off x="6740895" y="1990831"/>
            <a:ext cx="3964326"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47" name="文本框 46">
            <a:extLst>
              <a:ext uri="{FF2B5EF4-FFF2-40B4-BE49-F238E27FC236}">
                <a16:creationId xmlns:a16="http://schemas.microsoft.com/office/drawing/2014/main" id="{7FC0540F-706A-4D67-9B05-BE51984A50D2}"/>
              </a:ext>
            </a:extLst>
          </p:cNvPr>
          <p:cNvSpPr txBox="1"/>
          <p:nvPr/>
        </p:nvSpPr>
        <p:spPr>
          <a:xfrm>
            <a:off x="8616732" y="3617454"/>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48" name="文本框 47">
            <a:extLst>
              <a:ext uri="{FF2B5EF4-FFF2-40B4-BE49-F238E27FC236}">
                <a16:creationId xmlns:a16="http://schemas.microsoft.com/office/drawing/2014/main" id="{FD59FEE4-0FDA-46C1-BCE5-FA6AF5B54621}"/>
              </a:ext>
            </a:extLst>
          </p:cNvPr>
          <p:cNvSpPr txBox="1"/>
          <p:nvPr/>
        </p:nvSpPr>
        <p:spPr>
          <a:xfrm>
            <a:off x="8616732" y="4642960"/>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51" name="Freeform 19">
            <a:extLst>
              <a:ext uri="{FF2B5EF4-FFF2-40B4-BE49-F238E27FC236}">
                <a16:creationId xmlns:a16="http://schemas.microsoft.com/office/drawing/2014/main" id="{ECEE921D-6B47-4556-B1E2-CBE186B725DF}"/>
              </a:ext>
            </a:extLst>
          </p:cNvPr>
          <p:cNvSpPr>
            <a:spLocks/>
          </p:cNvSpPr>
          <p:nvPr/>
        </p:nvSpPr>
        <p:spPr bwMode="auto">
          <a:xfrm>
            <a:off x="3112318" y="3966329"/>
            <a:ext cx="1046312" cy="1029088"/>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55" name="Freeform 10">
            <a:extLst>
              <a:ext uri="{FF2B5EF4-FFF2-40B4-BE49-F238E27FC236}">
                <a16:creationId xmlns:a16="http://schemas.microsoft.com/office/drawing/2014/main" id="{BFF3D477-74E3-472C-B89C-C29A5FEC97C8}"/>
              </a:ext>
            </a:extLst>
          </p:cNvPr>
          <p:cNvSpPr>
            <a:spLocks/>
          </p:cNvSpPr>
          <p:nvPr/>
        </p:nvSpPr>
        <p:spPr bwMode="auto">
          <a:xfrm>
            <a:off x="4393606" y="502372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0000"/>
              </a:solidFill>
              <a:effectLst/>
              <a:uLnTx/>
              <a:uFillTx/>
              <a:latin typeface="Arial" panose="020B0604020202020204" pitchFamily="34" charset="0"/>
              <a:ea typeface="Microsoft YaHei" panose="020B0503020204020204" pitchFamily="34" charset="-122"/>
              <a:sym typeface="Arial" panose="020B0604020202020204" pitchFamily="34" charset="0"/>
            </a:endParaRPr>
          </a:p>
        </p:txBody>
      </p:sp>
      <p:sp>
        <p:nvSpPr>
          <p:cNvPr id="49" name="文本框 48">
            <a:extLst>
              <a:ext uri="{FF2B5EF4-FFF2-40B4-BE49-F238E27FC236}">
                <a16:creationId xmlns:a16="http://schemas.microsoft.com/office/drawing/2014/main" id="{D9BB343B-3539-436F-A934-631BFB0D03BA}"/>
              </a:ext>
            </a:extLst>
          </p:cNvPr>
          <p:cNvSpPr txBox="1"/>
          <p:nvPr/>
        </p:nvSpPr>
        <p:spPr>
          <a:xfrm>
            <a:off x="7602596" y="4711376"/>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Tree>
    <p:extLst>
      <p:ext uri="{BB962C8B-B14F-4D97-AF65-F5344CB8AC3E}">
        <p14:creationId xmlns:p14="http://schemas.microsoft.com/office/powerpoint/2010/main" val="3089803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0CC8F72-CAFD-40EE-B537-1681FA937DE6}"/>
              </a:ext>
            </a:extLst>
          </p:cNvPr>
          <p:cNvSpPr>
            <a:spLocks noGrp="1"/>
          </p:cNvSpPr>
          <p:nvPr>
            <p:ph type="body" sz="quarter" idx="10"/>
          </p:nvPr>
        </p:nvSpPr>
        <p:spPr>
          <a:noFill/>
        </p:spPr>
        <p:txBody>
          <a:bodyPr/>
          <a:lstStyle/>
          <a:p>
            <a:r>
              <a:rPr lang="en-US" altLang="zh-CN" dirty="0"/>
              <a:t>02 </a:t>
            </a:r>
            <a:r>
              <a:rPr lang="zh-CN" altLang="en-US" dirty="0"/>
              <a:t>时间轴</a:t>
            </a:r>
          </a:p>
        </p:txBody>
      </p:sp>
      <p:sp>
        <p:nvSpPr>
          <p:cNvPr id="25" name="直接连接符 4">
            <a:extLst>
              <a:ext uri="{FF2B5EF4-FFF2-40B4-BE49-F238E27FC236}">
                <a16:creationId xmlns:a16="http://schemas.microsoft.com/office/drawing/2014/main" id="{27BC8527-42D5-43A6-BD6F-A97267241DD6}"/>
              </a:ext>
            </a:extLst>
          </p:cNvPr>
          <p:cNvSpPr>
            <a:spLocks noChangeShapeType="1"/>
          </p:cNvSpPr>
          <p:nvPr/>
        </p:nvSpPr>
        <p:spPr bwMode="auto">
          <a:xfrm flipH="1">
            <a:off x="0" y="2249488"/>
            <a:ext cx="2995613"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直接连接符 5">
            <a:extLst>
              <a:ext uri="{FF2B5EF4-FFF2-40B4-BE49-F238E27FC236}">
                <a16:creationId xmlns:a16="http://schemas.microsoft.com/office/drawing/2014/main" id="{E6651F89-FA51-4000-B539-D47BE3106AF0}"/>
              </a:ext>
            </a:extLst>
          </p:cNvPr>
          <p:cNvSpPr>
            <a:spLocks noChangeShapeType="1"/>
          </p:cNvSpPr>
          <p:nvPr/>
        </p:nvSpPr>
        <p:spPr bwMode="auto">
          <a:xfrm flipH="1">
            <a:off x="2682875" y="2249488"/>
            <a:ext cx="312738" cy="1606550"/>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直接连接符 6">
            <a:extLst>
              <a:ext uri="{FF2B5EF4-FFF2-40B4-BE49-F238E27FC236}">
                <a16:creationId xmlns:a16="http://schemas.microsoft.com/office/drawing/2014/main" id="{419C83F3-9FC2-43D9-931B-571F031D1D34}"/>
              </a:ext>
            </a:extLst>
          </p:cNvPr>
          <p:cNvSpPr>
            <a:spLocks noChangeShapeType="1"/>
          </p:cNvSpPr>
          <p:nvPr/>
        </p:nvSpPr>
        <p:spPr bwMode="auto">
          <a:xfrm>
            <a:off x="2741613" y="3856038"/>
            <a:ext cx="1590675" cy="506412"/>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直接连接符 7">
            <a:extLst>
              <a:ext uri="{FF2B5EF4-FFF2-40B4-BE49-F238E27FC236}">
                <a16:creationId xmlns:a16="http://schemas.microsoft.com/office/drawing/2014/main" id="{B213CF0E-6CFD-48B3-87F8-8B4F9B7A20B2}"/>
              </a:ext>
            </a:extLst>
          </p:cNvPr>
          <p:cNvSpPr>
            <a:spLocks noChangeShapeType="1"/>
          </p:cNvSpPr>
          <p:nvPr/>
        </p:nvSpPr>
        <p:spPr bwMode="auto">
          <a:xfrm>
            <a:off x="4330700" y="4362450"/>
            <a:ext cx="3592513" cy="460375"/>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直接连接符 8">
            <a:extLst>
              <a:ext uri="{FF2B5EF4-FFF2-40B4-BE49-F238E27FC236}">
                <a16:creationId xmlns:a16="http://schemas.microsoft.com/office/drawing/2014/main" id="{DCEB78B2-7E7B-4620-83CF-8249DD9D68FF}"/>
              </a:ext>
            </a:extLst>
          </p:cNvPr>
          <p:cNvSpPr>
            <a:spLocks noChangeShapeType="1"/>
          </p:cNvSpPr>
          <p:nvPr/>
        </p:nvSpPr>
        <p:spPr bwMode="auto">
          <a:xfrm flipH="1">
            <a:off x="7923213" y="4821238"/>
            <a:ext cx="4268787"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椭圆 9">
            <a:extLst>
              <a:ext uri="{FF2B5EF4-FFF2-40B4-BE49-F238E27FC236}">
                <a16:creationId xmlns:a16="http://schemas.microsoft.com/office/drawing/2014/main" id="{0279D40A-788E-480B-9E66-FC2B48E6664B}"/>
              </a:ext>
            </a:extLst>
          </p:cNvPr>
          <p:cNvSpPr>
            <a:spLocks noChangeArrowheads="1"/>
          </p:cNvSpPr>
          <p:nvPr/>
        </p:nvSpPr>
        <p:spPr bwMode="auto">
          <a:xfrm>
            <a:off x="2370138" y="1624013"/>
            <a:ext cx="1250950" cy="1252537"/>
          </a:xfrm>
          <a:prstGeom prst="ellipse">
            <a:avLst/>
          </a:prstGeom>
          <a:solidFill>
            <a:schemeClr val="accent1"/>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a:solidFill>
                <a:srgbClr val="FFFFFF"/>
              </a:solidFill>
            </a:endParaRPr>
          </a:p>
        </p:txBody>
      </p:sp>
      <p:sp>
        <p:nvSpPr>
          <p:cNvPr id="31" name="椭圆 10">
            <a:extLst>
              <a:ext uri="{FF2B5EF4-FFF2-40B4-BE49-F238E27FC236}">
                <a16:creationId xmlns:a16="http://schemas.microsoft.com/office/drawing/2014/main" id="{49944FA6-E660-4F65-9167-6B40D0F38F79}"/>
              </a:ext>
            </a:extLst>
          </p:cNvPr>
          <p:cNvSpPr>
            <a:spLocks noChangeArrowheads="1"/>
          </p:cNvSpPr>
          <p:nvPr/>
        </p:nvSpPr>
        <p:spPr bwMode="auto">
          <a:xfrm>
            <a:off x="2273300" y="3427413"/>
            <a:ext cx="757238" cy="758825"/>
          </a:xfrm>
          <a:prstGeom prst="ellipse">
            <a:avLst/>
          </a:prstGeom>
          <a:solidFill>
            <a:schemeClr val="accent2"/>
          </a:solidFill>
          <a:ln>
            <a:noFill/>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a:solidFill>
                <a:srgbClr val="FFFFFF"/>
              </a:solidFill>
            </a:endParaRPr>
          </a:p>
        </p:txBody>
      </p:sp>
      <p:sp>
        <p:nvSpPr>
          <p:cNvPr id="32" name="椭圆 11">
            <a:extLst>
              <a:ext uri="{FF2B5EF4-FFF2-40B4-BE49-F238E27FC236}">
                <a16:creationId xmlns:a16="http://schemas.microsoft.com/office/drawing/2014/main" id="{FA496BCB-9AA2-464C-8384-E648197C42C3}"/>
              </a:ext>
            </a:extLst>
          </p:cNvPr>
          <p:cNvSpPr>
            <a:spLocks noChangeArrowheads="1"/>
          </p:cNvSpPr>
          <p:nvPr/>
        </p:nvSpPr>
        <p:spPr bwMode="auto">
          <a:xfrm>
            <a:off x="3825875" y="3806825"/>
            <a:ext cx="1012825" cy="1016000"/>
          </a:xfrm>
          <a:prstGeom prst="ellipse">
            <a:avLst/>
          </a:prstGeom>
          <a:solidFill>
            <a:schemeClr val="accent3"/>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a:solidFill>
                <a:srgbClr val="FFFFFF"/>
              </a:solidFill>
            </a:endParaRPr>
          </a:p>
        </p:txBody>
      </p:sp>
      <p:sp>
        <p:nvSpPr>
          <p:cNvPr id="33" name="椭圆 12">
            <a:extLst>
              <a:ext uri="{FF2B5EF4-FFF2-40B4-BE49-F238E27FC236}">
                <a16:creationId xmlns:a16="http://schemas.microsoft.com/office/drawing/2014/main" id="{328398AF-3542-49F3-97D9-D4C1D5EA87FD}"/>
              </a:ext>
            </a:extLst>
          </p:cNvPr>
          <p:cNvSpPr>
            <a:spLocks noChangeArrowheads="1"/>
          </p:cNvSpPr>
          <p:nvPr/>
        </p:nvSpPr>
        <p:spPr bwMode="auto">
          <a:xfrm>
            <a:off x="6986588" y="3856038"/>
            <a:ext cx="1871662" cy="1873250"/>
          </a:xfrm>
          <a:prstGeom prst="ellipse">
            <a:avLst/>
          </a:prstGeom>
          <a:solidFill>
            <a:schemeClr val="accent4"/>
          </a:solidFill>
          <a:ln w="6350">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a:solidFill>
                <a:srgbClr val="FFFFFF"/>
              </a:solidFill>
            </a:endParaRPr>
          </a:p>
        </p:txBody>
      </p:sp>
      <p:grpSp>
        <p:nvGrpSpPr>
          <p:cNvPr id="34" name="组合 13">
            <a:extLst>
              <a:ext uri="{FF2B5EF4-FFF2-40B4-BE49-F238E27FC236}">
                <a16:creationId xmlns:a16="http://schemas.microsoft.com/office/drawing/2014/main" id="{8B319A52-E9E4-476D-87B0-3F25336B533D}"/>
              </a:ext>
            </a:extLst>
          </p:cNvPr>
          <p:cNvGrpSpPr>
            <a:grpSpLocks/>
          </p:cNvGrpSpPr>
          <p:nvPr/>
        </p:nvGrpSpPr>
        <p:grpSpPr bwMode="auto">
          <a:xfrm>
            <a:off x="3783013" y="1430338"/>
            <a:ext cx="2236510" cy="1415210"/>
            <a:chOff x="0" y="0"/>
            <a:chExt cx="2236389" cy="1415758"/>
          </a:xfrm>
        </p:grpSpPr>
        <p:sp>
          <p:nvSpPr>
            <p:cNvPr id="35" name="文本框 14">
              <a:extLst>
                <a:ext uri="{FF2B5EF4-FFF2-40B4-BE49-F238E27FC236}">
                  <a16:creationId xmlns:a16="http://schemas.microsoft.com/office/drawing/2014/main" id="{CF456032-A90C-4183-B069-1E8161DDE6D2}"/>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36" name="矩形 15">
              <a:extLst>
                <a:ext uri="{FF2B5EF4-FFF2-40B4-BE49-F238E27FC236}">
                  <a16:creationId xmlns:a16="http://schemas.microsoft.com/office/drawing/2014/main" id="{148B7CF5-2FF6-4A3C-A5DE-EE00FE1498A0}"/>
                </a:ext>
              </a:extLst>
            </p:cNvPr>
            <p:cNvSpPr>
              <a:spLocks noChangeArrowheads="1"/>
            </p:cNvSpPr>
            <p:nvPr/>
          </p:nvSpPr>
          <p:spPr bwMode="auto">
            <a:xfrm>
              <a:off x="0" y="461665"/>
              <a:ext cx="2236389" cy="95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p:txBody>
        </p:sp>
      </p:grpSp>
      <p:grpSp>
        <p:nvGrpSpPr>
          <p:cNvPr id="37" name="组合 16">
            <a:extLst>
              <a:ext uri="{FF2B5EF4-FFF2-40B4-BE49-F238E27FC236}">
                <a16:creationId xmlns:a16="http://schemas.microsoft.com/office/drawing/2014/main" id="{FA3E84AE-72D1-4C86-9505-48E92E6BAF0D}"/>
              </a:ext>
            </a:extLst>
          </p:cNvPr>
          <p:cNvGrpSpPr>
            <a:grpSpLocks/>
          </p:cNvGrpSpPr>
          <p:nvPr/>
        </p:nvGrpSpPr>
        <p:grpSpPr bwMode="auto">
          <a:xfrm>
            <a:off x="768350" y="3822700"/>
            <a:ext cx="2236510" cy="1415686"/>
            <a:chOff x="0" y="0"/>
            <a:chExt cx="2236388" cy="1414774"/>
          </a:xfrm>
        </p:grpSpPr>
        <p:sp>
          <p:nvSpPr>
            <p:cNvPr id="38" name="文本框 17">
              <a:extLst>
                <a:ext uri="{FF2B5EF4-FFF2-40B4-BE49-F238E27FC236}">
                  <a16:creationId xmlns:a16="http://schemas.microsoft.com/office/drawing/2014/main" id="{F6B821C2-6925-4873-B0C6-FD87963A6C7B}"/>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2"/>
                </a:solidFill>
              </a:endParaRPr>
            </a:p>
          </p:txBody>
        </p:sp>
        <p:sp>
          <p:nvSpPr>
            <p:cNvPr id="39" name="矩形 18">
              <a:extLst>
                <a:ext uri="{FF2B5EF4-FFF2-40B4-BE49-F238E27FC236}">
                  <a16:creationId xmlns:a16="http://schemas.microsoft.com/office/drawing/2014/main" id="{2CBC012A-C545-4E4E-90B2-2A083ADE3C75}"/>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p:txBody>
        </p:sp>
      </p:grpSp>
      <p:grpSp>
        <p:nvGrpSpPr>
          <p:cNvPr id="40" name="组合 19">
            <a:extLst>
              <a:ext uri="{FF2B5EF4-FFF2-40B4-BE49-F238E27FC236}">
                <a16:creationId xmlns:a16="http://schemas.microsoft.com/office/drawing/2014/main" id="{4824F5E3-072B-4D7D-8F24-87068DCEF1FB}"/>
              </a:ext>
            </a:extLst>
          </p:cNvPr>
          <p:cNvGrpSpPr>
            <a:grpSpLocks/>
          </p:cNvGrpSpPr>
          <p:nvPr/>
        </p:nvGrpSpPr>
        <p:grpSpPr bwMode="auto">
          <a:xfrm>
            <a:off x="4505325" y="4724400"/>
            <a:ext cx="2236510" cy="1415686"/>
            <a:chOff x="0" y="0"/>
            <a:chExt cx="2236388" cy="1414774"/>
          </a:xfrm>
        </p:grpSpPr>
        <p:sp>
          <p:nvSpPr>
            <p:cNvPr id="41" name="文本框 20">
              <a:extLst>
                <a:ext uri="{FF2B5EF4-FFF2-40B4-BE49-F238E27FC236}">
                  <a16:creationId xmlns:a16="http://schemas.microsoft.com/office/drawing/2014/main" id="{0FDBEB27-2B05-47C8-8CEC-D845D59CBF55}"/>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42" name="矩形 21">
              <a:extLst>
                <a:ext uri="{FF2B5EF4-FFF2-40B4-BE49-F238E27FC236}">
                  <a16:creationId xmlns:a16="http://schemas.microsoft.com/office/drawing/2014/main" id="{4228B8E6-5E2C-46D3-85B1-27B577DC11E8}"/>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p:txBody>
        </p:sp>
      </p:grpSp>
      <p:grpSp>
        <p:nvGrpSpPr>
          <p:cNvPr id="43" name="组合 22">
            <a:extLst>
              <a:ext uri="{FF2B5EF4-FFF2-40B4-BE49-F238E27FC236}">
                <a16:creationId xmlns:a16="http://schemas.microsoft.com/office/drawing/2014/main" id="{A3C69848-6B6F-4993-B45F-2701A7BB47B5}"/>
              </a:ext>
            </a:extLst>
          </p:cNvPr>
          <p:cNvGrpSpPr>
            <a:grpSpLocks/>
          </p:cNvGrpSpPr>
          <p:nvPr/>
        </p:nvGrpSpPr>
        <p:grpSpPr bwMode="auto">
          <a:xfrm>
            <a:off x="8755063" y="3038475"/>
            <a:ext cx="2236510" cy="1415209"/>
            <a:chOff x="0" y="0"/>
            <a:chExt cx="2236389" cy="1415756"/>
          </a:xfrm>
        </p:grpSpPr>
        <p:sp>
          <p:nvSpPr>
            <p:cNvPr id="44" name="文本框 23">
              <a:extLst>
                <a:ext uri="{FF2B5EF4-FFF2-40B4-BE49-F238E27FC236}">
                  <a16:creationId xmlns:a16="http://schemas.microsoft.com/office/drawing/2014/main" id="{B4BB477D-C2D2-41E8-B612-A9C05F609B36}"/>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4"/>
                </a:solidFill>
              </a:endParaRPr>
            </a:p>
          </p:txBody>
        </p:sp>
        <p:sp>
          <p:nvSpPr>
            <p:cNvPr id="45" name="矩形 24">
              <a:extLst>
                <a:ext uri="{FF2B5EF4-FFF2-40B4-BE49-F238E27FC236}">
                  <a16:creationId xmlns:a16="http://schemas.microsoft.com/office/drawing/2014/main" id="{8775F5D9-C7B2-4AA5-B0A3-BF3856B58AE2}"/>
                </a:ext>
              </a:extLst>
            </p:cNvPr>
            <p:cNvSpPr>
              <a:spLocks noChangeArrowheads="1"/>
            </p:cNvSpPr>
            <p:nvPr/>
          </p:nvSpPr>
          <p:spPr bwMode="auto">
            <a:xfrm>
              <a:off x="0" y="461664"/>
              <a:ext cx="2236389" cy="954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点击这里输入文字内容</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4039809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6E4917-0129-4E33-9FD7-B588D24E6A60}"/>
              </a:ext>
            </a:extLst>
          </p:cNvPr>
          <p:cNvSpPr>
            <a:spLocks noGrp="1"/>
          </p:cNvSpPr>
          <p:nvPr>
            <p:ph type="body" sz="quarter" idx="10"/>
          </p:nvPr>
        </p:nvSpPr>
        <p:spPr/>
        <p:txBody>
          <a:bodyPr/>
          <a:lstStyle/>
          <a:p>
            <a:r>
              <a:rPr lang="en-US" altLang="zh-CN" dirty="0"/>
              <a:t>03 </a:t>
            </a:r>
            <a:r>
              <a:rPr lang="zh-CN" altLang="en-US" dirty="0"/>
              <a:t>实验结果</a:t>
            </a:r>
            <a:endParaRPr lang="en-US" altLang="zh-CN" dirty="0"/>
          </a:p>
        </p:txBody>
      </p:sp>
      <p:sp>
        <p:nvSpPr>
          <p:cNvPr id="3" name="AutoShape 3">
            <a:extLst>
              <a:ext uri="{FF2B5EF4-FFF2-40B4-BE49-F238E27FC236}">
                <a16:creationId xmlns:a16="http://schemas.microsoft.com/office/drawing/2014/main" id="{EE7A02DC-F948-4377-B4A5-A87C92358C08}"/>
              </a:ext>
            </a:extLst>
          </p:cNvPr>
          <p:cNvSpPr>
            <a:spLocks noChangeAspect="1" noChangeArrowheads="1" noTextEdit="1"/>
          </p:cNvSpPr>
          <p:nvPr/>
        </p:nvSpPr>
        <p:spPr bwMode="auto">
          <a:xfrm>
            <a:off x="1371600" y="1758155"/>
            <a:ext cx="462491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4" name="Freeform 5">
            <a:extLst>
              <a:ext uri="{FF2B5EF4-FFF2-40B4-BE49-F238E27FC236}">
                <a16:creationId xmlns:a16="http://schemas.microsoft.com/office/drawing/2014/main" id="{6674E18D-F9D3-4100-A373-7BA36886EF31}"/>
              </a:ext>
            </a:extLst>
          </p:cNvPr>
          <p:cNvSpPr/>
          <p:nvPr/>
        </p:nvSpPr>
        <p:spPr bwMode="auto">
          <a:xfrm>
            <a:off x="1371600" y="1756039"/>
            <a:ext cx="4055533" cy="4345517"/>
          </a:xfrm>
          <a:custGeom>
            <a:avLst/>
            <a:gdLst>
              <a:gd name="T0" fmla="*/ 223 w 1247"/>
              <a:gd name="T1" fmla="*/ 1336 h 1336"/>
              <a:gd name="T2" fmla="*/ 167 w 1247"/>
              <a:gd name="T3" fmla="*/ 1309 h 1336"/>
              <a:gd name="T4" fmla="*/ 144 w 1247"/>
              <a:gd name="T5" fmla="*/ 1246 h 1336"/>
              <a:gd name="T6" fmla="*/ 144 w 1247"/>
              <a:gd name="T7" fmla="*/ 90 h 1336"/>
              <a:gd name="T8" fmla="*/ 127 w 1247"/>
              <a:gd name="T9" fmla="*/ 40 h 1336"/>
              <a:gd name="T10" fmla="*/ 85 w 1247"/>
              <a:gd name="T11" fmla="*/ 20 h 1336"/>
              <a:gd name="T12" fmla="*/ 37 w 1247"/>
              <a:gd name="T13" fmla="*/ 40 h 1336"/>
              <a:gd name="T14" fmla="*/ 20 w 1247"/>
              <a:gd name="T15" fmla="*/ 90 h 1336"/>
              <a:gd name="T16" fmla="*/ 0 w 1247"/>
              <a:gd name="T17" fmla="*/ 90 h 1336"/>
              <a:gd name="T18" fmla="*/ 22 w 1247"/>
              <a:gd name="T19" fmla="*/ 27 h 1336"/>
              <a:gd name="T20" fmla="*/ 79 w 1247"/>
              <a:gd name="T21" fmla="*/ 0 h 1336"/>
              <a:gd name="T22" fmla="*/ 142 w 1247"/>
              <a:gd name="T23" fmla="*/ 27 h 1336"/>
              <a:gd name="T24" fmla="*/ 164 w 1247"/>
              <a:gd name="T25" fmla="*/ 90 h 1336"/>
              <a:gd name="T26" fmla="*/ 164 w 1247"/>
              <a:gd name="T27" fmla="*/ 91 h 1336"/>
              <a:gd name="T28" fmla="*/ 164 w 1247"/>
              <a:gd name="T29" fmla="*/ 91 h 1336"/>
              <a:gd name="T30" fmla="*/ 182 w 1247"/>
              <a:gd name="T31" fmla="*/ 1296 h 1336"/>
              <a:gd name="T32" fmla="*/ 223 w 1247"/>
              <a:gd name="T33" fmla="*/ 1316 h 1336"/>
              <a:gd name="T34" fmla="*/ 1024 w 1247"/>
              <a:gd name="T35" fmla="*/ 1316 h 1336"/>
              <a:gd name="T36" fmla="*/ 1065 w 1247"/>
              <a:gd name="T37" fmla="*/ 1296 h 1336"/>
              <a:gd name="T38" fmla="*/ 1082 w 1247"/>
              <a:gd name="T39" fmla="*/ 1246 h 1336"/>
              <a:gd name="T40" fmla="*/ 1082 w 1247"/>
              <a:gd name="T41" fmla="*/ 91 h 1336"/>
              <a:gd name="T42" fmla="*/ 1105 w 1247"/>
              <a:gd name="T43" fmla="*/ 27 h 1336"/>
              <a:gd name="T44" fmla="*/ 1161 w 1247"/>
              <a:gd name="T45" fmla="*/ 0 h 1336"/>
              <a:gd name="T46" fmla="*/ 1168 w 1247"/>
              <a:gd name="T47" fmla="*/ 0 h 1336"/>
              <a:gd name="T48" fmla="*/ 1224 w 1247"/>
              <a:gd name="T49" fmla="*/ 27 h 1336"/>
              <a:gd name="T50" fmla="*/ 1247 w 1247"/>
              <a:gd name="T51" fmla="*/ 90 h 1336"/>
              <a:gd name="T52" fmla="*/ 1227 w 1247"/>
              <a:gd name="T53" fmla="*/ 90 h 1336"/>
              <a:gd name="T54" fmla="*/ 1209 w 1247"/>
              <a:gd name="T55" fmla="*/ 40 h 1336"/>
              <a:gd name="T56" fmla="*/ 1168 w 1247"/>
              <a:gd name="T57" fmla="*/ 20 h 1336"/>
              <a:gd name="T58" fmla="*/ 1120 w 1247"/>
              <a:gd name="T59" fmla="*/ 40 h 1336"/>
              <a:gd name="T60" fmla="*/ 1102 w 1247"/>
              <a:gd name="T61" fmla="*/ 90 h 1336"/>
              <a:gd name="T62" fmla="*/ 1102 w 1247"/>
              <a:gd name="T63" fmla="*/ 90 h 1336"/>
              <a:gd name="T64" fmla="*/ 1080 w 1247"/>
              <a:gd name="T65" fmla="*/ 1309 h 1336"/>
              <a:gd name="T66" fmla="*/ 1024 w 1247"/>
              <a:gd name="T67" fmla="*/ 1336 h 1336"/>
              <a:gd name="T68" fmla="*/ 1024 w 1247"/>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7" h="1336">
                <a:moveTo>
                  <a:pt x="1024" y="1336"/>
                </a:moveTo>
                <a:cubicBezTo>
                  <a:pt x="223" y="1336"/>
                  <a:pt x="223" y="1336"/>
                  <a:pt x="223" y="1336"/>
                </a:cubicBezTo>
                <a:cubicBezTo>
                  <a:pt x="201" y="1336"/>
                  <a:pt x="181" y="1326"/>
                  <a:pt x="167" y="1309"/>
                </a:cubicBezTo>
                <a:cubicBezTo>
                  <a:pt x="167" y="1309"/>
                  <a:pt x="167" y="1309"/>
                  <a:pt x="167" y="1309"/>
                </a:cubicBezTo>
                <a:cubicBezTo>
                  <a:pt x="153" y="1293"/>
                  <a:pt x="144" y="1271"/>
                  <a:pt x="144" y="1246"/>
                </a:cubicBezTo>
                <a:cubicBezTo>
                  <a:pt x="144" y="1246"/>
                  <a:pt x="144" y="1246"/>
                  <a:pt x="144" y="1246"/>
                </a:cubicBezTo>
                <a:cubicBezTo>
                  <a:pt x="144" y="91"/>
                  <a:pt x="144" y="91"/>
                  <a:pt x="144" y="91"/>
                </a:cubicBezTo>
                <a:cubicBezTo>
                  <a:pt x="144" y="90"/>
                  <a:pt x="144" y="90"/>
                  <a:pt x="144" y="90"/>
                </a:cubicBezTo>
                <a:cubicBezTo>
                  <a:pt x="144" y="71"/>
                  <a:pt x="137" y="53"/>
                  <a:pt x="127" y="40"/>
                </a:cubicBezTo>
                <a:cubicBezTo>
                  <a:pt x="127" y="40"/>
                  <a:pt x="127" y="40"/>
                  <a:pt x="127" y="40"/>
                </a:cubicBezTo>
                <a:cubicBezTo>
                  <a:pt x="116" y="28"/>
                  <a:pt x="101" y="21"/>
                  <a:pt x="85" y="20"/>
                </a:cubicBezTo>
                <a:cubicBezTo>
                  <a:pt x="85" y="20"/>
                  <a:pt x="85" y="20"/>
                  <a:pt x="85" y="20"/>
                </a:cubicBezTo>
                <a:cubicBezTo>
                  <a:pt x="79" y="20"/>
                  <a:pt x="79" y="20"/>
                  <a:pt x="79" y="20"/>
                </a:cubicBezTo>
                <a:cubicBezTo>
                  <a:pt x="63" y="21"/>
                  <a:pt x="48" y="28"/>
                  <a:pt x="37" y="40"/>
                </a:cubicBezTo>
                <a:cubicBezTo>
                  <a:pt x="37" y="40"/>
                  <a:pt x="37" y="40"/>
                  <a:pt x="37" y="40"/>
                </a:cubicBezTo>
                <a:cubicBezTo>
                  <a:pt x="27" y="53"/>
                  <a:pt x="20" y="71"/>
                  <a:pt x="20" y="90"/>
                </a:cubicBezTo>
                <a:cubicBezTo>
                  <a:pt x="20" y="90"/>
                  <a:pt x="20" y="90"/>
                  <a:pt x="20" y="90"/>
                </a:cubicBezTo>
                <a:cubicBezTo>
                  <a:pt x="0" y="90"/>
                  <a:pt x="0" y="90"/>
                  <a:pt x="0" y="90"/>
                </a:cubicBezTo>
                <a:cubicBezTo>
                  <a:pt x="0" y="66"/>
                  <a:pt x="8" y="44"/>
                  <a:pt x="22" y="27"/>
                </a:cubicBezTo>
                <a:cubicBezTo>
                  <a:pt x="22" y="27"/>
                  <a:pt x="22" y="27"/>
                  <a:pt x="22" y="27"/>
                </a:cubicBezTo>
                <a:cubicBezTo>
                  <a:pt x="36" y="11"/>
                  <a:pt x="56" y="0"/>
                  <a:pt x="79" y="0"/>
                </a:cubicBezTo>
                <a:cubicBezTo>
                  <a:pt x="79" y="0"/>
                  <a:pt x="79" y="0"/>
                  <a:pt x="79" y="0"/>
                </a:cubicBezTo>
                <a:cubicBezTo>
                  <a:pt x="85" y="0"/>
                  <a:pt x="85" y="0"/>
                  <a:pt x="85" y="0"/>
                </a:cubicBezTo>
                <a:cubicBezTo>
                  <a:pt x="108" y="0"/>
                  <a:pt x="128" y="11"/>
                  <a:pt x="142" y="27"/>
                </a:cubicBezTo>
                <a:cubicBezTo>
                  <a:pt x="142" y="27"/>
                  <a:pt x="142" y="27"/>
                  <a:pt x="142" y="27"/>
                </a:cubicBezTo>
                <a:cubicBezTo>
                  <a:pt x="156" y="44"/>
                  <a:pt x="164" y="66"/>
                  <a:pt x="164" y="90"/>
                </a:cubicBezTo>
                <a:cubicBezTo>
                  <a:pt x="164" y="90"/>
                  <a:pt x="164" y="90"/>
                  <a:pt x="164" y="90"/>
                </a:cubicBezTo>
                <a:cubicBezTo>
                  <a:pt x="164" y="91"/>
                  <a:pt x="164" y="91"/>
                  <a:pt x="164" y="91"/>
                </a:cubicBezTo>
                <a:cubicBezTo>
                  <a:pt x="164" y="91"/>
                  <a:pt x="164" y="91"/>
                  <a:pt x="164" y="91"/>
                </a:cubicBezTo>
                <a:cubicBezTo>
                  <a:pt x="164" y="91"/>
                  <a:pt x="164" y="91"/>
                  <a:pt x="164" y="91"/>
                </a:cubicBezTo>
                <a:cubicBezTo>
                  <a:pt x="164" y="1246"/>
                  <a:pt x="164" y="1246"/>
                  <a:pt x="164" y="1246"/>
                </a:cubicBezTo>
                <a:cubicBezTo>
                  <a:pt x="164" y="1266"/>
                  <a:pt x="171" y="1284"/>
                  <a:pt x="182" y="1296"/>
                </a:cubicBezTo>
                <a:cubicBezTo>
                  <a:pt x="182" y="1296"/>
                  <a:pt x="182" y="1296"/>
                  <a:pt x="182" y="1296"/>
                </a:cubicBezTo>
                <a:cubicBezTo>
                  <a:pt x="193" y="1309"/>
                  <a:pt x="207" y="1316"/>
                  <a:pt x="223" y="1316"/>
                </a:cubicBezTo>
                <a:cubicBezTo>
                  <a:pt x="223" y="1316"/>
                  <a:pt x="223" y="1316"/>
                  <a:pt x="223" y="1316"/>
                </a:cubicBezTo>
                <a:cubicBezTo>
                  <a:pt x="1024" y="1316"/>
                  <a:pt x="1024" y="1316"/>
                  <a:pt x="1024" y="1316"/>
                </a:cubicBezTo>
                <a:cubicBezTo>
                  <a:pt x="1039" y="1316"/>
                  <a:pt x="1054" y="1309"/>
                  <a:pt x="1065" y="1296"/>
                </a:cubicBezTo>
                <a:cubicBezTo>
                  <a:pt x="1065" y="1296"/>
                  <a:pt x="1065" y="1296"/>
                  <a:pt x="1065" y="1296"/>
                </a:cubicBezTo>
                <a:cubicBezTo>
                  <a:pt x="1075" y="1284"/>
                  <a:pt x="1082" y="1266"/>
                  <a:pt x="1082" y="1246"/>
                </a:cubicBezTo>
                <a:cubicBezTo>
                  <a:pt x="1082" y="1246"/>
                  <a:pt x="1082" y="1246"/>
                  <a:pt x="1082" y="1246"/>
                </a:cubicBezTo>
                <a:cubicBezTo>
                  <a:pt x="1082" y="92"/>
                  <a:pt x="1082" y="92"/>
                  <a:pt x="1082" y="92"/>
                </a:cubicBezTo>
                <a:cubicBezTo>
                  <a:pt x="1082" y="91"/>
                  <a:pt x="1082" y="91"/>
                  <a:pt x="1082" y="91"/>
                </a:cubicBezTo>
                <a:cubicBezTo>
                  <a:pt x="1082" y="90"/>
                  <a:pt x="1082" y="90"/>
                  <a:pt x="1082" y="90"/>
                </a:cubicBezTo>
                <a:cubicBezTo>
                  <a:pt x="1082" y="66"/>
                  <a:pt x="1091" y="44"/>
                  <a:pt x="1105" y="27"/>
                </a:cubicBezTo>
                <a:cubicBezTo>
                  <a:pt x="1105" y="27"/>
                  <a:pt x="1105" y="27"/>
                  <a:pt x="1105" y="27"/>
                </a:cubicBezTo>
                <a:cubicBezTo>
                  <a:pt x="1119" y="11"/>
                  <a:pt x="1139" y="0"/>
                  <a:pt x="1161" y="0"/>
                </a:cubicBezTo>
                <a:cubicBezTo>
                  <a:pt x="1161" y="0"/>
                  <a:pt x="1161" y="0"/>
                  <a:pt x="1161" y="0"/>
                </a:cubicBezTo>
                <a:cubicBezTo>
                  <a:pt x="1168" y="0"/>
                  <a:pt x="1168" y="0"/>
                  <a:pt x="1168" y="0"/>
                </a:cubicBezTo>
                <a:cubicBezTo>
                  <a:pt x="1190" y="0"/>
                  <a:pt x="1210" y="11"/>
                  <a:pt x="1224" y="27"/>
                </a:cubicBezTo>
                <a:cubicBezTo>
                  <a:pt x="1224" y="27"/>
                  <a:pt x="1224" y="27"/>
                  <a:pt x="1224" y="27"/>
                </a:cubicBezTo>
                <a:cubicBezTo>
                  <a:pt x="1239" y="44"/>
                  <a:pt x="1247" y="66"/>
                  <a:pt x="1247" y="90"/>
                </a:cubicBezTo>
                <a:cubicBezTo>
                  <a:pt x="1247" y="90"/>
                  <a:pt x="1247" y="90"/>
                  <a:pt x="1247" y="90"/>
                </a:cubicBezTo>
                <a:cubicBezTo>
                  <a:pt x="1247" y="90"/>
                  <a:pt x="1247" y="90"/>
                  <a:pt x="1247" y="90"/>
                </a:cubicBezTo>
                <a:cubicBezTo>
                  <a:pt x="1227" y="90"/>
                  <a:pt x="1227" y="90"/>
                  <a:pt x="1227" y="90"/>
                </a:cubicBezTo>
                <a:cubicBezTo>
                  <a:pt x="1227" y="71"/>
                  <a:pt x="1220" y="53"/>
                  <a:pt x="1209" y="40"/>
                </a:cubicBezTo>
                <a:cubicBezTo>
                  <a:pt x="1209" y="40"/>
                  <a:pt x="1209" y="40"/>
                  <a:pt x="1209" y="40"/>
                </a:cubicBezTo>
                <a:cubicBezTo>
                  <a:pt x="1198" y="28"/>
                  <a:pt x="1184" y="21"/>
                  <a:pt x="1168" y="20"/>
                </a:cubicBezTo>
                <a:cubicBezTo>
                  <a:pt x="1168" y="20"/>
                  <a:pt x="1168" y="20"/>
                  <a:pt x="1168" y="20"/>
                </a:cubicBezTo>
                <a:cubicBezTo>
                  <a:pt x="1161" y="20"/>
                  <a:pt x="1161" y="20"/>
                  <a:pt x="1161" y="20"/>
                </a:cubicBezTo>
                <a:cubicBezTo>
                  <a:pt x="1145" y="21"/>
                  <a:pt x="1131" y="28"/>
                  <a:pt x="1120" y="40"/>
                </a:cubicBezTo>
                <a:cubicBezTo>
                  <a:pt x="1120" y="40"/>
                  <a:pt x="1120" y="40"/>
                  <a:pt x="1120" y="40"/>
                </a:cubicBezTo>
                <a:cubicBezTo>
                  <a:pt x="1109" y="53"/>
                  <a:pt x="1103" y="70"/>
                  <a:pt x="1102" y="90"/>
                </a:cubicBezTo>
                <a:cubicBezTo>
                  <a:pt x="1102" y="90"/>
                  <a:pt x="1102" y="90"/>
                  <a:pt x="1102" y="90"/>
                </a:cubicBezTo>
                <a:cubicBezTo>
                  <a:pt x="1102" y="90"/>
                  <a:pt x="1102" y="90"/>
                  <a:pt x="1102" y="90"/>
                </a:cubicBezTo>
                <a:cubicBezTo>
                  <a:pt x="1102" y="1246"/>
                  <a:pt x="1102" y="1246"/>
                  <a:pt x="1102" y="1246"/>
                </a:cubicBezTo>
                <a:cubicBezTo>
                  <a:pt x="1102" y="1271"/>
                  <a:pt x="1094" y="1293"/>
                  <a:pt x="1080" y="1309"/>
                </a:cubicBezTo>
                <a:cubicBezTo>
                  <a:pt x="1080" y="1309"/>
                  <a:pt x="1080" y="1309"/>
                  <a:pt x="1080" y="1309"/>
                </a:cubicBezTo>
                <a:cubicBezTo>
                  <a:pt x="1066" y="1326"/>
                  <a:pt x="1046" y="1336"/>
                  <a:pt x="1024" y="1336"/>
                </a:cubicBezTo>
                <a:cubicBezTo>
                  <a:pt x="1024" y="1336"/>
                  <a:pt x="1024" y="1336"/>
                  <a:pt x="1024" y="1336"/>
                </a:cubicBezTo>
                <a:cubicBezTo>
                  <a:pt x="1024" y="1336"/>
                  <a:pt x="1024" y="1336"/>
                  <a:pt x="1024" y="1336"/>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 name="任意多边形 15">
            <a:extLst>
              <a:ext uri="{FF2B5EF4-FFF2-40B4-BE49-F238E27FC236}">
                <a16:creationId xmlns:a16="http://schemas.microsoft.com/office/drawing/2014/main" id="{2C2C4EDF-937A-4CE9-B97F-F15D10015CC7}"/>
              </a:ext>
            </a:extLst>
          </p:cNvPr>
          <p:cNvSpPr/>
          <p:nvPr/>
        </p:nvSpPr>
        <p:spPr bwMode="auto">
          <a:xfrm>
            <a:off x="1943100" y="3476889"/>
            <a:ext cx="2912533" cy="2523067"/>
          </a:xfrm>
          <a:custGeom>
            <a:avLst/>
            <a:gdLst>
              <a:gd name="connsiteX0" fmla="*/ 156203 w 2912533"/>
              <a:gd name="connsiteY0" fmla="*/ 0 h 2523067"/>
              <a:gd name="connsiteX1" fmla="*/ 318914 w 2912533"/>
              <a:gd name="connsiteY1" fmla="*/ 104140 h 2523067"/>
              <a:gd name="connsiteX2" fmla="*/ 478371 w 2912533"/>
              <a:gd name="connsiteY2" fmla="*/ 0 h 2523067"/>
              <a:gd name="connsiteX3" fmla="*/ 641083 w 2912533"/>
              <a:gd name="connsiteY3" fmla="*/ 104140 h 2523067"/>
              <a:gd name="connsiteX4" fmla="*/ 800540 w 2912533"/>
              <a:gd name="connsiteY4" fmla="*/ 0 h 2523067"/>
              <a:gd name="connsiteX5" fmla="*/ 959997 w 2912533"/>
              <a:gd name="connsiteY5" fmla="*/ 104140 h 2523067"/>
              <a:gd name="connsiteX6" fmla="*/ 1122708 w 2912533"/>
              <a:gd name="connsiteY6" fmla="*/ 0 h 2523067"/>
              <a:gd name="connsiteX7" fmla="*/ 1282166 w 2912533"/>
              <a:gd name="connsiteY7" fmla="*/ 104140 h 2523067"/>
              <a:gd name="connsiteX8" fmla="*/ 1444877 w 2912533"/>
              <a:gd name="connsiteY8" fmla="*/ 0 h 2523067"/>
              <a:gd name="connsiteX9" fmla="*/ 1604334 w 2912533"/>
              <a:gd name="connsiteY9" fmla="*/ 104140 h 2523067"/>
              <a:gd name="connsiteX10" fmla="*/ 1767045 w 2912533"/>
              <a:gd name="connsiteY10" fmla="*/ 0 h 2523067"/>
              <a:gd name="connsiteX11" fmla="*/ 1926502 w 2912533"/>
              <a:gd name="connsiteY11" fmla="*/ 104140 h 2523067"/>
              <a:gd name="connsiteX12" fmla="*/ 2089214 w 2912533"/>
              <a:gd name="connsiteY12" fmla="*/ 0 h 2523067"/>
              <a:gd name="connsiteX13" fmla="*/ 2248671 w 2912533"/>
              <a:gd name="connsiteY13" fmla="*/ 104140 h 2523067"/>
              <a:gd name="connsiteX14" fmla="*/ 2411382 w 2912533"/>
              <a:gd name="connsiteY14" fmla="*/ 0 h 2523067"/>
              <a:gd name="connsiteX15" fmla="*/ 2570839 w 2912533"/>
              <a:gd name="connsiteY15" fmla="*/ 104140 h 2523067"/>
              <a:gd name="connsiteX16" fmla="*/ 2730296 w 2912533"/>
              <a:gd name="connsiteY16" fmla="*/ 0 h 2523067"/>
              <a:gd name="connsiteX17" fmla="*/ 2893008 w 2912533"/>
              <a:gd name="connsiteY17" fmla="*/ 104140 h 2523067"/>
              <a:gd name="connsiteX18" fmla="*/ 2912533 w 2912533"/>
              <a:gd name="connsiteY18" fmla="*/ 104140 h 2523067"/>
              <a:gd name="connsiteX19" fmla="*/ 2912533 w 2912533"/>
              <a:gd name="connsiteY19" fmla="*/ 447375 h 2523067"/>
              <a:gd name="connsiteX20" fmla="*/ 2912533 w 2912533"/>
              <a:gd name="connsiteY20" fmla="*/ 479652 h 2523067"/>
              <a:gd name="connsiteX21" fmla="*/ 2912533 w 2912533"/>
              <a:gd name="connsiteY21" fmla="*/ 520700 h 2523067"/>
              <a:gd name="connsiteX22" fmla="*/ 2912533 w 2912533"/>
              <a:gd name="connsiteY22" fmla="*/ 2295298 h 2523067"/>
              <a:gd name="connsiteX23" fmla="*/ 2697754 w 2912533"/>
              <a:gd name="connsiteY23" fmla="*/ 2523067 h 2523067"/>
              <a:gd name="connsiteX24" fmla="*/ 214779 w 2912533"/>
              <a:gd name="connsiteY24" fmla="*/ 2523067 h 2523067"/>
              <a:gd name="connsiteX25" fmla="*/ 0 w 2912533"/>
              <a:gd name="connsiteY25" fmla="*/ 2295298 h 2523067"/>
              <a:gd name="connsiteX26" fmla="*/ 0 w 2912533"/>
              <a:gd name="connsiteY26" fmla="*/ 535062 h 2523067"/>
              <a:gd name="connsiteX27" fmla="*/ 0 w 2912533"/>
              <a:gd name="connsiteY27" fmla="*/ 520700 h 2523067"/>
              <a:gd name="connsiteX28" fmla="*/ 0 w 2912533"/>
              <a:gd name="connsiteY28" fmla="*/ 519887 h 2523067"/>
              <a:gd name="connsiteX29" fmla="*/ 0 w 2912533"/>
              <a:gd name="connsiteY29" fmla="*/ 514191 h 2523067"/>
              <a:gd name="connsiteX30" fmla="*/ 0 w 2912533"/>
              <a:gd name="connsiteY30" fmla="*/ 508022 h 2523067"/>
              <a:gd name="connsiteX31" fmla="*/ 0 w 2912533"/>
              <a:gd name="connsiteY31" fmla="*/ 498733 h 2523067"/>
              <a:gd name="connsiteX32" fmla="*/ 0 w 2912533"/>
              <a:gd name="connsiteY32" fmla="*/ 491621 h 2523067"/>
              <a:gd name="connsiteX33" fmla="*/ 0 w 2912533"/>
              <a:gd name="connsiteY33" fmla="*/ 479652 h 2523067"/>
              <a:gd name="connsiteX34" fmla="*/ 0 w 2912533"/>
              <a:gd name="connsiteY34" fmla="*/ 468630 h 2523067"/>
              <a:gd name="connsiteX35" fmla="*/ 0 w 2912533"/>
              <a:gd name="connsiteY35" fmla="*/ 104140 h 2523067"/>
              <a:gd name="connsiteX36" fmla="*/ 156203 w 2912533"/>
              <a:gd name="connsiteY36" fmla="*/ 0 h 252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12533" h="2523067">
                <a:moveTo>
                  <a:pt x="156203" y="0"/>
                </a:moveTo>
                <a:cubicBezTo>
                  <a:pt x="188745" y="61833"/>
                  <a:pt x="250576" y="104140"/>
                  <a:pt x="318914" y="104140"/>
                </a:cubicBezTo>
                <a:cubicBezTo>
                  <a:pt x="387253" y="104140"/>
                  <a:pt x="445829" y="61833"/>
                  <a:pt x="478371" y="0"/>
                </a:cubicBezTo>
                <a:cubicBezTo>
                  <a:pt x="510914" y="61833"/>
                  <a:pt x="572744" y="104140"/>
                  <a:pt x="641083" y="104140"/>
                </a:cubicBezTo>
                <a:cubicBezTo>
                  <a:pt x="706167" y="104140"/>
                  <a:pt x="767998" y="61833"/>
                  <a:pt x="800540" y="0"/>
                </a:cubicBezTo>
                <a:cubicBezTo>
                  <a:pt x="833082" y="61833"/>
                  <a:pt x="894913" y="104140"/>
                  <a:pt x="959997" y="104140"/>
                </a:cubicBezTo>
                <a:cubicBezTo>
                  <a:pt x="1028336" y="104140"/>
                  <a:pt x="1090166" y="61833"/>
                  <a:pt x="1122708" y="0"/>
                </a:cubicBezTo>
                <a:cubicBezTo>
                  <a:pt x="1155251" y="61833"/>
                  <a:pt x="1213827" y="104140"/>
                  <a:pt x="1282166" y="104140"/>
                </a:cubicBezTo>
                <a:cubicBezTo>
                  <a:pt x="1350504" y="104140"/>
                  <a:pt x="1412335" y="61833"/>
                  <a:pt x="1444877" y="0"/>
                </a:cubicBezTo>
                <a:cubicBezTo>
                  <a:pt x="1477419" y="61833"/>
                  <a:pt x="1535995" y="104140"/>
                  <a:pt x="1604334" y="104140"/>
                </a:cubicBezTo>
                <a:cubicBezTo>
                  <a:pt x="1672673" y="104140"/>
                  <a:pt x="1734503" y="61833"/>
                  <a:pt x="1767045" y="0"/>
                </a:cubicBezTo>
                <a:cubicBezTo>
                  <a:pt x="1799588" y="61833"/>
                  <a:pt x="1858164" y="104140"/>
                  <a:pt x="1926502" y="104140"/>
                </a:cubicBezTo>
                <a:cubicBezTo>
                  <a:pt x="1994841" y="104140"/>
                  <a:pt x="2053417" y="61833"/>
                  <a:pt x="2089214" y="0"/>
                </a:cubicBezTo>
                <a:cubicBezTo>
                  <a:pt x="2121756" y="61833"/>
                  <a:pt x="2180332" y="104140"/>
                  <a:pt x="2248671" y="104140"/>
                </a:cubicBezTo>
                <a:cubicBezTo>
                  <a:pt x="2317010" y="104140"/>
                  <a:pt x="2375586" y="61833"/>
                  <a:pt x="2411382" y="0"/>
                </a:cubicBezTo>
                <a:cubicBezTo>
                  <a:pt x="2443924" y="61833"/>
                  <a:pt x="2502501" y="104140"/>
                  <a:pt x="2570839" y="104140"/>
                </a:cubicBezTo>
                <a:cubicBezTo>
                  <a:pt x="2639178" y="104140"/>
                  <a:pt x="2697754" y="61833"/>
                  <a:pt x="2730296" y="0"/>
                </a:cubicBezTo>
                <a:cubicBezTo>
                  <a:pt x="2766093" y="61833"/>
                  <a:pt x="2824669" y="104140"/>
                  <a:pt x="2893008" y="104140"/>
                </a:cubicBezTo>
                <a:cubicBezTo>
                  <a:pt x="2899516" y="104140"/>
                  <a:pt x="2906025" y="104140"/>
                  <a:pt x="2912533" y="104140"/>
                </a:cubicBezTo>
                <a:cubicBezTo>
                  <a:pt x="2912533" y="104140"/>
                  <a:pt x="2912533" y="104140"/>
                  <a:pt x="2912533" y="447375"/>
                </a:cubicBezTo>
                <a:lnTo>
                  <a:pt x="2912533" y="479652"/>
                </a:lnTo>
                <a:lnTo>
                  <a:pt x="2912533" y="520700"/>
                </a:lnTo>
                <a:lnTo>
                  <a:pt x="2912533" y="2295298"/>
                </a:lnTo>
                <a:cubicBezTo>
                  <a:pt x="2912533" y="2422198"/>
                  <a:pt x="2814906" y="2523067"/>
                  <a:pt x="2697754" y="2523067"/>
                </a:cubicBezTo>
                <a:cubicBezTo>
                  <a:pt x="214779" y="2523067"/>
                  <a:pt x="214779" y="2523067"/>
                  <a:pt x="214779" y="2523067"/>
                </a:cubicBezTo>
                <a:cubicBezTo>
                  <a:pt x="94373" y="2523067"/>
                  <a:pt x="0" y="2422198"/>
                  <a:pt x="0" y="2295298"/>
                </a:cubicBezTo>
                <a:cubicBezTo>
                  <a:pt x="0" y="1047042"/>
                  <a:pt x="0" y="656962"/>
                  <a:pt x="0" y="535062"/>
                </a:cubicBezTo>
                <a:lnTo>
                  <a:pt x="0" y="520700"/>
                </a:lnTo>
                <a:lnTo>
                  <a:pt x="0" y="519887"/>
                </a:lnTo>
                <a:lnTo>
                  <a:pt x="0" y="514191"/>
                </a:lnTo>
                <a:lnTo>
                  <a:pt x="0" y="508022"/>
                </a:lnTo>
                <a:lnTo>
                  <a:pt x="0" y="498733"/>
                </a:lnTo>
                <a:lnTo>
                  <a:pt x="0" y="491621"/>
                </a:lnTo>
                <a:cubicBezTo>
                  <a:pt x="0" y="479652"/>
                  <a:pt x="0" y="479652"/>
                  <a:pt x="0" y="479652"/>
                </a:cubicBezTo>
                <a:lnTo>
                  <a:pt x="0" y="468630"/>
                </a:lnTo>
                <a:cubicBezTo>
                  <a:pt x="0" y="416560"/>
                  <a:pt x="0" y="312420"/>
                  <a:pt x="0" y="104140"/>
                </a:cubicBezTo>
                <a:cubicBezTo>
                  <a:pt x="65085" y="104140"/>
                  <a:pt x="123661" y="61833"/>
                  <a:pt x="156203" y="0"/>
                </a:cubicBezTo>
                <a:close/>
              </a:path>
            </a:pathLst>
          </a:custGeom>
          <a:solidFill>
            <a:schemeClr val="accent1"/>
          </a:solidFill>
          <a:ln>
            <a:noFill/>
          </a:ln>
        </p:spPr>
        <p:txBody>
          <a:bodyPr wrap="square">
            <a:noAutofit/>
          </a:bodyPr>
          <a:lstStyle/>
          <a:p>
            <a:endParaRPr lang="zh-CN" altLang="en-US" sz="2135">
              <a:cs typeface="+mn-ea"/>
              <a:sym typeface="+mn-lt"/>
            </a:endParaRPr>
          </a:p>
        </p:txBody>
      </p:sp>
      <p:sp>
        <p:nvSpPr>
          <p:cNvPr id="6" name="Rectangle 9">
            <a:extLst>
              <a:ext uri="{FF2B5EF4-FFF2-40B4-BE49-F238E27FC236}">
                <a16:creationId xmlns:a16="http://schemas.microsoft.com/office/drawing/2014/main" id="{DB69F6E3-8759-4FED-A2E4-B8F55C861771}"/>
              </a:ext>
            </a:extLst>
          </p:cNvPr>
          <p:cNvSpPr>
            <a:spLocks noChangeArrowheads="1"/>
          </p:cNvSpPr>
          <p:nvPr/>
        </p:nvSpPr>
        <p:spPr bwMode="auto">
          <a:xfrm>
            <a:off x="4182534" y="2086239"/>
            <a:ext cx="427567" cy="3500967"/>
          </a:xfrm>
          <a:prstGeom prst="rect">
            <a:avLst/>
          </a:prstGeom>
          <a:solidFill>
            <a:schemeClr val="accent5"/>
          </a:solidFill>
          <a:ln>
            <a:noFill/>
          </a:ln>
        </p:spPr>
        <p:txBody>
          <a:bodyPr/>
          <a:lstStyle/>
          <a:p>
            <a:endParaRPr lang="zh-CN" altLang="en-US" sz="2135">
              <a:cs typeface="+mn-ea"/>
              <a:sym typeface="+mn-lt"/>
            </a:endParaRPr>
          </a:p>
        </p:txBody>
      </p:sp>
      <p:sp>
        <p:nvSpPr>
          <p:cNvPr id="7" name="Rectangle 10">
            <a:extLst>
              <a:ext uri="{FF2B5EF4-FFF2-40B4-BE49-F238E27FC236}">
                <a16:creationId xmlns:a16="http://schemas.microsoft.com/office/drawing/2014/main" id="{56890BC8-A990-44A2-A9BB-73629F92987F}"/>
              </a:ext>
            </a:extLst>
          </p:cNvPr>
          <p:cNvSpPr>
            <a:spLocks noChangeArrowheads="1"/>
          </p:cNvSpPr>
          <p:nvPr/>
        </p:nvSpPr>
        <p:spPr bwMode="auto">
          <a:xfrm>
            <a:off x="3843868" y="2386805"/>
            <a:ext cx="116417" cy="3200400"/>
          </a:xfrm>
          <a:prstGeom prst="rect">
            <a:avLst/>
          </a:prstGeom>
          <a:solidFill>
            <a:schemeClr val="accent2"/>
          </a:solidFill>
          <a:ln>
            <a:noFill/>
          </a:ln>
        </p:spPr>
        <p:txBody>
          <a:bodyPr/>
          <a:lstStyle/>
          <a:p>
            <a:endParaRPr lang="zh-CN" altLang="en-US" sz="2135">
              <a:cs typeface="+mn-ea"/>
              <a:sym typeface="+mn-lt"/>
            </a:endParaRPr>
          </a:p>
        </p:txBody>
      </p:sp>
      <p:sp>
        <p:nvSpPr>
          <p:cNvPr id="8" name="Freeform 20">
            <a:extLst>
              <a:ext uri="{FF2B5EF4-FFF2-40B4-BE49-F238E27FC236}">
                <a16:creationId xmlns:a16="http://schemas.microsoft.com/office/drawing/2014/main" id="{B01EAC41-981F-4318-812C-68B52A759BA7}"/>
              </a:ext>
            </a:extLst>
          </p:cNvPr>
          <p:cNvSpPr/>
          <p:nvPr/>
        </p:nvSpPr>
        <p:spPr bwMode="auto">
          <a:xfrm>
            <a:off x="4449233" y="3091656"/>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21">
            <a:extLst>
              <a:ext uri="{FF2B5EF4-FFF2-40B4-BE49-F238E27FC236}">
                <a16:creationId xmlns:a16="http://schemas.microsoft.com/office/drawing/2014/main" id="{62CBCA28-C815-4B49-9BD7-719AB19AB02C}"/>
              </a:ext>
            </a:extLst>
          </p:cNvPr>
          <p:cNvSpPr/>
          <p:nvPr/>
        </p:nvSpPr>
        <p:spPr bwMode="auto">
          <a:xfrm>
            <a:off x="4614334" y="3364706"/>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22">
            <a:extLst>
              <a:ext uri="{FF2B5EF4-FFF2-40B4-BE49-F238E27FC236}">
                <a16:creationId xmlns:a16="http://schemas.microsoft.com/office/drawing/2014/main" id="{EF99E345-7DCE-450D-AC90-8D5F67619C47}"/>
              </a:ext>
            </a:extLst>
          </p:cNvPr>
          <p:cNvSpPr/>
          <p:nvPr/>
        </p:nvSpPr>
        <p:spPr bwMode="auto">
          <a:xfrm>
            <a:off x="4614334" y="3641989"/>
            <a:ext cx="285751" cy="38100"/>
          </a:xfrm>
          <a:custGeom>
            <a:avLst/>
            <a:gdLst>
              <a:gd name="T0" fmla="*/ 135 w 135"/>
              <a:gd name="T1" fmla="*/ 18 h 18"/>
              <a:gd name="T2" fmla="*/ 135 w 135"/>
              <a:gd name="T3" fmla="*/ 0 h 18"/>
              <a:gd name="T4" fmla="*/ 0 w 135"/>
              <a:gd name="T5" fmla="*/ 0 h 18"/>
              <a:gd name="T6" fmla="*/ 0 w 135"/>
              <a:gd name="T7" fmla="*/ 18 h 18"/>
              <a:gd name="T8" fmla="*/ 135 w 135"/>
              <a:gd name="T9" fmla="*/ 18 h 18"/>
              <a:gd name="T10" fmla="*/ 135 w 135"/>
              <a:gd name="T11" fmla="*/ 18 h 18"/>
            </a:gdLst>
            <a:ahLst/>
            <a:cxnLst>
              <a:cxn ang="0">
                <a:pos x="T0" y="T1"/>
              </a:cxn>
              <a:cxn ang="0">
                <a:pos x="T2" y="T3"/>
              </a:cxn>
              <a:cxn ang="0">
                <a:pos x="T4" y="T5"/>
              </a:cxn>
              <a:cxn ang="0">
                <a:pos x="T6" y="T7"/>
              </a:cxn>
              <a:cxn ang="0">
                <a:pos x="T8" y="T9"/>
              </a:cxn>
              <a:cxn ang="0">
                <a:pos x="T10" y="T11"/>
              </a:cxn>
            </a:cxnLst>
            <a:rect l="0" t="0" r="r" b="b"/>
            <a:pathLst>
              <a:path w="135" h="18">
                <a:moveTo>
                  <a:pt x="135" y="18"/>
                </a:moveTo>
                <a:lnTo>
                  <a:pt x="135" y="0"/>
                </a:lnTo>
                <a:lnTo>
                  <a:pt x="0" y="0"/>
                </a:lnTo>
                <a:lnTo>
                  <a:pt x="0" y="18"/>
                </a:lnTo>
                <a:lnTo>
                  <a:pt x="135" y="18"/>
                </a:lnTo>
                <a:lnTo>
                  <a:pt x="135"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23">
            <a:extLst>
              <a:ext uri="{FF2B5EF4-FFF2-40B4-BE49-F238E27FC236}">
                <a16:creationId xmlns:a16="http://schemas.microsoft.com/office/drawing/2014/main" id="{B52CE2AC-3550-465F-9EDB-040490944A5E}"/>
              </a:ext>
            </a:extLst>
          </p:cNvPr>
          <p:cNvSpPr/>
          <p:nvPr/>
        </p:nvSpPr>
        <p:spPr bwMode="auto">
          <a:xfrm>
            <a:off x="4614334" y="3915040"/>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24">
            <a:extLst>
              <a:ext uri="{FF2B5EF4-FFF2-40B4-BE49-F238E27FC236}">
                <a16:creationId xmlns:a16="http://schemas.microsoft.com/office/drawing/2014/main" id="{8F883BC0-9002-4322-8B65-844DBA2710D5}"/>
              </a:ext>
            </a:extLst>
          </p:cNvPr>
          <p:cNvSpPr/>
          <p:nvPr/>
        </p:nvSpPr>
        <p:spPr bwMode="auto">
          <a:xfrm>
            <a:off x="4449233" y="4188089"/>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25">
            <a:extLst>
              <a:ext uri="{FF2B5EF4-FFF2-40B4-BE49-F238E27FC236}">
                <a16:creationId xmlns:a16="http://schemas.microsoft.com/office/drawing/2014/main" id="{597425F3-C8F5-48CD-938F-8C8ED51D9EA5}"/>
              </a:ext>
            </a:extLst>
          </p:cNvPr>
          <p:cNvSpPr/>
          <p:nvPr/>
        </p:nvSpPr>
        <p:spPr bwMode="auto">
          <a:xfrm>
            <a:off x="4614334" y="4465373"/>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26">
            <a:extLst>
              <a:ext uri="{FF2B5EF4-FFF2-40B4-BE49-F238E27FC236}">
                <a16:creationId xmlns:a16="http://schemas.microsoft.com/office/drawing/2014/main" id="{4A315597-67AB-40B1-A213-E06A00079E32}"/>
              </a:ext>
            </a:extLst>
          </p:cNvPr>
          <p:cNvSpPr/>
          <p:nvPr/>
        </p:nvSpPr>
        <p:spPr bwMode="auto">
          <a:xfrm>
            <a:off x="4614334" y="4738422"/>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27">
            <a:extLst>
              <a:ext uri="{FF2B5EF4-FFF2-40B4-BE49-F238E27FC236}">
                <a16:creationId xmlns:a16="http://schemas.microsoft.com/office/drawing/2014/main" id="{C748DA17-DE63-4C38-85ED-3C4B590E639F}"/>
              </a:ext>
            </a:extLst>
          </p:cNvPr>
          <p:cNvSpPr/>
          <p:nvPr/>
        </p:nvSpPr>
        <p:spPr bwMode="auto">
          <a:xfrm>
            <a:off x="4614334" y="5011473"/>
            <a:ext cx="302684" cy="40217"/>
          </a:xfrm>
          <a:custGeom>
            <a:avLst/>
            <a:gdLst>
              <a:gd name="T0" fmla="*/ 143 w 143"/>
              <a:gd name="T1" fmla="*/ 19 h 19"/>
              <a:gd name="T2" fmla="*/ 143 w 143"/>
              <a:gd name="T3" fmla="*/ 0 h 19"/>
              <a:gd name="T4" fmla="*/ 0 w 143"/>
              <a:gd name="T5" fmla="*/ 0 h 19"/>
              <a:gd name="T6" fmla="*/ 0 w 143"/>
              <a:gd name="T7" fmla="*/ 19 h 19"/>
              <a:gd name="T8" fmla="*/ 143 w 143"/>
              <a:gd name="T9" fmla="*/ 19 h 19"/>
              <a:gd name="T10" fmla="*/ 143 w 143"/>
              <a:gd name="T11" fmla="*/ 19 h 19"/>
            </a:gdLst>
            <a:ahLst/>
            <a:cxnLst>
              <a:cxn ang="0">
                <a:pos x="T0" y="T1"/>
              </a:cxn>
              <a:cxn ang="0">
                <a:pos x="T2" y="T3"/>
              </a:cxn>
              <a:cxn ang="0">
                <a:pos x="T4" y="T5"/>
              </a:cxn>
              <a:cxn ang="0">
                <a:pos x="T6" y="T7"/>
              </a:cxn>
              <a:cxn ang="0">
                <a:pos x="T8" y="T9"/>
              </a:cxn>
              <a:cxn ang="0">
                <a:pos x="T10" y="T11"/>
              </a:cxn>
            </a:cxnLst>
            <a:rect l="0" t="0" r="r" b="b"/>
            <a:pathLst>
              <a:path w="143" h="19">
                <a:moveTo>
                  <a:pt x="143" y="19"/>
                </a:moveTo>
                <a:lnTo>
                  <a:pt x="143" y="0"/>
                </a:lnTo>
                <a:lnTo>
                  <a:pt x="0" y="0"/>
                </a:lnTo>
                <a:lnTo>
                  <a:pt x="0" y="19"/>
                </a:lnTo>
                <a:lnTo>
                  <a:pt x="143" y="19"/>
                </a:lnTo>
                <a:lnTo>
                  <a:pt x="14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28">
            <a:extLst>
              <a:ext uri="{FF2B5EF4-FFF2-40B4-BE49-F238E27FC236}">
                <a16:creationId xmlns:a16="http://schemas.microsoft.com/office/drawing/2014/main" id="{A78B2CAA-FD55-4ACD-BCB3-9F8FF4173085}"/>
              </a:ext>
            </a:extLst>
          </p:cNvPr>
          <p:cNvSpPr/>
          <p:nvPr/>
        </p:nvSpPr>
        <p:spPr bwMode="auto">
          <a:xfrm>
            <a:off x="4449233" y="5288755"/>
            <a:ext cx="450851" cy="38100"/>
          </a:xfrm>
          <a:custGeom>
            <a:avLst/>
            <a:gdLst>
              <a:gd name="T0" fmla="*/ 213 w 213"/>
              <a:gd name="T1" fmla="*/ 18 h 18"/>
              <a:gd name="T2" fmla="*/ 213 w 213"/>
              <a:gd name="T3" fmla="*/ 0 h 18"/>
              <a:gd name="T4" fmla="*/ 0 w 213"/>
              <a:gd name="T5" fmla="*/ 0 h 18"/>
              <a:gd name="T6" fmla="*/ 0 w 213"/>
              <a:gd name="T7" fmla="*/ 18 h 18"/>
              <a:gd name="T8" fmla="*/ 213 w 213"/>
              <a:gd name="T9" fmla="*/ 18 h 18"/>
              <a:gd name="T10" fmla="*/ 213 w 213"/>
              <a:gd name="T11" fmla="*/ 18 h 18"/>
            </a:gdLst>
            <a:ahLst/>
            <a:cxnLst>
              <a:cxn ang="0">
                <a:pos x="T0" y="T1"/>
              </a:cxn>
              <a:cxn ang="0">
                <a:pos x="T2" y="T3"/>
              </a:cxn>
              <a:cxn ang="0">
                <a:pos x="T4" y="T5"/>
              </a:cxn>
              <a:cxn ang="0">
                <a:pos x="T6" y="T7"/>
              </a:cxn>
              <a:cxn ang="0">
                <a:pos x="T8" y="T9"/>
              </a:cxn>
              <a:cxn ang="0">
                <a:pos x="T10" y="T11"/>
              </a:cxn>
            </a:cxnLst>
            <a:rect l="0" t="0" r="r" b="b"/>
            <a:pathLst>
              <a:path w="213" h="18">
                <a:moveTo>
                  <a:pt x="213" y="18"/>
                </a:moveTo>
                <a:lnTo>
                  <a:pt x="213" y="0"/>
                </a:lnTo>
                <a:lnTo>
                  <a:pt x="0" y="0"/>
                </a:lnTo>
                <a:lnTo>
                  <a:pt x="0" y="18"/>
                </a:lnTo>
                <a:lnTo>
                  <a:pt x="213" y="18"/>
                </a:lnTo>
                <a:lnTo>
                  <a:pt x="21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9" name="TextBox 682">
            <a:extLst>
              <a:ext uri="{FF2B5EF4-FFF2-40B4-BE49-F238E27FC236}">
                <a16:creationId xmlns:a16="http://schemas.microsoft.com/office/drawing/2014/main" id="{E07AD3A1-90F0-4A89-8EC4-887C8716929F}"/>
              </a:ext>
            </a:extLst>
          </p:cNvPr>
          <p:cNvSpPr txBox="1"/>
          <p:nvPr/>
        </p:nvSpPr>
        <p:spPr>
          <a:xfrm>
            <a:off x="5066348" y="3324100"/>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cxnSp>
        <p:nvCxnSpPr>
          <p:cNvPr id="20" name="直接连接符 19">
            <a:extLst>
              <a:ext uri="{FF2B5EF4-FFF2-40B4-BE49-F238E27FC236}">
                <a16:creationId xmlns:a16="http://schemas.microsoft.com/office/drawing/2014/main" id="{CDD31CF0-DBE7-4D64-BBD8-D437A667AF1D}"/>
              </a:ext>
            </a:extLst>
          </p:cNvPr>
          <p:cNvCxnSpPr/>
          <p:nvPr/>
        </p:nvCxnSpPr>
        <p:spPr>
          <a:xfrm>
            <a:off x="5917858" y="2266156"/>
            <a:ext cx="5107860" cy="0"/>
          </a:xfrm>
          <a:prstGeom prst="line">
            <a:avLst/>
          </a:prstGeom>
          <a:solidFill>
            <a:srgbClr val="070606"/>
          </a:solidFill>
          <a:ln w="15875">
            <a:solidFill>
              <a:schemeClr val="tx1">
                <a:lumMod val="50000"/>
                <a:lumOff val="50000"/>
              </a:schemeClr>
            </a:solidFill>
            <a:round/>
          </a:ln>
        </p:spPr>
      </p:cxnSp>
      <p:sp>
        <p:nvSpPr>
          <p:cNvPr id="21" name="TextBox 64">
            <a:extLst>
              <a:ext uri="{FF2B5EF4-FFF2-40B4-BE49-F238E27FC236}">
                <a16:creationId xmlns:a16="http://schemas.microsoft.com/office/drawing/2014/main" id="{EFFF142D-022E-4BA1-AE02-76FBEAA76BCD}"/>
              </a:ext>
            </a:extLst>
          </p:cNvPr>
          <p:cNvSpPr txBox="1"/>
          <p:nvPr/>
        </p:nvSpPr>
        <p:spPr bwMode="auto">
          <a:xfrm>
            <a:off x="5976112" y="1814751"/>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b="1" dirty="0">
                <a:solidFill>
                  <a:schemeClr val="tx1">
                    <a:lumMod val="75000"/>
                    <a:lumOff val="25000"/>
                  </a:schemeClr>
                </a:solidFill>
                <a:latin typeface="+mj-ea"/>
                <a:ea typeface="+mj-ea"/>
                <a:cs typeface="+mn-ea"/>
                <a:sym typeface="+mn-lt"/>
              </a:rPr>
              <a:t>添加标题</a:t>
            </a:r>
          </a:p>
        </p:txBody>
      </p:sp>
      <p:sp>
        <p:nvSpPr>
          <p:cNvPr id="22" name="TextBox 24">
            <a:extLst>
              <a:ext uri="{FF2B5EF4-FFF2-40B4-BE49-F238E27FC236}">
                <a16:creationId xmlns:a16="http://schemas.microsoft.com/office/drawing/2014/main" id="{CE8CDA77-4CA9-4ACA-A674-5752840F6D40}"/>
              </a:ext>
            </a:extLst>
          </p:cNvPr>
          <p:cNvSpPr txBox="1"/>
          <p:nvPr/>
        </p:nvSpPr>
        <p:spPr bwMode="auto">
          <a:xfrm>
            <a:off x="3341251" y="155832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r"/>
            <a:r>
              <a:rPr lang="zh-CN" altLang="en-US" sz="2135" b="1" dirty="0">
                <a:solidFill>
                  <a:schemeClr val="accent5"/>
                </a:solidFill>
                <a:latin typeface="+mn-lt"/>
                <a:ea typeface="+mn-ea"/>
                <a:cs typeface="+mn-ea"/>
                <a:sym typeface="+mn-lt"/>
              </a:rPr>
              <a:t>添加标题</a:t>
            </a:r>
          </a:p>
        </p:txBody>
      </p:sp>
      <p:sp>
        <p:nvSpPr>
          <p:cNvPr id="23" name="TextBox 25">
            <a:extLst>
              <a:ext uri="{FF2B5EF4-FFF2-40B4-BE49-F238E27FC236}">
                <a16:creationId xmlns:a16="http://schemas.microsoft.com/office/drawing/2014/main" id="{194C9030-83E8-4B3C-A8F7-E811ECAD00F3}"/>
              </a:ext>
            </a:extLst>
          </p:cNvPr>
          <p:cNvSpPr txBox="1"/>
          <p:nvPr/>
        </p:nvSpPr>
        <p:spPr bwMode="auto">
          <a:xfrm>
            <a:off x="2737221" y="19438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r"/>
            <a:r>
              <a:rPr lang="zh-CN" altLang="en-US" sz="2135" b="1" dirty="0">
                <a:solidFill>
                  <a:schemeClr val="accent2"/>
                </a:solidFill>
                <a:latin typeface="+mn-lt"/>
                <a:ea typeface="+mn-ea"/>
                <a:cs typeface="+mn-ea"/>
                <a:sym typeface="+mn-lt"/>
              </a:rPr>
              <a:t>添加标题</a:t>
            </a:r>
          </a:p>
        </p:txBody>
      </p:sp>
      <p:sp>
        <p:nvSpPr>
          <p:cNvPr id="24" name="TextBox 26">
            <a:extLst>
              <a:ext uri="{FF2B5EF4-FFF2-40B4-BE49-F238E27FC236}">
                <a16:creationId xmlns:a16="http://schemas.microsoft.com/office/drawing/2014/main" id="{4D8C9EDC-7085-4F83-83FC-8631BA72DB6A}"/>
              </a:ext>
            </a:extLst>
          </p:cNvPr>
          <p:cNvSpPr txBox="1"/>
          <p:nvPr/>
        </p:nvSpPr>
        <p:spPr bwMode="auto">
          <a:xfrm>
            <a:off x="2188600" y="294215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25" name="矩形 24">
            <a:extLst>
              <a:ext uri="{FF2B5EF4-FFF2-40B4-BE49-F238E27FC236}">
                <a16:creationId xmlns:a16="http://schemas.microsoft.com/office/drawing/2014/main" id="{8595A414-747D-4878-B0D0-EC92FF8FA7C9}"/>
              </a:ext>
            </a:extLst>
          </p:cNvPr>
          <p:cNvSpPr/>
          <p:nvPr/>
        </p:nvSpPr>
        <p:spPr>
          <a:xfrm>
            <a:off x="6021943" y="2364399"/>
            <a:ext cx="5255657" cy="1707199"/>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mn-ea"/>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a:t>
            </a:r>
          </a:p>
        </p:txBody>
      </p:sp>
      <p:sp>
        <p:nvSpPr>
          <p:cNvPr id="26" name="矩形 25">
            <a:extLst>
              <a:ext uri="{FF2B5EF4-FFF2-40B4-BE49-F238E27FC236}">
                <a16:creationId xmlns:a16="http://schemas.microsoft.com/office/drawing/2014/main" id="{0E1E0ED3-026F-4BB9-8086-FA6F6EC1F7AC}"/>
              </a:ext>
            </a:extLst>
          </p:cNvPr>
          <p:cNvSpPr/>
          <p:nvPr/>
        </p:nvSpPr>
        <p:spPr>
          <a:xfrm>
            <a:off x="6086429"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sp>
        <p:nvSpPr>
          <p:cNvPr id="27" name="矩形 26">
            <a:extLst>
              <a:ext uri="{FF2B5EF4-FFF2-40B4-BE49-F238E27FC236}">
                <a16:creationId xmlns:a16="http://schemas.microsoft.com/office/drawing/2014/main" id="{18C3CB68-43E6-45EE-9262-A382347212EB}"/>
              </a:ext>
            </a:extLst>
          </p:cNvPr>
          <p:cNvSpPr/>
          <p:nvPr/>
        </p:nvSpPr>
        <p:spPr>
          <a:xfrm>
            <a:off x="8897363"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cxnSp>
        <p:nvCxnSpPr>
          <p:cNvPr id="28" name="直接连接符 27">
            <a:extLst>
              <a:ext uri="{FF2B5EF4-FFF2-40B4-BE49-F238E27FC236}">
                <a16:creationId xmlns:a16="http://schemas.microsoft.com/office/drawing/2014/main" id="{042F27C9-44EA-46EA-AC1F-C7270129376B}"/>
              </a:ext>
            </a:extLst>
          </p:cNvPr>
          <p:cNvCxnSpPr/>
          <p:nvPr/>
        </p:nvCxnSpPr>
        <p:spPr>
          <a:xfrm>
            <a:off x="5917858" y="4188089"/>
            <a:ext cx="5107860" cy="0"/>
          </a:xfrm>
          <a:prstGeom prst="line">
            <a:avLst/>
          </a:prstGeom>
          <a:solidFill>
            <a:srgbClr val="070606"/>
          </a:solidFill>
          <a:ln w="15875">
            <a:solidFill>
              <a:schemeClr val="tx1">
                <a:lumMod val="50000"/>
                <a:lumOff val="50000"/>
              </a:schemeClr>
            </a:solidFill>
            <a:round/>
          </a:ln>
        </p:spPr>
      </p:cxnSp>
      <p:sp>
        <p:nvSpPr>
          <p:cNvPr id="29" name="TextBox 682">
            <a:extLst>
              <a:ext uri="{FF2B5EF4-FFF2-40B4-BE49-F238E27FC236}">
                <a16:creationId xmlns:a16="http://schemas.microsoft.com/office/drawing/2014/main" id="{A238A217-23FE-4274-ABA2-3746D1DAA938}"/>
              </a:ext>
            </a:extLst>
          </p:cNvPr>
          <p:cNvSpPr txBox="1"/>
          <p:nvPr/>
        </p:nvSpPr>
        <p:spPr>
          <a:xfrm>
            <a:off x="5066348" y="4167787"/>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
        <p:nvSpPr>
          <p:cNvPr id="30" name="TextBox 682">
            <a:extLst>
              <a:ext uri="{FF2B5EF4-FFF2-40B4-BE49-F238E27FC236}">
                <a16:creationId xmlns:a16="http://schemas.microsoft.com/office/drawing/2014/main" id="{10F25662-9E9A-491E-AAE1-B21ED50CF554}"/>
              </a:ext>
            </a:extLst>
          </p:cNvPr>
          <p:cNvSpPr txBox="1"/>
          <p:nvPr/>
        </p:nvSpPr>
        <p:spPr>
          <a:xfrm>
            <a:off x="5066348" y="5011473"/>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Tree>
    <p:extLst>
      <p:ext uri="{BB962C8B-B14F-4D97-AF65-F5344CB8AC3E}">
        <p14:creationId xmlns:p14="http://schemas.microsoft.com/office/powerpoint/2010/main" val="872896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EF232FAD-2D04-48B8-AB07-EDFA3E188257}"/>
              </a:ext>
            </a:extLst>
          </p:cNvPr>
          <p:cNvSpPr/>
          <p:nvPr/>
        </p:nvSpPr>
        <p:spPr>
          <a:xfrm rot="16200000">
            <a:off x="4152308" y="-2096285"/>
            <a:ext cx="3892295" cy="12196912"/>
          </a:xfrm>
          <a:prstGeom prst="rect">
            <a:avLst/>
          </a:prstGeom>
          <a:gradFill flip="none" rotWithShape="1">
            <a:gsLst>
              <a:gs pos="0">
                <a:schemeClr val="bg1"/>
              </a:gs>
              <a:gs pos="35000">
                <a:srgbClr val="FFFFFF">
                  <a:alpha val="94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93545C15-6AD4-4835-AB11-BA112CE08B84}"/>
              </a:ext>
            </a:extLst>
          </p:cNvPr>
          <p:cNvSpPr txBox="1"/>
          <p:nvPr/>
        </p:nvSpPr>
        <p:spPr>
          <a:xfrm>
            <a:off x="1129530" y="2353747"/>
            <a:ext cx="2554545" cy="1938992"/>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cs typeface="+mn-cs"/>
              </a:rPr>
              <a:t>02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4530"/>
                </a:solidFill>
                <a:effectLst/>
                <a:uLnTx/>
                <a:uFillTx/>
                <a:latin typeface="微软雅黑"/>
                <a:ea typeface="微软雅黑"/>
                <a:cs typeface="+mn-cs"/>
              </a:rPr>
              <a:t>选题意义</a:t>
            </a:r>
          </a:p>
        </p:txBody>
      </p:sp>
      <p:sp>
        <p:nvSpPr>
          <p:cNvPr id="39" name="文本框 38">
            <a:extLst>
              <a:ext uri="{FF2B5EF4-FFF2-40B4-BE49-F238E27FC236}">
                <a16:creationId xmlns:a16="http://schemas.microsoft.com/office/drawing/2014/main" id="{6AC41782-6E54-4827-B3C4-89D920B2741D}"/>
              </a:ext>
            </a:extLst>
          </p:cNvPr>
          <p:cNvSpPr txBox="1"/>
          <p:nvPr/>
        </p:nvSpPr>
        <p:spPr>
          <a:xfrm>
            <a:off x="1132369" y="4214258"/>
            <a:ext cx="2548866" cy="369332"/>
          </a:xfrm>
          <a:prstGeom prst="rect">
            <a:avLst/>
          </a:prstGeom>
          <a:noFill/>
        </p:spPr>
        <p:txBody>
          <a:bodyPr wrap="square" lIns="0" rtlCol="0">
            <a:spAutoFit/>
          </a:bodyPr>
          <a:lstStyle/>
          <a:p>
            <a:pPr lvl="0" algn="dist">
              <a:defRPr/>
            </a:pPr>
            <a:r>
              <a:rPr lang="en-US" altLang="zh-CN" dirty="0">
                <a:solidFill>
                  <a:srgbClr val="000000">
                    <a:lumMod val="75000"/>
                    <a:lumOff val="25000"/>
                  </a:srgbClr>
                </a:solidFill>
              </a:rPr>
              <a:t>Topic significance</a:t>
            </a:r>
          </a:p>
        </p:txBody>
      </p:sp>
    </p:spTree>
    <p:extLst>
      <p:ext uri="{BB962C8B-B14F-4D97-AF65-F5344CB8AC3E}">
        <p14:creationId xmlns:p14="http://schemas.microsoft.com/office/powerpoint/2010/main" val="889376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4CEE89C-911F-48D6-AC3D-6ECBDBAF97E3}"/>
              </a:ext>
            </a:extLst>
          </p:cNvPr>
          <p:cNvSpPr>
            <a:spLocks noGrp="1"/>
          </p:cNvSpPr>
          <p:nvPr>
            <p:ph type="body" sz="quarter" idx="10"/>
          </p:nvPr>
        </p:nvSpPr>
        <p:spPr/>
        <p:txBody>
          <a:bodyPr/>
          <a:lstStyle/>
          <a:p>
            <a:r>
              <a:rPr lang="zh-CN" altLang="en-US" dirty="0"/>
              <a:t>请输入标题</a:t>
            </a:r>
          </a:p>
          <a:p>
            <a:endParaRPr lang="zh-CN" altLang="en-US" dirty="0"/>
          </a:p>
        </p:txBody>
      </p:sp>
      <p:grpSp>
        <p:nvGrpSpPr>
          <p:cNvPr id="4" name="iṧļïḍè">
            <a:extLst>
              <a:ext uri="{FF2B5EF4-FFF2-40B4-BE49-F238E27FC236}">
                <a16:creationId xmlns:a16="http://schemas.microsoft.com/office/drawing/2014/main" id="{793AFE4C-F0C5-4E97-BF08-5404D49624FB}"/>
              </a:ext>
            </a:extLst>
          </p:cNvPr>
          <p:cNvGrpSpPr/>
          <p:nvPr/>
        </p:nvGrpSpPr>
        <p:grpSpPr>
          <a:xfrm>
            <a:off x="3575724" y="1785393"/>
            <a:ext cx="2061973" cy="3982235"/>
            <a:chOff x="-3768725" y="1125538"/>
            <a:chExt cx="2517775" cy="4862513"/>
          </a:xfrm>
        </p:grpSpPr>
        <p:sp>
          <p:nvSpPr>
            <p:cNvPr id="60" name="ïṧ1îḑe">
              <a:extLst>
                <a:ext uri="{FF2B5EF4-FFF2-40B4-BE49-F238E27FC236}">
                  <a16:creationId xmlns:a16="http://schemas.microsoft.com/office/drawing/2014/main" id="{3B379B1F-8393-4E8E-BFDB-DA1F5B476F35}"/>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61" name="išḻiḍê">
              <a:extLst>
                <a:ext uri="{FF2B5EF4-FFF2-40B4-BE49-F238E27FC236}">
                  <a16:creationId xmlns:a16="http://schemas.microsoft.com/office/drawing/2014/main" id="{6F93E749-4600-41B8-8429-FD7159143A85}"/>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62" name="í$1îḍe">
              <a:extLst>
                <a:ext uri="{FF2B5EF4-FFF2-40B4-BE49-F238E27FC236}">
                  <a16:creationId xmlns:a16="http://schemas.microsoft.com/office/drawing/2014/main" id="{BB918F38-026C-4DE8-9D35-DDFAA1A2A0E3}"/>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63" name="iSlidê">
              <a:extLst>
                <a:ext uri="{FF2B5EF4-FFF2-40B4-BE49-F238E27FC236}">
                  <a16:creationId xmlns:a16="http://schemas.microsoft.com/office/drawing/2014/main" id="{C23A064D-B5C5-4613-BF19-901D4BC1792F}"/>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64" name="îŝḷîḍe">
              <a:extLst>
                <a:ext uri="{FF2B5EF4-FFF2-40B4-BE49-F238E27FC236}">
                  <a16:creationId xmlns:a16="http://schemas.microsoft.com/office/drawing/2014/main" id="{0381FEAB-DCDF-42DA-B6A0-9922B4FE5706}"/>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5" name="íşḷídé">
              <a:extLst>
                <a:ext uri="{FF2B5EF4-FFF2-40B4-BE49-F238E27FC236}">
                  <a16:creationId xmlns:a16="http://schemas.microsoft.com/office/drawing/2014/main" id="{5C684C47-1A4C-429C-BC91-F5F10A608AC7}"/>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6" name="i$ḻiďé">
              <a:extLst>
                <a:ext uri="{FF2B5EF4-FFF2-40B4-BE49-F238E27FC236}">
                  <a16:creationId xmlns:a16="http://schemas.microsoft.com/office/drawing/2014/main" id="{25595754-4372-4C7D-A2D3-44B3B0FCF815}"/>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7" name="iṡ1ídé">
              <a:extLst>
                <a:ext uri="{FF2B5EF4-FFF2-40B4-BE49-F238E27FC236}">
                  <a16:creationId xmlns:a16="http://schemas.microsoft.com/office/drawing/2014/main" id="{AABA0FFA-53BF-48C0-86DC-4799126FA4CE}"/>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8" name="í$ļidê">
              <a:extLst>
                <a:ext uri="{FF2B5EF4-FFF2-40B4-BE49-F238E27FC236}">
                  <a16:creationId xmlns:a16="http://schemas.microsoft.com/office/drawing/2014/main" id="{C64A2055-14E6-4438-A4F2-6A134F5A279F}"/>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9" name="išḷídê">
              <a:extLst>
                <a:ext uri="{FF2B5EF4-FFF2-40B4-BE49-F238E27FC236}">
                  <a16:creationId xmlns:a16="http://schemas.microsoft.com/office/drawing/2014/main" id="{10A1C2BD-0627-4237-9DDD-472E59515D4E}"/>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70" name="îṣľïḓè">
              <a:extLst>
                <a:ext uri="{FF2B5EF4-FFF2-40B4-BE49-F238E27FC236}">
                  <a16:creationId xmlns:a16="http://schemas.microsoft.com/office/drawing/2014/main" id="{531CA45C-4746-43E6-A6C4-F95AD4CA51A5}"/>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71" name="ïS1îḍe">
              <a:extLst>
                <a:ext uri="{FF2B5EF4-FFF2-40B4-BE49-F238E27FC236}">
                  <a16:creationId xmlns:a16="http://schemas.microsoft.com/office/drawing/2014/main" id="{E2273643-9601-488E-8361-C8D076B36DE4}"/>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32500" lnSpcReduction="20000"/>
            </a:bodyPr>
            <a:lstStyle/>
            <a:p>
              <a:pPr algn="ctr"/>
              <a:endParaRPr/>
            </a:p>
          </p:txBody>
        </p:sp>
        <p:sp>
          <p:nvSpPr>
            <p:cNvPr id="72" name="íṧ1îḓé">
              <a:extLst>
                <a:ext uri="{FF2B5EF4-FFF2-40B4-BE49-F238E27FC236}">
                  <a16:creationId xmlns:a16="http://schemas.microsoft.com/office/drawing/2014/main" id="{3D4B3798-55A0-4915-B88F-22D9BD4C6E56}"/>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3" name="ïśļiḋè">
              <a:extLst>
                <a:ext uri="{FF2B5EF4-FFF2-40B4-BE49-F238E27FC236}">
                  <a16:creationId xmlns:a16="http://schemas.microsoft.com/office/drawing/2014/main" id="{30CF00E0-ECC1-46A3-9964-764D99966948}"/>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4" name="îṡḻïḋe">
              <a:extLst>
                <a:ext uri="{FF2B5EF4-FFF2-40B4-BE49-F238E27FC236}">
                  <a16:creationId xmlns:a16="http://schemas.microsoft.com/office/drawing/2014/main" id="{7E3DF203-96C8-4CF8-9B14-FFABBD4CEF8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grpSp>
        <p:nvGrpSpPr>
          <p:cNvPr id="5" name="ïslîdé">
            <a:extLst>
              <a:ext uri="{FF2B5EF4-FFF2-40B4-BE49-F238E27FC236}">
                <a16:creationId xmlns:a16="http://schemas.microsoft.com/office/drawing/2014/main" id="{EACEB266-7F43-434C-B1E4-DC2EB8D257E4}"/>
              </a:ext>
            </a:extLst>
          </p:cNvPr>
          <p:cNvGrpSpPr/>
          <p:nvPr/>
        </p:nvGrpSpPr>
        <p:grpSpPr>
          <a:xfrm>
            <a:off x="6554312" y="1785393"/>
            <a:ext cx="2061973" cy="3982235"/>
            <a:chOff x="-3768725" y="1125538"/>
            <a:chExt cx="2517775" cy="4862513"/>
          </a:xfrm>
        </p:grpSpPr>
        <p:sp>
          <p:nvSpPr>
            <p:cNvPr id="45" name="îšlïḓè">
              <a:extLst>
                <a:ext uri="{FF2B5EF4-FFF2-40B4-BE49-F238E27FC236}">
                  <a16:creationId xmlns:a16="http://schemas.microsoft.com/office/drawing/2014/main" id="{FCE941E3-00E5-43E6-9262-C23CA621AE76}"/>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46" name="iṩļîḍe">
              <a:extLst>
                <a:ext uri="{FF2B5EF4-FFF2-40B4-BE49-F238E27FC236}">
                  <a16:creationId xmlns:a16="http://schemas.microsoft.com/office/drawing/2014/main" id="{33FB1771-5C1A-41C8-A3AC-17179E3F9539}"/>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47" name="îṣḷíḓe">
              <a:extLst>
                <a:ext uri="{FF2B5EF4-FFF2-40B4-BE49-F238E27FC236}">
                  <a16:creationId xmlns:a16="http://schemas.microsoft.com/office/drawing/2014/main" id="{6DCEC8E5-9A59-460D-9836-D55409B14910}"/>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48" name="ïṥ1iḍê">
              <a:extLst>
                <a:ext uri="{FF2B5EF4-FFF2-40B4-BE49-F238E27FC236}">
                  <a16:creationId xmlns:a16="http://schemas.microsoft.com/office/drawing/2014/main" id="{9CCD6CD5-6237-4302-89B8-0FF12CD8949E}"/>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49" name="íṩľiḋè">
              <a:extLst>
                <a:ext uri="{FF2B5EF4-FFF2-40B4-BE49-F238E27FC236}">
                  <a16:creationId xmlns:a16="http://schemas.microsoft.com/office/drawing/2014/main" id="{3B184283-A9AF-41C4-A915-EC289983B4B5}"/>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íSḷïďé">
              <a:extLst>
                <a:ext uri="{FF2B5EF4-FFF2-40B4-BE49-F238E27FC236}">
                  <a16:creationId xmlns:a16="http://schemas.microsoft.com/office/drawing/2014/main" id="{E19BF48C-7DFE-4501-BB9F-D2BBF4E62DB5}"/>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1" name="iś1îḋè">
              <a:extLst>
                <a:ext uri="{FF2B5EF4-FFF2-40B4-BE49-F238E27FC236}">
                  <a16:creationId xmlns:a16="http://schemas.microsoft.com/office/drawing/2014/main" id="{AAC48CB5-2238-4F74-87BB-FAEF8797CC4E}"/>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ï$ḷíḍé">
              <a:extLst>
                <a:ext uri="{FF2B5EF4-FFF2-40B4-BE49-F238E27FC236}">
                  <a16:creationId xmlns:a16="http://schemas.microsoft.com/office/drawing/2014/main" id="{37315B64-296D-46B3-A098-881570F1A67B}"/>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îśļïdé">
              <a:extLst>
                <a:ext uri="{FF2B5EF4-FFF2-40B4-BE49-F238E27FC236}">
                  <a16:creationId xmlns:a16="http://schemas.microsoft.com/office/drawing/2014/main" id="{665BBB17-7E9F-46C0-A917-2C601AC02532}"/>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4" name="iṥľíḑe">
              <a:extLst>
                <a:ext uri="{FF2B5EF4-FFF2-40B4-BE49-F238E27FC236}">
                  <a16:creationId xmlns:a16="http://schemas.microsoft.com/office/drawing/2014/main" id="{6FD8A8B8-52FD-42BF-9573-94C60A20C1A2}"/>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55" name="isliḋè">
              <a:extLst>
                <a:ext uri="{FF2B5EF4-FFF2-40B4-BE49-F238E27FC236}">
                  <a16:creationId xmlns:a16="http://schemas.microsoft.com/office/drawing/2014/main" id="{79490F96-4AC7-4A11-B752-377B3DB69C4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6" name="íṧḷiḋé">
              <a:extLst>
                <a:ext uri="{FF2B5EF4-FFF2-40B4-BE49-F238E27FC236}">
                  <a16:creationId xmlns:a16="http://schemas.microsoft.com/office/drawing/2014/main" id="{C3B08A55-C7C4-4C1E-9FDA-0481F933CA4C}"/>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32500" lnSpcReduction="20000"/>
            </a:bodyPr>
            <a:lstStyle/>
            <a:p>
              <a:pPr algn="ctr"/>
              <a:endParaRPr/>
            </a:p>
          </p:txBody>
        </p:sp>
        <p:sp>
          <p:nvSpPr>
            <p:cNvPr id="57" name="i$lïḋè">
              <a:extLst>
                <a:ext uri="{FF2B5EF4-FFF2-40B4-BE49-F238E27FC236}">
                  <a16:creationId xmlns:a16="http://schemas.microsoft.com/office/drawing/2014/main" id="{736107C3-902D-4354-AEB1-DE21F41A83C9}"/>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8" name="ïšḻîḍê">
              <a:extLst>
                <a:ext uri="{FF2B5EF4-FFF2-40B4-BE49-F238E27FC236}">
                  <a16:creationId xmlns:a16="http://schemas.microsoft.com/office/drawing/2014/main" id="{FC0F6EAA-F411-460F-8B90-3D0F7B4B37E0}"/>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9" name="ïṣ1ïḓè">
              <a:extLst>
                <a:ext uri="{FF2B5EF4-FFF2-40B4-BE49-F238E27FC236}">
                  <a16:creationId xmlns:a16="http://schemas.microsoft.com/office/drawing/2014/main" id="{973FEE02-AE0A-4063-BD4F-161B872A2E32}"/>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sp>
        <p:nvSpPr>
          <p:cNvPr id="6" name="iṥļïḑe">
            <a:extLst>
              <a:ext uri="{FF2B5EF4-FFF2-40B4-BE49-F238E27FC236}">
                <a16:creationId xmlns:a16="http://schemas.microsoft.com/office/drawing/2014/main" id="{36E6EC11-1454-4001-9C25-552A69D10E26}"/>
              </a:ext>
            </a:extLst>
          </p:cNvPr>
          <p:cNvSpPr/>
          <p:nvPr/>
        </p:nvSpPr>
        <p:spPr>
          <a:xfrm>
            <a:off x="3714451" y="2270415"/>
            <a:ext cx="1804932" cy="3017340"/>
          </a:xfrm>
          <a:prstGeom prst="rect">
            <a:avLst/>
          </a:prstGeom>
          <a:blipFill>
            <a:blip r:embed="rId3"/>
            <a:stretch>
              <a:fillRect l="-99290" r="-9790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iŝḻídé">
            <a:extLst>
              <a:ext uri="{FF2B5EF4-FFF2-40B4-BE49-F238E27FC236}">
                <a16:creationId xmlns:a16="http://schemas.microsoft.com/office/drawing/2014/main" id="{933177A9-BF00-4F3A-B7EF-CA4D19752F9D}"/>
              </a:ext>
            </a:extLst>
          </p:cNvPr>
          <p:cNvSpPr/>
          <p:nvPr/>
        </p:nvSpPr>
        <p:spPr>
          <a:xfrm>
            <a:off x="6688941" y="2270415"/>
            <a:ext cx="1802128" cy="3017340"/>
          </a:xfrm>
          <a:prstGeom prst="rect">
            <a:avLst/>
          </a:prstGeom>
          <a:blipFill>
            <a:blip r:embed="rId3"/>
            <a:stretch>
              <a:fillRect l="-99528" r="-9812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nvGrpSpPr>
          <p:cNvPr id="8" name="îślïdê">
            <a:extLst>
              <a:ext uri="{FF2B5EF4-FFF2-40B4-BE49-F238E27FC236}">
                <a16:creationId xmlns:a16="http://schemas.microsoft.com/office/drawing/2014/main" id="{CD9C2DA2-CC3E-4FF6-A0B9-9F26E11AC262}"/>
              </a:ext>
            </a:extLst>
          </p:cNvPr>
          <p:cNvGrpSpPr/>
          <p:nvPr/>
        </p:nvGrpSpPr>
        <p:grpSpPr>
          <a:xfrm>
            <a:off x="4905799" y="1477897"/>
            <a:ext cx="2380411" cy="4597227"/>
            <a:chOff x="-3768725" y="1125538"/>
            <a:chExt cx="2517775" cy="4862513"/>
          </a:xfrm>
        </p:grpSpPr>
        <p:sp>
          <p:nvSpPr>
            <p:cNvPr id="30" name="ïṩ1iḓê">
              <a:extLst>
                <a:ext uri="{FF2B5EF4-FFF2-40B4-BE49-F238E27FC236}">
                  <a16:creationId xmlns:a16="http://schemas.microsoft.com/office/drawing/2014/main" id="{14023FF7-3182-481C-9A95-71FEE39FE92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31" name="íṡľiḍé">
              <a:extLst>
                <a:ext uri="{FF2B5EF4-FFF2-40B4-BE49-F238E27FC236}">
                  <a16:creationId xmlns:a16="http://schemas.microsoft.com/office/drawing/2014/main" id="{14810CE1-18E6-44B2-99CB-786AE1B497B2}"/>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32" name="íśḷiḍé">
              <a:extLst>
                <a:ext uri="{FF2B5EF4-FFF2-40B4-BE49-F238E27FC236}">
                  <a16:creationId xmlns:a16="http://schemas.microsoft.com/office/drawing/2014/main" id="{1AFD5C43-FCC2-4C4C-A319-645D68F13594}"/>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77500" lnSpcReduction="20000"/>
            </a:bodyPr>
            <a:lstStyle/>
            <a:p>
              <a:pPr algn="ctr"/>
              <a:endParaRPr/>
            </a:p>
          </p:txBody>
        </p:sp>
        <p:sp>
          <p:nvSpPr>
            <p:cNvPr id="33" name="íṡ1ídé">
              <a:extLst>
                <a:ext uri="{FF2B5EF4-FFF2-40B4-BE49-F238E27FC236}">
                  <a16:creationId xmlns:a16="http://schemas.microsoft.com/office/drawing/2014/main" id="{CA370359-E137-4095-81F2-85C1A715279B}"/>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34" name="ï$ļiḑè">
              <a:extLst>
                <a:ext uri="{FF2B5EF4-FFF2-40B4-BE49-F238E27FC236}">
                  <a16:creationId xmlns:a16="http://schemas.microsoft.com/office/drawing/2014/main" id="{7D415359-02B1-45C7-918C-004EF07A7D8E}"/>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5" name="íṣḻíḓe">
              <a:extLst>
                <a:ext uri="{FF2B5EF4-FFF2-40B4-BE49-F238E27FC236}">
                  <a16:creationId xmlns:a16="http://schemas.microsoft.com/office/drawing/2014/main" id="{DE6AF1F2-EEB2-47F3-BB7C-5F24F6F9F770}"/>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6" name="ïṧḻíḑè">
              <a:extLst>
                <a:ext uri="{FF2B5EF4-FFF2-40B4-BE49-F238E27FC236}">
                  <a16:creationId xmlns:a16="http://schemas.microsoft.com/office/drawing/2014/main" id="{2A6A4494-6D74-4380-B3FB-69CFCC358E5D}"/>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7" name="iš1ïḑè">
              <a:extLst>
                <a:ext uri="{FF2B5EF4-FFF2-40B4-BE49-F238E27FC236}">
                  <a16:creationId xmlns:a16="http://schemas.microsoft.com/office/drawing/2014/main" id="{5DCB8943-7910-4875-A573-20D6905748A4}"/>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8" name="íşľíďé">
              <a:extLst>
                <a:ext uri="{FF2B5EF4-FFF2-40B4-BE49-F238E27FC236}">
                  <a16:creationId xmlns:a16="http://schemas.microsoft.com/office/drawing/2014/main" id="{D493308F-5963-40E4-9B43-84E93897C6E6}"/>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9" name="îṥľídè">
              <a:extLst>
                <a:ext uri="{FF2B5EF4-FFF2-40B4-BE49-F238E27FC236}">
                  <a16:creationId xmlns:a16="http://schemas.microsoft.com/office/drawing/2014/main" id="{AAC05662-8A71-454A-AB76-6061B49C8AFF}"/>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40" name="iśḷïďê">
              <a:extLst>
                <a:ext uri="{FF2B5EF4-FFF2-40B4-BE49-F238E27FC236}">
                  <a16:creationId xmlns:a16="http://schemas.microsoft.com/office/drawing/2014/main" id="{6884A5A1-9EC2-4810-9333-EEDA6C76010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41" name="ïşľîḋé">
              <a:extLst>
                <a:ext uri="{FF2B5EF4-FFF2-40B4-BE49-F238E27FC236}">
                  <a16:creationId xmlns:a16="http://schemas.microsoft.com/office/drawing/2014/main" id="{54FA956A-962E-47A2-B204-4FAD4D6698D9}"/>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7500" lnSpcReduction="20000"/>
            </a:bodyPr>
            <a:lstStyle/>
            <a:p>
              <a:pPr algn="ctr"/>
              <a:endParaRPr/>
            </a:p>
          </p:txBody>
        </p:sp>
        <p:sp>
          <p:nvSpPr>
            <p:cNvPr id="42" name="îsḻïḋe">
              <a:extLst>
                <a:ext uri="{FF2B5EF4-FFF2-40B4-BE49-F238E27FC236}">
                  <a16:creationId xmlns:a16="http://schemas.microsoft.com/office/drawing/2014/main" id="{D66C99CC-91B1-4876-A28A-E3044674A382}"/>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3" name="îşļiḓé">
              <a:extLst>
                <a:ext uri="{FF2B5EF4-FFF2-40B4-BE49-F238E27FC236}">
                  <a16:creationId xmlns:a16="http://schemas.microsoft.com/office/drawing/2014/main" id="{5A19A5A1-08F4-4506-BA79-754D67D10F1E}"/>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4" name="išḷiḑè">
              <a:extLst>
                <a:ext uri="{FF2B5EF4-FFF2-40B4-BE49-F238E27FC236}">
                  <a16:creationId xmlns:a16="http://schemas.microsoft.com/office/drawing/2014/main" id="{3C4A0C20-2E5F-4AA5-A9FA-A4962E73865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grpSp>
      <p:cxnSp>
        <p:nvCxnSpPr>
          <p:cNvPr id="9" name="直接连接符 8">
            <a:extLst>
              <a:ext uri="{FF2B5EF4-FFF2-40B4-BE49-F238E27FC236}">
                <a16:creationId xmlns:a16="http://schemas.microsoft.com/office/drawing/2014/main" id="{5A97F65C-4203-499F-8968-028E06B8D218}"/>
              </a:ext>
            </a:extLst>
          </p:cNvPr>
          <p:cNvCxnSpPr/>
          <p:nvPr/>
        </p:nvCxnSpPr>
        <p:spPr>
          <a:xfrm>
            <a:off x="8779216"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1D7E949E-2D28-47F4-8264-1FD449FF5BAC}"/>
              </a:ext>
            </a:extLst>
          </p:cNvPr>
          <p:cNvCxnSpPr/>
          <p:nvPr/>
        </p:nvCxnSpPr>
        <p:spPr>
          <a:xfrm>
            <a:off x="8779216"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F0B15FC-1B04-401E-ABBE-0DBAE6603814}"/>
              </a:ext>
            </a:extLst>
          </p:cNvPr>
          <p:cNvCxnSpPr/>
          <p:nvPr/>
        </p:nvCxnSpPr>
        <p:spPr>
          <a:xfrm>
            <a:off x="2855644"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B8A3773-8FE1-41A0-87C2-08B267913CDF}"/>
              </a:ext>
            </a:extLst>
          </p:cNvPr>
          <p:cNvCxnSpPr/>
          <p:nvPr/>
        </p:nvCxnSpPr>
        <p:spPr>
          <a:xfrm>
            <a:off x="2855644"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îṣḷîde">
            <a:extLst>
              <a:ext uri="{FF2B5EF4-FFF2-40B4-BE49-F238E27FC236}">
                <a16:creationId xmlns:a16="http://schemas.microsoft.com/office/drawing/2014/main" id="{99177E4E-CF20-4BF4-A8FF-2649F8445F22}"/>
              </a:ext>
            </a:extLst>
          </p:cNvPr>
          <p:cNvSpPr/>
          <p:nvPr/>
        </p:nvSpPr>
        <p:spPr bwMode="auto">
          <a:xfrm>
            <a:off x="8759098" y="4195480"/>
            <a:ext cx="577273" cy="329045"/>
          </a:xfrm>
          <a:custGeom>
            <a:avLst/>
            <a:gdLst>
              <a:gd name="T0" fmla="*/ 288 w 400"/>
              <a:gd name="T1" fmla="*/ 89 h 228"/>
              <a:gd name="T2" fmla="*/ 303 w 400"/>
              <a:gd name="T3" fmla="*/ 28 h 228"/>
              <a:gd name="T4" fmla="*/ 282 w 400"/>
              <a:gd name="T5" fmla="*/ 35 h 228"/>
              <a:gd name="T6" fmla="*/ 282 w 400"/>
              <a:gd name="T7" fmla="*/ 44 h 228"/>
              <a:gd name="T8" fmla="*/ 311 w 400"/>
              <a:gd name="T9" fmla="*/ 30 h 228"/>
              <a:gd name="T10" fmla="*/ 313 w 400"/>
              <a:gd name="T11" fmla="*/ 8 h 228"/>
              <a:gd name="T12" fmla="*/ 229 w 400"/>
              <a:gd name="T13" fmla="*/ 10 h 228"/>
              <a:gd name="T14" fmla="*/ 153 w 400"/>
              <a:gd name="T15" fmla="*/ 7 h 228"/>
              <a:gd name="T16" fmla="*/ 153 w 400"/>
              <a:gd name="T17" fmla="*/ 0 h 228"/>
              <a:gd name="T18" fmla="*/ 87 w 400"/>
              <a:gd name="T19" fmla="*/ 6 h 228"/>
              <a:gd name="T20" fmla="*/ 109 w 400"/>
              <a:gd name="T21" fmla="*/ 87 h 228"/>
              <a:gd name="T22" fmla="*/ 75 w 400"/>
              <a:gd name="T23" fmla="*/ 79 h 228"/>
              <a:gd name="T24" fmla="*/ 33 w 400"/>
              <a:gd name="T25" fmla="*/ 91 h 228"/>
              <a:gd name="T26" fmla="*/ 1 w 400"/>
              <a:gd name="T27" fmla="*/ 138 h 228"/>
              <a:gd name="T28" fmla="*/ 4 w 400"/>
              <a:gd name="T29" fmla="*/ 176 h 228"/>
              <a:gd name="T30" fmla="*/ 40 w 400"/>
              <a:gd name="T31" fmla="*/ 220 h 228"/>
              <a:gd name="T32" fmla="*/ 75 w 400"/>
              <a:gd name="T33" fmla="*/ 228 h 228"/>
              <a:gd name="T34" fmla="*/ 136 w 400"/>
              <a:gd name="T35" fmla="*/ 198 h 228"/>
              <a:gd name="T36" fmla="*/ 229 w 400"/>
              <a:gd name="T37" fmla="*/ 158 h 228"/>
              <a:gd name="T38" fmla="*/ 216 w 400"/>
              <a:gd name="T39" fmla="*/ 177 h 228"/>
              <a:gd name="T40" fmla="*/ 200 w 400"/>
              <a:gd name="T41" fmla="*/ 183 h 228"/>
              <a:gd name="T42" fmla="*/ 225 w 400"/>
              <a:gd name="T43" fmla="*/ 180 h 228"/>
              <a:gd name="T44" fmla="*/ 236 w 400"/>
              <a:gd name="T45" fmla="*/ 156 h 228"/>
              <a:gd name="T46" fmla="*/ 255 w 400"/>
              <a:gd name="T47" fmla="*/ 52 h 228"/>
              <a:gd name="T48" fmla="*/ 259 w 400"/>
              <a:gd name="T49" fmla="*/ 120 h 228"/>
              <a:gd name="T50" fmla="*/ 250 w 400"/>
              <a:gd name="T51" fmla="*/ 162 h 228"/>
              <a:gd name="T52" fmla="*/ 273 w 400"/>
              <a:gd name="T53" fmla="*/ 207 h 228"/>
              <a:gd name="T54" fmla="*/ 318 w 400"/>
              <a:gd name="T55" fmla="*/ 228 h 228"/>
              <a:gd name="T56" fmla="*/ 354 w 400"/>
              <a:gd name="T57" fmla="*/ 222 h 228"/>
              <a:gd name="T58" fmla="*/ 394 w 400"/>
              <a:gd name="T59" fmla="*/ 183 h 228"/>
              <a:gd name="T60" fmla="*/ 400 w 400"/>
              <a:gd name="T61" fmla="*/ 146 h 228"/>
              <a:gd name="T62" fmla="*/ 378 w 400"/>
              <a:gd name="T63" fmla="*/ 101 h 228"/>
              <a:gd name="T64" fmla="*/ 333 w 400"/>
              <a:gd name="T65" fmla="*/ 79 h 228"/>
              <a:gd name="T66" fmla="*/ 248 w 400"/>
              <a:gd name="T67" fmla="*/ 51 h 228"/>
              <a:gd name="T68" fmla="*/ 148 w 400"/>
              <a:gd name="T69" fmla="*/ 132 h 228"/>
              <a:gd name="T70" fmla="*/ 115 w 400"/>
              <a:gd name="T71" fmla="*/ 90 h 228"/>
              <a:gd name="T72" fmla="*/ 118 w 400"/>
              <a:gd name="T73" fmla="*/ 101 h 228"/>
              <a:gd name="T74" fmla="*/ 142 w 400"/>
              <a:gd name="T75" fmla="*/ 143 h 228"/>
              <a:gd name="T76" fmla="*/ 62 w 400"/>
              <a:gd name="T77" fmla="*/ 220 h 228"/>
              <a:gd name="T78" fmla="*/ 8 w 400"/>
              <a:gd name="T79" fmla="*/ 167 h 228"/>
              <a:gd name="T80" fmla="*/ 13 w 400"/>
              <a:gd name="T81" fmla="*/ 128 h 228"/>
              <a:gd name="T82" fmla="*/ 68 w 400"/>
              <a:gd name="T83" fmla="*/ 87 h 228"/>
              <a:gd name="T84" fmla="*/ 105 w 400"/>
              <a:gd name="T85" fmla="*/ 93 h 228"/>
              <a:gd name="T86" fmla="*/ 73 w 400"/>
              <a:gd name="T87" fmla="*/ 158 h 228"/>
              <a:gd name="T88" fmla="*/ 130 w 400"/>
              <a:gd name="T89" fmla="*/ 193 h 228"/>
              <a:gd name="T90" fmla="*/ 75 w 400"/>
              <a:gd name="T91" fmla="*/ 221 h 228"/>
              <a:gd name="T92" fmla="*/ 288 w 400"/>
              <a:gd name="T93" fmla="*/ 209 h 228"/>
              <a:gd name="T94" fmla="*/ 257 w 400"/>
              <a:gd name="T95" fmla="*/ 153 h 228"/>
              <a:gd name="T96" fmla="*/ 269 w 400"/>
              <a:gd name="T97" fmla="*/ 116 h 228"/>
              <a:gd name="T98" fmla="*/ 324 w 400"/>
              <a:gd name="T99" fmla="*/ 158 h 228"/>
              <a:gd name="T100" fmla="*/ 329 w 400"/>
              <a:gd name="T101" fmla="*/ 152 h 228"/>
              <a:gd name="T102" fmla="*/ 325 w 400"/>
              <a:gd name="T103" fmla="*/ 86 h 228"/>
              <a:gd name="T104" fmla="*/ 373 w 400"/>
              <a:gd name="T105" fmla="*/ 105 h 228"/>
              <a:gd name="T106" fmla="*/ 393 w 400"/>
              <a:gd name="T107" fmla="*/ 153 h 228"/>
              <a:gd name="T108" fmla="*/ 364 w 400"/>
              <a:gd name="T109" fmla="*/ 20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228">
                <a:moveTo>
                  <a:pt x="325" y="79"/>
                </a:moveTo>
                <a:lnTo>
                  <a:pt x="325" y="79"/>
                </a:lnTo>
                <a:lnTo>
                  <a:pt x="315" y="80"/>
                </a:lnTo>
                <a:lnTo>
                  <a:pt x="305" y="81"/>
                </a:lnTo>
                <a:lnTo>
                  <a:pt x="296" y="84"/>
                </a:lnTo>
                <a:lnTo>
                  <a:pt x="288" y="89"/>
                </a:lnTo>
                <a:lnTo>
                  <a:pt x="239" y="14"/>
                </a:lnTo>
                <a:lnTo>
                  <a:pt x="308" y="14"/>
                </a:lnTo>
                <a:lnTo>
                  <a:pt x="308" y="14"/>
                </a:lnTo>
                <a:lnTo>
                  <a:pt x="306" y="21"/>
                </a:lnTo>
                <a:lnTo>
                  <a:pt x="305" y="25"/>
                </a:lnTo>
                <a:lnTo>
                  <a:pt x="303" y="28"/>
                </a:lnTo>
                <a:lnTo>
                  <a:pt x="303" y="28"/>
                </a:lnTo>
                <a:lnTo>
                  <a:pt x="299" y="32"/>
                </a:lnTo>
                <a:lnTo>
                  <a:pt x="295" y="34"/>
                </a:lnTo>
                <a:lnTo>
                  <a:pt x="289" y="35"/>
                </a:lnTo>
                <a:lnTo>
                  <a:pt x="282" y="35"/>
                </a:lnTo>
                <a:lnTo>
                  <a:pt x="282" y="35"/>
                </a:lnTo>
                <a:lnTo>
                  <a:pt x="280" y="37"/>
                </a:lnTo>
                <a:lnTo>
                  <a:pt x="278" y="40"/>
                </a:lnTo>
                <a:lnTo>
                  <a:pt x="278" y="40"/>
                </a:lnTo>
                <a:lnTo>
                  <a:pt x="280" y="42"/>
                </a:lnTo>
                <a:lnTo>
                  <a:pt x="282" y="44"/>
                </a:lnTo>
                <a:lnTo>
                  <a:pt x="282" y="44"/>
                </a:lnTo>
                <a:lnTo>
                  <a:pt x="290" y="42"/>
                </a:lnTo>
                <a:lnTo>
                  <a:pt x="297" y="40"/>
                </a:lnTo>
                <a:lnTo>
                  <a:pt x="303" y="38"/>
                </a:lnTo>
                <a:lnTo>
                  <a:pt x="308" y="33"/>
                </a:lnTo>
                <a:lnTo>
                  <a:pt x="308" y="33"/>
                </a:lnTo>
                <a:lnTo>
                  <a:pt x="311" y="30"/>
                </a:lnTo>
                <a:lnTo>
                  <a:pt x="312" y="26"/>
                </a:lnTo>
                <a:lnTo>
                  <a:pt x="315" y="19"/>
                </a:lnTo>
                <a:lnTo>
                  <a:pt x="315" y="13"/>
                </a:lnTo>
                <a:lnTo>
                  <a:pt x="315" y="11"/>
                </a:lnTo>
                <a:lnTo>
                  <a:pt x="315" y="11"/>
                </a:lnTo>
                <a:lnTo>
                  <a:pt x="313" y="8"/>
                </a:lnTo>
                <a:lnTo>
                  <a:pt x="311" y="7"/>
                </a:lnTo>
                <a:lnTo>
                  <a:pt x="233" y="7"/>
                </a:lnTo>
                <a:lnTo>
                  <a:pt x="233" y="7"/>
                </a:lnTo>
                <a:lnTo>
                  <a:pt x="231" y="7"/>
                </a:lnTo>
                <a:lnTo>
                  <a:pt x="229" y="10"/>
                </a:lnTo>
                <a:lnTo>
                  <a:pt x="229" y="10"/>
                </a:lnTo>
                <a:lnTo>
                  <a:pt x="229" y="11"/>
                </a:lnTo>
                <a:lnTo>
                  <a:pt x="229" y="13"/>
                </a:lnTo>
                <a:lnTo>
                  <a:pt x="249" y="44"/>
                </a:lnTo>
                <a:lnTo>
                  <a:pt x="137" y="44"/>
                </a:lnTo>
                <a:lnTo>
                  <a:pt x="115" y="7"/>
                </a:lnTo>
                <a:lnTo>
                  <a:pt x="153" y="7"/>
                </a:lnTo>
                <a:lnTo>
                  <a:pt x="153" y="7"/>
                </a:lnTo>
                <a:lnTo>
                  <a:pt x="157" y="6"/>
                </a:lnTo>
                <a:lnTo>
                  <a:pt x="158" y="4"/>
                </a:lnTo>
                <a:lnTo>
                  <a:pt x="158" y="4"/>
                </a:lnTo>
                <a:lnTo>
                  <a:pt x="157" y="1"/>
                </a:lnTo>
                <a:lnTo>
                  <a:pt x="153" y="0"/>
                </a:lnTo>
                <a:lnTo>
                  <a:pt x="90" y="0"/>
                </a:lnTo>
                <a:lnTo>
                  <a:pt x="90" y="0"/>
                </a:lnTo>
                <a:lnTo>
                  <a:pt x="87" y="1"/>
                </a:lnTo>
                <a:lnTo>
                  <a:pt x="86" y="4"/>
                </a:lnTo>
                <a:lnTo>
                  <a:pt x="86" y="4"/>
                </a:lnTo>
                <a:lnTo>
                  <a:pt x="87" y="6"/>
                </a:lnTo>
                <a:lnTo>
                  <a:pt x="90" y="7"/>
                </a:lnTo>
                <a:lnTo>
                  <a:pt x="107" y="7"/>
                </a:lnTo>
                <a:lnTo>
                  <a:pt x="107" y="7"/>
                </a:lnTo>
                <a:lnTo>
                  <a:pt x="107" y="7"/>
                </a:lnTo>
                <a:lnTo>
                  <a:pt x="131" y="48"/>
                </a:lnTo>
                <a:lnTo>
                  <a:pt x="109" y="87"/>
                </a:lnTo>
                <a:lnTo>
                  <a:pt x="109" y="87"/>
                </a:lnTo>
                <a:lnTo>
                  <a:pt x="101" y="83"/>
                </a:lnTo>
                <a:lnTo>
                  <a:pt x="93" y="81"/>
                </a:lnTo>
                <a:lnTo>
                  <a:pt x="84" y="80"/>
                </a:lnTo>
                <a:lnTo>
                  <a:pt x="75" y="79"/>
                </a:lnTo>
                <a:lnTo>
                  <a:pt x="75" y="79"/>
                </a:lnTo>
                <a:lnTo>
                  <a:pt x="68" y="79"/>
                </a:lnTo>
                <a:lnTo>
                  <a:pt x="60" y="80"/>
                </a:lnTo>
                <a:lnTo>
                  <a:pt x="53" y="82"/>
                </a:lnTo>
                <a:lnTo>
                  <a:pt x="46" y="84"/>
                </a:lnTo>
                <a:lnTo>
                  <a:pt x="40" y="88"/>
                </a:lnTo>
                <a:lnTo>
                  <a:pt x="33" y="91"/>
                </a:lnTo>
                <a:lnTo>
                  <a:pt x="22" y="101"/>
                </a:lnTo>
                <a:lnTo>
                  <a:pt x="13" y="111"/>
                </a:lnTo>
                <a:lnTo>
                  <a:pt x="10" y="118"/>
                </a:lnTo>
                <a:lnTo>
                  <a:pt x="6" y="124"/>
                </a:lnTo>
                <a:lnTo>
                  <a:pt x="4" y="131"/>
                </a:lnTo>
                <a:lnTo>
                  <a:pt x="1" y="138"/>
                </a:lnTo>
                <a:lnTo>
                  <a:pt x="0" y="146"/>
                </a:lnTo>
                <a:lnTo>
                  <a:pt x="0" y="153"/>
                </a:lnTo>
                <a:lnTo>
                  <a:pt x="0" y="153"/>
                </a:lnTo>
                <a:lnTo>
                  <a:pt x="0" y="162"/>
                </a:lnTo>
                <a:lnTo>
                  <a:pt x="1" y="169"/>
                </a:lnTo>
                <a:lnTo>
                  <a:pt x="4" y="176"/>
                </a:lnTo>
                <a:lnTo>
                  <a:pt x="6" y="183"/>
                </a:lnTo>
                <a:lnTo>
                  <a:pt x="10" y="190"/>
                </a:lnTo>
                <a:lnTo>
                  <a:pt x="13" y="195"/>
                </a:lnTo>
                <a:lnTo>
                  <a:pt x="22" y="207"/>
                </a:lnTo>
                <a:lnTo>
                  <a:pt x="33" y="215"/>
                </a:lnTo>
                <a:lnTo>
                  <a:pt x="40" y="220"/>
                </a:lnTo>
                <a:lnTo>
                  <a:pt x="46" y="222"/>
                </a:lnTo>
                <a:lnTo>
                  <a:pt x="53" y="226"/>
                </a:lnTo>
                <a:lnTo>
                  <a:pt x="60" y="227"/>
                </a:lnTo>
                <a:lnTo>
                  <a:pt x="68" y="228"/>
                </a:lnTo>
                <a:lnTo>
                  <a:pt x="75" y="228"/>
                </a:lnTo>
                <a:lnTo>
                  <a:pt x="75" y="228"/>
                </a:lnTo>
                <a:lnTo>
                  <a:pt x="83" y="228"/>
                </a:lnTo>
                <a:lnTo>
                  <a:pt x="90" y="227"/>
                </a:lnTo>
                <a:lnTo>
                  <a:pt x="103" y="224"/>
                </a:lnTo>
                <a:lnTo>
                  <a:pt x="116" y="216"/>
                </a:lnTo>
                <a:lnTo>
                  <a:pt x="126" y="208"/>
                </a:lnTo>
                <a:lnTo>
                  <a:pt x="136" y="198"/>
                </a:lnTo>
                <a:lnTo>
                  <a:pt x="143" y="186"/>
                </a:lnTo>
                <a:lnTo>
                  <a:pt x="148" y="172"/>
                </a:lnTo>
                <a:lnTo>
                  <a:pt x="150" y="165"/>
                </a:lnTo>
                <a:lnTo>
                  <a:pt x="150" y="158"/>
                </a:lnTo>
                <a:lnTo>
                  <a:pt x="229" y="158"/>
                </a:lnTo>
                <a:lnTo>
                  <a:pt x="229" y="158"/>
                </a:lnTo>
                <a:lnTo>
                  <a:pt x="228" y="164"/>
                </a:lnTo>
                <a:lnTo>
                  <a:pt x="227" y="167"/>
                </a:lnTo>
                <a:lnTo>
                  <a:pt x="225" y="171"/>
                </a:lnTo>
                <a:lnTo>
                  <a:pt x="225" y="171"/>
                </a:lnTo>
                <a:lnTo>
                  <a:pt x="221" y="174"/>
                </a:lnTo>
                <a:lnTo>
                  <a:pt x="216" y="177"/>
                </a:lnTo>
                <a:lnTo>
                  <a:pt x="211" y="178"/>
                </a:lnTo>
                <a:lnTo>
                  <a:pt x="204" y="179"/>
                </a:lnTo>
                <a:lnTo>
                  <a:pt x="204" y="179"/>
                </a:lnTo>
                <a:lnTo>
                  <a:pt x="201" y="180"/>
                </a:lnTo>
                <a:lnTo>
                  <a:pt x="200" y="183"/>
                </a:lnTo>
                <a:lnTo>
                  <a:pt x="200" y="183"/>
                </a:lnTo>
                <a:lnTo>
                  <a:pt x="201" y="185"/>
                </a:lnTo>
                <a:lnTo>
                  <a:pt x="204" y="186"/>
                </a:lnTo>
                <a:lnTo>
                  <a:pt x="204" y="186"/>
                </a:lnTo>
                <a:lnTo>
                  <a:pt x="212" y="185"/>
                </a:lnTo>
                <a:lnTo>
                  <a:pt x="219" y="184"/>
                </a:lnTo>
                <a:lnTo>
                  <a:pt x="225" y="180"/>
                </a:lnTo>
                <a:lnTo>
                  <a:pt x="229" y="176"/>
                </a:lnTo>
                <a:lnTo>
                  <a:pt x="229" y="176"/>
                </a:lnTo>
                <a:lnTo>
                  <a:pt x="233" y="172"/>
                </a:lnTo>
                <a:lnTo>
                  <a:pt x="234" y="169"/>
                </a:lnTo>
                <a:lnTo>
                  <a:pt x="236" y="162"/>
                </a:lnTo>
                <a:lnTo>
                  <a:pt x="236" y="156"/>
                </a:lnTo>
                <a:lnTo>
                  <a:pt x="236" y="153"/>
                </a:lnTo>
                <a:lnTo>
                  <a:pt x="236" y="153"/>
                </a:lnTo>
                <a:lnTo>
                  <a:pt x="235" y="152"/>
                </a:lnTo>
                <a:lnTo>
                  <a:pt x="233" y="151"/>
                </a:lnTo>
                <a:lnTo>
                  <a:pt x="205" y="151"/>
                </a:lnTo>
                <a:lnTo>
                  <a:pt x="255" y="52"/>
                </a:lnTo>
                <a:lnTo>
                  <a:pt x="282" y="93"/>
                </a:lnTo>
                <a:lnTo>
                  <a:pt x="282" y="93"/>
                </a:lnTo>
                <a:lnTo>
                  <a:pt x="275" y="98"/>
                </a:lnTo>
                <a:lnTo>
                  <a:pt x="269" y="104"/>
                </a:lnTo>
                <a:lnTo>
                  <a:pt x="263" y="111"/>
                </a:lnTo>
                <a:lnTo>
                  <a:pt x="259" y="120"/>
                </a:lnTo>
                <a:lnTo>
                  <a:pt x="255" y="127"/>
                </a:lnTo>
                <a:lnTo>
                  <a:pt x="253" y="136"/>
                </a:lnTo>
                <a:lnTo>
                  <a:pt x="250" y="144"/>
                </a:lnTo>
                <a:lnTo>
                  <a:pt x="250" y="153"/>
                </a:lnTo>
                <a:lnTo>
                  <a:pt x="250" y="153"/>
                </a:lnTo>
                <a:lnTo>
                  <a:pt x="250" y="162"/>
                </a:lnTo>
                <a:lnTo>
                  <a:pt x="252" y="169"/>
                </a:lnTo>
                <a:lnTo>
                  <a:pt x="254" y="176"/>
                </a:lnTo>
                <a:lnTo>
                  <a:pt x="256" y="183"/>
                </a:lnTo>
                <a:lnTo>
                  <a:pt x="260" y="190"/>
                </a:lnTo>
                <a:lnTo>
                  <a:pt x="263" y="195"/>
                </a:lnTo>
                <a:lnTo>
                  <a:pt x="273" y="207"/>
                </a:lnTo>
                <a:lnTo>
                  <a:pt x="283" y="215"/>
                </a:lnTo>
                <a:lnTo>
                  <a:pt x="290" y="220"/>
                </a:lnTo>
                <a:lnTo>
                  <a:pt x="296" y="222"/>
                </a:lnTo>
                <a:lnTo>
                  <a:pt x="303" y="226"/>
                </a:lnTo>
                <a:lnTo>
                  <a:pt x="310" y="227"/>
                </a:lnTo>
                <a:lnTo>
                  <a:pt x="318" y="228"/>
                </a:lnTo>
                <a:lnTo>
                  <a:pt x="325" y="228"/>
                </a:lnTo>
                <a:lnTo>
                  <a:pt x="325" y="228"/>
                </a:lnTo>
                <a:lnTo>
                  <a:pt x="333" y="228"/>
                </a:lnTo>
                <a:lnTo>
                  <a:pt x="340" y="227"/>
                </a:lnTo>
                <a:lnTo>
                  <a:pt x="347" y="226"/>
                </a:lnTo>
                <a:lnTo>
                  <a:pt x="354" y="222"/>
                </a:lnTo>
                <a:lnTo>
                  <a:pt x="361" y="220"/>
                </a:lnTo>
                <a:lnTo>
                  <a:pt x="367" y="215"/>
                </a:lnTo>
                <a:lnTo>
                  <a:pt x="378" y="207"/>
                </a:lnTo>
                <a:lnTo>
                  <a:pt x="387" y="195"/>
                </a:lnTo>
                <a:lnTo>
                  <a:pt x="391" y="190"/>
                </a:lnTo>
                <a:lnTo>
                  <a:pt x="394" y="183"/>
                </a:lnTo>
                <a:lnTo>
                  <a:pt x="396" y="176"/>
                </a:lnTo>
                <a:lnTo>
                  <a:pt x="399" y="169"/>
                </a:lnTo>
                <a:lnTo>
                  <a:pt x="400" y="162"/>
                </a:lnTo>
                <a:lnTo>
                  <a:pt x="400" y="153"/>
                </a:lnTo>
                <a:lnTo>
                  <a:pt x="400" y="153"/>
                </a:lnTo>
                <a:lnTo>
                  <a:pt x="400" y="146"/>
                </a:lnTo>
                <a:lnTo>
                  <a:pt x="399" y="138"/>
                </a:lnTo>
                <a:lnTo>
                  <a:pt x="396" y="131"/>
                </a:lnTo>
                <a:lnTo>
                  <a:pt x="394" y="124"/>
                </a:lnTo>
                <a:lnTo>
                  <a:pt x="391" y="118"/>
                </a:lnTo>
                <a:lnTo>
                  <a:pt x="387" y="111"/>
                </a:lnTo>
                <a:lnTo>
                  <a:pt x="378" y="101"/>
                </a:lnTo>
                <a:lnTo>
                  <a:pt x="367" y="91"/>
                </a:lnTo>
                <a:lnTo>
                  <a:pt x="361" y="88"/>
                </a:lnTo>
                <a:lnTo>
                  <a:pt x="354" y="84"/>
                </a:lnTo>
                <a:lnTo>
                  <a:pt x="347" y="82"/>
                </a:lnTo>
                <a:lnTo>
                  <a:pt x="340" y="80"/>
                </a:lnTo>
                <a:lnTo>
                  <a:pt x="333" y="79"/>
                </a:lnTo>
                <a:lnTo>
                  <a:pt x="325" y="79"/>
                </a:lnTo>
                <a:lnTo>
                  <a:pt x="325" y="79"/>
                </a:lnTo>
                <a:close/>
                <a:moveTo>
                  <a:pt x="248" y="51"/>
                </a:moveTo>
                <a:lnTo>
                  <a:pt x="199" y="148"/>
                </a:lnTo>
                <a:lnTo>
                  <a:pt x="141" y="51"/>
                </a:lnTo>
                <a:lnTo>
                  <a:pt x="248" y="51"/>
                </a:lnTo>
                <a:close/>
                <a:moveTo>
                  <a:pt x="135" y="55"/>
                </a:moveTo>
                <a:lnTo>
                  <a:pt x="193" y="151"/>
                </a:lnTo>
                <a:lnTo>
                  <a:pt x="150" y="151"/>
                </a:lnTo>
                <a:lnTo>
                  <a:pt x="150" y="151"/>
                </a:lnTo>
                <a:lnTo>
                  <a:pt x="149" y="142"/>
                </a:lnTo>
                <a:lnTo>
                  <a:pt x="148" y="132"/>
                </a:lnTo>
                <a:lnTo>
                  <a:pt x="144" y="124"/>
                </a:lnTo>
                <a:lnTo>
                  <a:pt x="141" y="116"/>
                </a:lnTo>
                <a:lnTo>
                  <a:pt x="135" y="108"/>
                </a:lnTo>
                <a:lnTo>
                  <a:pt x="129" y="102"/>
                </a:lnTo>
                <a:lnTo>
                  <a:pt x="123" y="95"/>
                </a:lnTo>
                <a:lnTo>
                  <a:pt x="115" y="90"/>
                </a:lnTo>
                <a:lnTo>
                  <a:pt x="135" y="55"/>
                </a:lnTo>
                <a:close/>
                <a:moveTo>
                  <a:pt x="143" y="151"/>
                </a:moveTo>
                <a:lnTo>
                  <a:pt x="81" y="151"/>
                </a:lnTo>
                <a:lnTo>
                  <a:pt x="111" y="96"/>
                </a:lnTo>
                <a:lnTo>
                  <a:pt x="111" y="96"/>
                </a:lnTo>
                <a:lnTo>
                  <a:pt x="118" y="101"/>
                </a:lnTo>
                <a:lnTo>
                  <a:pt x="124" y="107"/>
                </a:lnTo>
                <a:lnTo>
                  <a:pt x="129" y="112"/>
                </a:lnTo>
                <a:lnTo>
                  <a:pt x="133" y="120"/>
                </a:lnTo>
                <a:lnTo>
                  <a:pt x="137" y="127"/>
                </a:lnTo>
                <a:lnTo>
                  <a:pt x="141" y="135"/>
                </a:lnTo>
                <a:lnTo>
                  <a:pt x="142" y="143"/>
                </a:lnTo>
                <a:lnTo>
                  <a:pt x="143" y="151"/>
                </a:lnTo>
                <a:lnTo>
                  <a:pt x="143" y="151"/>
                </a:lnTo>
                <a:close/>
                <a:moveTo>
                  <a:pt x="75" y="221"/>
                </a:moveTo>
                <a:lnTo>
                  <a:pt x="75" y="221"/>
                </a:lnTo>
                <a:lnTo>
                  <a:pt x="68" y="221"/>
                </a:lnTo>
                <a:lnTo>
                  <a:pt x="62" y="220"/>
                </a:lnTo>
                <a:lnTo>
                  <a:pt x="49" y="216"/>
                </a:lnTo>
                <a:lnTo>
                  <a:pt x="38" y="209"/>
                </a:lnTo>
                <a:lnTo>
                  <a:pt x="27" y="201"/>
                </a:lnTo>
                <a:lnTo>
                  <a:pt x="19" y="192"/>
                </a:lnTo>
                <a:lnTo>
                  <a:pt x="13" y="180"/>
                </a:lnTo>
                <a:lnTo>
                  <a:pt x="8" y="167"/>
                </a:lnTo>
                <a:lnTo>
                  <a:pt x="8" y="160"/>
                </a:lnTo>
                <a:lnTo>
                  <a:pt x="7" y="153"/>
                </a:lnTo>
                <a:lnTo>
                  <a:pt x="7" y="153"/>
                </a:lnTo>
                <a:lnTo>
                  <a:pt x="8" y="146"/>
                </a:lnTo>
                <a:lnTo>
                  <a:pt x="8" y="141"/>
                </a:lnTo>
                <a:lnTo>
                  <a:pt x="13" y="128"/>
                </a:lnTo>
                <a:lnTo>
                  <a:pt x="19" y="116"/>
                </a:lnTo>
                <a:lnTo>
                  <a:pt x="27" y="105"/>
                </a:lnTo>
                <a:lnTo>
                  <a:pt x="38" y="97"/>
                </a:lnTo>
                <a:lnTo>
                  <a:pt x="49" y="91"/>
                </a:lnTo>
                <a:lnTo>
                  <a:pt x="62" y="87"/>
                </a:lnTo>
                <a:lnTo>
                  <a:pt x="68" y="87"/>
                </a:lnTo>
                <a:lnTo>
                  <a:pt x="75" y="86"/>
                </a:lnTo>
                <a:lnTo>
                  <a:pt x="75" y="86"/>
                </a:lnTo>
                <a:lnTo>
                  <a:pt x="83" y="87"/>
                </a:lnTo>
                <a:lnTo>
                  <a:pt x="91" y="88"/>
                </a:lnTo>
                <a:lnTo>
                  <a:pt x="98" y="90"/>
                </a:lnTo>
                <a:lnTo>
                  <a:pt x="105" y="93"/>
                </a:lnTo>
                <a:lnTo>
                  <a:pt x="72" y="152"/>
                </a:lnTo>
                <a:lnTo>
                  <a:pt x="72" y="152"/>
                </a:lnTo>
                <a:lnTo>
                  <a:pt x="72" y="155"/>
                </a:lnTo>
                <a:lnTo>
                  <a:pt x="72" y="156"/>
                </a:lnTo>
                <a:lnTo>
                  <a:pt x="72" y="156"/>
                </a:lnTo>
                <a:lnTo>
                  <a:pt x="73" y="158"/>
                </a:lnTo>
                <a:lnTo>
                  <a:pt x="75" y="158"/>
                </a:lnTo>
                <a:lnTo>
                  <a:pt x="143" y="158"/>
                </a:lnTo>
                <a:lnTo>
                  <a:pt x="143" y="158"/>
                </a:lnTo>
                <a:lnTo>
                  <a:pt x="141" y="171"/>
                </a:lnTo>
                <a:lnTo>
                  <a:pt x="137" y="183"/>
                </a:lnTo>
                <a:lnTo>
                  <a:pt x="130" y="193"/>
                </a:lnTo>
                <a:lnTo>
                  <a:pt x="122" y="202"/>
                </a:lnTo>
                <a:lnTo>
                  <a:pt x="112" y="211"/>
                </a:lnTo>
                <a:lnTo>
                  <a:pt x="101" y="216"/>
                </a:lnTo>
                <a:lnTo>
                  <a:pt x="89" y="220"/>
                </a:lnTo>
                <a:lnTo>
                  <a:pt x="75" y="221"/>
                </a:lnTo>
                <a:lnTo>
                  <a:pt x="75" y="221"/>
                </a:lnTo>
                <a:close/>
                <a:moveTo>
                  <a:pt x="325" y="221"/>
                </a:moveTo>
                <a:lnTo>
                  <a:pt x="325" y="221"/>
                </a:lnTo>
                <a:lnTo>
                  <a:pt x="318" y="221"/>
                </a:lnTo>
                <a:lnTo>
                  <a:pt x="311" y="220"/>
                </a:lnTo>
                <a:lnTo>
                  <a:pt x="299" y="216"/>
                </a:lnTo>
                <a:lnTo>
                  <a:pt x="288" y="209"/>
                </a:lnTo>
                <a:lnTo>
                  <a:pt x="277" y="201"/>
                </a:lnTo>
                <a:lnTo>
                  <a:pt x="269" y="192"/>
                </a:lnTo>
                <a:lnTo>
                  <a:pt x="263" y="180"/>
                </a:lnTo>
                <a:lnTo>
                  <a:pt x="259" y="167"/>
                </a:lnTo>
                <a:lnTo>
                  <a:pt x="257" y="160"/>
                </a:lnTo>
                <a:lnTo>
                  <a:pt x="257" y="153"/>
                </a:lnTo>
                <a:lnTo>
                  <a:pt x="257" y="153"/>
                </a:lnTo>
                <a:lnTo>
                  <a:pt x="257" y="145"/>
                </a:lnTo>
                <a:lnTo>
                  <a:pt x="260" y="137"/>
                </a:lnTo>
                <a:lnTo>
                  <a:pt x="262" y="130"/>
                </a:lnTo>
                <a:lnTo>
                  <a:pt x="266" y="123"/>
                </a:lnTo>
                <a:lnTo>
                  <a:pt x="269" y="116"/>
                </a:lnTo>
                <a:lnTo>
                  <a:pt x="274" y="109"/>
                </a:lnTo>
                <a:lnTo>
                  <a:pt x="280" y="104"/>
                </a:lnTo>
                <a:lnTo>
                  <a:pt x="285" y="98"/>
                </a:lnTo>
                <a:lnTo>
                  <a:pt x="323" y="157"/>
                </a:lnTo>
                <a:lnTo>
                  <a:pt x="323" y="157"/>
                </a:lnTo>
                <a:lnTo>
                  <a:pt x="324" y="158"/>
                </a:lnTo>
                <a:lnTo>
                  <a:pt x="326" y="158"/>
                </a:lnTo>
                <a:lnTo>
                  <a:pt x="326" y="158"/>
                </a:lnTo>
                <a:lnTo>
                  <a:pt x="328" y="157"/>
                </a:lnTo>
                <a:lnTo>
                  <a:pt x="328" y="157"/>
                </a:lnTo>
                <a:lnTo>
                  <a:pt x="330" y="155"/>
                </a:lnTo>
                <a:lnTo>
                  <a:pt x="329" y="152"/>
                </a:lnTo>
                <a:lnTo>
                  <a:pt x="291" y="95"/>
                </a:lnTo>
                <a:lnTo>
                  <a:pt x="291" y="95"/>
                </a:lnTo>
                <a:lnTo>
                  <a:pt x="299" y="91"/>
                </a:lnTo>
                <a:lnTo>
                  <a:pt x="308" y="88"/>
                </a:lnTo>
                <a:lnTo>
                  <a:pt x="316" y="87"/>
                </a:lnTo>
                <a:lnTo>
                  <a:pt x="325" y="86"/>
                </a:lnTo>
                <a:lnTo>
                  <a:pt x="325" y="86"/>
                </a:lnTo>
                <a:lnTo>
                  <a:pt x="332" y="87"/>
                </a:lnTo>
                <a:lnTo>
                  <a:pt x="339" y="87"/>
                </a:lnTo>
                <a:lnTo>
                  <a:pt x="352" y="91"/>
                </a:lnTo>
                <a:lnTo>
                  <a:pt x="364" y="97"/>
                </a:lnTo>
                <a:lnTo>
                  <a:pt x="373" y="105"/>
                </a:lnTo>
                <a:lnTo>
                  <a:pt x="381" y="116"/>
                </a:lnTo>
                <a:lnTo>
                  <a:pt x="388" y="128"/>
                </a:lnTo>
                <a:lnTo>
                  <a:pt x="392" y="141"/>
                </a:lnTo>
                <a:lnTo>
                  <a:pt x="393" y="146"/>
                </a:lnTo>
                <a:lnTo>
                  <a:pt x="393" y="153"/>
                </a:lnTo>
                <a:lnTo>
                  <a:pt x="393" y="153"/>
                </a:lnTo>
                <a:lnTo>
                  <a:pt x="393" y="160"/>
                </a:lnTo>
                <a:lnTo>
                  <a:pt x="392" y="167"/>
                </a:lnTo>
                <a:lnTo>
                  <a:pt x="388" y="180"/>
                </a:lnTo>
                <a:lnTo>
                  <a:pt x="381" y="192"/>
                </a:lnTo>
                <a:lnTo>
                  <a:pt x="373" y="201"/>
                </a:lnTo>
                <a:lnTo>
                  <a:pt x="364" y="209"/>
                </a:lnTo>
                <a:lnTo>
                  <a:pt x="352" y="216"/>
                </a:lnTo>
                <a:lnTo>
                  <a:pt x="339" y="220"/>
                </a:lnTo>
                <a:lnTo>
                  <a:pt x="332" y="221"/>
                </a:lnTo>
                <a:lnTo>
                  <a:pt x="325" y="221"/>
                </a:lnTo>
                <a:lnTo>
                  <a:pt x="325" y="221"/>
                </a:lnTo>
                <a:close/>
              </a:path>
            </a:pathLst>
          </a:custGeom>
          <a:solidFill>
            <a:schemeClr val="accent1"/>
          </a:solidFill>
          <a:ln>
            <a:noFill/>
          </a:ln>
          <a:extLst/>
        </p:spPr>
        <p:txBody>
          <a:bodyPr anchor="ctr"/>
          <a:lstStyle/>
          <a:p>
            <a:pPr algn="ctr"/>
            <a:endParaRPr dirty="0"/>
          </a:p>
        </p:txBody>
      </p:sp>
      <p:sp>
        <p:nvSpPr>
          <p:cNvPr id="14" name="î$ḻíďé">
            <a:extLst>
              <a:ext uri="{FF2B5EF4-FFF2-40B4-BE49-F238E27FC236}">
                <a16:creationId xmlns:a16="http://schemas.microsoft.com/office/drawing/2014/main" id="{3D827B87-8D61-4214-A17E-D3D33A4884E2}"/>
              </a:ext>
            </a:extLst>
          </p:cNvPr>
          <p:cNvSpPr/>
          <p:nvPr/>
        </p:nvSpPr>
        <p:spPr bwMode="auto">
          <a:xfrm>
            <a:off x="8839993" y="2233221"/>
            <a:ext cx="476251" cy="361951"/>
          </a:xfrm>
          <a:custGeom>
            <a:avLst/>
            <a:gdLst>
              <a:gd name="T0" fmla="*/ 240 w 300"/>
              <a:gd name="T1" fmla="*/ 75 h 228"/>
              <a:gd name="T2" fmla="*/ 226 w 300"/>
              <a:gd name="T3" fmla="*/ 42 h 228"/>
              <a:gd name="T4" fmla="*/ 203 w 300"/>
              <a:gd name="T5" fmla="*/ 16 h 228"/>
              <a:gd name="T6" fmla="*/ 168 w 300"/>
              <a:gd name="T7" fmla="*/ 1 h 228"/>
              <a:gd name="T8" fmla="*/ 136 w 300"/>
              <a:gd name="T9" fmla="*/ 0 h 228"/>
              <a:gd name="T10" fmla="*/ 99 w 300"/>
              <a:gd name="T11" fmla="*/ 10 h 228"/>
              <a:gd name="T12" fmla="*/ 71 w 300"/>
              <a:gd name="T13" fmla="*/ 34 h 228"/>
              <a:gd name="T14" fmla="*/ 52 w 300"/>
              <a:gd name="T15" fmla="*/ 65 h 228"/>
              <a:gd name="T16" fmla="*/ 46 w 300"/>
              <a:gd name="T17" fmla="*/ 95 h 228"/>
              <a:gd name="T18" fmla="*/ 12 w 300"/>
              <a:gd name="T19" fmla="*/ 123 h 228"/>
              <a:gd name="T20" fmla="*/ 0 w 300"/>
              <a:gd name="T21" fmla="*/ 160 h 228"/>
              <a:gd name="T22" fmla="*/ 11 w 300"/>
              <a:gd name="T23" fmla="*/ 197 h 228"/>
              <a:gd name="T24" fmla="*/ 52 w 300"/>
              <a:gd name="T25" fmla="*/ 227 h 228"/>
              <a:gd name="T26" fmla="*/ 111 w 300"/>
              <a:gd name="T27" fmla="*/ 228 h 228"/>
              <a:gd name="T28" fmla="*/ 113 w 300"/>
              <a:gd name="T29" fmla="*/ 222 h 228"/>
              <a:gd name="T30" fmla="*/ 53 w 300"/>
              <a:gd name="T31" fmla="*/ 220 h 228"/>
              <a:gd name="T32" fmla="*/ 17 w 300"/>
              <a:gd name="T33" fmla="*/ 194 h 228"/>
              <a:gd name="T34" fmla="*/ 8 w 300"/>
              <a:gd name="T35" fmla="*/ 160 h 228"/>
              <a:gd name="T36" fmla="*/ 22 w 300"/>
              <a:gd name="T37" fmla="*/ 121 h 228"/>
              <a:gd name="T38" fmla="*/ 51 w 300"/>
              <a:gd name="T39" fmla="*/ 102 h 228"/>
              <a:gd name="T40" fmla="*/ 76 w 300"/>
              <a:gd name="T41" fmla="*/ 99 h 228"/>
              <a:gd name="T42" fmla="*/ 78 w 300"/>
              <a:gd name="T43" fmla="*/ 93 h 228"/>
              <a:gd name="T44" fmla="*/ 55 w 300"/>
              <a:gd name="T45" fmla="*/ 93 h 228"/>
              <a:gd name="T46" fmla="*/ 65 w 300"/>
              <a:gd name="T47" fmla="*/ 54 h 228"/>
              <a:gd name="T48" fmla="*/ 86 w 300"/>
              <a:gd name="T49" fmla="*/ 28 h 228"/>
              <a:gd name="T50" fmla="*/ 116 w 300"/>
              <a:gd name="T51" fmla="*/ 10 h 228"/>
              <a:gd name="T52" fmla="*/ 147 w 300"/>
              <a:gd name="T53" fmla="*/ 7 h 228"/>
              <a:gd name="T54" fmla="*/ 187 w 300"/>
              <a:gd name="T55" fmla="*/ 15 h 228"/>
              <a:gd name="T56" fmla="*/ 215 w 300"/>
              <a:gd name="T57" fmla="*/ 36 h 228"/>
              <a:gd name="T58" fmla="*/ 230 w 300"/>
              <a:gd name="T59" fmla="*/ 67 h 228"/>
              <a:gd name="T60" fmla="*/ 236 w 300"/>
              <a:gd name="T61" fmla="*/ 110 h 228"/>
              <a:gd name="T62" fmla="*/ 239 w 300"/>
              <a:gd name="T63" fmla="*/ 113 h 228"/>
              <a:gd name="T64" fmla="*/ 243 w 300"/>
              <a:gd name="T65" fmla="*/ 99 h 228"/>
              <a:gd name="T66" fmla="*/ 260 w 300"/>
              <a:gd name="T67" fmla="*/ 105 h 228"/>
              <a:gd name="T68" fmla="*/ 288 w 300"/>
              <a:gd name="T69" fmla="*/ 135 h 228"/>
              <a:gd name="T70" fmla="*/ 292 w 300"/>
              <a:gd name="T71" fmla="*/ 171 h 228"/>
              <a:gd name="T72" fmla="*/ 267 w 300"/>
              <a:gd name="T73" fmla="*/ 209 h 228"/>
              <a:gd name="T74" fmla="*/ 236 w 300"/>
              <a:gd name="T75" fmla="*/ 221 h 228"/>
              <a:gd name="T76" fmla="*/ 168 w 300"/>
              <a:gd name="T77" fmla="*/ 218 h 228"/>
              <a:gd name="T78" fmla="*/ 152 w 300"/>
              <a:gd name="T79" fmla="*/ 203 h 228"/>
              <a:gd name="T80" fmla="*/ 180 w 300"/>
              <a:gd name="T81" fmla="*/ 120 h 228"/>
              <a:gd name="T82" fmla="*/ 184 w 300"/>
              <a:gd name="T83" fmla="*/ 120 h 228"/>
              <a:gd name="T84" fmla="*/ 153 w 300"/>
              <a:gd name="T85" fmla="*/ 83 h 228"/>
              <a:gd name="T86" fmla="*/ 143 w 300"/>
              <a:gd name="T87" fmla="*/ 81 h 228"/>
              <a:gd name="T88" fmla="*/ 107 w 300"/>
              <a:gd name="T89" fmla="*/ 117 h 228"/>
              <a:gd name="T90" fmla="*/ 114 w 300"/>
              <a:gd name="T91" fmla="*/ 120 h 228"/>
              <a:gd name="T92" fmla="*/ 143 w 300"/>
              <a:gd name="T93" fmla="*/ 199 h 228"/>
              <a:gd name="T94" fmla="*/ 157 w 300"/>
              <a:gd name="T95" fmla="*/ 223 h 228"/>
              <a:gd name="T96" fmla="*/ 236 w 300"/>
              <a:gd name="T97" fmla="*/ 228 h 228"/>
              <a:gd name="T98" fmla="*/ 254 w 300"/>
              <a:gd name="T99" fmla="*/ 224 h 228"/>
              <a:gd name="T100" fmla="*/ 288 w 300"/>
              <a:gd name="T101" fmla="*/ 195 h 228"/>
              <a:gd name="T102" fmla="*/ 300 w 300"/>
              <a:gd name="T103" fmla="*/ 160 h 228"/>
              <a:gd name="T104" fmla="*/ 281 w 300"/>
              <a:gd name="T105" fmla="*/ 113 h 228"/>
              <a:gd name="T106" fmla="*/ 243 w 300"/>
              <a:gd name="T107" fmla="*/ 9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0" h="228">
                <a:moveTo>
                  <a:pt x="243" y="92"/>
                </a:moveTo>
                <a:lnTo>
                  <a:pt x="243" y="92"/>
                </a:lnTo>
                <a:lnTo>
                  <a:pt x="242" y="83"/>
                </a:lnTo>
                <a:lnTo>
                  <a:pt x="240" y="75"/>
                </a:lnTo>
                <a:lnTo>
                  <a:pt x="238" y="67"/>
                </a:lnTo>
                <a:lnTo>
                  <a:pt x="235" y="57"/>
                </a:lnTo>
                <a:lnTo>
                  <a:pt x="231" y="50"/>
                </a:lnTo>
                <a:lnTo>
                  <a:pt x="226" y="42"/>
                </a:lnTo>
                <a:lnTo>
                  <a:pt x="222" y="35"/>
                </a:lnTo>
                <a:lnTo>
                  <a:pt x="216" y="28"/>
                </a:lnTo>
                <a:lnTo>
                  <a:pt x="210" y="22"/>
                </a:lnTo>
                <a:lnTo>
                  <a:pt x="203" y="16"/>
                </a:lnTo>
                <a:lnTo>
                  <a:pt x="195" y="12"/>
                </a:lnTo>
                <a:lnTo>
                  <a:pt x="187" y="7"/>
                </a:lnTo>
                <a:lnTo>
                  <a:pt x="177" y="3"/>
                </a:lnTo>
                <a:lnTo>
                  <a:pt x="168" y="1"/>
                </a:lnTo>
                <a:lnTo>
                  <a:pt x="157" y="0"/>
                </a:lnTo>
                <a:lnTo>
                  <a:pt x="147" y="0"/>
                </a:lnTo>
                <a:lnTo>
                  <a:pt x="147" y="0"/>
                </a:lnTo>
                <a:lnTo>
                  <a:pt x="136" y="0"/>
                </a:lnTo>
                <a:lnTo>
                  <a:pt x="127" y="1"/>
                </a:lnTo>
                <a:lnTo>
                  <a:pt x="116" y="3"/>
                </a:lnTo>
                <a:lnTo>
                  <a:pt x="108" y="7"/>
                </a:lnTo>
                <a:lnTo>
                  <a:pt x="99" y="10"/>
                </a:lnTo>
                <a:lnTo>
                  <a:pt x="91" y="15"/>
                </a:lnTo>
                <a:lnTo>
                  <a:pt x="84" y="21"/>
                </a:lnTo>
                <a:lnTo>
                  <a:pt x="77" y="27"/>
                </a:lnTo>
                <a:lnTo>
                  <a:pt x="71" y="34"/>
                </a:lnTo>
                <a:lnTo>
                  <a:pt x="65" y="41"/>
                </a:lnTo>
                <a:lnTo>
                  <a:pt x="59" y="49"/>
                </a:lnTo>
                <a:lnTo>
                  <a:pt x="56" y="57"/>
                </a:lnTo>
                <a:lnTo>
                  <a:pt x="52" y="65"/>
                </a:lnTo>
                <a:lnTo>
                  <a:pt x="50" y="75"/>
                </a:lnTo>
                <a:lnTo>
                  <a:pt x="47" y="85"/>
                </a:lnTo>
                <a:lnTo>
                  <a:pt x="46" y="95"/>
                </a:lnTo>
                <a:lnTo>
                  <a:pt x="46" y="95"/>
                </a:lnTo>
                <a:lnTo>
                  <a:pt x="36" y="99"/>
                </a:lnTo>
                <a:lnTo>
                  <a:pt x="26" y="106"/>
                </a:lnTo>
                <a:lnTo>
                  <a:pt x="18" y="113"/>
                </a:lnTo>
                <a:lnTo>
                  <a:pt x="12" y="123"/>
                </a:lnTo>
                <a:lnTo>
                  <a:pt x="7" y="132"/>
                </a:lnTo>
                <a:lnTo>
                  <a:pt x="3" y="141"/>
                </a:lnTo>
                <a:lnTo>
                  <a:pt x="1" y="151"/>
                </a:lnTo>
                <a:lnTo>
                  <a:pt x="0" y="160"/>
                </a:lnTo>
                <a:lnTo>
                  <a:pt x="0" y="160"/>
                </a:lnTo>
                <a:lnTo>
                  <a:pt x="2" y="173"/>
                </a:lnTo>
                <a:lnTo>
                  <a:pt x="5" y="186"/>
                </a:lnTo>
                <a:lnTo>
                  <a:pt x="11" y="197"/>
                </a:lnTo>
                <a:lnTo>
                  <a:pt x="19" y="208"/>
                </a:lnTo>
                <a:lnTo>
                  <a:pt x="29" y="216"/>
                </a:lnTo>
                <a:lnTo>
                  <a:pt x="39" y="222"/>
                </a:lnTo>
                <a:lnTo>
                  <a:pt x="52" y="227"/>
                </a:lnTo>
                <a:lnTo>
                  <a:pt x="58" y="228"/>
                </a:lnTo>
                <a:lnTo>
                  <a:pt x="64" y="228"/>
                </a:lnTo>
                <a:lnTo>
                  <a:pt x="111" y="228"/>
                </a:lnTo>
                <a:lnTo>
                  <a:pt x="111" y="228"/>
                </a:lnTo>
                <a:lnTo>
                  <a:pt x="113" y="227"/>
                </a:lnTo>
                <a:lnTo>
                  <a:pt x="114" y="224"/>
                </a:lnTo>
                <a:lnTo>
                  <a:pt x="114" y="224"/>
                </a:lnTo>
                <a:lnTo>
                  <a:pt x="113" y="222"/>
                </a:lnTo>
                <a:lnTo>
                  <a:pt x="111" y="221"/>
                </a:lnTo>
                <a:lnTo>
                  <a:pt x="64" y="221"/>
                </a:lnTo>
                <a:lnTo>
                  <a:pt x="64" y="221"/>
                </a:lnTo>
                <a:lnTo>
                  <a:pt x="53" y="220"/>
                </a:lnTo>
                <a:lnTo>
                  <a:pt x="43" y="216"/>
                </a:lnTo>
                <a:lnTo>
                  <a:pt x="33" y="210"/>
                </a:lnTo>
                <a:lnTo>
                  <a:pt x="24" y="202"/>
                </a:lnTo>
                <a:lnTo>
                  <a:pt x="17" y="194"/>
                </a:lnTo>
                <a:lnTo>
                  <a:pt x="12" y="183"/>
                </a:lnTo>
                <a:lnTo>
                  <a:pt x="9" y="172"/>
                </a:lnTo>
                <a:lnTo>
                  <a:pt x="8" y="160"/>
                </a:lnTo>
                <a:lnTo>
                  <a:pt x="8" y="160"/>
                </a:lnTo>
                <a:lnTo>
                  <a:pt x="8" y="151"/>
                </a:lnTo>
                <a:lnTo>
                  <a:pt x="11" y="141"/>
                </a:lnTo>
                <a:lnTo>
                  <a:pt x="15" y="131"/>
                </a:lnTo>
                <a:lnTo>
                  <a:pt x="22" y="121"/>
                </a:lnTo>
                <a:lnTo>
                  <a:pt x="30" y="113"/>
                </a:lnTo>
                <a:lnTo>
                  <a:pt x="39" y="106"/>
                </a:lnTo>
                <a:lnTo>
                  <a:pt x="45" y="103"/>
                </a:lnTo>
                <a:lnTo>
                  <a:pt x="51" y="102"/>
                </a:lnTo>
                <a:lnTo>
                  <a:pt x="58" y="99"/>
                </a:lnTo>
                <a:lnTo>
                  <a:pt x="64" y="99"/>
                </a:lnTo>
                <a:lnTo>
                  <a:pt x="76" y="99"/>
                </a:lnTo>
                <a:lnTo>
                  <a:pt x="76" y="99"/>
                </a:lnTo>
                <a:lnTo>
                  <a:pt x="78" y="98"/>
                </a:lnTo>
                <a:lnTo>
                  <a:pt x="79" y="96"/>
                </a:lnTo>
                <a:lnTo>
                  <a:pt x="79" y="96"/>
                </a:lnTo>
                <a:lnTo>
                  <a:pt x="78" y="93"/>
                </a:lnTo>
                <a:lnTo>
                  <a:pt x="76" y="92"/>
                </a:lnTo>
                <a:lnTo>
                  <a:pt x="64" y="92"/>
                </a:lnTo>
                <a:lnTo>
                  <a:pt x="64" y="92"/>
                </a:lnTo>
                <a:lnTo>
                  <a:pt x="55" y="93"/>
                </a:lnTo>
                <a:lnTo>
                  <a:pt x="55" y="93"/>
                </a:lnTo>
                <a:lnTo>
                  <a:pt x="57" y="77"/>
                </a:lnTo>
                <a:lnTo>
                  <a:pt x="62" y="62"/>
                </a:lnTo>
                <a:lnTo>
                  <a:pt x="65" y="54"/>
                </a:lnTo>
                <a:lnTo>
                  <a:pt x="70" y="47"/>
                </a:lnTo>
                <a:lnTo>
                  <a:pt x="74" y="40"/>
                </a:lnTo>
                <a:lnTo>
                  <a:pt x="80" y="34"/>
                </a:lnTo>
                <a:lnTo>
                  <a:pt x="86" y="28"/>
                </a:lnTo>
                <a:lnTo>
                  <a:pt x="93" y="23"/>
                </a:lnTo>
                <a:lnTo>
                  <a:pt x="100" y="19"/>
                </a:lnTo>
                <a:lnTo>
                  <a:pt x="108" y="14"/>
                </a:lnTo>
                <a:lnTo>
                  <a:pt x="116" y="10"/>
                </a:lnTo>
                <a:lnTo>
                  <a:pt x="126" y="8"/>
                </a:lnTo>
                <a:lnTo>
                  <a:pt x="136" y="7"/>
                </a:lnTo>
                <a:lnTo>
                  <a:pt x="147" y="7"/>
                </a:lnTo>
                <a:lnTo>
                  <a:pt x="147" y="7"/>
                </a:lnTo>
                <a:lnTo>
                  <a:pt x="157" y="7"/>
                </a:lnTo>
                <a:lnTo>
                  <a:pt x="168" y="9"/>
                </a:lnTo>
                <a:lnTo>
                  <a:pt x="177" y="12"/>
                </a:lnTo>
                <a:lnTo>
                  <a:pt x="187" y="15"/>
                </a:lnTo>
                <a:lnTo>
                  <a:pt x="195" y="19"/>
                </a:lnTo>
                <a:lnTo>
                  <a:pt x="202" y="24"/>
                </a:lnTo>
                <a:lnTo>
                  <a:pt x="209" y="30"/>
                </a:lnTo>
                <a:lnTo>
                  <a:pt x="215" y="36"/>
                </a:lnTo>
                <a:lnTo>
                  <a:pt x="219" y="43"/>
                </a:lnTo>
                <a:lnTo>
                  <a:pt x="224" y="50"/>
                </a:lnTo>
                <a:lnTo>
                  <a:pt x="227" y="58"/>
                </a:lnTo>
                <a:lnTo>
                  <a:pt x="230" y="67"/>
                </a:lnTo>
                <a:lnTo>
                  <a:pt x="232" y="75"/>
                </a:lnTo>
                <a:lnTo>
                  <a:pt x="235" y="83"/>
                </a:lnTo>
                <a:lnTo>
                  <a:pt x="236" y="99"/>
                </a:lnTo>
                <a:lnTo>
                  <a:pt x="236" y="110"/>
                </a:lnTo>
                <a:lnTo>
                  <a:pt x="236" y="110"/>
                </a:lnTo>
                <a:lnTo>
                  <a:pt x="237" y="112"/>
                </a:lnTo>
                <a:lnTo>
                  <a:pt x="239" y="113"/>
                </a:lnTo>
                <a:lnTo>
                  <a:pt x="239" y="113"/>
                </a:lnTo>
                <a:lnTo>
                  <a:pt x="242" y="112"/>
                </a:lnTo>
                <a:lnTo>
                  <a:pt x="243" y="110"/>
                </a:lnTo>
                <a:lnTo>
                  <a:pt x="243" y="99"/>
                </a:lnTo>
                <a:lnTo>
                  <a:pt x="243" y="99"/>
                </a:lnTo>
                <a:lnTo>
                  <a:pt x="243" y="99"/>
                </a:lnTo>
                <a:lnTo>
                  <a:pt x="243" y="99"/>
                </a:lnTo>
                <a:lnTo>
                  <a:pt x="251" y="102"/>
                </a:lnTo>
                <a:lnTo>
                  <a:pt x="260" y="105"/>
                </a:lnTo>
                <a:lnTo>
                  <a:pt x="268" y="110"/>
                </a:lnTo>
                <a:lnTo>
                  <a:pt x="275" y="117"/>
                </a:lnTo>
                <a:lnTo>
                  <a:pt x="282" y="126"/>
                </a:lnTo>
                <a:lnTo>
                  <a:pt x="288" y="135"/>
                </a:lnTo>
                <a:lnTo>
                  <a:pt x="292" y="147"/>
                </a:lnTo>
                <a:lnTo>
                  <a:pt x="293" y="160"/>
                </a:lnTo>
                <a:lnTo>
                  <a:pt x="293" y="160"/>
                </a:lnTo>
                <a:lnTo>
                  <a:pt x="292" y="171"/>
                </a:lnTo>
                <a:lnTo>
                  <a:pt x="288" y="181"/>
                </a:lnTo>
                <a:lnTo>
                  <a:pt x="282" y="192"/>
                </a:lnTo>
                <a:lnTo>
                  <a:pt x="275" y="201"/>
                </a:lnTo>
                <a:lnTo>
                  <a:pt x="267" y="209"/>
                </a:lnTo>
                <a:lnTo>
                  <a:pt x="258" y="215"/>
                </a:lnTo>
                <a:lnTo>
                  <a:pt x="247" y="220"/>
                </a:lnTo>
                <a:lnTo>
                  <a:pt x="242" y="221"/>
                </a:lnTo>
                <a:lnTo>
                  <a:pt x="236" y="221"/>
                </a:lnTo>
                <a:lnTo>
                  <a:pt x="182" y="221"/>
                </a:lnTo>
                <a:lnTo>
                  <a:pt x="182" y="221"/>
                </a:lnTo>
                <a:lnTo>
                  <a:pt x="174" y="221"/>
                </a:lnTo>
                <a:lnTo>
                  <a:pt x="168" y="218"/>
                </a:lnTo>
                <a:lnTo>
                  <a:pt x="162" y="216"/>
                </a:lnTo>
                <a:lnTo>
                  <a:pt x="157" y="214"/>
                </a:lnTo>
                <a:lnTo>
                  <a:pt x="154" y="209"/>
                </a:lnTo>
                <a:lnTo>
                  <a:pt x="152" y="203"/>
                </a:lnTo>
                <a:lnTo>
                  <a:pt x="150" y="196"/>
                </a:lnTo>
                <a:lnTo>
                  <a:pt x="150" y="188"/>
                </a:lnTo>
                <a:lnTo>
                  <a:pt x="150" y="91"/>
                </a:lnTo>
                <a:lnTo>
                  <a:pt x="180" y="120"/>
                </a:lnTo>
                <a:lnTo>
                  <a:pt x="180" y="120"/>
                </a:lnTo>
                <a:lnTo>
                  <a:pt x="182" y="120"/>
                </a:lnTo>
                <a:lnTo>
                  <a:pt x="182" y="120"/>
                </a:lnTo>
                <a:lnTo>
                  <a:pt x="184" y="120"/>
                </a:lnTo>
                <a:lnTo>
                  <a:pt x="184" y="120"/>
                </a:lnTo>
                <a:lnTo>
                  <a:pt x="185" y="117"/>
                </a:lnTo>
                <a:lnTo>
                  <a:pt x="184" y="114"/>
                </a:lnTo>
                <a:lnTo>
                  <a:pt x="153" y="83"/>
                </a:lnTo>
                <a:lnTo>
                  <a:pt x="153" y="83"/>
                </a:lnTo>
                <a:lnTo>
                  <a:pt x="149" y="81"/>
                </a:lnTo>
                <a:lnTo>
                  <a:pt x="147" y="79"/>
                </a:lnTo>
                <a:lnTo>
                  <a:pt x="143" y="81"/>
                </a:lnTo>
                <a:lnTo>
                  <a:pt x="141" y="83"/>
                </a:lnTo>
                <a:lnTo>
                  <a:pt x="108" y="114"/>
                </a:lnTo>
                <a:lnTo>
                  <a:pt x="108" y="114"/>
                </a:lnTo>
                <a:lnTo>
                  <a:pt x="107" y="117"/>
                </a:lnTo>
                <a:lnTo>
                  <a:pt x="108" y="120"/>
                </a:lnTo>
                <a:lnTo>
                  <a:pt x="108" y="120"/>
                </a:lnTo>
                <a:lnTo>
                  <a:pt x="112" y="120"/>
                </a:lnTo>
                <a:lnTo>
                  <a:pt x="114" y="120"/>
                </a:lnTo>
                <a:lnTo>
                  <a:pt x="143" y="91"/>
                </a:lnTo>
                <a:lnTo>
                  <a:pt x="143" y="188"/>
                </a:lnTo>
                <a:lnTo>
                  <a:pt x="143" y="188"/>
                </a:lnTo>
                <a:lnTo>
                  <a:pt x="143" y="199"/>
                </a:lnTo>
                <a:lnTo>
                  <a:pt x="146" y="207"/>
                </a:lnTo>
                <a:lnTo>
                  <a:pt x="148" y="213"/>
                </a:lnTo>
                <a:lnTo>
                  <a:pt x="153" y="218"/>
                </a:lnTo>
                <a:lnTo>
                  <a:pt x="157" y="223"/>
                </a:lnTo>
                <a:lnTo>
                  <a:pt x="164" y="225"/>
                </a:lnTo>
                <a:lnTo>
                  <a:pt x="173" y="228"/>
                </a:lnTo>
                <a:lnTo>
                  <a:pt x="182" y="228"/>
                </a:lnTo>
                <a:lnTo>
                  <a:pt x="236" y="228"/>
                </a:lnTo>
                <a:lnTo>
                  <a:pt x="236" y="228"/>
                </a:lnTo>
                <a:lnTo>
                  <a:pt x="243" y="228"/>
                </a:lnTo>
                <a:lnTo>
                  <a:pt x="249" y="227"/>
                </a:lnTo>
                <a:lnTo>
                  <a:pt x="254" y="224"/>
                </a:lnTo>
                <a:lnTo>
                  <a:pt x="260" y="222"/>
                </a:lnTo>
                <a:lnTo>
                  <a:pt x="271" y="215"/>
                </a:lnTo>
                <a:lnTo>
                  <a:pt x="281" y="206"/>
                </a:lnTo>
                <a:lnTo>
                  <a:pt x="288" y="195"/>
                </a:lnTo>
                <a:lnTo>
                  <a:pt x="295" y="183"/>
                </a:lnTo>
                <a:lnTo>
                  <a:pt x="299" y="172"/>
                </a:lnTo>
                <a:lnTo>
                  <a:pt x="300" y="160"/>
                </a:lnTo>
                <a:lnTo>
                  <a:pt x="300" y="160"/>
                </a:lnTo>
                <a:lnTo>
                  <a:pt x="299" y="147"/>
                </a:lnTo>
                <a:lnTo>
                  <a:pt x="295" y="134"/>
                </a:lnTo>
                <a:lnTo>
                  <a:pt x="289" y="123"/>
                </a:lnTo>
                <a:lnTo>
                  <a:pt x="281" y="113"/>
                </a:lnTo>
                <a:lnTo>
                  <a:pt x="273" y="105"/>
                </a:lnTo>
                <a:lnTo>
                  <a:pt x="263" y="98"/>
                </a:lnTo>
                <a:lnTo>
                  <a:pt x="253" y="95"/>
                </a:lnTo>
                <a:lnTo>
                  <a:pt x="243" y="92"/>
                </a:lnTo>
                <a:lnTo>
                  <a:pt x="243" y="92"/>
                </a:lnTo>
                <a:close/>
              </a:path>
            </a:pathLst>
          </a:custGeom>
          <a:solidFill>
            <a:schemeClr val="accent1"/>
          </a:solidFill>
          <a:ln>
            <a:noFill/>
          </a:ln>
          <a:extLst/>
        </p:spPr>
        <p:txBody>
          <a:bodyPr anchor="ctr"/>
          <a:lstStyle/>
          <a:p>
            <a:pPr algn="ctr"/>
            <a:endParaRPr/>
          </a:p>
        </p:txBody>
      </p:sp>
      <p:sp>
        <p:nvSpPr>
          <p:cNvPr id="15" name="ïṧḷïďê">
            <a:extLst>
              <a:ext uri="{FF2B5EF4-FFF2-40B4-BE49-F238E27FC236}">
                <a16:creationId xmlns:a16="http://schemas.microsoft.com/office/drawing/2014/main" id="{E9E717FB-CCE3-4169-87BB-B145288B39C5}"/>
              </a:ext>
            </a:extLst>
          </p:cNvPr>
          <p:cNvSpPr/>
          <p:nvPr/>
        </p:nvSpPr>
        <p:spPr bwMode="auto">
          <a:xfrm>
            <a:off x="2891974" y="4156954"/>
            <a:ext cx="476250" cy="361952"/>
          </a:xfrm>
          <a:custGeom>
            <a:avLst/>
            <a:gdLst>
              <a:gd name="connsiteX0" fmla="*/ 400050 w 476250"/>
              <a:gd name="connsiteY0" fmla="*/ 157163 h 361952"/>
              <a:gd name="connsiteX1" fmla="*/ 404813 w 476250"/>
              <a:gd name="connsiteY1" fmla="*/ 157163 h 361952"/>
              <a:gd name="connsiteX2" fmla="*/ 420688 w 476250"/>
              <a:gd name="connsiteY2" fmla="*/ 165101 h 361952"/>
              <a:gd name="connsiteX3" fmla="*/ 434975 w 476250"/>
              <a:gd name="connsiteY3" fmla="*/ 173038 h 361952"/>
              <a:gd name="connsiteX4" fmla="*/ 449263 w 476250"/>
              <a:gd name="connsiteY4" fmla="*/ 179388 h 361952"/>
              <a:gd name="connsiteX5" fmla="*/ 457200 w 476250"/>
              <a:gd name="connsiteY5" fmla="*/ 188913 h 361952"/>
              <a:gd name="connsiteX6" fmla="*/ 465138 w 476250"/>
              <a:gd name="connsiteY6" fmla="*/ 200026 h 361952"/>
              <a:gd name="connsiteX7" fmla="*/ 471488 w 476250"/>
              <a:gd name="connsiteY7" fmla="*/ 211139 h 361952"/>
              <a:gd name="connsiteX8" fmla="*/ 474663 w 476250"/>
              <a:gd name="connsiteY8" fmla="*/ 222251 h 361952"/>
              <a:gd name="connsiteX9" fmla="*/ 476250 w 476250"/>
              <a:gd name="connsiteY9" fmla="*/ 236539 h 361952"/>
              <a:gd name="connsiteX10" fmla="*/ 474663 w 476250"/>
              <a:gd name="connsiteY10" fmla="*/ 246064 h 361952"/>
              <a:gd name="connsiteX11" fmla="*/ 473075 w 476250"/>
              <a:gd name="connsiteY11" fmla="*/ 255589 h 361952"/>
              <a:gd name="connsiteX12" fmla="*/ 468313 w 476250"/>
              <a:gd name="connsiteY12" fmla="*/ 265114 h 361952"/>
              <a:gd name="connsiteX13" fmla="*/ 463550 w 476250"/>
              <a:gd name="connsiteY13" fmla="*/ 274639 h 361952"/>
              <a:gd name="connsiteX14" fmla="*/ 457200 w 476250"/>
              <a:gd name="connsiteY14" fmla="*/ 284164 h 361952"/>
              <a:gd name="connsiteX15" fmla="*/ 450850 w 476250"/>
              <a:gd name="connsiteY15" fmla="*/ 290514 h 361952"/>
              <a:gd name="connsiteX16" fmla="*/ 430213 w 476250"/>
              <a:gd name="connsiteY16" fmla="*/ 307977 h 361952"/>
              <a:gd name="connsiteX17" fmla="*/ 430213 w 476250"/>
              <a:gd name="connsiteY17" fmla="*/ 355602 h 361952"/>
              <a:gd name="connsiteX18" fmla="*/ 428625 w 476250"/>
              <a:gd name="connsiteY18" fmla="*/ 360365 h 361952"/>
              <a:gd name="connsiteX19" fmla="*/ 423863 w 476250"/>
              <a:gd name="connsiteY19" fmla="*/ 361952 h 361952"/>
              <a:gd name="connsiteX20" fmla="*/ 419100 w 476250"/>
              <a:gd name="connsiteY20" fmla="*/ 360365 h 361952"/>
              <a:gd name="connsiteX21" fmla="*/ 407988 w 476250"/>
              <a:gd name="connsiteY21" fmla="*/ 355602 h 361952"/>
              <a:gd name="connsiteX22" fmla="*/ 393700 w 476250"/>
              <a:gd name="connsiteY22" fmla="*/ 346077 h 361952"/>
              <a:gd name="connsiteX23" fmla="*/ 385763 w 476250"/>
              <a:gd name="connsiteY23" fmla="*/ 341315 h 361952"/>
              <a:gd name="connsiteX24" fmla="*/ 377825 w 476250"/>
              <a:gd name="connsiteY24" fmla="*/ 333377 h 361952"/>
              <a:gd name="connsiteX25" fmla="*/ 373063 w 476250"/>
              <a:gd name="connsiteY25" fmla="*/ 334965 h 361952"/>
              <a:gd name="connsiteX26" fmla="*/ 361950 w 476250"/>
              <a:gd name="connsiteY26" fmla="*/ 338140 h 361952"/>
              <a:gd name="connsiteX27" fmla="*/ 352425 w 476250"/>
              <a:gd name="connsiteY27" fmla="*/ 339727 h 361952"/>
              <a:gd name="connsiteX28" fmla="*/ 330200 w 476250"/>
              <a:gd name="connsiteY28" fmla="*/ 338140 h 361952"/>
              <a:gd name="connsiteX29" fmla="*/ 309563 w 476250"/>
              <a:gd name="connsiteY29" fmla="*/ 333377 h 361952"/>
              <a:gd name="connsiteX30" fmla="*/ 290513 w 476250"/>
              <a:gd name="connsiteY30" fmla="*/ 327027 h 361952"/>
              <a:gd name="connsiteX31" fmla="*/ 274638 w 476250"/>
              <a:gd name="connsiteY31" fmla="*/ 315914 h 361952"/>
              <a:gd name="connsiteX32" fmla="*/ 273050 w 476250"/>
              <a:gd name="connsiteY32" fmla="*/ 311152 h 361952"/>
              <a:gd name="connsiteX33" fmla="*/ 273050 w 476250"/>
              <a:gd name="connsiteY33" fmla="*/ 307977 h 361952"/>
              <a:gd name="connsiteX34" fmla="*/ 276225 w 476250"/>
              <a:gd name="connsiteY34" fmla="*/ 306389 h 361952"/>
              <a:gd name="connsiteX35" fmla="*/ 280988 w 476250"/>
              <a:gd name="connsiteY35" fmla="*/ 306389 h 361952"/>
              <a:gd name="connsiteX36" fmla="*/ 296863 w 476250"/>
              <a:gd name="connsiteY36" fmla="*/ 315914 h 361952"/>
              <a:gd name="connsiteX37" fmla="*/ 312738 w 476250"/>
              <a:gd name="connsiteY37" fmla="*/ 322264 h 361952"/>
              <a:gd name="connsiteX38" fmla="*/ 331788 w 476250"/>
              <a:gd name="connsiteY38" fmla="*/ 327027 h 361952"/>
              <a:gd name="connsiteX39" fmla="*/ 352425 w 476250"/>
              <a:gd name="connsiteY39" fmla="*/ 328614 h 361952"/>
              <a:gd name="connsiteX40" fmla="*/ 360363 w 476250"/>
              <a:gd name="connsiteY40" fmla="*/ 327027 h 361952"/>
              <a:gd name="connsiteX41" fmla="*/ 368300 w 476250"/>
              <a:gd name="connsiteY41" fmla="*/ 323852 h 361952"/>
              <a:gd name="connsiteX42" fmla="*/ 377825 w 476250"/>
              <a:gd name="connsiteY42" fmla="*/ 322264 h 361952"/>
              <a:gd name="connsiteX43" fmla="*/ 382588 w 476250"/>
              <a:gd name="connsiteY43" fmla="*/ 322264 h 361952"/>
              <a:gd name="connsiteX44" fmla="*/ 384175 w 476250"/>
              <a:gd name="connsiteY44" fmla="*/ 323852 h 361952"/>
              <a:gd name="connsiteX45" fmla="*/ 393700 w 476250"/>
              <a:gd name="connsiteY45" fmla="*/ 333377 h 361952"/>
              <a:gd name="connsiteX46" fmla="*/ 404813 w 476250"/>
              <a:gd name="connsiteY46" fmla="*/ 341315 h 361952"/>
              <a:gd name="connsiteX47" fmla="*/ 419100 w 476250"/>
              <a:gd name="connsiteY47" fmla="*/ 349252 h 361952"/>
              <a:gd name="connsiteX48" fmla="*/ 419100 w 476250"/>
              <a:gd name="connsiteY48" fmla="*/ 306389 h 361952"/>
              <a:gd name="connsiteX49" fmla="*/ 420688 w 476250"/>
              <a:gd name="connsiteY49" fmla="*/ 301627 h 361952"/>
              <a:gd name="connsiteX50" fmla="*/ 422275 w 476250"/>
              <a:gd name="connsiteY50" fmla="*/ 300039 h 361952"/>
              <a:gd name="connsiteX51" fmla="*/ 434975 w 476250"/>
              <a:gd name="connsiteY51" fmla="*/ 288927 h 361952"/>
              <a:gd name="connsiteX52" fmla="*/ 449263 w 476250"/>
              <a:gd name="connsiteY52" fmla="*/ 276227 h 361952"/>
              <a:gd name="connsiteX53" fmla="*/ 455613 w 476250"/>
              <a:gd name="connsiteY53" fmla="*/ 266702 h 361952"/>
              <a:gd name="connsiteX54" fmla="*/ 460375 w 476250"/>
              <a:gd name="connsiteY54" fmla="*/ 257176 h 361952"/>
              <a:gd name="connsiteX55" fmla="*/ 463550 w 476250"/>
              <a:gd name="connsiteY55" fmla="*/ 249239 h 361952"/>
              <a:gd name="connsiteX56" fmla="*/ 465138 w 476250"/>
              <a:gd name="connsiteY56" fmla="*/ 236539 h 361952"/>
              <a:gd name="connsiteX57" fmla="*/ 463550 w 476250"/>
              <a:gd name="connsiteY57" fmla="*/ 223839 h 361952"/>
              <a:gd name="connsiteX58" fmla="*/ 461963 w 476250"/>
              <a:gd name="connsiteY58" fmla="*/ 214314 h 361952"/>
              <a:gd name="connsiteX59" fmla="*/ 455613 w 476250"/>
              <a:gd name="connsiteY59" fmla="*/ 203201 h 361952"/>
              <a:gd name="connsiteX60" fmla="*/ 449263 w 476250"/>
              <a:gd name="connsiteY60" fmla="*/ 196851 h 361952"/>
              <a:gd name="connsiteX61" fmla="*/ 441325 w 476250"/>
              <a:gd name="connsiteY61" fmla="*/ 187326 h 361952"/>
              <a:gd name="connsiteX62" fmla="*/ 430213 w 476250"/>
              <a:gd name="connsiteY62" fmla="*/ 180976 h 361952"/>
              <a:gd name="connsiteX63" fmla="*/ 415925 w 476250"/>
              <a:gd name="connsiteY63" fmla="*/ 174626 h 361952"/>
              <a:gd name="connsiteX64" fmla="*/ 400050 w 476250"/>
              <a:gd name="connsiteY64" fmla="*/ 168276 h 361952"/>
              <a:gd name="connsiteX65" fmla="*/ 396875 w 476250"/>
              <a:gd name="connsiteY65" fmla="*/ 166688 h 361952"/>
              <a:gd name="connsiteX66" fmla="*/ 396875 w 476250"/>
              <a:gd name="connsiteY66" fmla="*/ 161926 h 361952"/>
              <a:gd name="connsiteX67" fmla="*/ 103187 w 476250"/>
              <a:gd name="connsiteY67" fmla="*/ 142876 h 361952"/>
              <a:gd name="connsiteX68" fmla="*/ 100012 w 476250"/>
              <a:gd name="connsiteY68" fmla="*/ 144464 h 361952"/>
              <a:gd name="connsiteX69" fmla="*/ 98425 w 476250"/>
              <a:gd name="connsiteY69" fmla="*/ 147639 h 361952"/>
              <a:gd name="connsiteX70" fmla="*/ 96837 w 476250"/>
              <a:gd name="connsiteY70" fmla="*/ 153989 h 361952"/>
              <a:gd name="connsiteX71" fmla="*/ 98425 w 476250"/>
              <a:gd name="connsiteY71" fmla="*/ 157164 h 361952"/>
              <a:gd name="connsiteX72" fmla="*/ 100012 w 476250"/>
              <a:gd name="connsiteY72" fmla="*/ 161926 h 361952"/>
              <a:gd name="connsiteX73" fmla="*/ 103187 w 476250"/>
              <a:gd name="connsiteY73" fmla="*/ 163514 h 361952"/>
              <a:gd name="connsiteX74" fmla="*/ 107950 w 476250"/>
              <a:gd name="connsiteY74" fmla="*/ 165102 h 361952"/>
              <a:gd name="connsiteX75" fmla="*/ 112712 w 476250"/>
              <a:gd name="connsiteY75" fmla="*/ 163514 h 361952"/>
              <a:gd name="connsiteX76" fmla="*/ 115887 w 476250"/>
              <a:gd name="connsiteY76" fmla="*/ 161926 h 361952"/>
              <a:gd name="connsiteX77" fmla="*/ 119062 w 476250"/>
              <a:gd name="connsiteY77" fmla="*/ 157164 h 361952"/>
              <a:gd name="connsiteX78" fmla="*/ 119062 w 476250"/>
              <a:gd name="connsiteY78" fmla="*/ 153989 h 361952"/>
              <a:gd name="connsiteX79" fmla="*/ 119062 w 476250"/>
              <a:gd name="connsiteY79" fmla="*/ 147639 h 361952"/>
              <a:gd name="connsiteX80" fmla="*/ 115887 w 476250"/>
              <a:gd name="connsiteY80" fmla="*/ 144464 h 361952"/>
              <a:gd name="connsiteX81" fmla="*/ 112712 w 476250"/>
              <a:gd name="connsiteY81" fmla="*/ 142876 h 361952"/>
              <a:gd name="connsiteX82" fmla="*/ 107950 w 476250"/>
              <a:gd name="connsiteY82" fmla="*/ 142876 h 361952"/>
              <a:gd name="connsiteX83" fmla="*/ 261937 w 476250"/>
              <a:gd name="connsiteY83" fmla="*/ 141288 h 361952"/>
              <a:gd name="connsiteX84" fmla="*/ 257175 w 476250"/>
              <a:gd name="connsiteY84" fmla="*/ 144463 h 361952"/>
              <a:gd name="connsiteX85" fmla="*/ 255587 w 476250"/>
              <a:gd name="connsiteY85" fmla="*/ 147638 h 361952"/>
              <a:gd name="connsiteX86" fmla="*/ 255587 w 476250"/>
              <a:gd name="connsiteY86" fmla="*/ 152401 h 361952"/>
              <a:gd name="connsiteX87" fmla="*/ 255587 w 476250"/>
              <a:gd name="connsiteY87" fmla="*/ 155576 h 361952"/>
              <a:gd name="connsiteX88" fmla="*/ 257175 w 476250"/>
              <a:gd name="connsiteY88" fmla="*/ 158751 h 361952"/>
              <a:gd name="connsiteX89" fmla="*/ 261937 w 476250"/>
              <a:gd name="connsiteY89" fmla="*/ 163514 h 361952"/>
              <a:gd name="connsiteX90" fmla="*/ 266700 w 476250"/>
              <a:gd name="connsiteY90" fmla="*/ 163514 h 361952"/>
              <a:gd name="connsiteX91" fmla="*/ 269875 w 476250"/>
              <a:gd name="connsiteY91" fmla="*/ 163514 h 361952"/>
              <a:gd name="connsiteX92" fmla="*/ 274638 w 476250"/>
              <a:gd name="connsiteY92" fmla="*/ 158751 h 361952"/>
              <a:gd name="connsiteX93" fmla="*/ 276225 w 476250"/>
              <a:gd name="connsiteY93" fmla="*/ 155576 h 361952"/>
              <a:gd name="connsiteX94" fmla="*/ 277813 w 476250"/>
              <a:gd name="connsiteY94" fmla="*/ 152401 h 361952"/>
              <a:gd name="connsiteX95" fmla="*/ 276225 w 476250"/>
              <a:gd name="connsiteY95" fmla="*/ 147638 h 361952"/>
              <a:gd name="connsiteX96" fmla="*/ 274638 w 476250"/>
              <a:gd name="connsiteY96" fmla="*/ 144463 h 361952"/>
              <a:gd name="connsiteX97" fmla="*/ 269875 w 476250"/>
              <a:gd name="connsiteY97" fmla="*/ 141288 h 361952"/>
              <a:gd name="connsiteX98" fmla="*/ 266700 w 476250"/>
              <a:gd name="connsiteY98" fmla="*/ 141288 h 361952"/>
              <a:gd name="connsiteX99" fmla="*/ 182562 w 476250"/>
              <a:gd name="connsiteY99" fmla="*/ 141288 h 361952"/>
              <a:gd name="connsiteX100" fmla="*/ 179387 w 476250"/>
              <a:gd name="connsiteY100" fmla="*/ 144463 h 361952"/>
              <a:gd name="connsiteX101" fmla="*/ 176212 w 476250"/>
              <a:gd name="connsiteY101" fmla="*/ 147638 h 361952"/>
              <a:gd name="connsiteX102" fmla="*/ 176212 w 476250"/>
              <a:gd name="connsiteY102" fmla="*/ 152401 h 361952"/>
              <a:gd name="connsiteX103" fmla="*/ 176212 w 476250"/>
              <a:gd name="connsiteY103" fmla="*/ 155576 h 361952"/>
              <a:gd name="connsiteX104" fmla="*/ 179387 w 476250"/>
              <a:gd name="connsiteY104" fmla="*/ 158751 h 361952"/>
              <a:gd name="connsiteX105" fmla="*/ 182562 w 476250"/>
              <a:gd name="connsiteY105" fmla="*/ 163514 h 361952"/>
              <a:gd name="connsiteX106" fmla="*/ 187325 w 476250"/>
              <a:gd name="connsiteY106" fmla="*/ 163514 h 361952"/>
              <a:gd name="connsiteX107" fmla="*/ 190500 w 476250"/>
              <a:gd name="connsiteY107" fmla="*/ 163514 h 361952"/>
              <a:gd name="connsiteX108" fmla="*/ 195262 w 476250"/>
              <a:gd name="connsiteY108" fmla="*/ 158751 h 361952"/>
              <a:gd name="connsiteX109" fmla="*/ 198437 w 476250"/>
              <a:gd name="connsiteY109" fmla="*/ 155576 h 361952"/>
              <a:gd name="connsiteX110" fmla="*/ 198437 w 476250"/>
              <a:gd name="connsiteY110" fmla="*/ 152401 h 361952"/>
              <a:gd name="connsiteX111" fmla="*/ 198437 w 476250"/>
              <a:gd name="connsiteY111" fmla="*/ 147638 h 361952"/>
              <a:gd name="connsiteX112" fmla="*/ 195262 w 476250"/>
              <a:gd name="connsiteY112" fmla="*/ 144463 h 361952"/>
              <a:gd name="connsiteX113" fmla="*/ 190500 w 476250"/>
              <a:gd name="connsiteY113" fmla="*/ 141288 h 361952"/>
              <a:gd name="connsiteX114" fmla="*/ 187325 w 476250"/>
              <a:gd name="connsiteY114" fmla="*/ 141288 h 361952"/>
              <a:gd name="connsiteX115" fmla="*/ 266700 w 476250"/>
              <a:gd name="connsiteY115" fmla="*/ 130176 h 361952"/>
              <a:gd name="connsiteX116" fmla="*/ 276225 w 476250"/>
              <a:gd name="connsiteY116" fmla="*/ 131763 h 361952"/>
              <a:gd name="connsiteX117" fmla="*/ 280988 w 476250"/>
              <a:gd name="connsiteY117" fmla="*/ 134938 h 361952"/>
              <a:gd name="connsiteX118" fmla="*/ 287338 w 476250"/>
              <a:gd name="connsiteY118" fmla="*/ 142876 h 361952"/>
              <a:gd name="connsiteX119" fmla="*/ 288925 w 476250"/>
              <a:gd name="connsiteY119" fmla="*/ 152401 h 361952"/>
              <a:gd name="connsiteX120" fmla="*/ 287338 w 476250"/>
              <a:gd name="connsiteY120" fmla="*/ 161926 h 361952"/>
              <a:gd name="connsiteX121" fmla="*/ 280988 w 476250"/>
              <a:gd name="connsiteY121" fmla="*/ 168276 h 361952"/>
              <a:gd name="connsiteX122" fmla="*/ 276225 w 476250"/>
              <a:gd name="connsiteY122" fmla="*/ 173039 h 361952"/>
              <a:gd name="connsiteX123" fmla="*/ 266700 w 476250"/>
              <a:gd name="connsiteY123" fmla="*/ 174626 h 361952"/>
              <a:gd name="connsiteX124" fmla="*/ 257175 w 476250"/>
              <a:gd name="connsiteY124" fmla="*/ 173039 h 361952"/>
              <a:gd name="connsiteX125" fmla="*/ 250825 w 476250"/>
              <a:gd name="connsiteY125" fmla="*/ 168276 h 361952"/>
              <a:gd name="connsiteX126" fmla="*/ 246062 w 476250"/>
              <a:gd name="connsiteY126" fmla="*/ 161926 h 361952"/>
              <a:gd name="connsiteX127" fmla="*/ 244475 w 476250"/>
              <a:gd name="connsiteY127" fmla="*/ 152401 h 361952"/>
              <a:gd name="connsiteX128" fmla="*/ 246062 w 476250"/>
              <a:gd name="connsiteY128" fmla="*/ 142876 h 361952"/>
              <a:gd name="connsiteX129" fmla="*/ 250825 w 476250"/>
              <a:gd name="connsiteY129" fmla="*/ 134938 h 361952"/>
              <a:gd name="connsiteX130" fmla="*/ 257175 w 476250"/>
              <a:gd name="connsiteY130" fmla="*/ 131763 h 361952"/>
              <a:gd name="connsiteX131" fmla="*/ 187325 w 476250"/>
              <a:gd name="connsiteY131" fmla="*/ 130176 h 361952"/>
              <a:gd name="connsiteX132" fmla="*/ 196850 w 476250"/>
              <a:gd name="connsiteY132" fmla="*/ 131763 h 361952"/>
              <a:gd name="connsiteX133" fmla="*/ 203200 w 476250"/>
              <a:gd name="connsiteY133" fmla="*/ 134938 h 361952"/>
              <a:gd name="connsiteX134" fmla="*/ 207962 w 476250"/>
              <a:gd name="connsiteY134" fmla="*/ 142876 h 361952"/>
              <a:gd name="connsiteX135" fmla="*/ 209550 w 476250"/>
              <a:gd name="connsiteY135" fmla="*/ 152401 h 361952"/>
              <a:gd name="connsiteX136" fmla="*/ 207962 w 476250"/>
              <a:gd name="connsiteY136" fmla="*/ 161926 h 361952"/>
              <a:gd name="connsiteX137" fmla="*/ 203200 w 476250"/>
              <a:gd name="connsiteY137" fmla="*/ 168276 h 361952"/>
              <a:gd name="connsiteX138" fmla="*/ 196850 w 476250"/>
              <a:gd name="connsiteY138" fmla="*/ 173039 h 361952"/>
              <a:gd name="connsiteX139" fmla="*/ 187325 w 476250"/>
              <a:gd name="connsiteY139" fmla="*/ 174626 h 361952"/>
              <a:gd name="connsiteX140" fmla="*/ 177800 w 476250"/>
              <a:gd name="connsiteY140" fmla="*/ 173039 h 361952"/>
              <a:gd name="connsiteX141" fmla="*/ 169862 w 476250"/>
              <a:gd name="connsiteY141" fmla="*/ 168276 h 361952"/>
              <a:gd name="connsiteX142" fmla="*/ 166687 w 476250"/>
              <a:gd name="connsiteY142" fmla="*/ 161926 h 361952"/>
              <a:gd name="connsiteX143" fmla="*/ 165100 w 476250"/>
              <a:gd name="connsiteY143" fmla="*/ 152401 h 361952"/>
              <a:gd name="connsiteX144" fmla="*/ 166687 w 476250"/>
              <a:gd name="connsiteY144" fmla="*/ 142876 h 361952"/>
              <a:gd name="connsiteX145" fmla="*/ 169862 w 476250"/>
              <a:gd name="connsiteY145" fmla="*/ 134938 h 361952"/>
              <a:gd name="connsiteX146" fmla="*/ 177800 w 476250"/>
              <a:gd name="connsiteY146" fmla="*/ 131763 h 361952"/>
              <a:gd name="connsiteX147" fmla="*/ 107950 w 476250"/>
              <a:gd name="connsiteY147" fmla="*/ 130176 h 361952"/>
              <a:gd name="connsiteX148" fmla="*/ 115887 w 476250"/>
              <a:gd name="connsiteY148" fmla="*/ 131763 h 361952"/>
              <a:gd name="connsiteX149" fmla="*/ 123825 w 476250"/>
              <a:gd name="connsiteY149" fmla="*/ 136526 h 361952"/>
              <a:gd name="connsiteX150" fmla="*/ 130175 w 476250"/>
              <a:gd name="connsiteY150" fmla="*/ 144464 h 361952"/>
              <a:gd name="connsiteX151" fmla="*/ 130175 w 476250"/>
              <a:gd name="connsiteY151" fmla="*/ 153989 h 361952"/>
              <a:gd name="connsiteX152" fmla="*/ 130175 w 476250"/>
              <a:gd name="connsiteY152" fmla="*/ 161926 h 361952"/>
              <a:gd name="connsiteX153" fmla="*/ 123825 w 476250"/>
              <a:gd name="connsiteY153" fmla="*/ 168277 h 361952"/>
              <a:gd name="connsiteX154" fmla="*/ 115887 w 476250"/>
              <a:gd name="connsiteY154" fmla="*/ 174627 h 361952"/>
              <a:gd name="connsiteX155" fmla="*/ 107950 w 476250"/>
              <a:gd name="connsiteY155" fmla="*/ 176214 h 361952"/>
              <a:gd name="connsiteX156" fmla="*/ 100012 w 476250"/>
              <a:gd name="connsiteY156" fmla="*/ 174627 h 361952"/>
              <a:gd name="connsiteX157" fmla="*/ 92075 w 476250"/>
              <a:gd name="connsiteY157" fmla="*/ 168277 h 361952"/>
              <a:gd name="connsiteX158" fmla="*/ 87312 w 476250"/>
              <a:gd name="connsiteY158" fmla="*/ 161926 h 361952"/>
              <a:gd name="connsiteX159" fmla="*/ 85725 w 476250"/>
              <a:gd name="connsiteY159" fmla="*/ 153989 h 361952"/>
              <a:gd name="connsiteX160" fmla="*/ 87312 w 476250"/>
              <a:gd name="connsiteY160" fmla="*/ 144464 h 361952"/>
              <a:gd name="connsiteX161" fmla="*/ 92075 w 476250"/>
              <a:gd name="connsiteY161" fmla="*/ 136526 h 361952"/>
              <a:gd name="connsiteX162" fmla="*/ 100012 w 476250"/>
              <a:gd name="connsiteY162" fmla="*/ 131763 h 361952"/>
              <a:gd name="connsiteX163" fmla="*/ 169862 w 476250"/>
              <a:gd name="connsiteY163" fmla="*/ 11112 h 361952"/>
              <a:gd name="connsiteX164" fmla="*/ 153987 w 476250"/>
              <a:gd name="connsiteY164" fmla="*/ 12700 h 361952"/>
              <a:gd name="connsiteX165" fmla="*/ 134937 w 476250"/>
              <a:gd name="connsiteY165" fmla="*/ 15875 h 361952"/>
              <a:gd name="connsiteX166" fmla="*/ 119062 w 476250"/>
              <a:gd name="connsiteY166" fmla="*/ 22225 h 361952"/>
              <a:gd name="connsiteX167" fmla="*/ 103187 w 476250"/>
              <a:gd name="connsiteY167" fmla="*/ 26988 h 361952"/>
              <a:gd name="connsiteX168" fmla="*/ 88900 w 476250"/>
              <a:gd name="connsiteY168" fmla="*/ 34925 h 361952"/>
              <a:gd name="connsiteX169" fmla="*/ 76200 w 476250"/>
              <a:gd name="connsiteY169" fmla="*/ 42863 h 361952"/>
              <a:gd name="connsiteX170" fmla="*/ 63500 w 476250"/>
              <a:gd name="connsiteY170" fmla="*/ 52388 h 361952"/>
              <a:gd name="connsiteX171" fmla="*/ 52387 w 476250"/>
              <a:gd name="connsiteY171" fmla="*/ 60325 h 361952"/>
              <a:gd name="connsiteX172" fmla="*/ 39687 w 476250"/>
              <a:gd name="connsiteY172" fmla="*/ 71438 h 361952"/>
              <a:gd name="connsiteX173" fmla="*/ 33337 w 476250"/>
              <a:gd name="connsiteY173" fmla="*/ 82550 h 361952"/>
              <a:gd name="connsiteX174" fmla="*/ 25400 w 476250"/>
              <a:gd name="connsiteY174" fmla="*/ 96838 h 361952"/>
              <a:gd name="connsiteX175" fmla="*/ 20637 w 476250"/>
              <a:gd name="connsiteY175" fmla="*/ 109538 h 361952"/>
              <a:gd name="connsiteX176" fmla="*/ 14287 w 476250"/>
              <a:gd name="connsiteY176" fmla="*/ 122238 h 361952"/>
              <a:gd name="connsiteX177" fmla="*/ 12700 w 476250"/>
              <a:gd name="connsiteY177" fmla="*/ 136526 h 361952"/>
              <a:gd name="connsiteX178" fmla="*/ 11112 w 476250"/>
              <a:gd name="connsiteY178" fmla="*/ 152401 h 361952"/>
              <a:gd name="connsiteX179" fmla="*/ 12700 w 476250"/>
              <a:gd name="connsiteY179" fmla="*/ 168276 h 361952"/>
              <a:gd name="connsiteX180" fmla="*/ 17462 w 476250"/>
              <a:gd name="connsiteY180" fmla="*/ 185739 h 361952"/>
              <a:gd name="connsiteX181" fmla="*/ 23812 w 476250"/>
              <a:gd name="connsiteY181" fmla="*/ 200026 h 361952"/>
              <a:gd name="connsiteX182" fmla="*/ 33337 w 476250"/>
              <a:gd name="connsiteY182" fmla="*/ 212726 h 361952"/>
              <a:gd name="connsiteX183" fmla="*/ 42862 w 476250"/>
              <a:gd name="connsiteY183" fmla="*/ 225426 h 361952"/>
              <a:gd name="connsiteX184" fmla="*/ 53975 w 476250"/>
              <a:gd name="connsiteY184" fmla="*/ 236539 h 361952"/>
              <a:gd name="connsiteX185" fmla="*/ 77787 w 476250"/>
              <a:gd name="connsiteY185" fmla="*/ 255589 h 361952"/>
              <a:gd name="connsiteX186" fmla="*/ 79375 w 476250"/>
              <a:gd name="connsiteY186" fmla="*/ 257177 h 361952"/>
              <a:gd name="connsiteX187" fmla="*/ 79375 w 476250"/>
              <a:gd name="connsiteY187" fmla="*/ 260352 h 361952"/>
              <a:gd name="connsiteX188" fmla="*/ 79375 w 476250"/>
              <a:gd name="connsiteY188" fmla="*/ 328615 h 361952"/>
              <a:gd name="connsiteX189" fmla="*/ 92075 w 476250"/>
              <a:gd name="connsiteY189" fmla="*/ 320677 h 361952"/>
              <a:gd name="connsiteX190" fmla="*/ 107950 w 476250"/>
              <a:gd name="connsiteY190" fmla="*/ 311152 h 361952"/>
              <a:gd name="connsiteX191" fmla="*/ 125412 w 476250"/>
              <a:gd name="connsiteY191" fmla="*/ 296864 h 361952"/>
              <a:gd name="connsiteX192" fmla="*/ 142875 w 476250"/>
              <a:gd name="connsiteY192" fmla="*/ 277814 h 361952"/>
              <a:gd name="connsiteX193" fmla="*/ 146050 w 476250"/>
              <a:gd name="connsiteY193" fmla="*/ 276227 h 361952"/>
              <a:gd name="connsiteX194" fmla="*/ 147637 w 476250"/>
              <a:gd name="connsiteY194" fmla="*/ 276227 h 361952"/>
              <a:gd name="connsiteX195" fmla="*/ 171450 w 476250"/>
              <a:gd name="connsiteY195" fmla="*/ 279402 h 361952"/>
              <a:gd name="connsiteX196" fmla="*/ 195262 w 476250"/>
              <a:gd name="connsiteY196" fmla="*/ 282577 h 361952"/>
              <a:gd name="connsiteX197" fmla="*/ 212725 w 476250"/>
              <a:gd name="connsiteY197" fmla="*/ 282577 h 361952"/>
              <a:gd name="connsiteX198" fmla="*/ 231775 w 476250"/>
              <a:gd name="connsiteY198" fmla="*/ 279402 h 361952"/>
              <a:gd name="connsiteX199" fmla="*/ 247650 w 476250"/>
              <a:gd name="connsiteY199" fmla="*/ 276227 h 361952"/>
              <a:gd name="connsiteX200" fmla="*/ 263525 w 476250"/>
              <a:gd name="connsiteY200" fmla="*/ 273052 h 361952"/>
              <a:gd name="connsiteX201" fmla="*/ 277813 w 476250"/>
              <a:gd name="connsiteY201" fmla="*/ 266702 h 361952"/>
              <a:gd name="connsiteX202" fmla="*/ 292100 w 476250"/>
              <a:gd name="connsiteY202" fmla="*/ 261939 h 361952"/>
              <a:gd name="connsiteX203" fmla="*/ 303213 w 476250"/>
              <a:gd name="connsiteY203" fmla="*/ 254002 h 361952"/>
              <a:gd name="connsiteX204" fmla="*/ 317500 w 476250"/>
              <a:gd name="connsiteY204" fmla="*/ 246064 h 361952"/>
              <a:gd name="connsiteX205" fmla="*/ 325438 w 476250"/>
              <a:gd name="connsiteY205" fmla="*/ 236539 h 361952"/>
              <a:gd name="connsiteX206" fmla="*/ 334963 w 476250"/>
              <a:gd name="connsiteY206" fmla="*/ 228601 h 361952"/>
              <a:gd name="connsiteX207" fmla="*/ 344488 w 476250"/>
              <a:gd name="connsiteY207" fmla="*/ 217489 h 361952"/>
              <a:gd name="connsiteX208" fmla="*/ 350838 w 476250"/>
              <a:gd name="connsiteY208" fmla="*/ 206376 h 361952"/>
              <a:gd name="connsiteX209" fmla="*/ 355600 w 476250"/>
              <a:gd name="connsiteY209" fmla="*/ 192089 h 361952"/>
              <a:gd name="connsiteX210" fmla="*/ 360363 w 476250"/>
              <a:gd name="connsiteY210" fmla="*/ 179389 h 361952"/>
              <a:gd name="connsiteX211" fmla="*/ 361950 w 476250"/>
              <a:gd name="connsiteY211" fmla="*/ 166689 h 361952"/>
              <a:gd name="connsiteX212" fmla="*/ 363538 w 476250"/>
              <a:gd name="connsiteY212" fmla="*/ 152401 h 361952"/>
              <a:gd name="connsiteX213" fmla="*/ 361950 w 476250"/>
              <a:gd name="connsiteY213" fmla="*/ 136526 h 361952"/>
              <a:gd name="connsiteX214" fmla="*/ 360363 w 476250"/>
              <a:gd name="connsiteY214" fmla="*/ 122238 h 361952"/>
              <a:gd name="connsiteX215" fmla="*/ 355600 w 476250"/>
              <a:gd name="connsiteY215" fmla="*/ 109538 h 361952"/>
              <a:gd name="connsiteX216" fmla="*/ 350838 w 476250"/>
              <a:gd name="connsiteY216" fmla="*/ 96838 h 361952"/>
              <a:gd name="connsiteX217" fmla="*/ 342900 w 476250"/>
              <a:gd name="connsiteY217" fmla="*/ 82550 h 361952"/>
              <a:gd name="connsiteX218" fmla="*/ 333375 w 476250"/>
              <a:gd name="connsiteY218" fmla="*/ 71438 h 361952"/>
              <a:gd name="connsiteX219" fmla="*/ 323850 w 476250"/>
              <a:gd name="connsiteY219" fmla="*/ 60325 h 361952"/>
              <a:gd name="connsiteX220" fmla="*/ 312738 w 476250"/>
              <a:gd name="connsiteY220" fmla="*/ 52388 h 361952"/>
              <a:gd name="connsiteX221" fmla="*/ 300038 w 476250"/>
              <a:gd name="connsiteY221" fmla="*/ 42863 h 361952"/>
              <a:gd name="connsiteX222" fmla="*/ 287338 w 476250"/>
              <a:gd name="connsiteY222" fmla="*/ 33338 h 361952"/>
              <a:gd name="connsiteX223" fmla="*/ 273050 w 476250"/>
              <a:gd name="connsiteY223" fmla="*/ 26988 h 361952"/>
              <a:gd name="connsiteX224" fmla="*/ 257175 w 476250"/>
              <a:gd name="connsiteY224" fmla="*/ 20637 h 361952"/>
              <a:gd name="connsiteX225" fmla="*/ 242887 w 476250"/>
              <a:gd name="connsiteY225" fmla="*/ 15875 h 361952"/>
              <a:gd name="connsiteX226" fmla="*/ 223837 w 476250"/>
              <a:gd name="connsiteY226" fmla="*/ 12700 h 361952"/>
              <a:gd name="connsiteX227" fmla="*/ 207962 w 476250"/>
              <a:gd name="connsiteY227" fmla="*/ 11112 h 361952"/>
              <a:gd name="connsiteX228" fmla="*/ 188912 w 476250"/>
              <a:gd name="connsiteY228" fmla="*/ 11112 h 361952"/>
              <a:gd name="connsiteX229" fmla="*/ 169862 w 476250"/>
              <a:gd name="connsiteY229" fmla="*/ 0 h 361952"/>
              <a:gd name="connsiteX230" fmla="*/ 188912 w 476250"/>
              <a:gd name="connsiteY230" fmla="*/ 0 h 361952"/>
              <a:gd name="connsiteX231" fmla="*/ 209550 w 476250"/>
              <a:gd name="connsiteY231" fmla="*/ 0 h 361952"/>
              <a:gd name="connsiteX232" fmla="*/ 228600 w 476250"/>
              <a:gd name="connsiteY232" fmla="*/ 1587 h 361952"/>
              <a:gd name="connsiteX233" fmla="*/ 244475 w 476250"/>
              <a:gd name="connsiteY233" fmla="*/ 4762 h 361952"/>
              <a:gd name="connsiteX234" fmla="*/ 263525 w 476250"/>
              <a:gd name="connsiteY234" fmla="*/ 11112 h 361952"/>
              <a:gd name="connsiteX235" fmla="*/ 277813 w 476250"/>
              <a:gd name="connsiteY235" fmla="*/ 15875 h 361952"/>
              <a:gd name="connsiteX236" fmla="*/ 295275 w 476250"/>
              <a:gd name="connsiteY236" fmla="*/ 23813 h 361952"/>
              <a:gd name="connsiteX237" fmla="*/ 307975 w 476250"/>
              <a:gd name="connsiteY237" fmla="*/ 33338 h 361952"/>
              <a:gd name="connsiteX238" fmla="*/ 320675 w 476250"/>
              <a:gd name="connsiteY238" fmla="*/ 42863 h 361952"/>
              <a:gd name="connsiteX239" fmla="*/ 333375 w 476250"/>
              <a:gd name="connsiteY239" fmla="*/ 53975 h 361952"/>
              <a:gd name="connsiteX240" fmla="*/ 342900 w 476250"/>
              <a:gd name="connsiteY240" fmla="*/ 65088 h 361952"/>
              <a:gd name="connsiteX241" fmla="*/ 352425 w 476250"/>
              <a:gd name="connsiteY241" fmla="*/ 77788 h 361952"/>
              <a:gd name="connsiteX242" fmla="*/ 360363 w 476250"/>
              <a:gd name="connsiteY242" fmla="*/ 90488 h 361952"/>
              <a:gd name="connsiteX243" fmla="*/ 365125 w 476250"/>
              <a:gd name="connsiteY243" fmla="*/ 106363 h 361952"/>
              <a:gd name="connsiteX244" fmla="*/ 371475 w 476250"/>
              <a:gd name="connsiteY244" fmla="*/ 120651 h 361952"/>
              <a:gd name="connsiteX245" fmla="*/ 373063 w 476250"/>
              <a:gd name="connsiteY245" fmla="*/ 134938 h 361952"/>
              <a:gd name="connsiteX246" fmla="*/ 374650 w 476250"/>
              <a:gd name="connsiteY246" fmla="*/ 152401 h 361952"/>
              <a:gd name="connsiteX247" fmla="*/ 373063 w 476250"/>
              <a:gd name="connsiteY247" fmla="*/ 166689 h 361952"/>
              <a:gd name="connsiteX248" fmla="*/ 371475 w 476250"/>
              <a:gd name="connsiteY248" fmla="*/ 180976 h 361952"/>
              <a:gd name="connsiteX249" fmla="*/ 366713 w 476250"/>
              <a:gd name="connsiteY249" fmla="*/ 196851 h 361952"/>
              <a:gd name="connsiteX250" fmla="*/ 361950 w 476250"/>
              <a:gd name="connsiteY250" fmla="*/ 209551 h 361952"/>
              <a:gd name="connsiteX251" fmla="*/ 354013 w 476250"/>
              <a:gd name="connsiteY251" fmla="*/ 222251 h 361952"/>
              <a:gd name="connsiteX252" fmla="*/ 344488 w 476250"/>
              <a:gd name="connsiteY252" fmla="*/ 233364 h 361952"/>
              <a:gd name="connsiteX253" fmla="*/ 334963 w 476250"/>
              <a:gd name="connsiteY253" fmla="*/ 244477 h 361952"/>
              <a:gd name="connsiteX254" fmla="*/ 323850 w 476250"/>
              <a:gd name="connsiteY254" fmla="*/ 254002 h 361952"/>
              <a:gd name="connsiteX255" fmla="*/ 311150 w 476250"/>
              <a:gd name="connsiteY255" fmla="*/ 263527 h 361952"/>
              <a:gd name="connsiteX256" fmla="*/ 298450 w 476250"/>
              <a:gd name="connsiteY256" fmla="*/ 271464 h 361952"/>
              <a:gd name="connsiteX257" fmla="*/ 284163 w 476250"/>
              <a:gd name="connsiteY257" fmla="*/ 277814 h 361952"/>
              <a:gd name="connsiteX258" fmla="*/ 268287 w 476250"/>
              <a:gd name="connsiteY258" fmla="*/ 284164 h 361952"/>
              <a:gd name="connsiteX259" fmla="*/ 252412 w 476250"/>
              <a:gd name="connsiteY259" fmla="*/ 287339 h 361952"/>
              <a:gd name="connsiteX260" fmla="*/ 233362 w 476250"/>
              <a:gd name="connsiteY260" fmla="*/ 290514 h 361952"/>
              <a:gd name="connsiteX261" fmla="*/ 214312 w 476250"/>
              <a:gd name="connsiteY261" fmla="*/ 293689 h 361952"/>
              <a:gd name="connsiteX262" fmla="*/ 195262 w 476250"/>
              <a:gd name="connsiteY262" fmla="*/ 293689 h 361952"/>
              <a:gd name="connsiteX263" fmla="*/ 171450 w 476250"/>
              <a:gd name="connsiteY263" fmla="*/ 293689 h 361952"/>
              <a:gd name="connsiteX264" fmla="*/ 149225 w 476250"/>
              <a:gd name="connsiteY264" fmla="*/ 288927 h 361952"/>
              <a:gd name="connsiteX265" fmla="*/ 136525 w 476250"/>
              <a:gd name="connsiteY265" fmla="*/ 300039 h 361952"/>
              <a:gd name="connsiteX266" fmla="*/ 123825 w 476250"/>
              <a:gd name="connsiteY266" fmla="*/ 311152 h 361952"/>
              <a:gd name="connsiteX267" fmla="*/ 101600 w 476250"/>
              <a:gd name="connsiteY267" fmla="*/ 328615 h 361952"/>
              <a:gd name="connsiteX268" fmla="*/ 82550 w 476250"/>
              <a:gd name="connsiteY268" fmla="*/ 339727 h 361952"/>
              <a:gd name="connsiteX269" fmla="*/ 76200 w 476250"/>
              <a:gd name="connsiteY269" fmla="*/ 342902 h 361952"/>
              <a:gd name="connsiteX270" fmla="*/ 74612 w 476250"/>
              <a:gd name="connsiteY270" fmla="*/ 342902 h 361952"/>
              <a:gd name="connsiteX271" fmla="*/ 69850 w 476250"/>
              <a:gd name="connsiteY271" fmla="*/ 342902 h 361952"/>
              <a:gd name="connsiteX272" fmla="*/ 68262 w 476250"/>
              <a:gd name="connsiteY272" fmla="*/ 341315 h 361952"/>
              <a:gd name="connsiteX273" fmla="*/ 68262 w 476250"/>
              <a:gd name="connsiteY273" fmla="*/ 338140 h 361952"/>
              <a:gd name="connsiteX274" fmla="*/ 68262 w 476250"/>
              <a:gd name="connsiteY274" fmla="*/ 263527 h 361952"/>
              <a:gd name="connsiteX275" fmla="*/ 55562 w 476250"/>
              <a:gd name="connsiteY275" fmla="*/ 254002 h 361952"/>
              <a:gd name="connsiteX276" fmla="*/ 44450 w 476250"/>
              <a:gd name="connsiteY276" fmla="*/ 242889 h 361952"/>
              <a:gd name="connsiteX277" fmla="*/ 33337 w 476250"/>
              <a:gd name="connsiteY277" fmla="*/ 231776 h 361952"/>
              <a:gd name="connsiteX278" fmla="*/ 22225 w 476250"/>
              <a:gd name="connsiteY278" fmla="*/ 219076 h 361952"/>
              <a:gd name="connsiteX279" fmla="*/ 12700 w 476250"/>
              <a:gd name="connsiteY279" fmla="*/ 203201 h 361952"/>
              <a:gd name="connsiteX280" fmla="*/ 6350 w 476250"/>
              <a:gd name="connsiteY280" fmla="*/ 187326 h 361952"/>
              <a:gd name="connsiteX281" fmla="*/ 1587 w 476250"/>
              <a:gd name="connsiteY281" fmla="*/ 169864 h 361952"/>
              <a:gd name="connsiteX282" fmla="*/ 0 w 476250"/>
              <a:gd name="connsiteY282" fmla="*/ 152401 h 361952"/>
              <a:gd name="connsiteX283" fmla="*/ 1587 w 476250"/>
              <a:gd name="connsiteY283" fmla="*/ 136526 h 361952"/>
              <a:gd name="connsiteX284" fmla="*/ 3175 w 476250"/>
              <a:gd name="connsiteY284" fmla="*/ 120651 h 361952"/>
              <a:gd name="connsiteX285" fmla="*/ 9525 w 476250"/>
              <a:gd name="connsiteY285" fmla="*/ 106363 h 361952"/>
              <a:gd name="connsiteX286" fmla="*/ 14287 w 476250"/>
              <a:gd name="connsiteY286" fmla="*/ 92075 h 361952"/>
              <a:gd name="connsiteX287" fmla="*/ 22225 w 476250"/>
              <a:gd name="connsiteY287" fmla="*/ 77788 h 361952"/>
              <a:gd name="connsiteX288" fmla="*/ 31750 w 476250"/>
              <a:gd name="connsiteY288" fmla="*/ 66675 h 361952"/>
              <a:gd name="connsiteX289" fmla="*/ 42862 w 476250"/>
              <a:gd name="connsiteY289" fmla="*/ 53975 h 361952"/>
              <a:gd name="connsiteX290" fmla="*/ 55562 w 476250"/>
              <a:gd name="connsiteY290" fmla="*/ 42863 h 361952"/>
              <a:gd name="connsiteX291" fmla="*/ 68262 w 476250"/>
              <a:gd name="connsiteY291" fmla="*/ 33338 h 361952"/>
              <a:gd name="connsiteX292" fmla="*/ 82550 w 476250"/>
              <a:gd name="connsiteY292" fmla="*/ 23813 h 361952"/>
              <a:gd name="connsiteX293" fmla="*/ 98425 w 476250"/>
              <a:gd name="connsiteY293" fmla="*/ 15875 h 361952"/>
              <a:gd name="connsiteX294" fmla="*/ 114300 w 476250"/>
              <a:gd name="connsiteY294" fmla="*/ 11112 h 361952"/>
              <a:gd name="connsiteX295" fmla="*/ 131762 w 476250"/>
              <a:gd name="connsiteY295" fmla="*/ 4762 h 361952"/>
              <a:gd name="connsiteX296" fmla="*/ 149225 w 476250"/>
              <a:gd name="connsiteY296" fmla="*/ 1587 h 36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Lst>
            <a:rect l="l" t="t" r="r" b="b"/>
            <a:pathLst>
              <a:path w="476250" h="361952">
                <a:moveTo>
                  <a:pt x="400050" y="157163"/>
                </a:moveTo>
                <a:lnTo>
                  <a:pt x="404813" y="157163"/>
                </a:lnTo>
                <a:lnTo>
                  <a:pt x="420688" y="165101"/>
                </a:lnTo>
                <a:lnTo>
                  <a:pt x="434975" y="173038"/>
                </a:lnTo>
                <a:lnTo>
                  <a:pt x="449263" y="179388"/>
                </a:lnTo>
                <a:lnTo>
                  <a:pt x="457200" y="188913"/>
                </a:lnTo>
                <a:lnTo>
                  <a:pt x="465138" y="200026"/>
                </a:lnTo>
                <a:lnTo>
                  <a:pt x="471488" y="211139"/>
                </a:lnTo>
                <a:lnTo>
                  <a:pt x="474663" y="222251"/>
                </a:lnTo>
                <a:lnTo>
                  <a:pt x="476250" y="236539"/>
                </a:lnTo>
                <a:lnTo>
                  <a:pt x="474663" y="246064"/>
                </a:lnTo>
                <a:lnTo>
                  <a:pt x="473075" y="255589"/>
                </a:lnTo>
                <a:lnTo>
                  <a:pt x="468313" y="265114"/>
                </a:lnTo>
                <a:lnTo>
                  <a:pt x="463550" y="274639"/>
                </a:lnTo>
                <a:lnTo>
                  <a:pt x="457200" y="284164"/>
                </a:lnTo>
                <a:lnTo>
                  <a:pt x="450850" y="290514"/>
                </a:lnTo>
                <a:lnTo>
                  <a:pt x="430213" y="307977"/>
                </a:lnTo>
                <a:lnTo>
                  <a:pt x="430213" y="355602"/>
                </a:lnTo>
                <a:lnTo>
                  <a:pt x="428625" y="360365"/>
                </a:lnTo>
                <a:lnTo>
                  <a:pt x="423863" y="361952"/>
                </a:lnTo>
                <a:lnTo>
                  <a:pt x="419100" y="360365"/>
                </a:lnTo>
                <a:lnTo>
                  <a:pt x="407988" y="355602"/>
                </a:lnTo>
                <a:lnTo>
                  <a:pt x="393700" y="346077"/>
                </a:lnTo>
                <a:lnTo>
                  <a:pt x="385763" y="341315"/>
                </a:lnTo>
                <a:lnTo>
                  <a:pt x="377825" y="333377"/>
                </a:lnTo>
                <a:lnTo>
                  <a:pt x="373063" y="334965"/>
                </a:lnTo>
                <a:lnTo>
                  <a:pt x="361950" y="338140"/>
                </a:lnTo>
                <a:lnTo>
                  <a:pt x="352425" y="339727"/>
                </a:lnTo>
                <a:lnTo>
                  <a:pt x="330200" y="338140"/>
                </a:lnTo>
                <a:lnTo>
                  <a:pt x="309563" y="333377"/>
                </a:lnTo>
                <a:lnTo>
                  <a:pt x="290513" y="327027"/>
                </a:lnTo>
                <a:lnTo>
                  <a:pt x="274638" y="315914"/>
                </a:lnTo>
                <a:lnTo>
                  <a:pt x="273050" y="311152"/>
                </a:lnTo>
                <a:lnTo>
                  <a:pt x="273050" y="307977"/>
                </a:lnTo>
                <a:lnTo>
                  <a:pt x="276225" y="306389"/>
                </a:lnTo>
                <a:lnTo>
                  <a:pt x="280988" y="306389"/>
                </a:lnTo>
                <a:lnTo>
                  <a:pt x="296863" y="315914"/>
                </a:lnTo>
                <a:lnTo>
                  <a:pt x="312738" y="322264"/>
                </a:lnTo>
                <a:lnTo>
                  <a:pt x="331788" y="327027"/>
                </a:lnTo>
                <a:lnTo>
                  <a:pt x="352425" y="328614"/>
                </a:lnTo>
                <a:lnTo>
                  <a:pt x="360363" y="327027"/>
                </a:lnTo>
                <a:lnTo>
                  <a:pt x="368300" y="323852"/>
                </a:lnTo>
                <a:lnTo>
                  <a:pt x="377825" y="322264"/>
                </a:lnTo>
                <a:lnTo>
                  <a:pt x="382588" y="322264"/>
                </a:lnTo>
                <a:lnTo>
                  <a:pt x="384175" y="323852"/>
                </a:lnTo>
                <a:lnTo>
                  <a:pt x="393700" y="333377"/>
                </a:lnTo>
                <a:lnTo>
                  <a:pt x="404813" y="341315"/>
                </a:lnTo>
                <a:lnTo>
                  <a:pt x="419100" y="349252"/>
                </a:lnTo>
                <a:lnTo>
                  <a:pt x="419100" y="306389"/>
                </a:lnTo>
                <a:lnTo>
                  <a:pt x="420688" y="301627"/>
                </a:lnTo>
                <a:lnTo>
                  <a:pt x="422275" y="300039"/>
                </a:lnTo>
                <a:lnTo>
                  <a:pt x="434975" y="288927"/>
                </a:lnTo>
                <a:lnTo>
                  <a:pt x="449263" y="276227"/>
                </a:lnTo>
                <a:lnTo>
                  <a:pt x="455613" y="266702"/>
                </a:lnTo>
                <a:lnTo>
                  <a:pt x="460375" y="257176"/>
                </a:lnTo>
                <a:lnTo>
                  <a:pt x="463550" y="249239"/>
                </a:lnTo>
                <a:lnTo>
                  <a:pt x="465138" y="236539"/>
                </a:lnTo>
                <a:lnTo>
                  <a:pt x="463550" y="223839"/>
                </a:lnTo>
                <a:lnTo>
                  <a:pt x="461963" y="214314"/>
                </a:lnTo>
                <a:lnTo>
                  <a:pt x="455613" y="203201"/>
                </a:lnTo>
                <a:lnTo>
                  <a:pt x="449263" y="196851"/>
                </a:lnTo>
                <a:lnTo>
                  <a:pt x="441325" y="187326"/>
                </a:lnTo>
                <a:lnTo>
                  <a:pt x="430213" y="180976"/>
                </a:lnTo>
                <a:lnTo>
                  <a:pt x="415925" y="174626"/>
                </a:lnTo>
                <a:lnTo>
                  <a:pt x="400050" y="168276"/>
                </a:lnTo>
                <a:lnTo>
                  <a:pt x="396875" y="166688"/>
                </a:lnTo>
                <a:lnTo>
                  <a:pt x="396875" y="161926"/>
                </a:lnTo>
                <a:close/>
                <a:moveTo>
                  <a:pt x="103187" y="142876"/>
                </a:moveTo>
                <a:lnTo>
                  <a:pt x="100012" y="144464"/>
                </a:lnTo>
                <a:lnTo>
                  <a:pt x="98425" y="147639"/>
                </a:lnTo>
                <a:lnTo>
                  <a:pt x="96837" y="153989"/>
                </a:lnTo>
                <a:lnTo>
                  <a:pt x="98425" y="157164"/>
                </a:lnTo>
                <a:lnTo>
                  <a:pt x="100012" y="161926"/>
                </a:lnTo>
                <a:lnTo>
                  <a:pt x="103187" y="163514"/>
                </a:lnTo>
                <a:lnTo>
                  <a:pt x="107950" y="165102"/>
                </a:lnTo>
                <a:lnTo>
                  <a:pt x="112712" y="163514"/>
                </a:lnTo>
                <a:lnTo>
                  <a:pt x="115887" y="161926"/>
                </a:lnTo>
                <a:lnTo>
                  <a:pt x="119062" y="157164"/>
                </a:lnTo>
                <a:lnTo>
                  <a:pt x="119062" y="153989"/>
                </a:lnTo>
                <a:lnTo>
                  <a:pt x="119062" y="147639"/>
                </a:lnTo>
                <a:lnTo>
                  <a:pt x="115887" y="144464"/>
                </a:lnTo>
                <a:lnTo>
                  <a:pt x="112712" y="142876"/>
                </a:lnTo>
                <a:lnTo>
                  <a:pt x="107950" y="142876"/>
                </a:lnTo>
                <a:close/>
                <a:moveTo>
                  <a:pt x="261937" y="141288"/>
                </a:moveTo>
                <a:lnTo>
                  <a:pt x="257175" y="144463"/>
                </a:lnTo>
                <a:lnTo>
                  <a:pt x="255587" y="147638"/>
                </a:lnTo>
                <a:lnTo>
                  <a:pt x="255587" y="152401"/>
                </a:lnTo>
                <a:lnTo>
                  <a:pt x="255587" y="155576"/>
                </a:lnTo>
                <a:lnTo>
                  <a:pt x="257175" y="158751"/>
                </a:lnTo>
                <a:lnTo>
                  <a:pt x="261937" y="163514"/>
                </a:lnTo>
                <a:lnTo>
                  <a:pt x="266700" y="163514"/>
                </a:lnTo>
                <a:lnTo>
                  <a:pt x="269875" y="163514"/>
                </a:lnTo>
                <a:lnTo>
                  <a:pt x="274638" y="158751"/>
                </a:lnTo>
                <a:lnTo>
                  <a:pt x="276225" y="155576"/>
                </a:lnTo>
                <a:lnTo>
                  <a:pt x="277813" y="152401"/>
                </a:lnTo>
                <a:lnTo>
                  <a:pt x="276225" y="147638"/>
                </a:lnTo>
                <a:lnTo>
                  <a:pt x="274638" y="144463"/>
                </a:lnTo>
                <a:lnTo>
                  <a:pt x="269875" y="141288"/>
                </a:lnTo>
                <a:lnTo>
                  <a:pt x="266700" y="141288"/>
                </a:lnTo>
                <a:close/>
                <a:moveTo>
                  <a:pt x="182562" y="141288"/>
                </a:moveTo>
                <a:lnTo>
                  <a:pt x="179387" y="144463"/>
                </a:lnTo>
                <a:lnTo>
                  <a:pt x="176212" y="147638"/>
                </a:lnTo>
                <a:lnTo>
                  <a:pt x="176212" y="152401"/>
                </a:lnTo>
                <a:lnTo>
                  <a:pt x="176212" y="155576"/>
                </a:lnTo>
                <a:lnTo>
                  <a:pt x="179387" y="158751"/>
                </a:lnTo>
                <a:lnTo>
                  <a:pt x="182562" y="163514"/>
                </a:lnTo>
                <a:lnTo>
                  <a:pt x="187325" y="163514"/>
                </a:lnTo>
                <a:lnTo>
                  <a:pt x="190500" y="163514"/>
                </a:lnTo>
                <a:lnTo>
                  <a:pt x="195262" y="158751"/>
                </a:lnTo>
                <a:lnTo>
                  <a:pt x="198437" y="155576"/>
                </a:lnTo>
                <a:lnTo>
                  <a:pt x="198437" y="152401"/>
                </a:lnTo>
                <a:lnTo>
                  <a:pt x="198437" y="147638"/>
                </a:lnTo>
                <a:lnTo>
                  <a:pt x="195262" y="144463"/>
                </a:lnTo>
                <a:lnTo>
                  <a:pt x="190500" y="141288"/>
                </a:lnTo>
                <a:lnTo>
                  <a:pt x="187325" y="141288"/>
                </a:lnTo>
                <a:close/>
                <a:moveTo>
                  <a:pt x="266700" y="130176"/>
                </a:moveTo>
                <a:lnTo>
                  <a:pt x="276225" y="131763"/>
                </a:lnTo>
                <a:lnTo>
                  <a:pt x="280988" y="134938"/>
                </a:lnTo>
                <a:lnTo>
                  <a:pt x="287338" y="142876"/>
                </a:lnTo>
                <a:lnTo>
                  <a:pt x="288925" y="152401"/>
                </a:lnTo>
                <a:lnTo>
                  <a:pt x="287338" y="161926"/>
                </a:lnTo>
                <a:lnTo>
                  <a:pt x="280988" y="168276"/>
                </a:lnTo>
                <a:lnTo>
                  <a:pt x="276225" y="173039"/>
                </a:lnTo>
                <a:lnTo>
                  <a:pt x="266700" y="174626"/>
                </a:lnTo>
                <a:lnTo>
                  <a:pt x="257175" y="173039"/>
                </a:lnTo>
                <a:lnTo>
                  <a:pt x="250825" y="168276"/>
                </a:lnTo>
                <a:lnTo>
                  <a:pt x="246062" y="161926"/>
                </a:lnTo>
                <a:lnTo>
                  <a:pt x="244475" y="152401"/>
                </a:lnTo>
                <a:lnTo>
                  <a:pt x="246062" y="142876"/>
                </a:lnTo>
                <a:lnTo>
                  <a:pt x="250825" y="134938"/>
                </a:lnTo>
                <a:lnTo>
                  <a:pt x="257175" y="131763"/>
                </a:lnTo>
                <a:close/>
                <a:moveTo>
                  <a:pt x="187325" y="130176"/>
                </a:moveTo>
                <a:lnTo>
                  <a:pt x="196850" y="131763"/>
                </a:lnTo>
                <a:lnTo>
                  <a:pt x="203200" y="134938"/>
                </a:lnTo>
                <a:lnTo>
                  <a:pt x="207962" y="142876"/>
                </a:lnTo>
                <a:lnTo>
                  <a:pt x="209550" y="152401"/>
                </a:lnTo>
                <a:lnTo>
                  <a:pt x="207962" y="161926"/>
                </a:lnTo>
                <a:lnTo>
                  <a:pt x="203200" y="168276"/>
                </a:lnTo>
                <a:lnTo>
                  <a:pt x="196850" y="173039"/>
                </a:lnTo>
                <a:lnTo>
                  <a:pt x="187325" y="174626"/>
                </a:lnTo>
                <a:lnTo>
                  <a:pt x="177800" y="173039"/>
                </a:lnTo>
                <a:lnTo>
                  <a:pt x="169862" y="168276"/>
                </a:lnTo>
                <a:lnTo>
                  <a:pt x="166687" y="161926"/>
                </a:lnTo>
                <a:lnTo>
                  <a:pt x="165100" y="152401"/>
                </a:lnTo>
                <a:lnTo>
                  <a:pt x="166687" y="142876"/>
                </a:lnTo>
                <a:lnTo>
                  <a:pt x="169862" y="134938"/>
                </a:lnTo>
                <a:lnTo>
                  <a:pt x="177800" y="131763"/>
                </a:lnTo>
                <a:close/>
                <a:moveTo>
                  <a:pt x="107950" y="130176"/>
                </a:moveTo>
                <a:lnTo>
                  <a:pt x="115887" y="131763"/>
                </a:lnTo>
                <a:lnTo>
                  <a:pt x="123825" y="136526"/>
                </a:lnTo>
                <a:lnTo>
                  <a:pt x="130175" y="144464"/>
                </a:lnTo>
                <a:lnTo>
                  <a:pt x="130175" y="153989"/>
                </a:lnTo>
                <a:lnTo>
                  <a:pt x="130175" y="161926"/>
                </a:lnTo>
                <a:lnTo>
                  <a:pt x="123825" y="168277"/>
                </a:lnTo>
                <a:lnTo>
                  <a:pt x="115887" y="174627"/>
                </a:lnTo>
                <a:lnTo>
                  <a:pt x="107950" y="176214"/>
                </a:lnTo>
                <a:lnTo>
                  <a:pt x="100012" y="174627"/>
                </a:lnTo>
                <a:lnTo>
                  <a:pt x="92075" y="168277"/>
                </a:lnTo>
                <a:lnTo>
                  <a:pt x="87312" y="161926"/>
                </a:lnTo>
                <a:lnTo>
                  <a:pt x="85725" y="153989"/>
                </a:lnTo>
                <a:lnTo>
                  <a:pt x="87312" y="144464"/>
                </a:lnTo>
                <a:lnTo>
                  <a:pt x="92075" y="136526"/>
                </a:lnTo>
                <a:lnTo>
                  <a:pt x="100012" y="131763"/>
                </a:lnTo>
                <a:close/>
                <a:moveTo>
                  <a:pt x="169862" y="11112"/>
                </a:moveTo>
                <a:lnTo>
                  <a:pt x="153987" y="12700"/>
                </a:lnTo>
                <a:lnTo>
                  <a:pt x="134937" y="15875"/>
                </a:lnTo>
                <a:lnTo>
                  <a:pt x="119062" y="22225"/>
                </a:lnTo>
                <a:lnTo>
                  <a:pt x="103187" y="26988"/>
                </a:lnTo>
                <a:lnTo>
                  <a:pt x="88900" y="34925"/>
                </a:lnTo>
                <a:lnTo>
                  <a:pt x="76200" y="42863"/>
                </a:lnTo>
                <a:lnTo>
                  <a:pt x="63500" y="52388"/>
                </a:lnTo>
                <a:lnTo>
                  <a:pt x="52387" y="60325"/>
                </a:lnTo>
                <a:lnTo>
                  <a:pt x="39687" y="71438"/>
                </a:lnTo>
                <a:lnTo>
                  <a:pt x="33337" y="82550"/>
                </a:lnTo>
                <a:lnTo>
                  <a:pt x="25400" y="96838"/>
                </a:lnTo>
                <a:lnTo>
                  <a:pt x="20637" y="109538"/>
                </a:lnTo>
                <a:lnTo>
                  <a:pt x="14287" y="122238"/>
                </a:lnTo>
                <a:lnTo>
                  <a:pt x="12700" y="136526"/>
                </a:lnTo>
                <a:lnTo>
                  <a:pt x="11112" y="152401"/>
                </a:lnTo>
                <a:lnTo>
                  <a:pt x="12700" y="168276"/>
                </a:lnTo>
                <a:lnTo>
                  <a:pt x="17462" y="185739"/>
                </a:lnTo>
                <a:lnTo>
                  <a:pt x="23812" y="200026"/>
                </a:lnTo>
                <a:lnTo>
                  <a:pt x="33337" y="212726"/>
                </a:lnTo>
                <a:lnTo>
                  <a:pt x="42862" y="225426"/>
                </a:lnTo>
                <a:lnTo>
                  <a:pt x="53975" y="236539"/>
                </a:lnTo>
                <a:lnTo>
                  <a:pt x="77787" y="255589"/>
                </a:lnTo>
                <a:lnTo>
                  <a:pt x="79375" y="257177"/>
                </a:lnTo>
                <a:lnTo>
                  <a:pt x="79375" y="260352"/>
                </a:lnTo>
                <a:lnTo>
                  <a:pt x="79375" y="328615"/>
                </a:lnTo>
                <a:lnTo>
                  <a:pt x="92075" y="320677"/>
                </a:lnTo>
                <a:lnTo>
                  <a:pt x="107950" y="311152"/>
                </a:lnTo>
                <a:lnTo>
                  <a:pt x="125412" y="296864"/>
                </a:lnTo>
                <a:lnTo>
                  <a:pt x="142875" y="277814"/>
                </a:lnTo>
                <a:lnTo>
                  <a:pt x="146050" y="276227"/>
                </a:lnTo>
                <a:lnTo>
                  <a:pt x="147637" y="276227"/>
                </a:lnTo>
                <a:lnTo>
                  <a:pt x="171450" y="279402"/>
                </a:lnTo>
                <a:lnTo>
                  <a:pt x="195262" y="282577"/>
                </a:lnTo>
                <a:lnTo>
                  <a:pt x="212725" y="282577"/>
                </a:lnTo>
                <a:lnTo>
                  <a:pt x="231775" y="279402"/>
                </a:lnTo>
                <a:lnTo>
                  <a:pt x="247650" y="276227"/>
                </a:lnTo>
                <a:lnTo>
                  <a:pt x="263525" y="273052"/>
                </a:lnTo>
                <a:lnTo>
                  <a:pt x="277813" y="266702"/>
                </a:lnTo>
                <a:lnTo>
                  <a:pt x="292100" y="261939"/>
                </a:lnTo>
                <a:lnTo>
                  <a:pt x="303213" y="254002"/>
                </a:lnTo>
                <a:lnTo>
                  <a:pt x="317500" y="246064"/>
                </a:lnTo>
                <a:lnTo>
                  <a:pt x="325438" y="236539"/>
                </a:lnTo>
                <a:lnTo>
                  <a:pt x="334963" y="228601"/>
                </a:lnTo>
                <a:lnTo>
                  <a:pt x="344488" y="217489"/>
                </a:lnTo>
                <a:lnTo>
                  <a:pt x="350838" y="206376"/>
                </a:lnTo>
                <a:lnTo>
                  <a:pt x="355600" y="192089"/>
                </a:lnTo>
                <a:lnTo>
                  <a:pt x="360363" y="179389"/>
                </a:lnTo>
                <a:lnTo>
                  <a:pt x="361950" y="166689"/>
                </a:lnTo>
                <a:lnTo>
                  <a:pt x="363538" y="152401"/>
                </a:lnTo>
                <a:lnTo>
                  <a:pt x="361950" y="136526"/>
                </a:lnTo>
                <a:lnTo>
                  <a:pt x="360363" y="122238"/>
                </a:lnTo>
                <a:lnTo>
                  <a:pt x="355600" y="109538"/>
                </a:lnTo>
                <a:lnTo>
                  <a:pt x="350838" y="96838"/>
                </a:lnTo>
                <a:lnTo>
                  <a:pt x="342900" y="82550"/>
                </a:lnTo>
                <a:lnTo>
                  <a:pt x="333375" y="71438"/>
                </a:lnTo>
                <a:lnTo>
                  <a:pt x="323850" y="60325"/>
                </a:lnTo>
                <a:lnTo>
                  <a:pt x="312738" y="52388"/>
                </a:lnTo>
                <a:lnTo>
                  <a:pt x="300038" y="42863"/>
                </a:lnTo>
                <a:lnTo>
                  <a:pt x="287338" y="33338"/>
                </a:lnTo>
                <a:lnTo>
                  <a:pt x="273050" y="26988"/>
                </a:lnTo>
                <a:lnTo>
                  <a:pt x="257175" y="20637"/>
                </a:lnTo>
                <a:lnTo>
                  <a:pt x="242887" y="15875"/>
                </a:lnTo>
                <a:lnTo>
                  <a:pt x="223837" y="12700"/>
                </a:lnTo>
                <a:lnTo>
                  <a:pt x="207962" y="11112"/>
                </a:lnTo>
                <a:lnTo>
                  <a:pt x="188912" y="11112"/>
                </a:lnTo>
                <a:close/>
                <a:moveTo>
                  <a:pt x="169862" y="0"/>
                </a:moveTo>
                <a:lnTo>
                  <a:pt x="188912" y="0"/>
                </a:lnTo>
                <a:lnTo>
                  <a:pt x="209550" y="0"/>
                </a:lnTo>
                <a:lnTo>
                  <a:pt x="228600" y="1587"/>
                </a:lnTo>
                <a:lnTo>
                  <a:pt x="244475" y="4762"/>
                </a:lnTo>
                <a:lnTo>
                  <a:pt x="263525" y="11112"/>
                </a:lnTo>
                <a:lnTo>
                  <a:pt x="277813" y="15875"/>
                </a:lnTo>
                <a:lnTo>
                  <a:pt x="295275" y="23813"/>
                </a:lnTo>
                <a:lnTo>
                  <a:pt x="307975" y="33338"/>
                </a:lnTo>
                <a:lnTo>
                  <a:pt x="320675" y="42863"/>
                </a:lnTo>
                <a:lnTo>
                  <a:pt x="333375" y="53975"/>
                </a:lnTo>
                <a:lnTo>
                  <a:pt x="342900" y="65088"/>
                </a:lnTo>
                <a:lnTo>
                  <a:pt x="352425" y="77788"/>
                </a:lnTo>
                <a:lnTo>
                  <a:pt x="360363" y="90488"/>
                </a:lnTo>
                <a:lnTo>
                  <a:pt x="365125" y="106363"/>
                </a:lnTo>
                <a:lnTo>
                  <a:pt x="371475" y="120651"/>
                </a:lnTo>
                <a:lnTo>
                  <a:pt x="373063" y="134938"/>
                </a:lnTo>
                <a:lnTo>
                  <a:pt x="374650" y="152401"/>
                </a:lnTo>
                <a:lnTo>
                  <a:pt x="373063" y="166689"/>
                </a:lnTo>
                <a:lnTo>
                  <a:pt x="371475" y="180976"/>
                </a:lnTo>
                <a:lnTo>
                  <a:pt x="366713" y="196851"/>
                </a:lnTo>
                <a:lnTo>
                  <a:pt x="361950" y="209551"/>
                </a:lnTo>
                <a:lnTo>
                  <a:pt x="354013" y="222251"/>
                </a:lnTo>
                <a:lnTo>
                  <a:pt x="344488" y="233364"/>
                </a:lnTo>
                <a:lnTo>
                  <a:pt x="334963" y="244477"/>
                </a:lnTo>
                <a:lnTo>
                  <a:pt x="323850" y="254002"/>
                </a:lnTo>
                <a:lnTo>
                  <a:pt x="311150" y="263527"/>
                </a:lnTo>
                <a:lnTo>
                  <a:pt x="298450" y="271464"/>
                </a:lnTo>
                <a:lnTo>
                  <a:pt x="284163" y="277814"/>
                </a:lnTo>
                <a:lnTo>
                  <a:pt x="268287" y="284164"/>
                </a:lnTo>
                <a:lnTo>
                  <a:pt x="252412" y="287339"/>
                </a:lnTo>
                <a:lnTo>
                  <a:pt x="233362" y="290514"/>
                </a:lnTo>
                <a:lnTo>
                  <a:pt x="214312" y="293689"/>
                </a:lnTo>
                <a:lnTo>
                  <a:pt x="195262" y="293689"/>
                </a:lnTo>
                <a:lnTo>
                  <a:pt x="171450" y="293689"/>
                </a:lnTo>
                <a:lnTo>
                  <a:pt x="149225" y="288927"/>
                </a:lnTo>
                <a:lnTo>
                  <a:pt x="136525" y="300039"/>
                </a:lnTo>
                <a:lnTo>
                  <a:pt x="123825" y="311152"/>
                </a:lnTo>
                <a:lnTo>
                  <a:pt x="101600" y="328615"/>
                </a:lnTo>
                <a:lnTo>
                  <a:pt x="82550" y="339727"/>
                </a:lnTo>
                <a:lnTo>
                  <a:pt x="76200" y="342902"/>
                </a:lnTo>
                <a:lnTo>
                  <a:pt x="74612" y="342902"/>
                </a:lnTo>
                <a:lnTo>
                  <a:pt x="69850" y="342902"/>
                </a:lnTo>
                <a:lnTo>
                  <a:pt x="68262" y="341315"/>
                </a:lnTo>
                <a:lnTo>
                  <a:pt x="68262" y="338140"/>
                </a:lnTo>
                <a:lnTo>
                  <a:pt x="68262" y="263527"/>
                </a:lnTo>
                <a:lnTo>
                  <a:pt x="55562" y="254002"/>
                </a:lnTo>
                <a:lnTo>
                  <a:pt x="44450" y="242889"/>
                </a:lnTo>
                <a:lnTo>
                  <a:pt x="33337" y="231776"/>
                </a:lnTo>
                <a:lnTo>
                  <a:pt x="22225" y="219076"/>
                </a:lnTo>
                <a:lnTo>
                  <a:pt x="12700" y="203201"/>
                </a:lnTo>
                <a:lnTo>
                  <a:pt x="6350" y="187326"/>
                </a:lnTo>
                <a:lnTo>
                  <a:pt x="1587" y="169864"/>
                </a:lnTo>
                <a:lnTo>
                  <a:pt x="0" y="152401"/>
                </a:lnTo>
                <a:lnTo>
                  <a:pt x="1587" y="136526"/>
                </a:lnTo>
                <a:lnTo>
                  <a:pt x="3175" y="120651"/>
                </a:lnTo>
                <a:lnTo>
                  <a:pt x="9525" y="106363"/>
                </a:lnTo>
                <a:lnTo>
                  <a:pt x="14287" y="92075"/>
                </a:lnTo>
                <a:lnTo>
                  <a:pt x="22225" y="77788"/>
                </a:lnTo>
                <a:lnTo>
                  <a:pt x="31750" y="66675"/>
                </a:lnTo>
                <a:lnTo>
                  <a:pt x="42862" y="53975"/>
                </a:lnTo>
                <a:lnTo>
                  <a:pt x="55562" y="42863"/>
                </a:lnTo>
                <a:lnTo>
                  <a:pt x="68262" y="33338"/>
                </a:lnTo>
                <a:lnTo>
                  <a:pt x="82550" y="23813"/>
                </a:lnTo>
                <a:lnTo>
                  <a:pt x="98425" y="15875"/>
                </a:lnTo>
                <a:lnTo>
                  <a:pt x="114300" y="11112"/>
                </a:lnTo>
                <a:lnTo>
                  <a:pt x="131762" y="4762"/>
                </a:lnTo>
                <a:lnTo>
                  <a:pt x="149225" y="1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
        <p:nvSpPr>
          <p:cNvPr id="16" name="ïšliḓe">
            <a:extLst>
              <a:ext uri="{FF2B5EF4-FFF2-40B4-BE49-F238E27FC236}">
                <a16:creationId xmlns:a16="http://schemas.microsoft.com/office/drawing/2014/main" id="{DD56EE26-2786-4EE5-B776-5FA260F838F7}"/>
              </a:ext>
            </a:extLst>
          </p:cNvPr>
          <p:cNvSpPr/>
          <p:nvPr/>
        </p:nvSpPr>
        <p:spPr bwMode="auto">
          <a:xfrm>
            <a:off x="3024639" y="2144617"/>
            <a:ext cx="271463" cy="361951"/>
          </a:xfrm>
          <a:custGeom>
            <a:avLst/>
            <a:gdLst>
              <a:gd name="connsiteX0" fmla="*/ 136525 w 271463"/>
              <a:gd name="connsiteY0" fmla="*/ 77788 h 361951"/>
              <a:gd name="connsiteX1" fmla="*/ 125413 w 271463"/>
              <a:gd name="connsiteY1" fmla="*/ 79375 h 361951"/>
              <a:gd name="connsiteX2" fmla="*/ 114300 w 271463"/>
              <a:gd name="connsiteY2" fmla="*/ 82550 h 361951"/>
              <a:gd name="connsiteX3" fmla="*/ 104775 w 271463"/>
              <a:gd name="connsiteY3" fmla="*/ 88900 h 361951"/>
              <a:gd name="connsiteX4" fmla="*/ 95250 w 271463"/>
              <a:gd name="connsiteY4" fmla="*/ 95250 h 361951"/>
              <a:gd name="connsiteX5" fmla="*/ 88900 w 271463"/>
              <a:gd name="connsiteY5" fmla="*/ 103188 h 361951"/>
              <a:gd name="connsiteX6" fmla="*/ 84138 w 271463"/>
              <a:gd name="connsiteY6" fmla="*/ 112713 h 361951"/>
              <a:gd name="connsiteX7" fmla="*/ 80963 w 271463"/>
              <a:gd name="connsiteY7" fmla="*/ 123825 h 361951"/>
              <a:gd name="connsiteX8" fmla="*/ 77788 w 271463"/>
              <a:gd name="connsiteY8" fmla="*/ 134938 h 361951"/>
              <a:gd name="connsiteX9" fmla="*/ 80963 w 271463"/>
              <a:gd name="connsiteY9" fmla="*/ 146050 h 361951"/>
              <a:gd name="connsiteX10" fmla="*/ 84138 w 271463"/>
              <a:gd name="connsiteY10" fmla="*/ 157163 h 361951"/>
              <a:gd name="connsiteX11" fmla="*/ 88900 w 271463"/>
              <a:gd name="connsiteY11" fmla="*/ 166688 h 361951"/>
              <a:gd name="connsiteX12" fmla="*/ 95250 w 271463"/>
              <a:gd name="connsiteY12" fmla="*/ 174625 h 361951"/>
              <a:gd name="connsiteX13" fmla="*/ 104775 w 271463"/>
              <a:gd name="connsiteY13" fmla="*/ 180975 h 361951"/>
              <a:gd name="connsiteX14" fmla="*/ 114300 w 271463"/>
              <a:gd name="connsiteY14" fmla="*/ 187325 h 361951"/>
              <a:gd name="connsiteX15" fmla="*/ 125413 w 271463"/>
              <a:gd name="connsiteY15" fmla="*/ 190500 h 361951"/>
              <a:gd name="connsiteX16" fmla="*/ 136525 w 271463"/>
              <a:gd name="connsiteY16" fmla="*/ 190500 h 361951"/>
              <a:gd name="connsiteX17" fmla="*/ 147638 w 271463"/>
              <a:gd name="connsiteY17" fmla="*/ 190500 h 361951"/>
              <a:gd name="connsiteX18" fmla="*/ 158750 w 271463"/>
              <a:gd name="connsiteY18" fmla="*/ 187325 h 361951"/>
              <a:gd name="connsiteX19" fmla="*/ 166688 w 271463"/>
              <a:gd name="connsiteY19" fmla="*/ 180975 h 361951"/>
              <a:gd name="connsiteX20" fmla="*/ 176213 w 271463"/>
              <a:gd name="connsiteY20" fmla="*/ 174625 h 361951"/>
              <a:gd name="connsiteX21" fmla="*/ 182563 w 271463"/>
              <a:gd name="connsiteY21" fmla="*/ 166688 h 361951"/>
              <a:gd name="connsiteX22" fmla="*/ 187326 w 271463"/>
              <a:gd name="connsiteY22" fmla="*/ 157163 h 361951"/>
              <a:gd name="connsiteX23" fmla="*/ 192088 w 271463"/>
              <a:gd name="connsiteY23" fmla="*/ 146050 h 361951"/>
              <a:gd name="connsiteX24" fmla="*/ 193676 w 271463"/>
              <a:gd name="connsiteY24" fmla="*/ 134938 h 361951"/>
              <a:gd name="connsiteX25" fmla="*/ 192088 w 271463"/>
              <a:gd name="connsiteY25" fmla="*/ 123825 h 361951"/>
              <a:gd name="connsiteX26" fmla="*/ 187326 w 271463"/>
              <a:gd name="connsiteY26" fmla="*/ 112713 h 361951"/>
              <a:gd name="connsiteX27" fmla="*/ 182563 w 271463"/>
              <a:gd name="connsiteY27" fmla="*/ 103188 h 361951"/>
              <a:gd name="connsiteX28" fmla="*/ 176213 w 271463"/>
              <a:gd name="connsiteY28" fmla="*/ 95250 h 361951"/>
              <a:gd name="connsiteX29" fmla="*/ 166688 w 271463"/>
              <a:gd name="connsiteY29" fmla="*/ 88900 h 361951"/>
              <a:gd name="connsiteX30" fmla="*/ 158750 w 271463"/>
              <a:gd name="connsiteY30" fmla="*/ 82550 h 361951"/>
              <a:gd name="connsiteX31" fmla="*/ 147638 w 271463"/>
              <a:gd name="connsiteY31" fmla="*/ 79375 h 361951"/>
              <a:gd name="connsiteX32" fmla="*/ 136525 w 271463"/>
              <a:gd name="connsiteY32" fmla="*/ 66675 h 361951"/>
              <a:gd name="connsiteX33" fmla="*/ 149225 w 271463"/>
              <a:gd name="connsiteY33" fmla="*/ 68263 h 361951"/>
              <a:gd name="connsiteX34" fmla="*/ 161925 w 271463"/>
              <a:gd name="connsiteY34" fmla="*/ 71438 h 361951"/>
              <a:gd name="connsiteX35" fmla="*/ 174626 w 271463"/>
              <a:gd name="connsiteY35" fmla="*/ 77788 h 361951"/>
              <a:gd name="connsiteX36" fmla="*/ 184151 w 271463"/>
              <a:gd name="connsiteY36" fmla="*/ 87313 h 361951"/>
              <a:gd name="connsiteX37" fmla="*/ 192088 w 271463"/>
              <a:gd name="connsiteY37" fmla="*/ 96838 h 361951"/>
              <a:gd name="connsiteX38" fmla="*/ 198438 w 271463"/>
              <a:gd name="connsiteY38" fmla="*/ 109538 h 361951"/>
              <a:gd name="connsiteX39" fmla="*/ 203201 w 271463"/>
              <a:gd name="connsiteY39" fmla="*/ 122238 h 361951"/>
              <a:gd name="connsiteX40" fmla="*/ 204788 w 271463"/>
              <a:gd name="connsiteY40" fmla="*/ 134938 h 361951"/>
              <a:gd name="connsiteX41" fmla="*/ 203201 w 271463"/>
              <a:gd name="connsiteY41" fmla="*/ 147638 h 361951"/>
              <a:gd name="connsiteX42" fmla="*/ 198438 w 271463"/>
              <a:gd name="connsiteY42" fmla="*/ 161925 h 361951"/>
              <a:gd name="connsiteX43" fmla="*/ 192088 w 271463"/>
              <a:gd name="connsiteY43" fmla="*/ 173038 h 361951"/>
              <a:gd name="connsiteX44" fmla="*/ 184151 w 271463"/>
              <a:gd name="connsiteY44" fmla="*/ 184150 h 361951"/>
              <a:gd name="connsiteX45" fmla="*/ 174626 w 271463"/>
              <a:gd name="connsiteY45" fmla="*/ 190500 h 361951"/>
              <a:gd name="connsiteX46" fmla="*/ 161925 w 271463"/>
              <a:gd name="connsiteY46" fmla="*/ 198438 h 361951"/>
              <a:gd name="connsiteX47" fmla="*/ 149225 w 271463"/>
              <a:gd name="connsiteY47" fmla="*/ 201613 h 361951"/>
              <a:gd name="connsiteX48" fmla="*/ 136525 w 271463"/>
              <a:gd name="connsiteY48" fmla="*/ 203200 h 361951"/>
              <a:gd name="connsiteX49" fmla="*/ 122238 w 271463"/>
              <a:gd name="connsiteY49" fmla="*/ 201613 h 361951"/>
              <a:gd name="connsiteX50" fmla="*/ 109538 w 271463"/>
              <a:gd name="connsiteY50" fmla="*/ 198438 h 361951"/>
              <a:gd name="connsiteX51" fmla="*/ 98425 w 271463"/>
              <a:gd name="connsiteY51" fmla="*/ 190500 h 361951"/>
              <a:gd name="connsiteX52" fmla="*/ 87313 w 271463"/>
              <a:gd name="connsiteY52" fmla="*/ 184150 h 361951"/>
              <a:gd name="connsiteX53" fmla="*/ 80963 w 271463"/>
              <a:gd name="connsiteY53" fmla="*/ 173038 h 361951"/>
              <a:gd name="connsiteX54" fmla="*/ 73025 w 271463"/>
              <a:gd name="connsiteY54" fmla="*/ 161925 h 361951"/>
              <a:gd name="connsiteX55" fmla="*/ 69850 w 271463"/>
              <a:gd name="connsiteY55" fmla="*/ 147638 h 361951"/>
              <a:gd name="connsiteX56" fmla="*/ 66675 w 271463"/>
              <a:gd name="connsiteY56" fmla="*/ 134938 h 361951"/>
              <a:gd name="connsiteX57" fmla="*/ 69850 w 271463"/>
              <a:gd name="connsiteY57" fmla="*/ 122238 h 361951"/>
              <a:gd name="connsiteX58" fmla="*/ 73025 w 271463"/>
              <a:gd name="connsiteY58" fmla="*/ 109538 h 361951"/>
              <a:gd name="connsiteX59" fmla="*/ 80963 w 271463"/>
              <a:gd name="connsiteY59" fmla="*/ 96838 h 361951"/>
              <a:gd name="connsiteX60" fmla="*/ 87313 w 271463"/>
              <a:gd name="connsiteY60" fmla="*/ 87313 h 361951"/>
              <a:gd name="connsiteX61" fmla="*/ 98425 w 271463"/>
              <a:gd name="connsiteY61" fmla="*/ 77788 h 361951"/>
              <a:gd name="connsiteX62" fmla="*/ 109538 w 271463"/>
              <a:gd name="connsiteY62" fmla="*/ 71438 h 361951"/>
              <a:gd name="connsiteX63" fmla="*/ 122238 w 271463"/>
              <a:gd name="connsiteY63" fmla="*/ 68263 h 361951"/>
              <a:gd name="connsiteX64" fmla="*/ 122238 w 271463"/>
              <a:gd name="connsiteY64" fmla="*/ 11113 h 361951"/>
              <a:gd name="connsiteX65" fmla="*/ 109538 w 271463"/>
              <a:gd name="connsiteY65" fmla="*/ 12700 h 361951"/>
              <a:gd name="connsiteX66" fmla="*/ 98425 w 271463"/>
              <a:gd name="connsiteY66" fmla="*/ 15875 h 361951"/>
              <a:gd name="connsiteX67" fmla="*/ 87313 w 271463"/>
              <a:gd name="connsiteY67" fmla="*/ 20638 h 361951"/>
              <a:gd name="connsiteX68" fmla="*/ 76200 w 271463"/>
              <a:gd name="connsiteY68" fmla="*/ 25400 h 361951"/>
              <a:gd name="connsiteX69" fmla="*/ 65088 w 271463"/>
              <a:gd name="connsiteY69" fmla="*/ 31750 h 361951"/>
              <a:gd name="connsiteX70" fmla="*/ 55563 w 271463"/>
              <a:gd name="connsiteY70" fmla="*/ 38100 h 361951"/>
              <a:gd name="connsiteX71" fmla="*/ 49213 w 271463"/>
              <a:gd name="connsiteY71" fmla="*/ 46038 h 361951"/>
              <a:gd name="connsiteX72" fmla="*/ 39688 w 271463"/>
              <a:gd name="connsiteY72" fmla="*/ 55563 h 361951"/>
              <a:gd name="connsiteX73" fmla="*/ 31750 w 271463"/>
              <a:gd name="connsiteY73" fmla="*/ 65088 h 361951"/>
              <a:gd name="connsiteX74" fmla="*/ 26988 w 271463"/>
              <a:gd name="connsiteY74" fmla="*/ 76200 h 361951"/>
              <a:gd name="connsiteX75" fmla="*/ 20638 w 271463"/>
              <a:gd name="connsiteY75" fmla="*/ 87313 h 361951"/>
              <a:gd name="connsiteX76" fmla="*/ 17463 w 271463"/>
              <a:gd name="connsiteY76" fmla="*/ 98425 h 361951"/>
              <a:gd name="connsiteX77" fmla="*/ 12700 w 271463"/>
              <a:gd name="connsiteY77" fmla="*/ 109538 h 361951"/>
              <a:gd name="connsiteX78" fmla="*/ 11113 w 271463"/>
              <a:gd name="connsiteY78" fmla="*/ 122238 h 361951"/>
              <a:gd name="connsiteX79" fmla="*/ 11113 w 271463"/>
              <a:gd name="connsiteY79" fmla="*/ 134938 h 361951"/>
              <a:gd name="connsiteX80" fmla="*/ 11113 w 271463"/>
              <a:gd name="connsiteY80" fmla="*/ 153988 h 361951"/>
              <a:gd name="connsiteX81" fmla="*/ 15875 w 271463"/>
              <a:gd name="connsiteY81" fmla="*/ 173038 h 361951"/>
              <a:gd name="connsiteX82" fmla="*/ 20638 w 271463"/>
              <a:gd name="connsiteY82" fmla="*/ 188913 h 361951"/>
              <a:gd name="connsiteX83" fmla="*/ 28575 w 271463"/>
              <a:gd name="connsiteY83" fmla="*/ 207963 h 361951"/>
              <a:gd name="connsiteX84" fmla="*/ 34925 w 271463"/>
              <a:gd name="connsiteY84" fmla="*/ 223838 h 361951"/>
              <a:gd name="connsiteX85" fmla="*/ 44450 w 271463"/>
              <a:gd name="connsiteY85" fmla="*/ 241301 h 361951"/>
              <a:gd name="connsiteX86" fmla="*/ 65088 w 271463"/>
              <a:gd name="connsiteY86" fmla="*/ 271463 h 361951"/>
              <a:gd name="connsiteX87" fmla="*/ 87313 w 271463"/>
              <a:gd name="connsiteY87" fmla="*/ 298451 h 361951"/>
              <a:gd name="connsiteX88" fmla="*/ 107950 w 271463"/>
              <a:gd name="connsiteY88" fmla="*/ 320676 h 361951"/>
              <a:gd name="connsiteX89" fmla="*/ 136525 w 271463"/>
              <a:gd name="connsiteY89" fmla="*/ 349251 h 361951"/>
              <a:gd name="connsiteX90" fmla="*/ 163513 w 271463"/>
              <a:gd name="connsiteY90" fmla="*/ 320676 h 361951"/>
              <a:gd name="connsiteX91" fmla="*/ 184150 w 271463"/>
              <a:gd name="connsiteY91" fmla="*/ 298451 h 361951"/>
              <a:gd name="connsiteX92" fmla="*/ 206376 w 271463"/>
              <a:gd name="connsiteY92" fmla="*/ 273051 h 361951"/>
              <a:gd name="connsiteX93" fmla="*/ 227013 w 271463"/>
              <a:gd name="connsiteY93" fmla="*/ 241301 h 361951"/>
              <a:gd name="connsiteX94" fmla="*/ 236538 w 271463"/>
              <a:gd name="connsiteY94" fmla="*/ 223838 h 361951"/>
              <a:gd name="connsiteX95" fmla="*/ 242888 w 271463"/>
              <a:gd name="connsiteY95" fmla="*/ 207963 h 361951"/>
              <a:gd name="connsiteX96" fmla="*/ 250826 w 271463"/>
              <a:gd name="connsiteY96" fmla="*/ 190501 h 361951"/>
              <a:gd name="connsiteX97" fmla="*/ 257176 w 271463"/>
              <a:gd name="connsiteY97" fmla="*/ 173038 h 361951"/>
              <a:gd name="connsiteX98" fmla="*/ 260351 w 271463"/>
              <a:gd name="connsiteY98" fmla="*/ 153988 h 361951"/>
              <a:gd name="connsiteX99" fmla="*/ 260351 w 271463"/>
              <a:gd name="connsiteY99" fmla="*/ 134938 h 361951"/>
              <a:gd name="connsiteX100" fmla="*/ 260351 w 271463"/>
              <a:gd name="connsiteY100" fmla="*/ 122238 h 361951"/>
              <a:gd name="connsiteX101" fmla="*/ 258763 w 271463"/>
              <a:gd name="connsiteY101" fmla="*/ 109538 h 361951"/>
              <a:gd name="connsiteX102" fmla="*/ 254001 w 271463"/>
              <a:gd name="connsiteY102" fmla="*/ 98425 h 361951"/>
              <a:gd name="connsiteX103" fmla="*/ 250826 w 271463"/>
              <a:gd name="connsiteY103" fmla="*/ 87313 h 361951"/>
              <a:gd name="connsiteX104" fmla="*/ 246063 w 271463"/>
              <a:gd name="connsiteY104" fmla="*/ 76200 h 361951"/>
              <a:gd name="connsiteX105" fmla="*/ 239713 w 271463"/>
              <a:gd name="connsiteY105" fmla="*/ 65088 h 361951"/>
              <a:gd name="connsiteX106" fmla="*/ 231776 w 271463"/>
              <a:gd name="connsiteY106" fmla="*/ 55563 h 361951"/>
              <a:gd name="connsiteX107" fmla="*/ 225426 w 271463"/>
              <a:gd name="connsiteY107" fmla="*/ 46038 h 361951"/>
              <a:gd name="connsiteX108" fmla="*/ 215901 w 271463"/>
              <a:gd name="connsiteY108" fmla="*/ 38100 h 361951"/>
              <a:gd name="connsiteX109" fmla="*/ 206376 w 271463"/>
              <a:gd name="connsiteY109" fmla="*/ 31750 h 361951"/>
              <a:gd name="connsiteX110" fmla="*/ 195263 w 271463"/>
              <a:gd name="connsiteY110" fmla="*/ 25400 h 361951"/>
              <a:gd name="connsiteX111" fmla="*/ 184150 w 271463"/>
              <a:gd name="connsiteY111" fmla="*/ 20638 h 361951"/>
              <a:gd name="connsiteX112" fmla="*/ 173038 w 271463"/>
              <a:gd name="connsiteY112" fmla="*/ 15875 h 361951"/>
              <a:gd name="connsiteX113" fmla="*/ 161925 w 271463"/>
              <a:gd name="connsiteY113" fmla="*/ 12700 h 361951"/>
              <a:gd name="connsiteX114" fmla="*/ 149225 w 271463"/>
              <a:gd name="connsiteY114" fmla="*/ 11113 h 361951"/>
              <a:gd name="connsiteX115" fmla="*/ 136525 w 271463"/>
              <a:gd name="connsiteY115" fmla="*/ 11113 h 361951"/>
              <a:gd name="connsiteX116" fmla="*/ 122238 w 271463"/>
              <a:gd name="connsiteY116" fmla="*/ 0 h 361951"/>
              <a:gd name="connsiteX117" fmla="*/ 136525 w 271463"/>
              <a:gd name="connsiteY117" fmla="*/ 0 h 361951"/>
              <a:gd name="connsiteX118" fmla="*/ 150813 w 271463"/>
              <a:gd name="connsiteY118" fmla="*/ 0 h 361951"/>
              <a:gd name="connsiteX119" fmla="*/ 163513 w 271463"/>
              <a:gd name="connsiteY119" fmla="*/ 1588 h 361951"/>
              <a:gd name="connsiteX120" fmla="*/ 176213 w 271463"/>
              <a:gd name="connsiteY120" fmla="*/ 4763 h 361951"/>
              <a:gd name="connsiteX121" fmla="*/ 188913 w 271463"/>
              <a:gd name="connsiteY121" fmla="*/ 9525 h 361951"/>
              <a:gd name="connsiteX122" fmla="*/ 201613 w 271463"/>
              <a:gd name="connsiteY122" fmla="*/ 14288 h 361951"/>
              <a:gd name="connsiteX123" fmla="*/ 212726 w 271463"/>
              <a:gd name="connsiteY123" fmla="*/ 22225 h 361951"/>
              <a:gd name="connsiteX124" fmla="*/ 223838 w 271463"/>
              <a:gd name="connsiteY124" fmla="*/ 30163 h 361951"/>
              <a:gd name="connsiteX125" fmla="*/ 231776 w 271463"/>
              <a:gd name="connsiteY125" fmla="*/ 38100 h 361951"/>
              <a:gd name="connsiteX126" fmla="*/ 241301 w 271463"/>
              <a:gd name="connsiteY126" fmla="*/ 47625 h 361951"/>
              <a:gd name="connsiteX127" fmla="*/ 249238 w 271463"/>
              <a:gd name="connsiteY127" fmla="*/ 58738 h 361951"/>
              <a:gd name="connsiteX128" fmla="*/ 254001 w 271463"/>
              <a:gd name="connsiteY128" fmla="*/ 69850 h 361951"/>
              <a:gd name="connsiteX129" fmla="*/ 261938 w 271463"/>
              <a:gd name="connsiteY129" fmla="*/ 80963 h 361951"/>
              <a:gd name="connsiteX130" fmla="*/ 265113 w 271463"/>
              <a:gd name="connsiteY130" fmla="*/ 95250 h 361951"/>
              <a:gd name="connsiteX131" fmla="*/ 269876 w 271463"/>
              <a:gd name="connsiteY131" fmla="*/ 107950 h 361951"/>
              <a:gd name="connsiteX132" fmla="*/ 271463 w 271463"/>
              <a:gd name="connsiteY132" fmla="*/ 122238 h 361951"/>
              <a:gd name="connsiteX133" fmla="*/ 271463 w 271463"/>
              <a:gd name="connsiteY133" fmla="*/ 134938 h 361951"/>
              <a:gd name="connsiteX134" fmla="*/ 271463 w 271463"/>
              <a:gd name="connsiteY134" fmla="*/ 157163 h 361951"/>
              <a:gd name="connsiteX135" fmla="*/ 265113 w 271463"/>
              <a:gd name="connsiteY135" fmla="*/ 177801 h 361951"/>
              <a:gd name="connsiteX136" fmla="*/ 260351 w 271463"/>
              <a:gd name="connsiteY136" fmla="*/ 198438 h 361951"/>
              <a:gd name="connsiteX137" fmla="*/ 252413 w 271463"/>
              <a:gd name="connsiteY137" fmla="*/ 219076 h 361951"/>
              <a:gd name="connsiteX138" fmla="*/ 241301 w 271463"/>
              <a:gd name="connsiteY138" fmla="*/ 236538 h 361951"/>
              <a:gd name="connsiteX139" fmla="*/ 231776 w 271463"/>
              <a:gd name="connsiteY139" fmla="*/ 255588 h 361951"/>
              <a:gd name="connsiteX140" fmla="*/ 207963 w 271463"/>
              <a:gd name="connsiteY140" fmla="*/ 288926 h 361951"/>
              <a:gd name="connsiteX141" fmla="*/ 184150 w 271463"/>
              <a:gd name="connsiteY141" fmla="*/ 317501 h 361951"/>
              <a:gd name="connsiteX142" fmla="*/ 161925 w 271463"/>
              <a:gd name="connsiteY142" fmla="*/ 339726 h 361951"/>
              <a:gd name="connsiteX143" fmla="*/ 139700 w 271463"/>
              <a:gd name="connsiteY143" fmla="*/ 360364 h 361951"/>
              <a:gd name="connsiteX144" fmla="*/ 136525 w 271463"/>
              <a:gd name="connsiteY144" fmla="*/ 361951 h 361951"/>
              <a:gd name="connsiteX145" fmla="*/ 131763 w 271463"/>
              <a:gd name="connsiteY145" fmla="*/ 360364 h 361951"/>
              <a:gd name="connsiteX146" fmla="*/ 109538 w 271463"/>
              <a:gd name="connsiteY146" fmla="*/ 339726 h 361951"/>
              <a:gd name="connsiteX147" fmla="*/ 87313 w 271463"/>
              <a:gd name="connsiteY147" fmla="*/ 317501 h 361951"/>
              <a:gd name="connsiteX148" fmla="*/ 63500 w 271463"/>
              <a:gd name="connsiteY148" fmla="*/ 288926 h 361951"/>
              <a:gd name="connsiteX149" fmla="*/ 41275 w 271463"/>
              <a:gd name="connsiteY149" fmla="*/ 254001 h 361951"/>
              <a:gd name="connsiteX150" fmla="*/ 30163 w 271463"/>
              <a:gd name="connsiteY150" fmla="*/ 236538 h 361951"/>
              <a:gd name="connsiteX151" fmla="*/ 19050 w 271463"/>
              <a:gd name="connsiteY151" fmla="*/ 217488 h 361951"/>
              <a:gd name="connsiteX152" fmla="*/ 11113 w 271463"/>
              <a:gd name="connsiteY152" fmla="*/ 198438 h 361951"/>
              <a:gd name="connsiteX153" fmla="*/ 6350 w 271463"/>
              <a:gd name="connsiteY153" fmla="*/ 177801 h 361951"/>
              <a:gd name="connsiteX154" fmla="*/ 0 w 271463"/>
              <a:gd name="connsiteY154" fmla="*/ 155576 h 361951"/>
              <a:gd name="connsiteX155" fmla="*/ 0 w 271463"/>
              <a:gd name="connsiteY155" fmla="*/ 134938 h 361951"/>
              <a:gd name="connsiteX156" fmla="*/ 0 w 271463"/>
              <a:gd name="connsiteY156" fmla="*/ 122238 h 361951"/>
              <a:gd name="connsiteX157" fmla="*/ 1588 w 271463"/>
              <a:gd name="connsiteY157" fmla="*/ 107950 h 361951"/>
              <a:gd name="connsiteX158" fmla="*/ 6350 w 271463"/>
              <a:gd name="connsiteY158" fmla="*/ 95250 h 361951"/>
              <a:gd name="connsiteX159" fmla="*/ 9525 w 271463"/>
              <a:gd name="connsiteY159" fmla="*/ 80963 h 361951"/>
              <a:gd name="connsiteX160" fmla="*/ 17463 w 271463"/>
              <a:gd name="connsiteY160" fmla="*/ 69850 h 361951"/>
              <a:gd name="connsiteX161" fmla="*/ 22225 w 271463"/>
              <a:gd name="connsiteY161" fmla="*/ 58738 h 361951"/>
              <a:gd name="connsiteX162" fmla="*/ 30163 w 271463"/>
              <a:gd name="connsiteY162" fmla="*/ 47625 h 361951"/>
              <a:gd name="connsiteX163" fmla="*/ 39688 w 271463"/>
              <a:gd name="connsiteY163" fmla="*/ 38100 h 361951"/>
              <a:gd name="connsiteX164" fmla="*/ 49213 w 271463"/>
              <a:gd name="connsiteY164" fmla="*/ 30163 h 361951"/>
              <a:gd name="connsiteX165" fmla="*/ 60325 w 271463"/>
              <a:gd name="connsiteY165" fmla="*/ 22225 h 361951"/>
              <a:gd name="connsiteX166" fmla="*/ 71438 w 271463"/>
              <a:gd name="connsiteY166" fmla="*/ 14288 h 361951"/>
              <a:gd name="connsiteX167" fmla="*/ 84138 w 271463"/>
              <a:gd name="connsiteY167" fmla="*/ 9525 h 361951"/>
              <a:gd name="connsiteX168" fmla="*/ 95250 w 271463"/>
              <a:gd name="connsiteY168" fmla="*/ 4763 h 361951"/>
              <a:gd name="connsiteX169" fmla="*/ 107950 w 271463"/>
              <a:gd name="connsiteY169" fmla="*/ 1588 h 36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271463" h="361951">
                <a:moveTo>
                  <a:pt x="136525" y="77788"/>
                </a:moveTo>
                <a:lnTo>
                  <a:pt x="125413" y="79375"/>
                </a:lnTo>
                <a:lnTo>
                  <a:pt x="114300" y="82550"/>
                </a:lnTo>
                <a:lnTo>
                  <a:pt x="104775" y="88900"/>
                </a:lnTo>
                <a:lnTo>
                  <a:pt x="95250" y="95250"/>
                </a:lnTo>
                <a:lnTo>
                  <a:pt x="88900" y="103188"/>
                </a:lnTo>
                <a:lnTo>
                  <a:pt x="84138" y="112713"/>
                </a:lnTo>
                <a:lnTo>
                  <a:pt x="80963" y="123825"/>
                </a:lnTo>
                <a:lnTo>
                  <a:pt x="77788" y="134938"/>
                </a:lnTo>
                <a:lnTo>
                  <a:pt x="80963" y="146050"/>
                </a:lnTo>
                <a:lnTo>
                  <a:pt x="84138" y="157163"/>
                </a:lnTo>
                <a:lnTo>
                  <a:pt x="88900" y="166688"/>
                </a:lnTo>
                <a:lnTo>
                  <a:pt x="95250" y="174625"/>
                </a:lnTo>
                <a:lnTo>
                  <a:pt x="104775" y="180975"/>
                </a:lnTo>
                <a:lnTo>
                  <a:pt x="114300" y="187325"/>
                </a:lnTo>
                <a:lnTo>
                  <a:pt x="125413" y="190500"/>
                </a:lnTo>
                <a:lnTo>
                  <a:pt x="136525" y="190500"/>
                </a:lnTo>
                <a:lnTo>
                  <a:pt x="147638" y="190500"/>
                </a:lnTo>
                <a:lnTo>
                  <a:pt x="158750" y="187325"/>
                </a:lnTo>
                <a:lnTo>
                  <a:pt x="166688" y="180975"/>
                </a:lnTo>
                <a:lnTo>
                  <a:pt x="176213" y="174625"/>
                </a:lnTo>
                <a:lnTo>
                  <a:pt x="182563" y="166688"/>
                </a:lnTo>
                <a:lnTo>
                  <a:pt x="187326" y="157163"/>
                </a:lnTo>
                <a:lnTo>
                  <a:pt x="192088" y="146050"/>
                </a:lnTo>
                <a:lnTo>
                  <a:pt x="193676" y="134938"/>
                </a:lnTo>
                <a:lnTo>
                  <a:pt x="192088" y="123825"/>
                </a:lnTo>
                <a:lnTo>
                  <a:pt x="187326" y="112713"/>
                </a:lnTo>
                <a:lnTo>
                  <a:pt x="182563" y="103188"/>
                </a:lnTo>
                <a:lnTo>
                  <a:pt x="176213" y="95250"/>
                </a:lnTo>
                <a:lnTo>
                  <a:pt x="166688" y="88900"/>
                </a:lnTo>
                <a:lnTo>
                  <a:pt x="158750" y="82550"/>
                </a:lnTo>
                <a:lnTo>
                  <a:pt x="147638" y="79375"/>
                </a:lnTo>
                <a:close/>
                <a:moveTo>
                  <a:pt x="136525" y="66675"/>
                </a:moveTo>
                <a:lnTo>
                  <a:pt x="149225" y="68263"/>
                </a:lnTo>
                <a:lnTo>
                  <a:pt x="161925" y="71438"/>
                </a:lnTo>
                <a:lnTo>
                  <a:pt x="174626" y="77788"/>
                </a:lnTo>
                <a:lnTo>
                  <a:pt x="184151" y="87313"/>
                </a:lnTo>
                <a:lnTo>
                  <a:pt x="192088" y="96838"/>
                </a:lnTo>
                <a:lnTo>
                  <a:pt x="198438" y="109538"/>
                </a:lnTo>
                <a:lnTo>
                  <a:pt x="203201" y="122238"/>
                </a:lnTo>
                <a:lnTo>
                  <a:pt x="204788" y="134938"/>
                </a:lnTo>
                <a:lnTo>
                  <a:pt x="203201" y="147638"/>
                </a:lnTo>
                <a:lnTo>
                  <a:pt x="198438" y="161925"/>
                </a:lnTo>
                <a:lnTo>
                  <a:pt x="192088" y="173038"/>
                </a:lnTo>
                <a:lnTo>
                  <a:pt x="184151" y="184150"/>
                </a:lnTo>
                <a:lnTo>
                  <a:pt x="174626" y="190500"/>
                </a:lnTo>
                <a:lnTo>
                  <a:pt x="161925" y="198438"/>
                </a:lnTo>
                <a:lnTo>
                  <a:pt x="149225" y="201613"/>
                </a:lnTo>
                <a:lnTo>
                  <a:pt x="136525" y="203200"/>
                </a:lnTo>
                <a:lnTo>
                  <a:pt x="122238" y="201613"/>
                </a:lnTo>
                <a:lnTo>
                  <a:pt x="109538" y="198438"/>
                </a:lnTo>
                <a:lnTo>
                  <a:pt x="98425" y="190500"/>
                </a:lnTo>
                <a:lnTo>
                  <a:pt x="87313" y="184150"/>
                </a:lnTo>
                <a:lnTo>
                  <a:pt x="80963" y="173038"/>
                </a:lnTo>
                <a:lnTo>
                  <a:pt x="73025" y="161925"/>
                </a:lnTo>
                <a:lnTo>
                  <a:pt x="69850" y="147638"/>
                </a:lnTo>
                <a:lnTo>
                  <a:pt x="66675" y="134938"/>
                </a:lnTo>
                <a:lnTo>
                  <a:pt x="69850" y="122238"/>
                </a:lnTo>
                <a:lnTo>
                  <a:pt x="73025" y="109538"/>
                </a:lnTo>
                <a:lnTo>
                  <a:pt x="80963" y="96838"/>
                </a:lnTo>
                <a:lnTo>
                  <a:pt x="87313" y="87313"/>
                </a:lnTo>
                <a:lnTo>
                  <a:pt x="98425" y="77788"/>
                </a:lnTo>
                <a:lnTo>
                  <a:pt x="109538" y="71438"/>
                </a:lnTo>
                <a:lnTo>
                  <a:pt x="122238" y="68263"/>
                </a:lnTo>
                <a:close/>
                <a:moveTo>
                  <a:pt x="122238" y="11113"/>
                </a:moveTo>
                <a:lnTo>
                  <a:pt x="109538" y="12700"/>
                </a:lnTo>
                <a:lnTo>
                  <a:pt x="98425" y="15875"/>
                </a:lnTo>
                <a:lnTo>
                  <a:pt x="87313" y="20638"/>
                </a:lnTo>
                <a:lnTo>
                  <a:pt x="76200" y="25400"/>
                </a:lnTo>
                <a:lnTo>
                  <a:pt x="65088" y="31750"/>
                </a:lnTo>
                <a:lnTo>
                  <a:pt x="55563" y="38100"/>
                </a:lnTo>
                <a:lnTo>
                  <a:pt x="49213" y="46038"/>
                </a:lnTo>
                <a:lnTo>
                  <a:pt x="39688" y="55563"/>
                </a:lnTo>
                <a:lnTo>
                  <a:pt x="31750" y="65088"/>
                </a:lnTo>
                <a:lnTo>
                  <a:pt x="26988" y="76200"/>
                </a:lnTo>
                <a:lnTo>
                  <a:pt x="20638" y="87313"/>
                </a:lnTo>
                <a:lnTo>
                  <a:pt x="17463" y="98425"/>
                </a:lnTo>
                <a:lnTo>
                  <a:pt x="12700" y="109538"/>
                </a:lnTo>
                <a:lnTo>
                  <a:pt x="11113" y="122238"/>
                </a:lnTo>
                <a:lnTo>
                  <a:pt x="11113" y="134938"/>
                </a:lnTo>
                <a:lnTo>
                  <a:pt x="11113" y="153988"/>
                </a:lnTo>
                <a:lnTo>
                  <a:pt x="15875" y="173038"/>
                </a:lnTo>
                <a:lnTo>
                  <a:pt x="20638" y="188913"/>
                </a:lnTo>
                <a:lnTo>
                  <a:pt x="28575" y="207963"/>
                </a:lnTo>
                <a:lnTo>
                  <a:pt x="34925" y="223838"/>
                </a:lnTo>
                <a:lnTo>
                  <a:pt x="44450" y="241301"/>
                </a:lnTo>
                <a:lnTo>
                  <a:pt x="65088" y="271463"/>
                </a:lnTo>
                <a:lnTo>
                  <a:pt x="87313" y="298451"/>
                </a:lnTo>
                <a:lnTo>
                  <a:pt x="107950" y="320676"/>
                </a:lnTo>
                <a:lnTo>
                  <a:pt x="136525" y="349251"/>
                </a:lnTo>
                <a:lnTo>
                  <a:pt x="163513" y="320676"/>
                </a:lnTo>
                <a:lnTo>
                  <a:pt x="184150" y="298451"/>
                </a:lnTo>
                <a:lnTo>
                  <a:pt x="206376" y="273051"/>
                </a:lnTo>
                <a:lnTo>
                  <a:pt x="227013" y="241301"/>
                </a:lnTo>
                <a:lnTo>
                  <a:pt x="236538" y="223838"/>
                </a:lnTo>
                <a:lnTo>
                  <a:pt x="242888" y="207963"/>
                </a:lnTo>
                <a:lnTo>
                  <a:pt x="250826" y="190501"/>
                </a:lnTo>
                <a:lnTo>
                  <a:pt x="257176" y="173038"/>
                </a:lnTo>
                <a:lnTo>
                  <a:pt x="260351" y="153988"/>
                </a:lnTo>
                <a:lnTo>
                  <a:pt x="260351" y="134938"/>
                </a:lnTo>
                <a:lnTo>
                  <a:pt x="260351" y="122238"/>
                </a:lnTo>
                <a:lnTo>
                  <a:pt x="258763" y="109538"/>
                </a:lnTo>
                <a:lnTo>
                  <a:pt x="254001" y="98425"/>
                </a:lnTo>
                <a:lnTo>
                  <a:pt x="250826" y="87313"/>
                </a:lnTo>
                <a:lnTo>
                  <a:pt x="246063" y="76200"/>
                </a:lnTo>
                <a:lnTo>
                  <a:pt x="239713" y="65088"/>
                </a:lnTo>
                <a:lnTo>
                  <a:pt x="231776" y="55563"/>
                </a:lnTo>
                <a:lnTo>
                  <a:pt x="225426" y="46038"/>
                </a:lnTo>
                <a:lnTo>
                  <a:pt x="215901" y="38100"/>
                </a:lnTo>
                <a:lnTo>
                  <a:pt x="206376" y="31750"/>
                </a:lnTo>
                <a:lnTo>
                  <a:pt x="195263" y="25400"/>
                </a:lnTo>
                <a:lnTo>
                  <a:pt x="184150" y="20638"/>
                </a:lnTo>
                <a:lnTo>
                  <a:pt x="173038" y="15875"/>
                </a:lnTo>
                <a:lnTo>
                  <a:pt x="161925" y="12700"/>
                </a:lnTo>
                <a:lnTo>
                  <a:pt x="149225" y="11113"/>
                </a:lnTo>
                <a:lnTo>
                  <a:pt x="136525" y="11113"/>
                </a:lnTo>
                <a:close/>
                <a:moveTo>
                  <a:pt x="122238" y="0"/>
                </a:moveTo>
                <a:lnTo>
                  <a:pt x="136525" y="0"/>
                </a:lnTo>
                <a:lnTo>
                  <a:pt x="150813" y="0"/>
                </a:lnTo>
                <a:lnTo>
                  <a:pt x="163513" y="1588"/>
                </a:lnTo>
                <a:lnTo>
                  <a:pt x="176213" y="4763"/>
                </a:lnTo>
                <a:lnTo>
                  <a:pt x="188913" y="9525"/>
                </a:lnTo>
                <a:lnTo>
                  <a:pt x="201613" y="14288"/>
                </a:lnTo>
                <a:lnTo>
                  <a:pt x="212726" y="22225"/>
                </a:lnTo>
                <a:lnTo>
                  <a:pt x="223838" y="30163"/>
                </a:lnTo>
                <a:lnTo>
                  <a:pt x="231776" y="38100"/>
                </a:lnTo>
                <a:lnTo>
                  <a:pt x="241301" y="47625"/>
                </a:lnTo>
                <a:lnTo>
                  <a:pt x="249238" y="58738"/>
                </a:lnTo>
                <a:lnTo>
                  <a:pt x="254001" y="69850"/>
                </a:lnTo>
                <a:lnTo>
                  <a:pt x="261938" y="80963"/>
                </a:lnTo>
                <a:lnTo>
                  <a:pt x="265113" y="95250"/>
                </a:lnTo>
                <a:lnTo>
                  <a:pt x="269876" y="107950"/>
                </a:lnTo>
                <a:lnTo>
                  <a:pt x="271463" y="122238"/>
                </a:lnTo>
                <a:lnTo>
                  <a:pt x="271463" y="134938"/>
                </a:lnTo>
                <a:lnTo>
                  <a:pt x="271463" y="157163"/>
                </a:lnTo>
                <a:lnTo>
                  <a:pt x="265113" y="177801"/>
                </a:lnTo>
                <a:lnTo>
                  <a:pt x="260351" y="198438"/>
                </a:lnTo>
                <a:lnTo>
                  <a:pt x="252413" y="219076"/>
                </a:lnTo>
                <a:lnTo>
                  <a:pt x="241301" y="236538"/>
                </a:lnTo>
                <a:lnTo>
                  <a:pt x="231776" y="255588"/>
                </a:lnTo>
                <a:lnTo>
                  <a:pt x="207963" y="288926"/>
                </a:lnTo>
                <a:lnTo>
                  <a:pt x="184150" y="317501"/>
                </a:lnTo>
                <a:lnTo>
                  <a:pt x="161925" y="339726"/>
                </a:lnTo>
                <a:lnTo>
                  <a:pt x="139700" y="360364"/>
                </a:lnTo>
                <a:lnTo>
                  <a:pt x="136525" y="361951"/>
                </a:lnTo>
                <a:lnTo>
                  <a:pt x="131763" y="360364"/>
                </a:lnTo>
                <a:lnTo>
                  <a:pt x="109538" y="339726"/>
                </a:lnTo>
                <a:lnTo>
                  <a:pt x="87313" y="317501"/>
                </a:lnTo>
                <a:lnTo>
                  <a:pt x="63500" y="288926"/>
                </a:lnTo>
                <a:lnTo>
                  <a:pt x="41275" y="254001"/>
                </a:lnTo>
                <a:lnTo>
                  <a:pt x="30163" y="236538"/>
                </a:lnTo>
                <a:lnTo>
                  <a:pt x="19050" y="217488"/>
                </a:lnTo>
                <a:lnTo>
                  <a:pt x="11113" y="198438"/>
                </a:lnTo>
                <a:lnTo>
                  <a:pt x="6350" y="177801"/>
                </a:lnTo>
                <a:lnTo>
                  <a:pt x="0" y="155576"/>
                </a:lnTo>
                <a:lnTo>
                  <a:pt x="0" y="134938"/>
                </a:lnTo>
                <a:lnTo>
                  <a:pt x="0" y="122238"/>
                </a:lnTo>
                <a:lnTo>
                  <a:pt x="1588" y="107950"/>
                </a:lnTo>
                <a:lnTo>
                  <a:pt x="6350" y="95250"/>
                </a:lnTo>
                <a:lnTo>
                  <a:pt x="9525" y="80963"/>
                </a:lnTo>
                <a:lnTo>
                  <a:pt x="17463" y="69850"/>
                </a:lnTo>
                <a:lnTo>
                  <a:pt x="22225" y="58738"/>
                </a:lnTo>
                <a:lnTo>
                  <a:pt x="30163" y="47625"/>
                </a:lnTo>
                <a:lnTo>
                  <a:pt x="39688" y="38100"/>
                </a:lnTo>
                <a:lnTo>
                  <a:pt x="49213" y="30163"/>
                </a:lnTo>
                <a:lnTo>
                  <a:pt x="60325" y="22225"/>
                </a:lnTo>
                <a:lnTo>
                  <a:pt x="71438" y="14288"/>
                </a:lnTo>
                <a:lnTo>
                  <a:pt x="84138" y="9525"/>
                </a:lnTo>
                <a:lnTo>
                  <a:pt x="95250" y="4763"/>
                </a:lnTo>
                <a:lnTo>
                  <a:pt x="107950" y="15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pic>
        <p:nvPicPr>
          <p:cNvPr id="76" name="图片 75">
            <a:extLst>
              <a:ext uri="{FF2B5EF4-FFF2-40B4-BE49-F238E27FC236}">
                <a16:creationId xmlns:a16="http://schemas.microsoft.com/office/drawing/2014/main" id="{7D89DDEB-94CA-41D4-AB65-4393FCB0035F}"/>
              </a:ext>
            </a:extLst>
          </p:cNvPr>
          <p:cNvPicPr>
            <a:picLocks noChangeAspect="1"/>
          </p:cNvPicPr>
          <p:nvPr/>
        </p:nvPicPr>
        <p:blipFill rotWithShape="1">
          <a:blip r:embed="rId4">
            <a:extLst>
              <a:ext uri="{28A0092B-C50C-407E-A947-70E740481C1C}">
                <a14:useLocalDpi xmlns:a14="http://schemas.microsoft.com/office/drawing/2010/main" val="0"/>
              </a:ext>
            </a:extLst>
          </a:blip>
          <a:srcRect l="32091" t="-431" r="1915" b="431"/>
          <a:stretch/>
        </p:blipFill>
        <p:spPr>
          <a:xfrm>
            <a:off x="5063104" y="2011679"/>
            <a:ext cx="2099695" cy="3539681"/>
          </a:xfrm>
          <a:prstGeom prst="rect">
            <a:avLst/>
          </a:prstGeom>
        </p:spPr>
      </p:pic>
      <p:sp>
        <p:nvSpPr>
          <p:cNvPr id="77" name="îŝľîḑê">
            <a:extLst>
              <a:ext uri="{FF2B5EF4-FFF2-40B4-BE49-F238E27FC236}">
                <a16:creationId xmlns:a16="http://schemas.microsoft.com/office/drawing/2014/main" id="{5A7E6619-1C4F-4DC0-A2AC-A8687FE9163C}"/>
              </a:ext>
            </a:extLst>
          </p:cNvPr>
          <p:cNvSpPr/>
          <p:nvPr/>
        </p:nvSpPr>
        <p:spPr bwMode="auto">
          <a:xfrm>
            <a:off x="74676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78" name="i$1ïḍé">
            <a:extLst>
              <a:ext uri="{FF2B5EF4-FFF2-40B4-BE49-F238E27FC236}">
                <a16:creationId xmlns:a16="http://schemas.microsoft.com/office/drawing/2014/main" id="{17537D1B-E252-4FB9-9E48-005BED2EDC12}"/>
              </a:ext>
            </a:extLst>
          </p:cNvPr>
          <p:cNvSpPr txBox="1"/>
          <p:nvPr/>
        </p:nvSpPr>
        <p:spPr bwMode="auto">
          <a:xfrm>
            <a:off x="1336177"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79" name="îŝľîḑê">
            <a:extLst>
              <a:ext uri="{FF2B5EF4-FFF2-40B4-BE49-F238E27FC236}">
                <a16:creationId xmlns:a16="http://schemas.microsoft.com/office/drawing/2014/main" id="{D6A6723E-FD82-417D-B1A0-33E666439411}"/>
              </a:ext>
            </a:extLst>
          </p:cNvPr>
          <p:cNvSpPr/>
          <p:nvPr/>
        </p:nvSpPr>
        <p:spPr bwMode="auto">
          <a:xfrm>
            <a:off x="74676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80" name="i$1ïḍé">
            <a:extLst>
              <a:ext uri="{FF2B5EF4-FFF2-40B4-BE49-F238E27FC236}">
                <a16:creationId xmlns:a16="http://schemas.microsoft.com/office/drawing/2014/main" id="{25056AF5-9E0B-4656-9E3A-0692EDC70B5B}"/>
              </a:ext>
            </a:extLst>
          </p:cNvPr>
          <p:cNvSpPr txBox="1"/>
          <p:nvPr/>
        </p:nvSpPr>
        <p:spPr bwMode="auto">
          <a:xfrm>
            <a:off x="1336177"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81" name="îŝľîḑê">
            <a:extLst>
              <a:ext uri="{FF2B5EF4-FFF2-40B4-BE49-F238E27FC236}">
                <a16:creationId xmlns:a16="http://schemas.microsoft.com/office/drawing/2014/main" id="{D031B8D6-A626-4C39-835F-F153A52B51D3}"/>
              </a:ext>
            </a:extLst>
          </p:cNvPr>
          <p:cNvSpPr/>
          <p:nvPr/>
        </p:nvSpPr>
        <p:spPr bwMode="auto">
          <a:xfrm>
            <a:off x="870204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2" name="i$1ïḍé">
            <a:extLst>
              <a:ext uri="{FF2B5EF4-FFF2-40B4-BE49-F238E27FC236}">
                <a16:creationId xmlns:a16="http://schemas.microsoft.com/office/drawing/2014/main" id="{B63C4A1C-482F-4695-BADE-349628829574}"/>
              </a:ext>
            </a:extLst>
          </p:cNvPr>
          <p:cNvSpPr txBox="1"/>
          <p:nvPr/>
        </p:nvSpPr>
        <p:spPr bwMode="auto">
          <a:xfrm>
            <a:off x="8702040"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83" name="îŝľîḑê">
            <a:extLst>
              <a:ext uri="{FF2B5EF4-FFF2-40B4-BE49-F238E27FC236}">
                <a16:creationId xmlns:a16="http://schemas.microsoft.com/office/drawing/2014/main" id="{53861E07-9877-4F72-8EEF-36846B28A932}"/>
              </a:ext>
            </a:extLst>
          </p:cNvPr>
          <p:cNvSpPr/>
          <p:nvPr/>
        </p:nvSpPr>
        <p:spPr bwMode="auto">
          <a:xfrm>
            <a:off x="870204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4" name="i$1ïḍé">
            <a:extLst>
              <a:ext uri="{FF2B5EF4-FFF2-40B4-BE49-F238E27FC236}">
                <a16:creationId xmlns:a16="http://schemas.microsoft.com/office/drawing/2014/main" id="{B7C8612B-3A37-4167-8D0D-E467F9B64615}"/>
              </a:ext>
            </a:extLst>
          </p:cNvPr>
          <p:cNvSpPr txBox="1"/>
          <p:nvPr/>
        </p:nvSpPr>
        <p:spPr bwMode="auto">
          <a:xfrm>
            <a:off x="8702040"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Tree>
    <p:extLst>
      <p:ext uri="{BB962C8B-B14F-4D97-AF65-F5344CB8AC3E}">
        <p14:creationId xmlns:p14="http://schemas.microsoft.com/office/powerpoint/2010/main" val="3272308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D76B3EA-9687-478A-B3D0-7EBCC588AC41}"/>
              </a:ext>
            </a:extLst>
          </p:cNvPr>
          <p:cNvSpPr/>
          <p:nvPr/>
        </p:nvSpPr>
        <p:spPr>
          <a:xfrm>
            <a:off x="10641013" y="2441258"/>
            <a:ext cx="119062" cy="488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3" name="文本框 60">
            <a:extLst>
              <a:ext uri="{FF2B5EF4-FFF2-40B4-BE49-F238E27FC236}">
                <a16:creationId xmlns:a16="http://schemas.microsoft.com/office/drawing/2014/main" id="{BA3F2FC3-DCB3-4200-ACB3-1DE01C5D584E}"/>
              </a:ext>
            </a:extLst>
          </p:cNvPr>
          <p:cNvSpPr txBox="1">
            <a:spLocks noChangeArrowheads="1"/>
          </p:cNvSpPr>
          <p:nvPr/>
        </p:nvSpPr>
        <p:spPr bwMode="auto">
          <a:xfrm>
            <a:off x="7527925" y="2438083"/>
            <a:ext cx="3074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9pPr>
          </a:lstStyle>
          <a:p>
            <a:pPr algn="r" eaLnBrk="1" hangingPunct="1">
              <a:lnSpc>
                <a:spcPct val="100000"/>
              </a:lnSpc>
              <a:spcBef>
                <a:spcPct val="0"/>
              </a:spcBef>
              <a:buFontTx/>
              <a:buNone/>
            </a:pPr>
            <a:r>
              <a:rPr lang="zh-CN" altLang="en-US" sz="2400" dirty="0"/>
              <a:t>添加标题文字</a:t>
            </a:r>
          </a:p>
        </p:txBody>
      </p:sp>
      <p:sp>
        <p:nvSpPr>
          <p:cNvPr id="4" name="Content Placeholder 2">
            <a:extLst>
              <a:ext uri="{FF2B5EF4-FFF2-40B4-BE49-F238E27FC236}">
                <a16:creationId xmlns:a16="http://schemas.microsoft.com/office/drawing/2014/main" id="{51F3B43A-35E3-4485-B003-B92324CEF5FB}"/>
              </a:ext>
            </a:extLst>
          </p:cNvPr>
          <p:cNvSpPr txBox="1">
            <a:spLocks/>
          </p:cNvSpPr>
          <p:nvPr/>
        </p:nvSpPr>
        <p:spPr>
          <a:xfrm>
            <a:off x="6161088" y="2952114"/>
            <a:ext cx="4727575" cy="236664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itchFamily="34" charset="0"/>
              <a:buNone/>
              <a:defRPr/>
            </a:pPr>
            <a:r>
              <a:rPr lang="zh-CN" altLang="en-US" sz="1600" dirty="0">
                <a:solidFill>
                  <a:schemeClr val="tx1">
                    <a:lumMod val="95000"/>
                    <a:lumOff val="5000"/>
                  </a:schemeClr>
                </a:solidFill>
                <a:latin typeface="微软雅黑 Light" panose="020B0502040204020203"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id-ID" altLang="zh-CN" sz="1600" dirty="0">
              <a:solidFill>
                <a:schemeClr val="tx1">
                  <a:lumMod val="95000"/>
                  <a:lumOff val="5000"/>
                </a:schemeClr>
              </a:solidFill>
              <a:ea typeface="Open Sans Light" pitchFamily="34" charset="0"/>
              <a:cs typeface="Open Sans Light" pitchFamily="34" charset="0"/>
            </a:endParaRPr>
          </a:p>
        </p:txBody>
      </p:sp>
      <p:sp>
        <p:nvSpPr>
          <p:cNvPr id="5" name="Rectangle 27">
            <a:extLst>
              <a:ext uri="{FF2B5EF4-FFF2-40B4-BE49-F238E27FC236}">
                <a16:creationId xmlns:a16="http://schemas.microsoft.com/office/drawing/2014/main" id="{2F1023E2-CD34-4D4A-BDCF-17AFE69B9A47}"/>
              </a:ext>
            </a:extLst>
          </p:cNvPr>
          <p:cNvSpPr/>
          <p:nvPr/>
        </p:nvSpPr>
        <p:spPr>
          <a:xfrm>
            <a:off x="8904288" y="5111750"/>
            <a:ext cx="1874837" cy="490538"/>
          </a:xfrm>
          <a:prstGeom prst="roundRect">
            <a:avLst>
              <a:gd name="adj" fmla="val 27969"/>
            </a:avLst>
          </a:prstGeom>
          <a:solidFill>
            <a:schemeClr val="accent1"/>
          </a:solidFill>
          <a:ln w="25400">
            <a:solidFill>
              <a:schemeClr val="bg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dirty="0">
                <a:solidFill>
                  <a:schemeClr val="bg1"/>
                </a:solidFill>
                <a:latin typeface="+mn-ea"/>
              </a:rPr>
              <a:t>More Details</a:t>
            </a:r>
          </a:p>
        </p:txBody>
      </p:sp>
      <p:grpSp>
        <p:nvGrpSpPr>
          <p:cNvPr id="11" name="íṥlïḍê">
            <a:extLst>
              <a:ext uri="{FF2B5EF4-FFF2-40B4-BE49-F238E27FC236}">
                <a16:creationId xmlns:a16="http://schemas.microsoft.com/office/drawing/2014/main" id="{D56D94FC-54BA-41ED-A66F-D17963FED310}"/>
              </a:ext>
            </a:extLst>
          </p:cNvPr>
          <p:cNvGrpSpPr/>
          <p:nvPr/>
        </p:nvGrpSpPr>
        <p:grpSpPr>
          <a:xfrm>
            <a:off x="914400" y="2425766"/>
            <a:ext cx="4748266" cy="2625500"/>
            <a:chOff x="151177" y="1856631"/>
            <a:chExt cx="5859098" cy="3239723"/>
          </a:xfrm>
        </p:grpSpPr>
        <p:grpSp>
          <p:nvGrpSpPr>
            <p:cNvPr id="12" name="í$ḻiḓê">
              <a:extLst>
                <a:ext uri="{FF2B5EF4-FFF2-40B4-BE49-F238E27FC236}">
                  <a16:creationId xmlns:a16="http://schemas.microsoft.com/office/drawing/2014/main" id="{470486B9-655A-479D-9454-ABC1CF0126E6}"/>
                </a:ext>
              </a:extLst>
            </p:cNvPr>
            <p:cNvGrpSpPr/>
            <p:nvPr/>
          </p:nvGrpSpPr>
          <p:grpSpPr>
            <a:xfrm>
              <a:off x="151177" y="4973435"/>
              <a:ext cx="5859098" cy="122919"/>
              <a:chOff x="-1348120" y="5777968"/>
              <a:chExt cx="9361040" cy="187524"/>
            </a:xfrm>
          </p:grpSpPr>
          <p:sp>
            <p:nvSpPr>
              <p:cNvPr id="19" name="îṥľïďé">
                <a:extLst>
                  <a:ext uri="{FF2B5EF4-FFF2-40B4-BE49-F238E27FC236}">
                    <a16:creationId xmlns:a16="http://schemas.microsoft.com/office/drawing/2014/main" id="{506187DE-00C2-4423-ACF2-A7FB1EA490EF}"/>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0" name="îṡļîḍè">
                <a:extLst>
                  <a:ext uri="{FF2B5EF4-FFF2-40B4-BE49-F238E27FC236}">
                    <a16:creationId xmlns:a16="http://schemas.microsoft.com/office/drawing/2014/main" id="{9DC1AF68-8A5B-4853-B076-743D0C244CFA}"/>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grpSp>
          <p:nvGrpSpPr>
            <p:cNvPr id="13" name="í$1îḍê">
              <a:extLst>
                <a:ext uri="{FF2B5EF4-FFF2-40B4-BE49-F238E27FC236}">
                  <a16:creationId xmlns:a16="http://schemas.microsoft.com/office/drawing/2014/main" id="{E86CD2F2-8F54-4327-85F6-9AF39970D6E6}"/>
                </a:ext>
              </a:extLst>
            </p:cNvPr>
            <p:cNvGrpSpPr/>
            <p:nvPr/>
          </p:nvGrpSpPr>
          <p:grpSpPr>
            <a:xfrm>
              <a:off x="661705" y="1856631"/>
              <a:ext cx="4849501" cy="3080807"/>
              <a:chOff x="-358011" y="1139528"/>
              <a:chExt cx="7398304" cy="4700016"/>
            </a:xfrm>
          </p:grpSpPr>
          <p:grpSp>
            <p:nvGrpSpPr>
              <p:cNvPr id="15" name="ï$ļíďé">
                <a:extLst>
                  <a:ext uri="{FF2B5EF4-FFF2-40B4-BE49-F238E27FC236}">
                    <a16:creationId xmlns:a16="http://schemas.microsoft.com/office/drawing/2014/main" id="{446AE23A-2ED2-4192-82BE-000C9405A0CC}"/>
                  </a:ext>
                </a:extLst>
              </p:cNvPr>
              <p:cNvGrpSpPr/>
              <p:nvPr/>
            </p:nvGrpSpPr>
            <p:grpSpPr>
              <a:xfrm>
                <a:off x="-358011" y="1139528"/>
                <a:ext cx="7398304" cy="4700016"/>
                <a:chOff x="-358011" y="1139528"/>
                <a:chExt cx="7398304" cy="4700016"/>
              </a:xfrm>
            </p:grpSpPr>
            <p:sp>
              <p:nvSpPr>
                <p:cNvPr id="17" name="iṥḻïḍé">
                  <a:extLst>
                    <a:ext uri="{FF2B5EF4-FFF2-40B4-BE49-F238E27FC236}">
                      <a16:creationId xmlns:a16="http://schemas.microsoft.com/office/drawing/2014/main" id="{8068E452-676D-4EF4-84C4-5AAAFD8C5330}"/>
                    </a:ext>
                  </a:extLst>
                </p:cNvPr>
                <p:cNvSpPr/>
                <p:nvPr/>
              </p:nvSpPr>
              <p:spPr>
                <a:xfrm>
                  <a:off x="-358011" y="1160081"/>
                  <a:ext cx="7380821" cy="4658912"/>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sp>
              <p:nvSpPr>
                <p:cNvPr id="18" name="îṧ1iḋè">
                  <a:extLst>
                    <a:ext uri="{FF2B5EF4-FFF2-40B4-BE49-F238E27FC236}">
                      <a16:creationId xmlns:a16="http://schemas.microsoft.com/office/drawing/2014/main" id="{5910ABED-0D8F-4752-8964-F92F565A1196}"/>
                    </a:ext>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grpSp>
          <p:sp>
            <p:nvSpPr>
              <p:cNvPr id="16" name="îs1íḑè">
                <a:extLst>
                  <a:ext uri="{FF2B5EF4-FFF2-40B4-BE49-F238E27FC236}">
                    <a16:creationId xmlns:a16="http://schemas.microsoft.com/office/drawing/2014/main" id="{8F665D99-04BD-4771-A416-89ECCBBF58FD}"/>
                  </a:ext>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sp>
          <p:nvSpPr>
            <p:cNvPr id="14" name="ïŝḻiḍè">
              <a:extLst>
                <a:ext uri="{FF2B5EF4-FFF2-40B4-BE49-F238E27FC236}">
                  <a16:creationId xmlns:a16="http://schemas.microsoft.com/office/drawing/2014/main" id="{898BFE34-6366-4FDF-AC8F-431DEAEF3457}"/>
                </a:ext>
              </a:extLst>
            </p:cNvPr>
            <p:cNvSpPr/>
            <p:nvPr/>
          </p:nvSpPr>
          <p:spPr>
            <a:xfrm>
              <a:off x="813911" y="2037132"/>
              <a:ext cx="4515875" cy="269981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chemeClr val="tx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21" name="文本占位符 20">
            <a:extLst>
              <a:ext uri="{FF2B5EF4-FFF2-40B4-BE49-F238E27FC236}">
                <a16:creationId xmlns:a16="http://schemas.microsoft.com/office/drawing/2014/main" id="{A2DF791B-41CC-4AA3-803F-DF5247F991DB}"/>
              </a:ext>
            </a:extLst>
          </p:cNvPr>
          <p:cNvSpPr>
            <a:spLocks noGrp="1"/>
          </p:cNvSpPr>
          <p:nvPr>
            <p:ph type="body" sz="quarter" idx="10"/>
          </p:nvPr>
        </p:nvSpPr>
        <p:spPr>
          <a:noFill/>
        </p:spPr>
        <p:txBody>
          <a:bodyPr/>
          <a:lstStyle/>
          <a:p>
            <a:r>
              <a:rPr lang="zh-CN" altLang="en-US" dirty="0"/>
              <a:t>请输入标题</a:t>
            </a:r>
            <a:endParaRPr lang="en-US" altLang="zh-CN" dirty="0"/>
          </a:p>
        </p:txBody>
      </p:sp>
    </p:spTree>
    <p:extLst>
      <p:ext uri="{BB962C8B-B14F-4D97-AF65-F5344CB8AC3E}">
        <p14:creationId xmlns:p14="http://schemas.microsoft.com/office/powerpoint/2010/main" val="3590710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1.1"/>
</p:tagLst>
</file>

<file path=ppt/tags/tag11.xml><?xml version="1.0" encoding="utf-8"?>
<p:tagLst xmlns:a="http://schemas.openxmlformats.org/drawingml/2006/main" xmlns:r="http://schemas.openxmlformats.org/officeDocument/2006/relationships" xmlns:p="http://schemas.openxmlformats.org/presentationml/2006/main">
  <p:tag name="PA" val="v5.1.1"/>
</p:tagLst>
</file>

<file path=ppt/tags/tag12.xml><?xml version="1.0" encoding="utf-8"?>
<p:tagLst xmlns:a="http://schemas.openxmlformats.org/drawingml/2006/main" xmlns:r="http://schemas.openxmlformats.org/officeDocument/2006/relationships" xmlns:p="http://schemas.openxmlformats.org/presentationml/2006/main">
  <p:tag name="PA" val="v5.1.1"/>
</p:tagLst>
</file>

<file path=ppt/tags/tag13.xml><?xml version="1.0" encoding="utf-8"?>
<p:tagLst xmlns:a="http://schemas.openxmlformats.org/drawingml/2006/main" xmlns:r="http://schemas.openxmlformats.org/officeDocument/2006/relationships" xmlns:p="http://schemas.openxmlformats.org/presentationml/2006/main">
  <p:tag name="PA" val="v5.1.1"/>
</p:tagLst>
</file>

<file path=ppt/tags/tag14.xml><?xml version="1.0" encoding="utf-8"?>
<p:tagLst xmlns:a="http://schemas.openxmlformats.org/drawingml/2006/main" xmlns:r="http://schemas.openxmlformats.org/officeDocument/2006/relationships" xmlns:p="http://schemas.openxmlformats.org/presentationml/2006/main">
  <p:tag name="PA" val="v5.1.1"/>
</p:tagLst>
</file>

<file path=ppt/tags/tag15.xml><?xml version="1.0" encoding="utf-8"?>
<p:tagLst xmlns:a="http://schemas.openxmlformats.org/drawingml/2006/main" xmlns:r="http://schemas.openxmlformats.org/officeDocument/2006/relationships" xmlns:p="http://schemas.openxmlformats.org/presentationml/2006/main">
  <p:tag name="PA" val="v5.1.1"/>
</p:tagLst>
</file>

<file path=ppt/tags/tag16.xml><?xml version="1.0" encoding="utf-8"?>
<p:tagLst xmlns:a="http://schemas.openxmlformats.org/drawingml/2006/main" xmlns:r="http://schemas.openxmlformats.org/officeDocument/2006/relationships" xmlns:p="http://schemas.openxmlformats.org/presentationml/2006/main">
  <p:tag name="PA" val="v5.1.1"/>
</p:tagLst>
</file>

<file path=ppt/tags/tag17.xml><?xml version="1.0" encoding="utf-8"?>
<p:tagLst xmlns:a="http://schemas.openxmlformats.org/drawingml/2006/main" xmlns:r="http://schemas.openxmlformats.org/officeDocument/2006/relationships" xmlns:p="http://schemas.openxmlformats.org/presentationml/2006/main">
  <p:tag name="PA" val="v5.1.1"/>
</p:tagLst>
</file>

<file path=ppt/tags/tag18.xml><?xml version="1.0" encoding="utf-8"?>
<p:tagLst xmlns:a="http://schemas.openxmlformats.org/drawingml/2006/main" xmlns:r="http://schemas.openxmlformats.org/officeDocument/2006/relationships" xmlns:p="http://schemas.openxmlformats.org/presentationml/2006/main">
  <p:tag name="PA" val="v5.1.1"/>
</p:tagLst>
</file>

<file path=ppt/tags/tag19.xml><?xml version="1.0" encoding="utf-8"?>
<p:tagLst xmlns:a="http://schemas.openxmlformats.org/drawingml/2006/main" xmlns:r="http://schemas.openxmlformats.org/officeDocument/2006/relationships" xmlns:p="http://schemas.openxmlformats.org/presentationml/2006/main">
  <p:tag name="PA" val="v5.1.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20.xml><?xml version="1.0" encoding="utf-8"?>
<p:tagLst xmlns:a="http://schemas.openxmlformats.org/drawingml/2006/main" xmlns:r="http://schemas.openxmlformats.org/officeDocument/2006/relationships" xmlns:p="http://schemas.openxmlformats.org/presentationml/2006/main">
  <p:tag name="PA" val="v5.1.1"/>
</p:tagLst>
</file>

<file path=ppt/tags/tag21.xml><?xml version="1.0" encoding="utf-8"?>
<p:tagLst xmlns:a="http://schemas.openxmlformats.org/drawingml/2006/main" xmlns:r="http://schemas.openxmlformats.org/officeDocument/2006/relationships" xmlns:p="http://schemas.openxmlformats.org/presentationml/2006/main">
  <p:tag name="PA" val="v5.1.1"/>
</p:tagLst>
</file>

<file path=ppt/tags/tag22.xml><?xml version="1.0" encoding="utf-8"?>
<p:tagLst xmlns:a="http://schemas.openxmlformats.org/drawingml/2006/main" xmlns:r="http://schemas.openxmlformats.org/officeDocument/2006/relationships" xmlns:p="http://schemas.openxmlformats.org/presentationml/2006/main">
  <p:tag name="PA" val="v5.1.1"/>
</p:tagLst>
</file>

<file path=ppt/tags/tag23.xml><?xml version="1.0" encoding="utf-8"?>
<p:tagLst xmlns:a="http://schemas.openxmlformats.org/drawingml/2006/main" xmlns:r="http://schemas.openxmlformats.org/officeDocument/2006/relationships" xmlns:p="http://schemas.openxmlformats.org/presentationml/2006/main">
  <p:tag name="PA" val="v5.1.1"/>
</p:tagLst>
</file>

<file path=ppt/tags/tag24.xml><?xml version="1.0" encoding="utf-8"?>
<p:tagLst xmlns:a="http://schemas.openxmlformats.org/drawingml/2006/main" xmlns:r="http://schemas.openxmlformats.org/officeDocument/2006/relationships" xmlns:p="http://schemas.openxmlformats.org/presentationml/2006/main">
  <p:tag name="PA" val="v5.1.1"/>
</p:tagLst>
</file>

<file path=ppt/tags/tag25.xml><?xml version="1.0" encoding="utf-8"?>
<p:tagLst xmlns:a="http://schemas.openxmlformats.org/drawingml/2006/main" xmlns:r="http://schemas.openxmlformats.org/officeDocument/2006/relationships" xmlns:p="http://schemas.openxmlformats.org/presentationml/2006/main">
  <p:tag name="PA" val="v5.1.1"/>
</p:tagLst>
</file>

<file path=ppt/tags/tag2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3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ags/tag3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1.1"/>
</p:tagLst>
</file>

<file path=ppt/tags/tag6.xml><?xml version="1.0" encoding="utf-8"?>
<p:tagLst xmlns:a="http://schemas.openxmlformats.org/drawingml/2006/main" xmlns:r="http://schemas.openxmlformats.org/officeDocument/2006/relationships" xmlns:p="http://schemas.openxmlformats.org/presentationml/2006/main">
  <p:tag name="PA" val="v5.1.1"/>
</p:tagLst>
</file>

<file path=ppt/tags/tag7.xml><?xml version="1.0" encoding="utf-8"?>
<p:tagLst xmlns:a="http://schemas.openxmlformats.org/drawingml/2006/main" xmlns:r="http://schemas.openxmlformats.org/officeDocument/2006/relationships" xmlns:p="http://schemas.openxmlformats.org/presentationml/2006/main">
  <p:tag name="PA" val="v5.1.1"/>
</p:tagLst>
</file>

<file path=ppt/tags/tag8.xml><?xml version="1.0" encoding="utf-8"?>
<p:tagLst xmlns:a="http://schemas.openxmlformats.org/drawingml/2006/main" xmlns:r="http://schemas.openxmlformats.org/officeDocument/2006/relationships" xmlns:p="http://schemas.openxmlformats.org/presentationml/2006/main">
  <p:tag name="PA" val="v5.1.1"/>
</p:tagLst>
</file>

<file path=ppt/tags/tag9.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1_Office 主题​​">
  <a:themeElements>
    <a:clrScheme name="自定义 1">
      <a:dk1>
        <a:srgbClr val="000000"/>
      </a:dk1>
      <a:lt1>
        <a:srgbClr val="FFFFFF"/>
      </a:lt1>
      <a:dk2>
        <a:srgbClr val="768394"/>
      </a:dk2>
      <a:lt2>
        <a:srgbClr val="F0F0F0"/>
      </a:lt2>
      <a:accent1>
        <a:srgbClr val="004530"/>
      </a:accent1>
      <a:accent2>
        <a:srgbClr val="3EA558"/>
      </a:accent2>
      <a:accent3>
        <a:srgbClr val="0F7B3F"/>
      </a:accent3>
      <a:accent4>
        <a:srgbClr val="95C68C"/>
      </a:accent4>
      <a:accent5>
        <a:srgbClr val="189947"/>
      </a:accent5>
      <a:accent6>
        <a:srgbClr val="056040"/>
      </a:accent6>
      <a:hlink>
        <a:srgbClr val="4472C4"/>
      </a:hlink>
      <a:folHlink>
        <a:srgbClr val="BFBFBF"/>
      </a:folHlink>
    </a:clrScheme>
    <a:fontScheme name="1">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TotalTime>
  <Words>1569</Words>
  <Application>Microsoft Office PowerPoint</Application>
  <PresentationFormat>宽屏</PresentationFormat>
  <Paragraphs>327</Paragraphs>
  <Slides>34</Slides>
  <Notes>32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华文新魏</vt:lpstr>
      <vt:lpstr>微软雅黑</vt:lpstr>
      <vt:lpstr>微软雅黑</vt:lpstr>
      <vt:lpstr>微软雅黑 Light</vt:lpstr>
      <vt:lpstr>等线</vt:lpstr>
      <vt:lpstr>腾讯体</vt:lpstr>
      <vt:lpstr>Agency FB</vt:lpstr>
      <vt:lpstr>Arial</vt:lpstr>
      <vt:lpstr>Calibri</vt:lpstr>
      <vt:lpstr>Century Gothic</vt:lpstr>
      <vt:lpstr>Segoe UI</vt:lpstr>
      <vt:lpstr>Segoe UI Light</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玉晗 周</dc:creator>
  <cp:lastModifiedBy>Yunxuan Liu (Chinasoft International)</cp:lastModifiedBy>
  <cp:revision>149</cp:revision>
  <dcterms:created xsi:type="dcterms:W3CDTF">2018-12-21T02:53:53Z</dcterms:created>
  <dcterms:modified xsi:type="dcterms:W3CDTF">2019-04-12T02:57:36Z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2019-04-11T17:05:05.0841107Z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43fa8ba8-6f86-4bd0-bb69-22a98bafaee9</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